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56" r:id="rId1"/>
    <p:sldMasterId id="2147483658" r:id="rId2"/>
    <p:sldMasterId id="2147483685" r:id="rId3"/>
  </p:sldMasterIdLst>
  <p:notesMasterIdLst>
    <p:notesMasterId r:id="rId4"/>
  </p:notesMasterIdLst>
  <p:sldIdLst>
    <p:sldId id="257" r:id="rId5"/>
    <p:sldId id="258" r:id="rId6"/>
    <p:sldId id="284" r:id="rId7"/>
    <p:sldId id="280" r:id="rId8"/>
    <p:sldId id="262" r:id="rId9"/>
    <p:sldId id="281" r:id="rId10"/>
    <p:sldId id="282" r:id="rId11"/>
    <p:sldId id="285" r:id="rId12"/>
    <p:sldId id="283" r:id="rId13"/>
    <p:sldId id="286" r:id="rId14"/>
    <p:sldId id="291" r:id="rId15"/>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tags/tag1.xml" Type="http://schemas.openxmlformats.org/officeDocument/2006/relationships/tags"/><Relationship Id="rId17" Target="presProps.xml" Type="http://schemas.openxmlformats.org/officeDocument/2006/relationships/presProps"/><Relationship Id="rId18" Target="viewProps.xml" Type="http://schemas.openxmlformats.org/officeDocument/2006/relationships/viewProps"/><Relationship Id="rId19" Target="theme/theme1.xml" Type="http://schemas.openxmlformats.org/officeDocument/2006/relationships/theme"/><Relationship Id="rId2" Target="slideMasters/slideMaster2.xml" Type="http://schemas.openxmlformats.org/officeDocument/2006/relationships/slideMaster"/><Relationship Id="rId20" Target="tableStyles.xml" Type="http://schemas.openxmlformats.org/officeDocument/2006/relationships/tableStyles"/><Relationship Id="rId3" Target="slideMasters/slideMaster3.xml" Type="http://schemas.openxmlformats.org/officeDocument/2006/relationships/slideMaster"/><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percent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582-4C2B-AA6C-AB5EC9DEC55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582-4C2B-AA6C-AB5EC9DEC55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582-4C2B-AA6C-AB5EC9DEC550}"/>
            </c:ext>
          </c:extLst>
        </c:ser>
        <c:dLbls>
          <c:showLegendKey val="0"/>
          <c:showVal val="0"/>
          <c:showCatName val="0"/>
          <c:showSerName val="0"/>
          <c:showPercent val="0"/>
          <c:showBubbleSize val="0"/>
          <c:showLeaderLines val="0"/>
        </c:dLbls>
        <c:gapWidth/>
        <c:overlap val="100"/>
        <c:axId val="229104992"/>
        <c:axId val="229105552"/>
      </c:barChart>
      <c:catAx>
        <c:axId val="229104992"/>
        <c:scaling>
          <c:orientation/>
        </c:scaling>
        <c:delete val="0"/>
        <c:axPos val="l"/>
        <c:numFmt formatCode="General" sourceLinked="0"/>
        <c:majorTickMark val="out"/>
        <c:minorTickMark val="none"/>
        <c:txPr>
          <a:bodyPr rot="-60000000" vert="horz"/>
          <a:p>
            <a:pPr>
              <a:defRPr/>
            </a:pPr>
            <a:endParaRPr lang="zh-CN"/>
          </a:p>
        </c:txPr>
        <c:crossAx val="229105552"/>
        <c:crosses val="autoZero"/>
        <c:auto val="0"/>
        <c:lblAlgn val="ctr"/>
        <c:lblOffset/>
        <c:noMultiLvlLbl val="0"/>
      </c:catAx>
      <c:valAx>
        <c:axId val="229105552"/>
        <c:scaling>
          <c:orientation/>
        </c:scaling>
        <c:delete val="0"/>
        <c:axPos val="b"/>
        <c:numFmt formatCode="0%" sourceLinked="1"/>
        <c:majorTickMark val="out"/>
        <c:minorTickMark val="none"/>
        <c:txPr>
          <a:bodyPr rot="-60000000" vert="horz"/>
          <a:p>
            <a:pPr>
              <a:defRPr/>
            </a:pPr>
            <a:endParaRPr lang="zh-CN"/>
          </a:p>
        </c:txPr>
        <c:crossAx val="229104992"/>
        <c:crosses val="autoZero"/>
        <c:crossBetween val="between"/>
      </c:valAx>
    </c:plotArea>
    <c:plotVisOnly val="1"/>
    <c:dispBlanksAs val="gap"/>
    <c:showDLblsOverMax val="0"/>
  </c:chart>
  <c:txPr>
    <a:bodyPr/>
    <a:p>
      <a:pPr>
        <a:defRPr lang="zh-CN" sz="1800" smtId="4294967295">
          <a:latin typeface="+mn-lt"/>
          <a:ea typeface="+mn-ea"/>
          <a:cs typeface="+mn-ea"/>
          <a:sym typeface="+mn-lt"/>
        </a:defRPr>
      </a:pPr>
      <a:endParaRPr lang="zh-CN" sz="1800"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Series 1</c:v>
                </c:pt>
              </c:strCache>
            </c:strRef>
          </c:tx>
          <c:dPt>
            <c:idx val="0"/>
            <c:invertIfNegative val="1"/>
            <c:extLst>
              <c:ext xmlns:c16="http://schemas.microsoft.com/office/drawing/2014/chart" uri="{C3380CC4-5D6E-409C-BE32-E72D297353CC}">
                <c16:uniqueId val="{00000000-1FD2-4258-952B-D3C97277C2E3}"/>
              </c:ext>
            </c:extLst>
          </c:dPt>
          <c:dPt>
            <c:idx val="1"/>
            <c:invertIfNegative val="1"/>
            <c:extLst>
              <c:ext xmlns:c16="http://schemas.microsoft.com/office/drawing/2014/chart" uri="{C3380CC4-5D6E-409C-BE32-E72D297353CC}">
                <c16:uniqueId val="{00000001-1FD2-4258-952B-D3C97277C2E3}"/>
              </c:ext>
            </c:extLst>
          </c:dPt>
          <c:dPt>
            <c:idx val="2"/>
            <c:invertIfNegative val="1"/>
            <c:extLst>
              <c:ext xmlns:c16="http://schemas.microsoft.com/office/drawing/2014/chart" uri="{C3380CC4-5D6E-409C-BE32-E72D297353CC}">
                <c16:uniqueId val="{00000002-1FD2-4258-952B-D3C97277C2E3}"/>
              </c:ext>
            </c:extLst>
          </c:dPt>
          <c:dPt>
            <c:idx val="3"/>
            <c:invertIfNegative val="1"/>
            <c:extLst>
              <c:ext xmlns:c16="http://schemas.microsoft.com/office/drawing/2014/chart" uri="{C3380CC4-5D6E-409C-BE32-E72D297353CC}">
                <c16:uniqueId val="{00000003-1FD2-4258-952B-D3C97277C2E3}"/>
              </c:ext>
            </c:extLst>
          </c:dPt>
          <c:dLbls>
            <c:delete val="1"/>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1FD2-4258-952B-D3C97277C2E3}"/>
            </c:ext>
          </c:extLst>
        </c:ser>
        <c:ser>
          <c:idx val="1"/>
          <c:order val="1"/>
          <c:tx>
            <c:strRef>
              <c:f>Sheet1!$C$1</c:f>
              <c:strCache>
                <c:ptCount val="1"/>
                <c:pt idx="0">
                  <c:v>Series 2</c:v>
                </c:pt>
              </c:strCache>
            </c:strRef>
          </c:tx>
          <c:dPt>
            <c:idx val="0"/>
            <c:invertIfNegative val="1"/>
            <c:extLst>
              <c:ext xmlns:c16="http://schemas.microsoft.com/office/drawing/2014/chart" uri="{C3380CC4-5D6E-409C-BE32-E72D297353CC}">
                <c16:uniqueId val="{00000005-1FD2-4258-952B-D3C97277C2E3}"/>
              </c:ext>
            </c:extLst>
          </c:dPt>
          <c:dPt>
            <c:idx val="1"/>
            <c:invertIfNegative val="1"/>
            <c:extLst>
              <c:ext xmlns:c16="http://schemas.microsoft.com/office/drawing/2014/chart" uri="{C3380CC4-5D6E-409C-BE32-E72D297353CC}">
                <c16:uniqueId val="{00000006-1FD2-4258-952B-D3C97277C2E3}"/>
              </c:ext>
            </c:extLst>
          </c:dPt>
          <c:dPt>
            <c:idx val="2"/>
            <c:invertIfNegative val="1"/>
            <c:extLst>
              <c:ext xmlns:c16="http://schemas.microsoft.com/office/drawing/2014/chart" uri="{C3380CC4-5D6E-409C-BE32-E72D297353CC}">
                <c16:uniqueId val="{00000007-1FD2-4258-952B-D3C97277C2E3}"/>
              </c:ext>
            </c:extLst>
          </c:dPt>
          <c:dPt>
            <c:idx val="3"/>
            <c:invertIfNegative val="1"/>
            <c:extLst>
              <c:ext xmlns:c16="http://schemas.microsoft.com/office/drawing/2014/chart" uri="{C3380CC4-5D6E-409C-BE32-E72D297353CC}">
                <c16:uniqueId val="{00000008-1FD2-4258-952B-D3C97277C2E3}"/>
              </c:ext>
            </c:extLst>
          </c:dPt>
          <c:dLbls>
            <c:delete val="1"/>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9-1FD2-4258-952B-D3C97277C2E3}"/>
            </c:ext>
          </c:extLst>
        </c:ser>
        <c:ser>
          <c:idx val="2"/>
          <c:order val="2"/>
          <c:tx>
            <c:strRef>
              <c:f>Sheet1!$D$1</c:f>
              <c:strCache>
                <c:ptCount val="1"/>
                <c:pt idx="0">
                  <c:v>Series 3</c:v>
                </c:pt>
              </c:strCache>
            </c:strRef>
          </c:tx>
          <c:dPt>
            <c:idx val="0"/>
            <c:invertIfNegative val="1"/>
            <c:extLst>
              <c:ext xmlns:c16="http://schemas.microsoft.com/office/drawing/2014/chart" uri="{C3380CC4-5D6E-409C-BE32-E72D297353CC}">
                <c16:uniqueId val="{0000000A-1FD2-4258-952B-D3C97277C2E3}"/>
              </c:ext>
            </c:extLst>
          </c:dPt>
          <c:dPt>
            <c:idx val="1"/>
            <c:invertIfNegative val="1"/>
            <c:extLst>
              <c:ext xmlns:c16="http://schemas.microsoft.com/office/drawing/2014/chart" uri="{C3380CC4-5D6E-409C-BE32-E72D297353CC}">
                <c16:uniqueId val="{0000000B-1FD2-4258-952B-D3C97277C2E3}"/>
              </c:ext>
            </c:extLst>
          </c:dPt>
          <c:dPt>
            <c:idx val="2"/>
            <c:invertIfNegative val="1"/>
            <c:extLst>
              <c:ext xmlns:c16="http://schemas.microsoft.com/office/drawing/2014/chart" uri="{C3380CC4-5D6E-409C-BE32-E72D297353CC}">
                <c16:uniqueId val="{0000000C-1FD2-4258-952B-D3C97277C2E3}"/>
              </c:ext>
            </c:extLst>
          </c:dPt>
          <c:dPt>
            <c:idx val="3"/>
            <c:invertIfNegative val="1"/>
            <c:extLst>
              <c:ext xmlns:c16="http://schemas.microsoft.com/office/drawing/2014/chart" uri="{C3380CC4-5D6E-409C-BE32-E72D297353CC}">
                <c16:uniqueId val="{0000000D-1FD2-4258-952B-D3C97277C2E3}"/>
              </c:ext>
            </c:extLst>
          </c:dPt>
          <c:dLbls>
            <c:delete val="1"/>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1FD2-4258-952B-D3C97277C2E3}"/>
            </c:ext>
          </c:extLst>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lang="zh-CN" sz="1800" smtId="4294967295">
          <a:latin typeface="+mn-lt"/>
          <a:ea typeface="+mn-ea"/>
          <a:cs typeface="+mn-ea"/>
          <a:sym typeface="+mn-lt"/>
        </a:defRPr>
      </a:pPr>
      <a:endParaRPr lang="zh-CN" sz="1800"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Series 1</c:v>
                </c:pt>
              </c:strCache>
            </c:strRef>
          </c:tx>
          <c:dPt>
            <c:idx val="0"/>
            <c:invertIfNegative val="1"/>
            <c:extLst>
              <c:ext xmlns:c16="http://schemas.microsoft.com/office/drawing/2014/chart" uri="{C3380CC4-5D6E-409C-BE32-E72D297353CC}">
                <c16:uniqueId val="{00000000-EB4A-4D78-A3AB-E7D92BA68AE3}"/>
              </c:ext>
            </c:extLst>
          </c:dPt>
          <c:dPt>
            <c:idx val="1"/>
            <c:invertIfNegative val="1"/>
            <c:extLst>
              <c:ext xmlns:c16="http://schemas.microsoft.com/office/drawing/2014/chart" uri="{C3380CC4-5D6E-409C-BE32-E72D297353CC}">
                <c16:uniqueId val="{00000001-EB4A-4D78-A3AB-E7D92BA68AE3}"/>
              </c:ext>
            </c:extLst>
          </c:dPt>
          <c:dPt>
            <c:idx val="2"/>
            <c:invertIfNegative val="1"/>
            <c:extLst>
              <c:ext xmlns:c16="http://schemas.microsoft.com/office/drawing/2014/chart" uri="{C3380CC4-5D6E-409C-BE32-E72D297353CC}">
                <c16:uniqueId val="{00000002-EB4A-4D78-A3AB-E7D92BA68AE3}"/>
              </c:ext>
            </c:extLst>
          </c:dPt>
          <c:dPt>
            <c:idx val="3"/>
            <c:invertIfNegative val="1"/>
            <c:extLst>
              <c:ext xmlns:c16="http://schemas.microsoft.com/office/drawing/2014/chart" uri="{C3380CC4-5D6E-409C-BE32-E72D297353CC}">
                <c16:uniqueId val="{00000003-EB4A-4D78-A3AB-E7D92BA68AE3}"/>
              </c:ext>
            </c:extLst>
          </c:dPt>
          <c:dLbls>
            <c:delete val="1"/>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EB4A-4D78-A3AB-E7D92BA68AE3}"/>
            </c:ext>
          </c:extLst>
        </c:ser>
        <c:ser>
          <c:idx val="1"/>
          <c:order val="1"/>
          <c:tx>
            <c:strRef>
              <c:f>Sheet1!$C$1</c:f>
              <c:strCache>
                <c:ptCount val="1"/>
                <c:pt idx="0">
                  <c:v>Series 2</c:v>
                </c:pt>
              </c:strCache>
            </c:strRef>
          </c:tx>
          <c:dPt>
            <c:idx val="0"/>
            <c:invertIfNegative val="1"/>
            <c:extLst>
              <c:ext xmlns:c16="http://schemas.microsoft.com/office/drawing/2014/chart" uri="{C3380CC4-5D6E-409C-BE32-E72D297353CC}">
                <c16:uniqueId val="{00000005-EB4A-4D78-A3AB-E7D92BA68AE3}"/>
              </c:ext>
            </c:extLst>
          </c:dPt>
          <c:dPt>
            <c:idx val="1"/>
            <c:invertIfNegative val="1"/>
            <c:extLst>
              <c:ext xmlns:c16="http://schemas.microsoft.com/office/drawing/2014/chart" uri="{C3380CC4-5D6E-409C-BE32-E72D297353CC}">
                <c16:uniqueId val="{00000006-EB4A-4D78-A3AB-E7D92BA68AE3}"/>
              </c:ext>
            </c:extLst>
          </c:dPt>
          <c:dPt>
            <c:idx val="2"/>
            <c:invertIfNegative val="1"/>
            <c:extLst>
              <c:ext xmlns:c16="http://schemas.microsoft.com/office/drawing/2014/chart" uri="{C3380CC4-5D6E-409C-BE32-E72D297353CC}">
                <c16:uniqueId val="{00000007-EB4A-4D78-A3AB-E7D92BA68AE3}"/>
              </c:ext>
            </c:extLst>
          </c:dPt>
          <c:dPt>
            <c:idx val="3"/>
            <c:invertIfNegative val="1"/>
            <c:extLst>
              <c:ext xmlns:c16="http://schemas.microsoft.com/office/drawing/2014/chart" uri="{C3380CC4-5D6E-409C-BE32-E72D297353CC}">
                <c16:uniqueId val="{00000008-EB4A-4D78-A3AB-E7D92BA68AE3}"/>
              </c:ext>
            </c:extLst>
          </c:dPt>
          <c:dLbls>
            <c:delete val="1"/>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9-EB4A-4D78-A3AB-E7D92BA68AE3}"/>
            </c:ext>
          </c:extLst>
        </c:ser>
        <c:ser>
          <c:idx val="2"/>
          <c:order val="2"/>
          <c:tx>
            <c:strRef>
              <c:f>Sheet1!$D$1</c:f>
              <c:strCache>
                <c:ptCount val="1"/>
                <c:pt idx="0">
                  <c:v>Series 3</c:v>
                </c:pt>
              </c:strCache>
            </c:strRef>
          </c:tx>
          <c:dPt>
            <c:idx val="0"/>
            <c:invertIfNegative val="1"/>
            <c:extLst>
              <c:ext xmlns:c16="http://schemas.microsoft.com/office/drawing/2014/chart" uri="{C3380CC4-5D6E-409C-BE32-E72D297353CC}">
                <c16:uniqueId val="{0000000A-EB4A-4D78-A3AB-E7D92BA68AE3}"/>
              </c:ext>
            </c:extLst>
          </c:dPt>
          <c:dPt>
            <c:idx val="1"/>
            <c:invertIfNegative val="1"/>
            <c:extLst>
              <c:ext xmlns:c16="http://schemas.microsoft.com/office/drawing/2014/chart" uri="{C3380CC4-5D6E-409C-BE32-E72D297353CC}">
                <c16:uniqueId val="{0000000B-EB4A-4D78-A3AB-E7D92BA68AE3}"/>
              </c:ext>
            </c:extLst>
          </c:dPt>
          <c:dPt>
            <c:idx val="2"/>
            <c:invertIfNegative val="1"/>
            <c:extLst>
              <c:ext xmlns:c16="http://schemas.microsoft.com/office/drawing/2014/chart" uri="{C3380CC4-5D6E-409C-BE32-E72D297353CC}">
                <c16:uniqueId val="{0000000C-EB4A-4D78-A3AB-E7D92BA68AE3}"/>
              </c:ext>
            </c:extLst>
          </c:dPt>
          <c:dPt>
            <c:idx val="3"/>
            <c:invertIfNegative val="1"/>
            <c:extLst>
              <c:ext xmlns:c16="http://schemas.microsoft.com/office/drawing/2014/chart" uri="{C3380CC4-5D6E-409C-BE32-E72D297353CC}">
                <c16:uniqueId val="{0000000D-EB4A-4D78-A3AB-E7D92BA68AE3}"/>
              </c:ext>
            </c:extLst>
          </c:dPt>
          <c:dLbls>
            <c:delete val="1"/>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EB4A-4D78-A3AB-E7D92BA68AE3}"/>
            </c:ext>
          </c:extLst>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lang="zh-CN" sz="1800" smtId="4294967295">
          <a:latin typeface="+mn-lt"/>
          <a:ea typeface="+mn-ea"/>
          <a:cs typeface="+mn-ea"/>
          <a:sym typeface="+mn-lt"/>
        </a:defRPr>
      </a:pPr>
      <a:endParaRPr lang="zh-CN" sz="1800"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Series 1</c:v>
                </c:pt>
              </c:strCache>
            </c:strRef>
          </c:tx>
          <c:dPt>
            <c:idx val="0"/>
            <c:invertIfNegative val="1"/>
            <c:extLst>
              <c:ext xmlns:c16="http://schemas.microsoft.com/office/drawing/2014/chart" uri="{C3380CC4-5D6E-409C-BE32-E72D297353CC}">
                <c16:uniqueId val="{00000000-FDD1-49D6-A341-8D2437F4C887}"/>
              </c:ext>
            </c:extLst>
          </c:dPt>
          <c:dPt>
            <c:idx val="1"/>
            <c:invertIfNegative val="1"/>
            <c:extLst>
              <c:ext xmlns:c16="http://schemas.microsoft.com/office/drawing/2014/chart" uri="{C3380CC4-5D6E-409C-BE32-E72D297353CC}">
                <c16:uniqueId val="{00000001-FDD1-49D6-A341-8D2437F4C887}"/>
              </c:ext>
            </c:extLst>
          </c:dPt>
          <c:dPt>
            <c:idx val="2"/>
            <c:invertIfNegative val="1"/>
            <c:extLst>
              <c:ext xmlns:c16="http://schemas.microsoft.com/office/drawing/2014/chart" uri="{C3380CC4-5D6E-409C-BE32-E72D297353CC}">
                <c16:uniqueId val="{00000002-FDD1-49D6-A341-8D2437F4C887}"/>
              </c:ext>
            </c:extLst>
          </c:dPt>
          <c:dPt>
            <c:idx val="3"/>
            <c:invertIfNegative val="1"/>
            <c:extLst>
              <c:ext xmlns:c16="http://schemas.microsoft.com/office/drawing/2014/chart" uri="{C3380CC4-5D6E-409C-BE32-E72D297353CC}">
                <c16:uniqueId val="{00000003-FDD1-49D6-A341-8D2437F4C887}"/>
              </c:ext>
            </c:extLst>
          </c:dPt>
          <c:dLbls>
            <c:delete val="1"/>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FDD1-49D6-A341-8D2437F4C887}"/>
            </c:ext>
          </c:extLst>
        </c:ser>
        <c:ser>
          <c:idx val="1"/>
          <c:order val="1"/>
          <c:tx>
            <c:strRef>
              <c:f>Sheet1!$C$1</c:f>
              <c:strCache>
                <c:ptCount val="1"/>
                <c:pt idx="0">
                  <c:v>Series 2</c:v>
                </c:pt>
              </c:strCache>
            </c:strRef>
          </c:tx>
          <c:dPt>
            <c:idx val="0"/>
            <c:invertIfNegative val="1"/>
            <c:extLst>
              <c:ext xmlns:c16="http://schemas.microsoft.com/office/drawing/2014/chart" uri="{C3380CC4-5D6E-409C-BE32-E72D297353CC}">
                <c16:uniqueId val="{00000005-FDD1-49D6-A341-8D2437F4C887}"/>
              </c:ext>
            </c:extLst>
          </c:dPt>
          <c:dPt>
            <c:idx val="1"/>
            <c:invertIfNegative val="1"/>
            <c:extLst>
              <c:ext xmlns:c16="http://schemas.microsoft.com/office/drawing/2014/chart" uri="{C3380CC4-5D6E-409C-BE32-E72D297353CC}">
                <c16:uniqueId val="{00000006-FDD1-49D6-A341-8D2437F4C887}"/>
              </c:ext>
            </c:extLst>
          </c:dPt>
          <c:dPt>
            <c:idx val="2"/>
            <c:invertIfNegative val="1"/>
            <c:extLst>
              <c:ext xmlns:c16="http://schemas.microsoft.com/office/drawing/2014/chart" uri="{C3380CC4-5D6E-409C-BE32-E72D297353CC}">
                <c16:uniqueId val="{00000007-FDD1-49D6-A341-8D2437F4C887}"/>
              </c:ext>
            </c:extLst>
          </c:dPt>
          <c:dPt>
            <c:idx val="3"/>
            <c:invertIfNegative val="1"/>
            <c:extLst>
              <c:ext xmlns:c16="http://schemas.microsoft.com/office/drawing/2014/chart" uri="{C3380CC4-5D6E-409C-BE32-E72D297353CC}">
                <c16:uniqueId val="{00000008-FDD1-49D6-A341-8D2437F4C887}"/>
              </c:ext>
            </c:extLst>
          </c:dPt>
          <c:dLbls>
            <c:delete val="1"/>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9-FDD1-49D6-A341-8D2437F4C887}"/>
            </c:ext>
          </c:extLst>
        </c:ser>
        <c:ser>
          <c:idx val="2"/>
          <c:order val="2"/>
          <c:tx>
            <c:strRef>
              <c:f>Sheet1!$D$1</c:f>
              <c:strCache>
                <c:ptCount val="1"/>
                <c:pt idx="0">
                  <c:v>Series 3</c:v>
                </c:pt>
              </c:strCache>
            </c:strRef>
          </c:tx>
          <c:dPt>
            <c:idx val="0"/>
            <c:invertIfNegative val="1"/>
            <c:extLst>
              <c:ext xmlns:c16="http://schemas.microsoft.com/office/drawing/2014/chart" uri="{C3380CC4-5D6E-409C-BE32-E72D297353CC}">
                <c16:uniqueId val="{0000000A-FDD1-49D6-A341-8D2437F4C887}"/>
              </c:ext>
            </c:extLst>
          </c:dPt>
          <c:dPt>
            <c:idx val="1"/>
            <c:invertIfNegative val="1"/>
            <c:extLst>
              <c:ext xmlns:c16="http://schemas.microsoft.com/office/drawing/2014/chart" uri="{C3380CC4-5D6E-409C-BE32-E72D297353CC}">
                <c16:uniqueId val="{0000000B-FDD1-49D6-A341-8D2437F4C887}"/>
              </c:ext>
            </c:extLst>
          </c:dPt>
          <c:dPt>
            <c:idx val="2"/>
            <c:invertIfNegative val="1"/>
            <c:extLst>
              <c:ext xmlns:c16="http://schemas.microsoft.com/office/drawing/2014/chart" uri="{C3380CC4-5D6E-409C-BE32-E72D297353CC}">
                <c16:uniqueId val="{0000000C-FDD1-49D6-A341-8D2437F4C887}"/>
              </c:ext>
            </c:extLst>
          </c:dPt>
          <c:dPt>
            <c:idx val="3"/>
            <c:invertIfNegative val="1"/>
            <c:extLst>
              <c:ext xmlns:c16="http://schemas.microsoft.com/office/drawing/2014/chart" uri="{C3380CC4-5D6E-409C-BE32-E72D297353CC}">
                <c16:uniqueId val="{0000000D-FDD1-49D6-A341-8D2437F4C887}"/>
              </c:ext>
            </c:extLst>
          </c:dPt>
          <c:dLbls>
            <c:delete val="1"/>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FDD1-49D6-A341-8D2437F4C887}"/>
            </c:ext>
          </c:extLst>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lang="zh-CN" sz="1800" smtId="4294967295">
          <a:latin typeface="+mn-lt"/>
          <a:ea typeface="+mn-ea"/>
          <a:cs typeface="+mn-ea"/>
          <a:sym typeface="+mn-lt"/>
        </a:defRPr>
      </a:pPr>
      <a:endParaRPr lang="zh-CN" sz="1800" smtId="4294967295">
        <a:latin typeface="+mn-lt"/>
        <a:ea typeface="+mn-ea"/>
        <a:cs typeface="+mn-ea"/>
        <a:sym typeface="+mn-lt"/>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Series 1</c:v>
                </c:pt>
              </c:strCache>
            </c:strRef>
          </c:tx>
          <c:dPt>
            <c:idx val="0"/>
            <c:invertIfNegative val="1"/>
            <c:extLst>
              <c:ext xmlns:c16="http://schemas.microsoft.com/office/drawing/2014/chart" uri="{C3380CC4-5D6E-409C-BE32-E72D297353CC}">
                <c16:uniqueId val="{00000000-1273-4AFD-91BB-87E8B27645C2}"/>
              </c:ext>
            </c:extLst>
          </c:dPt>
          <c:dPt>
            <c:idx val="1"/>
            <c:invertIfNegative val="1"/>
            <c:extLst>
              <c:ext xmlns:c16="http://schemas.microsoft.com/office/drawing/2014/chart" uri="{C3380CC4-5D6E-409C-BE32-E72D297353CC}">
                <c16:uniqueId val="{00000001-1273-4AFD-91BB-87E8B27645C2}"/>
              </c:ext>
            </c:extLst>
          </c:dPt>
          <c:dPt>
            <c:idx val="2"/>
            <c:invertIfNegative val="1"/>
            <c:extLst>
              <c:ext xmlns:c16="http://schemas.microsoft.com/office/drawing/2014/chart" uri="{C3380CC4-5D6E-409C-BE32-E72D297353CC}">
                <c16:uniqueId val="{00000002-1273-4AFD-91BB-87E8B27645C2}"/>
              </c:ext>
            </c:extLst>
          </c:dPt>
          <c:dPt>
            <c:idx val="3"/>
            <c:invertIfNegative val="1"/>
            <c:extLst>
              <c:ext xmlns:c16="http://schemas.microsoft.com/office/drawing/2014/chart" uri="{C3380CC4-5D6E-409C-BE32-E72D297353CC}">
                <c16:uniqueId val="{00000003-1273-4AFD-91BB-87E8B27645C2}"/>
              </c:ext>
            </c:extLst>
          </c:dPt>
          <c:dLbls>
            <c:delete val="1"/>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1273-4AFD-91BB-87E8B27645C2}"/>
            </c:ext>
          </c:extLst>
        </c:ser>
        <c:ser>
          <c:idx val="1"/>
          <c:order val="1"/>
          <c:tx>
            <c:strRef>
              <c:f>Sheet1!$C$1</c:f>
              <c:strCache>
                <c:ptCount val="1"/>
                <c:pt idx="0">
                  <c:v>Series 2</c:v>
                </c:pt>
              </c:strCache>
            </c:strRef>
          </c:tx>
          <c:dPt>
            <c:idx val="0"/>
            <c:invertIfNegative val="1"/>
            <c:extLst>
              <c:ext xmlns:c16="http://schemas.microsoft.com/office/drawing/2014/chart" uri="{C3380CC4-5D6E-409C-BE32-E72D297353CC}">
                <c16:uniqueId val="{00000005-1273-4AFD-91BB-87E8B27645C2}"/>
              </c:ext>
            </c:extLst>
          </c:dPt>
          <c:dPt>
            <c:idx val="1"/>
            <c:invertIfNegative val="1"/>
            <c:extLst>
              <c:ext xmlns:c16="http://schemas.microsoft.com/office/drawing/2014/chart" uri="{C3380CC4-5D6E-409C-BE32-E72D297353CC}">
                <c16:uniqueId val="{00000006-1273-4AFD-91BB-87E8B27645C2}"/>
              </c:ext>
            </c:extLst>
          </c:dPt>
          <c:dPt>
            <c:idx val="2"/>
            <c:invertIfNegative val="1"/>
            <c:extLst>
              <c:ext xmlns:c16="http://schemas.microsoft.com/office/drawing/2014/chart" uri="{C3380CC4-5D6E-409C-BE32-E72D297353CC}">
                <c16:uniqueId val="{00000007-1273-4AFD-91BB-87E8B27645C2}"/>
              </c:ext>
            </c:extLst>
          </c:dPt>
          <c:dPt>
            <c:idx val="3"/>
            <c:invertIfNegative val="1"/>
            <c:extLst>
              <c:ext xmlns:c16="http://schemas.microsoft.com/office/drawing/2014/chart" uri="{C3380CC4-5D6E-409C-BE32-E72D297353CC}">
                <c16:uniqueId val="{00000008-1273-4AFD-91BB-87E8B27645C2}"/>
              </c:ext>
            </c:extLst>
          </c:dPt>
          <c:dLbls>
            <c:delete val="1"/>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9-1273-4AFD-91BB-87E8B27645C2}"/>
            </c:ext>
          </c:extLst>
        </c:ser>
        <c:ser>
          <c:idx val="2"/>
          <c:order val="2"/>
          <c:tx>
            <c:strRef>
              <c:f>Sheet1!$D$1</c:f>
              <c:strCache>
                <c:ptCount val="1"/>
                <c:pt idx="0">
                  <c:v>Series 3</c:v>
                </c:pt>
              </c:strCache>
            </c:strRef>
          </c:tx>
          <c:dPt>
            <c:idx val="0"/>
            <c:invertIfNegative val="1"/>
            <c:extLst>
              <c:ext xmlns:c16="http://schemas.microsoft.com/office/drawing/2014/chart" uri="{C3380CC4-5D6E-409C-BE32-E72D297353CC}">
                <c16:uniqueId val="{0000000A-1273-4AFD-91BB-87E8B27645C2}"/>
              </c:ext>
            </c:extLst>
          </c:dPt>
          <c:dPt>
            <c:idx val="1"/>
            <c:invertIfNegative val="1"/>
            <c:extLst>
              <c:ext xmlns:c16="http://schemas.microsoft.com/office/drawing/2014/chart" uri="{C3380CC4-5D6E-409C-BE32-E72D297353CC}">
                <c16:uniqueId val="{0000000B-1273-4AFD-91BB-87E8B27645C2}"/>
              </c:ext>
            </c:extLst>
          </c:dPt>
          <c:dPt>
            <c:idx val="2"/>
            <c:invertIfNegative val="1"/>
            <c:extLst>
              <c:ext xmlns:c16="http://schemas.microsoft.com/office/drawing/2014/chart" uri="{C3380CC4-5D6E-409C-BE32-E72D297353CC}">
                <c16:uniqueId val="{0000000C-1273-4AFD-91BB-87E8B27645C2}"/>
              </c:ext>
            </c:extLst>
          </c:dPt>
          <c:dPt>
            <c:idx val="3"/>
            <c:invertIfNegative val="1"/>
            <c:extLst>
              <c:ext xmlns:c16="http://schemas.microsoft.com/office/drawing/2014/chart" uri="{C3380CC4-5D6E-409C-BE32-E72D297353CC}">
                <c16:uniqueId val="{0000000D-1273-4AFD-91BB-87E8B27645C2}"/>
              </c:ext>
            </c:extLst>
          </c:dPt>
          <c:dLbls>
            <c:delete val="1"/>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1273-4AFD-91BB-87E8B27645C2}"/>
            </c:ext>
          </c:extLst>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lang="zh-CN" sz="1800" smtId="4294967295">
          <a:latin typeface="+mn-lt"/>
          <a:ea typeface="+mn-ea"/>
          <a:cs typeface="+mn-ea"/>
          <a:sym typeface="+mn-lt"/>
        </a:defRPr>
      </a:pPr>
      <a:endParaRPr lang="zh-CN" sz="1800"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C6893-B2FF-4FC9-828B-E51D12DD35FE}" type="datetimeFigureOut">
              <a:rPr lang="zh-CN" altLang="en-US" smtClean="0"/>
              <a:t>2017/2/23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DCA2B-51A2-41A2-A7E4-0961F8DD1ADE}" type="slidenum">
              <a:rPr lang="zh-CN" altLang="en-US" smtClean="0"/>
              <a:t>‹#›</a:t>
            </a:fld>
            <a:endParaRPr lang="zh-CN" altLang="en-US"/>
          </a:p>
        </p:txBody>
      </p:sp>
    </p:spTree>
    <p:extLst>
      <p:ext uri="{BB962C8B-B14F-4D97-AF65-F5344CB8AC3E}">
        <p14:creationId val="204175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310242"/>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2.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bg>
      <p:bgPr>
        <a:blipFill dpi="0" rotWithShape="1">
          <a:blip r:embed="rId1">
            <a:lum/>
          </a:blip>
          <a:stretch>
            <a:fillRect t="-9000" b="-9000"/>
          </a:stretch>
        </a:blipFill>
        <a:effectLst/>
      </p:bgPr>
    </p:bg>
    <p:spTree>
      <p:nvGrpSpPr>
        <p:cNvPr id="1" name=""/>
        <p:cNvGrpSpPr/>
        <p:nvPr/>
      </p:nvGrpSpPr>
      <p:grpSpPr>
        <a:xfrm>
          <a:off x="0" y="0"/>
          <a:ext cx="0" cy="0"/>
        </a:xfrm>
      </p:grpSpPr>
    </p:spTree>
    <p:extLst>
      <p:ext uri="{BB962C8B-B14F-4D97-AF65-F5344CB8AC3E}">
        <p14:creationId val="226150272"/>
      </p:ext>
    </p:extLst>
  </p:cSld>
  <p:clrMapOvr>
    <a:masterClrMapping/>
  </p:clrMapOvr>
  <mc:AlternateContent>
    <mc:Choice Requires="p14">
      <p:transition p14:dur="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86909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121219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554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5387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47680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637215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014093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301025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906729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17101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2966363817"/>
      </p:ext>
    </p:extLst>
  </p:cSld>
  <p:clrMapOvr>
    <a:masterClrMapping/>
  </p:clrMapOvr>
  <mc:AlternateContent>
    <mc:Choice Requires="p14">
      <p:transition p14:dur="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04642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Title Slide">
    <p:spTree>
      <p:nvGrpSpPr>
        <p:cNvPr id="1" name=""/>
        <p:cNvGrpSpPr/>
        <p:nvPr/>
      </p:nvGrpSpPr>
      <p:grpSpPr>
        <a:xfrm>
          <a:off x="0" y="0"/>
          <a:ext cx="0" cy="0"/>
        </a:xfrm>
      </p:grpSpPr>
    </p:spTree>
    <p:extLst>
      <p:ext uri="{BB962C8B-B14F-4D97-AF65-F5344CB8AC3E}">
        <p14:creationId val="2215423384"/>
      </p:ext>
    </p:extLst>
  </p:cSld>
  <p:clrMapOvr>
    <a:masterClrMapping/>
  </p:clrMapOvr>
  <mc:AlternateContent>
    <mc:Choice Requires="p14">
      <p:transition p14:dur="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Big Image Placeholder">
    <p:spTree>
      <p:nvGrpSpPr>
        <p:cNvPr id="1" name=""/>
        <p:cNvGrpSpPr/>
        <p:nvPr/>
      </p:nvGrpSpPr>
      <p:grpSpPr>
        <a:xfrm>
          <a:off x="0" y="0"/>
          <a:ext cx="0" cy="0"/>
        </a:xfrm>
      </p:grpSpPr>
      <p:sp>
        <p:nvSpPr>
          <p:cNvPr id="17" name="Picture Placeholder 13"/>
          <p:cNvSpPr>
            <a:spLocks noGrp="1"/>
          </p:cNvSpPr>
          <p:nvPr>
            <p:ph type="pic" sz="quarter" idx="13"/>
          </p:nvPr>
        </p:nvSpPr>
        <p:spPr>
          <a:xfrm>
            <a:off x="1075851"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7" name="Picture Placeholder 13"/>
          <p:cNvSpPr>
            <a:spLocks noGrp="1"/>
          </p:cNvSpPr>
          <p:nvPr>
            <p:ph type="pic" sz="quarter" idx="14"/>
          </p:nvPr>
        </p:nvSpPr>
        <p:spPr>
          <a:xfrm>
            <a:off x="3359647"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8" name="Picture Placeholder 13"/>
          <p:cNvSpPr>
            <a:spLocks noGrp="1"/>
          </p:cNvSpPr>
          <p:nvPr>
            <p:ph type="pic" sz="quarter" idx="15"/>
          </p:nvPr>
        </p:nvSpPr>
        <p:spPr>
          <a:xfrm>
            <a:off x="5643442"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9" name="Picture Placeholder 13"/>
          <p:cNvSpPr>
            <a:spLocks noGrp="1"/>
          </p:cNvSpPr>
          <p:nvPr>
            <p:ph type="pic" sz="quarter" idx="16"/>
          </p:nvPr>
        </p:nvSpPr>
        <p:spPr>
          <a:xfrm>
            <a:off x="7927238"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a:p>
        </p:txBody>
      </p:sp>
    </p:spTree>
    <p:extLst>
      <p:ext uri="{BB962C8B-B14F-4D97-AF65-F5344CB8AC3E}">
        <p14:creationId val="4270374652"/>
      </p:ext>
    </p:extLst>
  </p:cSld>
  <p:clrMapOvr>
    <a:masterClrMapping/>
  </p:clrMapOvr>
  <mc:AlternateContent>
    <mc:Choice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Big Image Placeholder">
    <p:spTree>
      <p:nvGrpSpPr>
        <p:cNvPr id="1" name=""/>
        <p:cNvGrpSpPr/>
        <p:nvPr/>
      </p:nvGrpSpPr>
      <p:grpSpPr>
        <a:xfrm>
          <a:off x="0" y="0"/>
          <a:ext cx="0" cy="0"/>
        </a:xfrm>
      </p:grpSpPr>
      <p:sp>
        <p:nvSpPr>
          <p:cNvPr id="22" name="Picture Placeholder 13"/>
          <p:cNvSpPr>
            <a:spLocks noGrp="1"/>
          </p:cNvSpPr>
          <p:nvPr>
            <p:ph type="pic" sz="quarter" idx="18"/>
          </p:nvPr>
        </p:nvSpPr>
        <p:spPr>
          <a:xfrm>
            <a:off x="2760469" y="3762240"/>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20" name="Picture Placeholder 13"/>
          <p:cNvSpPr>
            <a:spLocks noGrp="1"/>
          </p:cNvSpPr>
          <p:nvPr>
            <p:ph type="pic" sz="quarter" idx="16"/>
          </p:nvPr>
        </p:nvSpPr>
        <p:spPr>
          <a:xfrm>
            <a:off x="9905405" y="3762240"/>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15" name="Picture Placeholder 13"/>
          <p:cNvSpPr>
            <a:spLocks noGrp="1"/>
          </p:cNvSpPr>
          <p:nvPr>
            <p:ph type="pic" sz="quarter" idx="14"/>
          </p:nvPr>
        </p:nvSpPr>
        <p:spPr>
          <a:xfrm>
            <a:off x="7510957" y="1497707"/>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18" name="Picture Placeholder 13"/>
          <p:cNvSpPr>
            <a:spLocks noGrp="1"/>
          </p:cNvSpPr>
          <p:nvPr>
            <p:ph type="pic" sz="quarter" idx="15"/>
          </p:nvPr>
        </p:nvSpPr>
        <p:spPr>
          <a:xfrm>
            <a:off x="9905405" y="1497707"/>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17" name="Picture Placeholder 13"/>
          <p:cNvSpPr>
            <a:spLocks noGrp="1"/>
          </p:cNvSpPr>
          <p:nvPr>
            <p:ph type="pic" sz="quarter" idx="13"/>
          </p:nvPr>
        </p:nvSpPr>
        <p:spPr>
          <a:xfrm>
            <a:off x="5128492" y="1497707"/>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a:p>
        </p:txBody>
      </p:sp>
      <p:sp>
        <p:nvSpPr>
          <p:cNvPr id="21" name="Picture Placeholder 13"/>
          <p:cNvSpPr>
            <a:spLocks noGrp="1"/>
          </p:cNvSpPr>
          <p:nvPr>
            <p:ph type="pic" sz="quarter" idx="17"/>
          </p:nvPr>
        </p:nvSpPr>
        <p:spPr>
          <a:xfrm>
            <a:off x="5128492" y="3762240"/>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a:p>
        </p:txBody>
      </p:sp>
    </p:spTree>
    <p:extLst>
      <p:ext uri="{BB962C8B-B14F-4D97-AF65-F5344CB8AC3E}">
        <p14:creationId val="1175084422"/>
      </p:ext>
    </p:extLst>
  </p:cSld>
  <p:clrMapOvr>
    <a:masterClrMapping/>
  </p:clrMapOvr>
  <mc:AlternateContent>
    <mc:Choice Requires="p14">
      <p:transition p14:dur="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Portfolio One">
    <p:spTree>
      <p:nvGrpSpPr>
        <p:cNvPr id="1" name=""/>
        <p:cNvGrpSpPr/>
        <p:nvPr/>
      </p:nvGrpSpPr>
      <p:grpSpPr>
        <a:xfrm>
          <a:off x="0" y="0"/>
          <a:ext cx="0" cy="0"/>
        </a:xfrm>
      </p:grpSpPr>
      <p:sp>
        <p:nvSpPr>
          <p:cNvPr id="24" name="Picture Placeholder 13"/>
          <p:cNvSpPr>
            <a:spLocks noGrp="1"/>
          </p:cNvSpPr>
          <p:nvPr>
            <p:ph type="pic" sz="quarter" idx="10"/>
          </p:nvPr>
        </p:nvSpPr>
        <p:spPr>
          <a:xfrm>
            <a:off x="770932"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25" name="Picture Placeholder 13"/>
          <p:cNvSpPr>
            <a:spLocks noGrp="1"/>
          </p:cNvSpPr>
          <p:nvPr>
            <p:ph type="pic" sz="quarter" idx="11"/>
          </p:nvPr>
        </p:nvSpPr>
        <p:spPr>
          <a:xfrm>
            <a:off x="2511028"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31" name="Picture Placeholder 13"/>
          <p:cNvSpPr>
            <a:spLocks noGrp="1"/>
          </p:cNvSpPr>
          <p:nvPr>
            <p:ph type="pic" sz="quarter" idx="12"/>
          </p:nvPr>
        </p:nvSpPr>
        <p:spPr>
          <a:xfrm>
            <a:off x="770932"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33" name="Picture Placeholder 13"/>
          <p:cNvSpPr>
            <a:spLocks noGrp="1"/>
          </p:cNvSpPr>
          <p:nvPr>
            <p:ph type="pic" sz="quarter" idx="13"/>
          </p:nvPr>
        </p:nvSpPr>
        <p:spPr>
          <a:xfrm>
            <a:off x="2511028"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38" name="Picture Placeholder 13"/>
          <p:cNvSpPr>
            <a:spLocks noGrp="1"/>
          </p:cNvSpPr>
          <p:nvPr>
            <p:ph type="pic" sz="quarter" idx="14"/>
          </p:nvPr>
        </p:nvSpPr>
        <p:spPr>
          <a:xfrm>
            <a:off x="8106090"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39" name="Picture Placeholder 13"/>
          <p:cNvSpPr>
            <a:spLocks noGrp="1"/>
          </p:cNvSpPr>
          <p:nvPr>
            <p:ph type="pic" sz="quarter" idx="15"/>
          </p:nvPr>
        </p:nvSpPr>
        <p:spPr>
          <a:xfrm>
            <a:off x="9846185"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40" name="Picture Placeholder 13"/>
          <p:cNvSpPr>
            <a:spLocks noGrp="1"/>
          </p:cNvSpPr>
          <p:nvPr>
            <p:ph type="pic" sz="quarter" idx="16"/>
          </p:nvPr>
        </p:nvSpPr>
        <p:spPr>
          <a:xfrm>
            <a:off x="8106090"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
        <p:nvSpPr>
          <p:cNvPr id="41" name="Picture Placeholder 13"/>
          <p:cNvSpPr>
            <a:spLocks noGrp="1"/>
          </p:cNvSpPr>
          <p:nvPr>
            <p:ph type="pic" sz="quarter" idx="17"/>
          </p:nvPr>
        </p:nvSpPr>
        <p:spPr>
          <a:xfrm>
            <a:off x="9846185"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a:p>
        </p:txBody>
      </p:sp>
    </p:spTree>
    <p:extLst>
      <p:ext uri="{BB962C8B-B14F-4D97-AF65-F5344CB8AC3E}">
        <p14:creationId val="3477719494"/>
      </p:ext>
    </p:extLst>
  </p:cSld>
  <p:clrMapOvr>
    <a:masterClrMapping/>
  </p:clrMapOvr>
  <mc:AlternateContent>
    <mc:Choice Requires="p14">
      <p:transition p14:dur="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ehind the Scenes">
    <p:spTree>
      <p:nvGrpSpPr>
        <p:cNvPr id="1" name=""/>
        <p:cNvGrpSpPr/>
        <p:nvPr/>
      </p:nvGrpSpPr>
      <p:grpSpPr>
        <a:xfrm>
          <a:off x="0" y="0"/>
          <a:ext cx="0" cy="0"/>
        </a:xfrm>
      </p:grpSpPr>
      <p:sp>
        <p:nvSpPr>
          <p:cNvPr id="12" name="Picture Placeholder 17"/>
          <p:cNvSpPr>
            <a:spLocks noGrp="1"/>
          </p:cNvSpPr>
          <p:nvPr>
            <p:ph type="pic" sz="quarter" idx="14"/>
          </p:nvPr>
        </p:nvSpPr>
        <p:spPr>
          <a:xfrm>
            <a:off x="3713560" y="2773684"/>
            <a:ext cx="4702295" cy="2962484"/>
          </a:xfrm>
          <a:prstGeom prst="rect">
            <a:avLst/>
          </a:prstGeom>
        </p:spPr>
        <p:txBody>
          <a:bodyPr>
            <a:normAutofit/>
          </a:bodyPr>
          <a:lstStyle>
            <a:lvl1pPr marL="0" indent="0">
              <a:buNone/>
              <a:defRPr sz="1400">
                <a:solidFill>
                  <a:schemeClr val="tx1"/>
                </a:solidFill>
              </a:defRPr>
            </a:lvl1pPr>
          </a:lstStyle>
          <a:p>
            <a:endParaRPr lang="en-US"/>
          </a:p>
        </p:txBody>
      </p:sp>
    </p:spTree>
    <p:extLst>
      <p:ext uri="{BB962C8B-B14F-4D97-AF65-F5344CB8AC3E}">
        <p14:creationId val="155560087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Laptop">
    <p:spTree>
      <p:nvGrpSpPr>
        <p:cNvPr id="1" name=""/>
        <p:cNvGrpSpPr/>
        <p:nvPr/>
      </p:nvGrpSpPr>
      <p:grpSpPr>
        <a:xfrm>
          <a:off x="0" y="0"/>
          <a:ext cx="0" cy="0"/>
        </a:xfrm>
      </p:grpSpPr>
      <p:sp>
        <p:nvSpPr>
          <p:cNvPr id="23" name="Picture Placeholder 2"/>
          <p:cNvSpPr>
            <a:spLocks noGrp="1" noChangeAspect="1"/>
          </p:cNvSpPr>
          <p:nvPr>
            <p:ph type="pic" sz="quarter" idx="11"/>
          </p:nvPr>
        </p:nvSpPr>
        <p:spPr>
          <a:xfrm>
            <a:off x="1093776" y="2489881"/>
            <a:ext cx="3005171" cy="1860666"/>
          </a:xfrm>
          <a:prstGeom prst="rect">
            <a:avLst/>
          </a:prstGeom>
        </p:spPr>
        <p:txBody>
          <a:bodyPr>
            <a:normAutofit/>
          </a:bodyPr>
          <a:lstStyle>
            <a:lvl1pPr marL="0" indent="0">
              <a:buNone/>
              <a:defRPr sz="1000">
                <a:latin typeface="Calibri Light" panose="020f0302020204030204"/>
                <a:cs typeface="Calibri Light" panose="020f0302020204030204"/>
              </a:defRPr>
            </a:lvl1pPr>
          </a:lstStyle>
          <a:p>
            <a:endParaRPr lang="en-US"/>
          </a:p>
        </p:txBody>
      </p:sp>
    </p:spTree>
    <p:extLst>
      <p:ext uri="{BB962C8B-B14F-4D97-AF65-F5344CB8AC3E}">
        <p14:creationId val="2425206151"/>
      </p:ext>
    </p:extLst>
  </p:cSld>
  <p:clrMapOvr>
    <a:masterClrMapping/>
  </p:clrMapOvr>
  <mc:AlternateContent>
    <mc:Choice Requires="p14">
      <p:transition p14:dur="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2_Blank">
    <p:spTree>
      <p:nvGrpSpPr>
        <p:cNvPr id="1" name=""/>
        <p:cNvGrpSpPr/>
        <p:nvPr/>
      </p:nvGrpSpPr>
      <p:grpSpPr>
        <a:xfrm>
          <a:off x="0" y="0"/>
          <a:ext cx="0" cy="0"/>
        </a:xfrm>
      </p:grpSpPr>
      <p:sp>
        <p:nvSpPr>
          <p:cNvPr id="8" name="Picture Placeholder 17"/>
          <p:cNvSpPr>
            <a:spLocks noGrp="1"/>
          </p:cNvSpPr>
          <p:nvPr>
            <p:ph type="pic" sz="quarter" idx="14"/>
          </p:nvPr>
        </p:nvSpPr>
        <p:spPr>
          <a:xfrm>
            <a:off x="1402735" y="1935281"/>
            <a:ext cx="4031978" cy="2263140"/>
          </a:xfrm>
          <a:prstGeom prst="rect">
            <a:avLst/>
          </a:prstGeo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
        <p:nvSpPr>
          <p:cNvPr id="9" name="Picture Placeholder 17"/>
          <p:cNvSpPr>
            <a:spLocks noGrp="1"/>
          </p:cNvSpPr>
          <p:nvPr>
            <p:ph type="pic" sz="quarter" idx="16"/>
          </p:nvPr>
        </p:nvSpPr>
        <p:spPr>
          <a:xfrm>
            <a:off x="6731357" y="1935281"/>
            <a:ext cx="4031978" cy="2263140"/>
          </a:xfrm>
          <a:prstGeom prst="rect">
            <a:avLst/>
          </a:prstGeo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Tree>
    <p:extLst>
      <p:ext uri="{BB962C8B-B14F-4D97-AF65-F5344CB8AC3E}">
        <p14:creationId val="3019443498"/>
      </p:ext>
    </p:extLst>
  </p:cSld>
  <p:clrMapOvr>
    <a:masterClrMapping/>
  </p:clrMapOvr>
  <mc:AlternateContent>
    <mc:Choice Requires="p14">
      <p:transition p14:dur="0"/>
    </mc:Choice>
    <mc:Fallback>
      <p:transition/>
    </mc:Fallback>
  </mc:AlternateContent>
  <p:timing/>
</p:sldLayout>
</file>

<file path=ppt/slideMasters/_rels/slideMaster1.xml.rels><?xml version="1.0" encoding="UTF-8" standalone="yes"?><Relationships xmlns="http://schemas.openxmlformats.org/package/2006/relationships"><Relationship Id="rId1"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2.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3.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3062046460"/>
      </p:ext>
    </p:extLst>
  </p:cSld>
  <p:clrMap bg1="lt1" tx1="dk1" bg2="lt2" tx2="dk2" accent1="accent1" accent2="accent2" accent3="accent3" accent4="accent4" accent5="accent5" accent6="accent6" hlink="hlink" folHlink="folHlink"/>
  <p:transition/>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Tree>
    <p:extLst>
      <p:ext uri="{BB962C8B-B14F-4D97-AF65-F5344CB8AC3E}">
        <p14:creationId val="2010284322"/>
      </p:ext>
    </p:extLst>
  </p:cSld>
  <p:clrMap bg1="lt1" tx1="dk1" bg2="lt2" tx2="dk2" accent1="accent1" accent2="accent2" accent3="accent3" accent4="accent4" accent5="accent5" accent6="accent6" hlink="hlink" folHlink="folHlink"/>
  <p:sldLayoutIdLst>
    <p:sldLayoutId id="2147483657" r:id="rId1"/>
    <p:sldLayoutId id="2147483684" r:id="rId2"/>
    <p:sldLayoutId id="2147483661" r:id="rId3"/>
    <p:sldLayoutId id="2147483663" r:id="rId4"/>
    <p:sldLayoutId id="2147483664" r:id="rId5"/>
    <p:sldLayoutId id="2147483679" r:id="rId6"/>
    <p:sldLayoutId id="2147483681" r:id="rId7"/>
    <p:sldLayoutId id="2147483682" r:id="rId8"/>
    <p:sldLayoutId id="2147483683" r:id="rId9"/>
  </p:sldLayoutIdLst>
  <mc:AlternateContent>
    <mc:Choice Requires="p14">
      <p:transition p14:dur="0"/>
    </mc:Choice>
    <mc:Fallback>
      <p:transition/>
    </mc:Fallback>
  </mc:AlternateContent>
  <p:timing/>
  <p:hf hdr="0" ftr="0" dt="0"/>
  <p:txStyles>
    <p:titleStyle>
      <a:lvl1pPr algn="l" defTabSz="914083"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083" rtl="0" eaLnBrk="1" latinLnBrk="0" hangingPunct="1">
        <a:lnSpc>
          <a:spcPct val="90000"/>
        </a:lnSpc>
        <a:spcBef>
          <a:spcPts val="1000"/>
        </a:spcBef>
        <a:buFont typeface="Arial" pitchFamily="34" charset="0"/>
        <a:buChar char="•"/>
        <a:defRPr lang="en-US" sz="2400" kern="1200" smtClean="0">
          <a:solidFill>
            <a:schemeClr val="tx1"/>
          </a:solidFill>
          <a:effectLst/>
          <a:latin typeface="Lato" panose="020f0502020204030203" pitchFamily="34" charset="0"/>
          <a:ea typeface="+mn-ea"/>
          <a:cs typeface="+mn-cs"/>
        </a:defRPr>
      </a:lvl1pPr>
      <a:lvl2pPr marL="685800" indent="-228600" algn="l" defTabSz="914083" rtl="0" eaLnBrk="1" latinLnBrk="0" hangingPunct="1">
        <a:lnSpc>
          <a:spcPct val="90000"/>
        </a:lnSpc>
        <a:spcBef>
          <a:spcPts val="500"/>
        </a:spcBef>
        <a:buFont typeface="Arial" pitchFamily="34" charset="0"/>
        <a:buChar char="•"/>
        <a:defRPr lang="en-US" sz="2000" kern="1200" smtClean="0">
          <a:solidFill>
            <a:schemeClr val="tx1"/>
          </a:solidFill>
          <a:effectLst/>
          <a:latin typeface="Lato" panose="020f0502020204030203" pitchFamily="34" charset="0"/>
          <a:ea typeface="+mn-ea"/>
          <a:cs typeface="+mn-cs"/>
        </a:defRPr>
      </a:lvl2pPr>
      <a:lvl3pPr marL="1142683" indent="-228600" algn="l" defTabSz="914083" rtl="0" eaLnBrk="1" latinLnBrk="0" hangingPunct="1">
        <a:lnSpc>
          <a:spcPct val="90000"/>
        </a:lnSpc>
        <a:spcBef>
          <a:spcPts val="500"/>
        </a:spcBef>
        <a:buFont typeface="Arial" pitchFamily="34" charset="0"/>
        <a:buChar char="•"/>
        <a:defRPr lang="en-US" sz="1800" kern="1200" smtClean="0">
          <a:solidFill>
            <a:schemeClr val="tx1"/>
          </a:solidFill>
          <a:effectLst/>
          <a:latin typeface="Lato" panose="020f0502020204030203" pitchFamily="34" charset="0"/>
          <a:ea typeface="+mn-ea"/>
          <a:cs typeface="+mn-cs"/>
        </a:defRPr>
      </a:lvl3pPr>
      <a:lvl4pPr marL="1599883" indent="-228600" algn="l" defTabSz="914083" rtl="0" eaLnBrk="1" latinLnBrk="0" hangingPunct="1">
        <a:lnSpc>
          <a:spcPct val="90000"/>
        </a:lnSpc>
        <a:spcBef>
          <a:spcPts val="500"/>
        </a:spcBef>
        <a:buFont typeface="Arial" pitchFamily="34" charset="0"/>
        <a:buChar char="•"/>
        <a:defRPr lang="en-US" sz="1600" kern="1200" smtClean="0">
          <a:solidFill>
            <a:schemeClr val="tx1"/>
          </a:solidFill>
          <a:effectLst/>
          <a:latin typeface="Lato" panose="020f0502020204030203" pitchFamily="34" charset="0"/>
          <a:ea typeface="+mn-ea"/>
          <a:cs typeface="+mn-cs"/>
        </a:defRPr>
      </a:lvl4pPr>
      <a:lvl5pPr marL="2057083" indent="-228600" algn="l" defTabSz="914083" rtl="0" eaLnBrk="1" latinLnBrk="0" hangingPunct="1">
        <a:lnSpc>
          <a:spcPct val="90000"/>
        </a:lnSpc>
        <a:spcBef>
          <a:spcPts val="500"/>
        </a:spcBef>
        <a:buFont typeface="Arial" pitchFamily="34" charset="0"/>
        <a:buChar char="•"/>
        <a:defRPr lang="en-US" sz="1600" kern="1200">
          <a:solidFill>
            <a:schemeClr val="tx1"/>
          </a:solidFill>
          <a:effectLst/>
          <a:latin typeface="Lato" panose="020f0502020204030203" pitchFamily="34" charset="0"/>
          <a:ea typeface="+mn-ea"/>
          <a:cs typeface="+mn-cs"/>
        </a:defRPr>
      </a:lvl5pPr>
      <a:lvl6pPr marL="2513965" indent="-228600" algn="l" defTabSz="9140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165" indent="-228600" algn="l" defTabSz="9140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365" indent="-228600" algn="l" defTabSz="9140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565" indent="-228600" algn="l" defTabSz="9140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083" rtl="0" eaLnBrk="1" latinLnBrk="0" hangingPunct="1">
        <a:defRPr sz="1800" kern="1200">
          <a:solidFill>
            <a:schemeClr val="tx1"/>
          </a:solidFill>
          <a:latin typeface="+mn-lt"/>
          <a:ea typeface="+mn-ea"/>
          <a:cs typeface="+mn-cs"/>
        </a:defRPr>
      </a:lvl1pPr>
      <a:lvl2pPr marL="457200" algn="l" defTabSz="914083" rtl="0" eaLnBrk="1" latinLnBrk="0" hangingPunct="1">
        <a:defRPr sz="1800" kern="1200">
          <a:solidFill>
            <a:schemeClr val="tx1"/>
          </a:solidFill>
          <a:latin typeface="+mn-lt"/>
          <a:ea typeface="+mn-ea"/>
          <a:cs typeface="+mn-cs"/>
        </a:defRPr>
      </a:lvl2pPr>
      <a:lvl3pPr marL="914083" algn="l" defTabSz="914083" rtl="0" eaLnBrk="1" latinLnBrk="0" hangingPunct="1">
        <a:defRPr sz="1800" kern="1200">
          <a:solidFill>
            <a:schemeClr val="tx1"/>
          </a:solidFill>
          <a:latin typeface="+mn-lt"/>
          <a:ea typeface="+mn-ea"/>
          <a:cs typeface="+mn-cs"/>
        </a:defRPr>
      </a:lvl3pPr>
      <a:lvl4pPr marL="1371283" algn="l" defTabSz="914083" rtl="0" eaLnBrk="1" latinLnBrk="0" hangingPunct="1">
        <a:defRPr sz="1800" kern="1200">
          <a:solidFill>
            <a:schemeClr val="tx1"/>
          </a:solidFill>
          <a:latin typeface="+mn-lt"/>
          <a:ea typeface="+mn-ea"/>
          <a:cs typeface="+mn-cs"/>
        </a:defRPr>
      </a:lvl4pPr>
      <a:lvl5pPr marL="1828483" algn="l" defTabSz="914083" rtl="0" eaLnBrk="1" latinLnBrk="0" hangingPunct="1">
        <a:defRPr sz="1800" kern="1200">
          <a:solidFill>
            <a:schemeClr val="tx1"/>
          </a:solidFill>
          <a:latin typeface="+mn-lt"/>
          <a:ea typeface="+mn-ea"/>
          <a:cs typeface="+mn-cs"/>
        </a:defRPr>
      </a:lvl5pPr>
      <a:lvl6pPr marL="2285683" algn="l" defTabSz="914083" rtl="0" eaLnBrk="1" latinLnBrk="0" hangingPunct="1">
        <a:defRPr sz="1800" kern="1200">
          <a:solidFill>
            <a:schemeClr val="tx1"/>
          </a:solidFill>
          <a:latin typeface="+mn-lt"/>
          <a:ea typeface="+mn-ea"/>
          <a:cs typeface="+mn-cs"/>
        </a:defRPr>
      </a:lvl6pPr>
      <a:lvl7pPr marL="2742565" algn="l" defTabSz="914083" rtl="0" eaLnBrk="1" latinLnBrk="0" hangingPunct="1">
        <a:defRPr sz="1800" kern="1200">
          <a:solidFill>
            <a:schemeClr val="tx1"/>
          </a:solidFill>
          <a:latin typeface="+mn-lt"/>
          <a:ea typeface="+mn-ea"/>
          <a:cs typeface="+mn-cs"/>
        </a:defRPr>
      </a:lvl7pPr>
      <a:lvl8pPr marL="3199765" algn="l" defTabSz="914083" rtl="0" eaLnBrk="1" latinLnBrk="0" hangingPunct="1">
        <a:defRPr sz="1800" kern="1200">
          <a:solidFill>
            <a:schemeClr val="tx1"/>
          </a:solidFill>
          <a:latin typeface="+mn-lt"/>
          <a:ea typeface="+mn-ea"/>
          <a:cs typeface="+mn-cs"/>
        </a:defRPr>
      </a:lvl8pPr>
      <a:lvl9pPr marL="3656965" algn="l" defTabSz="9140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81654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0.png" Type="http://schemas.openxmlformats.org/officeDocument/2006/relationships/image"/><Relationship Id="rId3"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Oval 65_1"/>
          <p:cNvSpPr/>
          <p:nvPr/>
        </p:nvSpPr>
        <p:spPr>
          <a:xfrm>
            <a:off x="3449224" y="767937"/>
            <a:ext cx="5293552" cy="5293552"/>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61" name="文本框 60"/>
          <p:cNvSpPr txBox="1"/>
          <p:nvPr/>
        </p:nvSpPr>
        <p:spPr>
          <a:xfrm>
            <a:off x="4953634" y="1458005"/>
            <a:ext cx="2284730" cy="1676400"/>
          </a:xfrm>
          <a:prstGeom prst="rect">
            <a:avLst/>
          </a:prstGeom>
          <a:noFill/>
          <a:ln>
            <a:noFill/>
          </a:ln>
        </p:spPr>
        <p:txBody>
          <a:bodyPr rtlCol="0" wrap="non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mtClean="0" spc="0" strike="noStrike" sz="8000" u="none">
                <a:ln>
                  <a:noFill/>
                </a:ln>
                <a:solidFill>
                  <a:schemeClr val="accent1"/>
                </a:solidFill>
                <a:effectLst/>
                <a:uLnTx/>
                <a:uFillTx/>
                <a:cs typeface="+mn-ea"/>
                <a:sym typeface="+mn-lt"/>
              </a:rPr>
              <a:t>201X</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62" name="矩形 61"/>
          <p:cNvSpPr/>
          <p:nvPr/>
        </p:nvSpPr>
        <p:spPr>
          <a:xfrm>
            <a:off x="3821373" y="3874638"/>
            <a:ext cx="4549254" cy="646176"/>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400" u="none">
                <a:ln>
                  <a:noFill/>
                </a:ln>
                <a:solidFill>
                  <a:schemeClr val="bg2"/>
                </a:solidFill>
                <a:effectLst/>
                <a:uLnTx/>
                <a:uFillTx/>
                <a:cs typeface="+mn-ea"/>
                <a:sym typeface="+mn-lt"/>
              </a:rPr>
              <a:t>Lorem ipsum dolor sit amet, consectetur adipiscing elit. Ut efficitur ipsum vitae tortor accumsan, a pulvinar</a:t>
            </a:r>
          </a:p>
        </p:txBody>
      </p:sp>
      <p:sp>
        <p:nvSpPr>
          <p:cNvPr id="63" name="文本框 62"/>
          <p:cNvSpPr txBox="1"/>
          <p:nvPr/>
        </p:nvSpPr>
        <p:spPr>
          <a:xfrm>
            <a:off x="3969359" y="2797952"/>
            <a:ext cx="4246880" cy="883920"/>
          </a:xfrm>
          <a:prstGeom prst="rect">
            <a:avLst/>
          </a:prstGeom>
          <a:noFill/>
        </p:spPr>
        <p:txBody>
          <a:bodyPr rtlCol="0" wrap="non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1200" kumimoji="0" lang="zh-CN" noProof="0" normalizeH="0" smtClean="0" spc="0" strike="noStrike" sz="4000" u="none">
                <a:ln>
                  <a:noFill/>
                </a:ln>
                <a:solidFill>
                  <a:schemeClr val="bg2"/>
                </a:solidFill>
                <a:effectLst/>
                <a:uLnTx/>
                <a:uFillTx/>
                <a:cs typeface="+mn-ea"/>
                <a:sym typeface="+mn-lt"/>
              </a:rPr>
              <a:t>大气欧美商务模板</a:t>
            </a:r>
          </a:p>
        </p:txBody>
      </p:sp>
      <p:sp>
        <p:nvSpPr>
          <p:cNvPr id="65" name="圆角矩形 64"/>
          <p:cNvSpPr/>
          <p:nvPr/>
        </p:nvSpPr>
        <p:spPr>
          <a:xfrm>
            <a:off x="5107816" y="4667530"/>
            <a:ext cx="1987400" cy="49131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bg2"/>
                </a:solidFill>
                <a:effectLst/>
                <a:uLnTx/>
                <a:uFillTx/>
                <a:cs typeface="+mn-ea"/>
                <a:sym typeface="+mn-lt"/>
              </a:rPr>
              <a:t>汇报人：优页PPT</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31" name="矩形 30"/>
          <p:cNvSpPr/>
          <p:nvPr/>
        </p:nvSpPr>
        <p:spPr>
          <a:xfrm>
            <a:off x="4204809" y="3532980"/>
            <a:ext cx="3782382" cy="444242"/>
          </a:xfrm>
          <a:prstGeom prst="rect">
            <a:avLst/>
          </a:prstGeom>
        </p:spPr>
        <p:txBody>
          <a:bodyPr anchor="ctr" anchorCtr="0" wrap="square">
            <a:noAutofit/>
          </a:bodyPr>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400" u="none">
              <a:ln>
                <a:noFill/>
              </a:ln>
              <a:solidFill>
                <a:srgbClr val="242424"/>
              </a:solidFill>
              <a:effectLst/>
              <a:uLnTx/>
              <a:uFillTx/>
              <a:cs typeface="+mn-ea"/>
              <a:sym typeface="+mn-lt"/>
            </a:endParaRPr>
          </a:p>
        </p:txBody>
      </p:sp>
      <p:grpSp>
        <p:nvGrpSpPr>
          <p:cNvPr id="12" name="组合 11"/>
          <p:cNvGrpSpPr/>
          <p:nvPr/>
        </p:nvGrpSpPr>
        <p:grpSpPr>
          <a:xfrm>
            <a:off x="5658678" y="3733058"/>
            <a:ext cx="874644" cy="0"/>
            <a:chOff x="5625548" y="3867892"/>
            <a:chExt cx="874644" cy="0"/>
          </a:xfrm>
        </p:grpSpPr>
        <p:cxnSp>
          <p:nvCxnSpPr>
            <p:cNvPr id="33" name="直接连接符 32"/>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818559157"/>
      </p:ext>
    </p:extLst>
  </p:cSld>
  <p:clrMapOvr>
    <a:masterClrMapping/>
  </p:clrMapOvr>
  <p:transition spd="slow">
    <p:wip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9" name="Group 148"/>
          <p:cNvGrpSpPr>
            <a:grpSpLocks noChangeAspect="1"/>
          </p:cNvGrpSpPr>
          <p:nvPr/>
        </p:nvGrpSpPr>
        <p:grpSpPr>
          <a:xfrm>
            <a:off x="6546233" y="1734290"/>
            <a:ext cx="4410903" cy="3553449"/>
            <a:chOff x="4300539" y="1984376"/>
            <a:chExt cx="3589338" cy="2890838"/>
          </a:xfrm>
        </p:grpSpPr>
        <p:sp>
          <p:nvSpPr>
            <p:cNvPr id="186" name="Freeform 5"/>
            <p:cNvSpPr/>
            <p:nvPr/>
          </p:nvSpPr>
          <p:spPr bwMode="auto">
            <a:xfrm>
              <a:off x="4300539" y="1984376"/>
              <a:ext cx="3589338" cy="2170113"/>
            </a:xfrm>
            <a:custGeom>
              <a:gdLst>
                <a:gd fmla="*/ 2537 w 2537" name="T0"/>
                <a:gd fmla="*/ 1533 h 1533" name="T1"/>
                <a:gd fmla="*/ 2537 w 2537" name="T2"/>
                <a:gd fmla="*/ 71 h 1533" name="T3"/>
                <a:gd fmla="*/ 2467 w 2537" name="T4"/>
                <a:gd fmla="*/ 0 h 1533" name="T5"/>
                <a:gd fmla="*/ 71 w 2537" name="T6"/>
                <a:gd fmla="*/ 0 h 1533" name="T7"/>
                <a:gd fmla="*/ 0 w 2537" name="T8"/>
                <a:gd fmla="*/ 71 h 1533" name="T9"/>
                <a:gd fmla="*/ 0 w 2537" name="T10"/>
                <a:gd fmla="*/ 1533 h 1533" name="T11"/>
                <a:gd fmla="*/ 2537 w 2537" name="T12"/>
                <a:gd fmla="*/ 1533 h 1533" name="T13"/>
              </a:gdLst>
              <a:cxnLst>
                <a:cxn ang="0">
                  <a:pos x="T0" y="T1"/>
                </a:cxn>
                <a:cxn ang="0">
                  <a:pos x="T2" y="T3"/>
                </a:cxn>
                <a:cxn ang="0">
                  <a:pos x="T4" y="T5"/>
                </a:cxn>
                <a:cxn ang="0">
                  <a:pos x="T6" y="T7"/>
                </a:cxn>
                <a:cxn ang="0">
                  <a:pos x="T8" y="T9"/>
                </a:cxn>
                <a:cxn ang="0">
                  <a:pos x="T10" y="T11"/>
                </a:cxn>
                <a:cxn ang="0">
                  <a:pos x="T12" y="T13"/>
                </a:cxn>
              </a:cxnLst>
              <a:rect b="b" l="0" r="r" t="0"/>
              <a:pathLst>
                <a:path h="1533" w="2537">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anchor="t" anchorCtr="0" bIns="22860" compatLnSpc="1" lIns="45720" numCol="1" rIns="45720" tIns="22860" vert="horz" wrap="square"/>
            <a:lstStyle/>
            <a:p>
              <a:endParaRPr lang="id-ID" sz="900">
                <a:cs typeface="+mn-ea"/>
                <a:sym typeface="+mn-lt"/>
              </a:endParaRPr>
            </a:p>
          </p:txBody>
        </p:sp>
        <p:sp>
          <p:nvSpPr>
            <p:cNvPr id="187" name="Freeform 6"/>
            <p:cNvSpPr>
              <a:spLocks noEditPoints="1"/>
            </p:cNvSpPr>
            <p:nvPr/>
          </p:nvSpPr>
          <p:spPr bwMode="auto">
            <a:xfrm>
              <a:off x="4440239" y="2132014"/>
              <a:ext cx="3309938" cy="1873250"/>
            </a:xfrm>
            <a:custGeom>
              <a:gdLst>
                <a:gd fmla="*/ 2075 w 2085" name="T0"/>
                <a:gd fmla="*/ 10 h 1180" name="T1"/>
                <a:gd fmla="*/ 2075 w 2085" name="T2"/>
                <a:gd fmla="*/ 1170 h 1180" name="T3"/>
                <a:gd fmla="*/ 10 w 2085" name="T4"/>
                <a:gd fmla="*/ 1170 h 1180" name="T5"/>
                <a:gd fmla="*/ 10 w 2085" name="T6"/>
                <a:gd fmla="*/ 10 h 1180" name="T7"/>
                <a:gd fmla="*/ 2075 w 2085" name="T8"/>
                <a:gd fmla="*/ 10 h 1180" name="T9"/>
                <a:gd fmla="*/ 2085 w 2085" name="T10"/>
                <a:gd fmla="*/ 0 h 1180" name="T11"/>
                <a:gd fmla="*/ 2075 w 2085" name="T12"/>
                <a:gd fmla="*/ 0 h 1180" name="T13"/>
                <a:gd fmla="*/ 10 w 2085" name="T14"/>
                <a:gd fmla="*/ 0 h 1180" name="T15"/>
                <a:gd fmla="*/ 0 w 2085" name="T16"/>
                <a:gd fmla="*/ 0 h 1180" name="T17"/>
                <a:gd fmla="*/ 0 w 2085" name="T18"/>
                <a:gd fmla="*/ 10 h 1180" name="T19"/>
                <a:gd fmla="*/ 0 w 2085" name="T20"/>
                <a:gd fmla="*/ 1170 h 1180" name="T21"/>
                <a:gd fmla="*/ 0 w 2085" name="T22"/>
                <a:gd fmla="*/ 1180 h 1180" name="T23"/>
                <a:gd fmla="*/ 10 w 2085" name="T24"/>
                <a:gd fmla="*/ 1180 h 1180" name="T25"/>
                <a:gd fmla="*/ 2075 w 2085" name="T26"/>
                <a:gd fmla="*/ 1180 h 1180" name="T27"/>
                <a:gd fmla="*/ 2085 w 2085" name="T28"/>
                <a:gd fmla="*/ 1180 h 1180" name="T29"/>
                <a:gd fmla="*/ 2085 w 2085" name="T30"/>
                <a:gd fmla="*/ 1170 h 1180" name="T31"/>
                <a:gd fmla="*/ 2085 w 2085" name="T32"/>
                <a:gd fmla="*/ 10 h 1180" name="T33"/>
                <a:gd fmla="*/ 2085 w 2085" name="T34"/>
                <a:gd fmla="*/ 0 h 1180" name="T35"/>
                <a:gd fmla="*/ 2085 w 2085" name="T36"/>
                <a:gd fmla="*/ 0 h 11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80" w="2085">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anchor="t" anchorCtr="0" bIns="22860" compatLnSpc="1" lIns="45720" numCol="1" rIns="45720" tIns="22860" vert="horz" wrap="square"/>
            <a:lstStyle/>
            <a:p>
              <a:endParaRPr lang="id-ID" sz="900">
                <a:cs typeface="+mn-ea"/>
                <a:sym typeface="+mn-lt"/>
              </a:endParaRPr>
            </a:p>
          </p:txBody>
        </p:sp>
        <p:sp>
          <p:nvSpPr>
            <p:cNvPr id="188" name="Freeform 7"/>
            <p:cNvSpPr>
              <a:spLocks noEditPoints="1"/>
            </p:cNvSpPr>
            <p:nvPr/>
          </p:nvSpPr>
          <p:spPr bwMode="auto">
            <a:xfrm>
              <a:off x="4440239" y="2132014"/>
              <a:ext cx="3309938" cy="1873250"/>
            </a:xfrm>
            <a:custGeom>
              <a:gdLst>
                <a:gd fmla="*/ 2075 w 2085" name="T0"/>
                <a:gd fmla="*/ 10 h 1180" name="T1"/>
                <a:gd fmla="*/ 2075 w 2085" name="T2"/>
                <a:gd fmla="*/ 1170 h 1180" name="T3"/>
                <a:gd fmla="*/ 10 w 2085" name="T4"/>
                <a:gd fmla="*/ 1170 h 1180" name="T5"/>
                <a:gd fmla="*/ 10 w 2085" name="T6"/>
                <a:gd fmla="*/ 10 h 1180" name="T7"/>
                <a:gd fmla="*/ 2075 w 2085" name="T8"/>
                <a:gd fmla="*/ 10 h 1180" name="T9"/>
                <a:gd fmla="*/ 2085 w 2085" name="T10"/>
                <a:gd fmla="*/ 0 h 1180" name="T11"/>
                <a:gd fmla="*/ 2075 w 2085" name="T12"/>
                <a:gd fmla="*/ 0 h 1180" name="T13"/>
                <a:gd fmla="*/ 10 w 2085" name="T14"/>
                <a:gd fmla="*/ 0 h 1180" name="T15"/>
                <a:gd fmla="*/ 0 w 2085" name="T16"/>
                <a:gd fmla="*/ 0 h 1180" name="T17"/>
                <a:gd fmla="*/ 0 w 2085" name="T18"/>
                <a:gd fmla="*/ 10 h 1180" name="T19"/>
                <a:gd fmla="*/ 0 w 2085" name="T20"/>
                <a:gd fmla="*/ 1170 h 1180" name="T21"/>
                <a:gd fmla="*/ 0 w 2085" name="T22"/>
                <a:gd fmla="*/ 1180 h 1180" name="T23"/>
                <a:gd fmla="*/ 10 w 2085" name="T24"/>
                <a:gd fmla="*/ 1180 h 1180" name="T25"/>
                <a:gd fmla="*/ 2075 w 2085" name="T26"/>
                <a:gd fmla="*/ 1180 h 1180" name="T27"/>
                <a:gd fmla="*/ 2085 w 2085" name="T28"/>
                <a:gd fmla="*/ 1180 h 1180" name="T29"/>
                <a:gd fmla="*/ 2085 w 2085" name="T30"/>
                <a:gd fmla="*/ 1170 h 1180" name="T31"/>
                <a:gd fmla="*/ 2085 w 2085" name="T32"/>
                <a:gd fmla="*/ 10 h 1180" name="T33"/>
                <a:gd fmla="*/ 2085 w 2085" name="T34"/>
                <a:gd fmla="*/ 0 h 1180" name="T35"/>
                <a:gd fmla="*/ 2085 w 2085" name="T36"/>
                <a:gd fmla="*/ 0 h 11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80" w="2085">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anchor="t" anchorCtr="0" bIns="22860" compatLnSpc="1" lIns="45720" numCol="1" rIns="45720" tIns="22860" vert="horz" wrap="square"/>
            <a:lstStyle/>
            <a:p>
              <a:endParaRPr lang="id-ID" sz="900">
                <a:cs typeface="+mn-ea"/>
                <a:sym typeface="+mn-lt"/>
              </a:endParaRPr>
            </a:p>
          </p:txBody>
        </p:sp>
        <p:sp>
          <p:nvSpPr>
            <p:cNvPr id="189" name="Rectangle 8"/>
            <p:cNvSpPr>
              <a:spLocks noChangeArrowheads="1"/>
            </p:cNvSpPr>
            <p:nvPr/>
          </p:nvSpPr>
          <p:spPr bwMode="auto">
            <a:xfrm>
              <a:off x="4456114" y="2147889"/>
              <a:ext cx="3278188" cy="1841500"/>
            </a:xfrm>
            <a:prstGeom prst="rect">
              <a:avLst/>
            </a:prstGeom>
            <a:solidFill>
              <a:srgbClr val="7E7E7E"/>
            </a:solidFill>
            <a:ln>
              <a:noFill/>
            </a:ln>
          </p:spPr>
          <p:txBody>
            <a:bodyPr anchor="t" anchorCtr="0" bIns="22860" compatLnSpc="1" lIns="45720" numCol="1" rIns="45720" tIns="22860" vert="horz" wrap="square"/>
            <a:lstStyle/>
            <a:p>
              <a:endParaRPr lang="id-ID" sz="900">
                <a:cs typeface="+mn-ea"/>
                <a:sym typeface="+mn-lt"/>
              </a:endParaRPr>
            </a:p>
          </p:txBody>
        </p:sp>
        <p:sp>
          <p:nvSpPr>
            <p:cNvPr id="190" name="Freeform 9"/>
            <p:cNvSpPr/>
            <p:nvPr/>
          </p:nvSpPr>
          <p:spPr bwMode="auto">
            <a:xfrm>
              <a:off x="5484814" y="4826001"/>
              <a:ext cx="1208088" cy="49213"/>
            </a:xfrm>
            <a:custGeom>
              <a:gdLst>
                <a:gd fmla="*/ 852 w 854" name="T0"/>
                <a:gd fmla="*/ 24 h 35" name="T1"/>
                <a:gd fmla="*/ 478 w 854" name="T2"/>
                <a:gd fmla="*/ 5 h 35" name="T3"/>
                <a:gd fmla="*/ 478 w 854" name="T4"/>
                <a:gd fmla="*/ 0 h 35" name="T5"/>
                <a:gd fmla="*/ 427 w 854" name="T6"/>
                <a:gd fmla="*/ 3 h 35" name="T7"/>
                <a:gd fmla="*/ 375 w 854" name="T8"/>
                <a:gd fmla="*/ 0 h 35" name="T9"/>
                <a:gd fmla="*/ 375 w 854" name="T10"/>
                <a:gd fmla="*/ 5 h 35" name="T11"/>
                <a:gd fmla="*/ 1 w 854" name="T12"/>
                <a:gd fmla="*/ 24 h 35" name="T13"/>
                <a:gd fmla="*/ 24 w 854" name="T14"/>
                <a:gd fmla="*/ 35 h 35" name="T15"/>
                <a:gd fmla="*/ 375 w 854" name="T16"/>
                <a:gd fmla="*/ 35 h 35" name="T17"/>
                <a:gd fmla="*/ 478 w 854" name="T18"/>
                <a:gd fmla="*/ 35 h 35" name="T19"/>
                <a:gd fmla="*/ 829 w 854" name="T20"/>
                <a:gd fmla="*/ 35 h 35" name="T21"/>
                <a:gd fmla="*/ 852 w 854" name="T22"/>
                <a:gd fmla="*/ 24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854">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anchor="t" anchorCtr="0" bIns="22860" compatLnSpc="1" lIns="45720" numCol="1" rIns="45720" tIns="22860" vert="horz" wrap="square"/>
            <a:lstStyle/>
            <a:p>
              <a:endParaRPr lang="id-ID" sz="900">
                <a:cs typeface="+mn-ea"/>
                <a:sym typeface="+mn-lt"/>
              </a:endParaRPr>
            </a:p>
          </p:txBody>
        </p:sp>
        <p:sp>
          <p:nvSpPr>
            <p:cNvPr id="191" name="Freeform 10"/>
            <p:cNvSpPr/>
            <p:nvPr/>
          </p:nvSpPr>
          <p:spPr bwMode="auto">
            <a:xfrm>
              <a:off x="5478464" y="4446589"/>
              <a:ext cx="1219200" cy="417513"/>
            </a:xfrm>
            <a:custGeom>
              <a:gdLst>
                <a:gd fmla="*/ 790 w 861" name="T0"/>
                <a:gd fmla="*/ 274 h 295" name="T1"/>
                <a:gd fmla="*/ 738 w 861" name="T2"/>
                <a:gd fmla="*/ 224 h 295" name="T3"/>
                <a:gd fmla="*/ 714 w 861" name="T4"/>
                <a:gd fmla="*/ 0 h 295" name="T5"/>
                <a:gd fmla="*/ 431 w 861" name="T6"/>
                <a:gd fmla="*/ 4 h 295" name="T7"/>
                <a:gd fmla="*/ 147 w 861" name="T8"/>
                <a:gd fmla="*/ 0 h 295" name="T9"/>
                <a:gd fmla="*/ 124 w 861" name="T10"/>
                <a:gd fmla="*/ 224 h 295" name="T11"/>
                <a:gd fmla="*/ 72 w 861" name="T12"/>
                <a:gd fmla="*/ 274 h 295" name="T13"/>
                <a:gd fmla="*/ 0 w 861" name="T14"/>
                <a:gd fmla="*/ 291 h 295" name="T15"/>
                <a:gd fmla="*/ 0 w 861" name="T16"/>
                <a:gd fmla="*/ 295 h 295" name="T17"/>
                <a:gd fmla="*/ 379 w 861" name="T18"/>
                <a:gd fmla="*/ 295 h 295" name="T19"/>
                <a:gd fmla="*/ 482 w 861" name="T20"/>
                <a:gd fmla="*/ 295 h 295" name="T21"/>
                <a:gd fmla="*/ 861 w 861" name="T22"/>
                <a:gd fmla="*/ 295 h 295" name="T23"/>
                <a:gd fmla="*/ 861 w 861" name="T24"/>
                <a:gd fmla="*/ 291 h 295" name="T25"/>
                <a:gd fmla="*/ 790 w 861" name="T26"/>
                <a:gd fmla="*/ 274 h 29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5" w="861">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anchor="t" anchorCtr="0" bIns="22860" compatLnSpc="1" lIns="45720" numCol="1" rIns="45720" tIns="22860" vert="horz" wrap="square"/>
            <a:lstStyle/>
            <a:p>
              <a:endParaRPr lang="id-ID" sz="900">
                <a:cs typeface="+mn-ea"/>
                <a:sym typeface="+mn-lt"/>
              </a:endParaRPr>
            </a:p>
          </p:txBody>
        </p:sp>
        <p:sp>
          <p:nvSpPr>
            <p:cNvPr id="192" name="Oval 11"/>
            <p:cNvSpPr>
              <a:spLocks noChangeArrowheads="1"/>
            </p:cNvSpPr>
            <p:nvPr/>
          </p:nvSpPr>
          <p:spPr bwMode="auto">
            <a:xfrm>
              <a:off x="6070602" y="2044701"/>
              <a:ext cx="49213" cy="49213"/>
            </a:xfrm>
            <a:prstGeom prst="ellipse">
              <a:avLst/>
            </a:prstGeom>
            <a:solidFill>
              <a:srgbClr val="2C2C2C"/>
            </a:solidFill>
            <a:ln>
              <a:noFill/>
            </a:ln>
          </p:spPr>
          <p:txBody>
            <a:bodyPr anchor="t" anchorCtr="0" bIns="22860" compatLnSpc="1" lIns="45720" numCol="1" rIns="45720" tIns="22860" vert="horz" wrap="square"/>
            <a:lstStyle/>
            <a:p>
              <a:endParaRPr lang="id-ID" sz="900">
                <a:cs typeface="+mn-ea"/>
                <a:sym typeface="+mn-lt"/>
              </a:endParaRPr>
            </a:p>
          </p:txBody>
        </p:sp>
        <p:sp>
          <p:nvSpPr>
            <p:cNvPr id="193" name="Oval 12"/>
            <p:cNvSpPr>
              <a:spLocks noChangeArrowheads="1"/>
            </p:cNvSpPr>
            <p:nvPr/>
          </p:nvSpPr>
          <p:spPr bwMode="auto">
            <a:xfrm>
              <a:off x="6070602" y="2041526"/>
              <a:ext cx="49213" cy="49213"/>
            </a:xfrm>
            <a:prstGeom prst="ellipse">
              <a:avLst/>
            </a:prstGeom>
            <a:solidFill>
              <a:srgbClr val="0A0A0A"/>
            </a:solidFill>
            <a:ln>
              <a:noFill/>
            </a:ln>
          </p:spPr>
          <p:txBody>
            <a:bodyPr anchor="t" anchorCtr="0" bIns="22860" compatLnSpc="1" lIns="45720" numCol="1" rIns="45720" tIns="22860" vert="horz" wrap="square"/>
            <a:lstStyle/>
            <a:p>
              <a:endParaRPr lang="id-ID" sz="900">
                <a:cs typeface="+mn-ea"/>
                <a:sym typeface="+mn-lt"/>
              </a:endParaRPr>
            </a:p>
          </p:txBody>
        </p:sp>
        <p:sp>
          <p:nvSpPr>
            <p:cNvPr id="194" name="Oval 13"/>
            <p:cNvSpPr>
              <a:spLocks noChangeArrowheads="1"/>
            </p:cNvSpPr>
            <p:nvPr/>
          </p:nvSpPr>
          <p:spPr bwMode="auto">
            <a:xfrm>
              <a:off x="6078539" y="2049464"/>
              <a:ext cx="33338" cy="31750"/>
            </a:xfrm>
            <a:prstGeom prst="ellipse">
              <a:avLst/>
            </a:prstGeom>
            <a:solidFill>
              <a:srgbClr val="000000"/>
            </a:solidFill>
            <a:ln>
              <a:noFill/>
            </a:ln>
          </p:spPr>
          <p:txBody>
            <a:bodyPr anchor="t" anchorCtr="0" bIns="22860" compatLnSpc="1" lIns="45720" numCol="1" rIns="45720" tIns="22860" vert="horz" wrap="square"/>
            <a:lstStyle/>
            <a:p>
              <a:endParaRPr lang="id-ID" sz="900">
                <a:cs typeface="+mn-ea"/>
                <a:sym typeface="+mn-lt"/>
              </a:endParaRPr>
            </a:p>
          </p:txBody>
        </p:sp>
        <p:sp>
          <p:nvSpPr>
            <p:cNvPr id="195" name="Oval 14"/>
            <p:cNvSpPr>
              <a:spLocks noChangeArrowheads="1"/>
            </p:cNvSpPr>
            <p:nvPr/>
          </p:nvSpPr>
          <p:spPr bwMode="auto">
            <a:xfrm>
              <a:off x="6088064" y="2055814"/>
              <a:ext cx="15875" cy="19050"/>
            </a:xfrm>
            <a:prstGeom prst="ellipse">
              <a:avLst/>
            </a:prstGeom>
            <a:solidFill>
              <a:srgbClr val="2C99B4"/>
            </a:solidFill>
            <a:ln>
              <a:noFill/>
            </a:ln>
          </p:spPr>
          <p:txBody>
            <a:bodyPr anchor="t" anchorCtr="0" bIns="22860" compatLnSpc="1" lIns="45720" numCol="1" rIns="45720" tIns="22860" vert="horz" wrap="square"/>
            <a:lstStyle/>
            <a:p>
              <a:endParaRPr lang="id-ID" sz="900">
                <a:cs typeface="+mn-ea"/>
                <a:sym typeface="+mn-lt"/>
              </a:endParaRPr>
            </a:p>
          </p:txBody>
        </p:sp>
        <p:sp>
          <p:nvSpPr>
            <p:cNvPr id="196" name="Oval 15"/>
            <p:cNvSpPr>
              <a:spLocks noChangeArrowheads="1"/>
            </p:cNvSpPr>
            <p:nvPr/>
          </p:nvSpPr>
          <p:spPr bwMode="auto">
            <a:xfrm>
              <a:off x="6092827" y="2063751"/>
              <a:ext cx="4763" cy="4763"/>
            </a:xfrm>
            <a:prstGeom prst="ellipse">
              <a:avLst/>
            </a:prstGeom>
            <a:solidFill>
              <a:srgbClr val="FFFFFF"/>
            </a:solidFill>
            <a:ln>
              <a:noFill/>
            </a:ln>
          </p:spPr>
          <p:txBody>
            <a:bodyPr anchor="t" anchorCtr="0" bIns="22860" compatLnSpc="1" lIns="45720" numCol="1" rIns="45720" tIns="22860" vert="horz" wrap="square"/>
            <a:lstStyle/>
            <a:p>
              <a:endParaRPr lang="id-ID" sz="900">
                <a:cs typeface="+mn-ea"/>
                <a:sym typeface="+mn-lt"/>
              </a:endParaRPr>
            </a:p>
          </p:txBody>
        </p:sp>
        <p:sp>
          <p:nvSpPr>
            <p:cNvPr id="197" name="Freeform 16"/>
            <p:cNvSpPr/>
            <p:nvPr/>
          </p:nvSpPr>
          <p:spPr bwMode="auto">
            <a:xfrm>
              <a:off x="5478464" y="4446589"/>
              <a:ext cx="985838" cy="417513"/>
            </a:xfrm>
            <a:custGeom>
              <a:gdLst>
                <a:gd fmla="*/ 696 w 696" name="T0"/>
                <a:gd fmla="*/ 10 h 295" name="T1"/>
                <a:gd fmla="*/ 573 w 696" name="T2"/>
                <a:gd fmla="*/ 2 h 295" name="T3"/>
                <a:gd fmla="*/ 431 w 696" name="T4"/>
                <a:gd fmla="*/ 4 h 295" name="T5"/>
                <a:gd fmla="*/ 147 w 696" name="T6"/>
                <a:gd fmla="*/ 0 h 295" name="T7"/>
                <a:gd fmla="*/ 124 w 696" name="T8"/>
                <a:gd fmla="*/ 224 h 295" name="T9"/>
                <a:gd fmla="*/ 72 w 696" name="T10"/>
                <a:gd fmla="*/ 274 h 295" name="T11"/>
                <a:gd fmla="*/ 0 w 696" name="T12"/>
                <a:gd fmla="*/ 291 h 295" name="T13"/>
                <a:gd fmla="*/ 0 w 696" name="T14"/>
                <a:gd fmla="*/ 295 h 295" name="T15"/>
                <a:gd fmla="*/ 379 w 696" name="T16"/>
                <a:gd fmla="*/ 295 h 295" name="T17"/>
                <a:gd fmla="*/ 432 w 696" name="T18"/>
                <a:gd fmla="*/ 295 h 295" name="T19"/>
                <a:gd fmla="*/ 696 w 696" name="T20"/>
                <a:gd fmla="*/ 10 h 2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5" w="696">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anchor="t" anchorCtr="0" bIns="22860" compatLnSpc="1" lIns="45720" numCol="1" rIns="45720" tIns="22860" vert="horz" wrap="square"/>
            <a:lstStyle/>
            <a:p>
              <a:endParaRPr lang="id-ID" sz="900">
                <a:cs typeface="+mn-ea"/>
                <a:sym typeface="+mn-lt"/>
              </a:endParaRPr>
            </a:p>
          </p:txBody>
        </p:sp>
        <p:sp>
          <p:nvSpPr>
            <p:cNvPr id="198" name="Freeform 17"/>
            <p:cNvSpPr/>
            <p:nvPr/>
          </p:nvSpPr>
          <p:spPr bwMode="auto">
            <a:xfrm>
              <a:off x="4300539" y="4154489"/>
              <a:ext cx="3589338" cy="341313"/>
            </a:xfrm>
            <a:custGeom>
              <a:gdLst>
                <a:gd fmla="*/ 0 w 2537" name="T0"/>
                <a:gd fmla="*/ 0 h 241" name="T1"/>
                <a:gd fmla="*/ 0 w 2537" name="T2"/>
                <a:gd fmla="*/ 170 h 241" name="T3"/>
                <a:gd fmla="*/ 71 w 2537" name="T4"/>
                <a:gd fmla="*/ 241 h 241" name="T5"/>
                <a:gd fmla="*/ 2467 w 2537" name="T6"/>
                <a:gd fmla="*/ 241 h 241" name="T7"/>
                <a:gd fmla="*/ 2537 w 2537" name="T8"/>
                <a:gd fmla="*/ 170 h 241" name="T9"/>
                <a:gd fmla="*/ 2537 w 2537" name="T10"/>
                <a:gd fmla="*/ 0 h 241" name="T11"/>
                <a:gd fmla="*/ 0 w 2537" name="T12"/>
                <a:gd fmla="*/ 0 h 241" name="T13"/>
              </a:gdLst>
              <a:cxnLst>
                <a:cxn ang="0">
                  <a:pos x="T0" y="T1"/>
                </a:cxn>
                <a:cxn ang="0">
                  <a:pos x="T2" y="T3"/>
                </a:cxn>
                <a:cxn ang="0">
                  <a:pos x="T4" y="T5"/>
                </a:cxn>
                <a:cxn ang="0">
                  <a:pos x="T6" y="T7"/>
                </a:cxn>
                <a:cxn ang="0">
                  <a:pos x="T8" y="T9"/>
                </a:cxn>
                <a:cxn ang="0">
                  <a:pos x="T10" y="T11"/>
                </a:cxn>
                <a:cxn ang="0">
                  <a:pos x="T12" y="T13"/>
                </a:cxn>
              </a:cxnLst>
              <a:rect b="b" l="0" r="r" t="0"/>
              <a:pathLst>
                <a:path h="241" w="2537">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anchor="t" anchorCtr="0" bIns="22860" compatLnSpc="1" lIns="45720" numCol="1" rIns="45720" tIns="22860" vert="horz" wrap="square"/>
            <a:lstStyle/>
            <a:p>
              <a:endParaRPr lang="id-ID" sz="900">
                <a:cs typeface="+mn-ea"/>
                <a:sym typeface="+mn-lt"/>
              </a:endParaRPr>
            </a:p>
          </p:txBody>
        </p:sp>
      </p:grpSp>
      <p:grpSp>
        <p:nvGrpSpPr>
          <p:cNvPr id="88" name="Group 87"/>
          <p:cNvGrpSpPr/>
          <p:nvPr/>
        </p:nvGrpSpPr>
        <p:grpSpPr>
          <a:xfrm>
            <a:off x="1219554" y="1734290"/>
            <a:ext cx="4360630" cy="3553449"/>
            <a:chOff x="4300539" y="1984376"/>
            <a:chExt cx="3589338" cy="2890838"/>
          </a:xfrm>
        </p:grpSpPr>
        <p:sp>
          <p:nvSpPr>
            <p:cNvPr id="89" name="Freeform 5"/>
            <p:cNvSpPr/>
            <p:nvPr/>
          </p:nvSpPr>
          <p:spPr bwMode="auto">
            <a:xfrm>
              <a:off x="4300539" y="1984376"/>
              <a:ext cx="3589338" cy="2170113"/>
            </a:xfrm>
            <a:custGeom>
              <a:gdLst>
                <a:gd fmla="*/ 2537 w 2537" name="T0"/>
                <a:gd fmla="*/ 1533 h 1533" name="T1"/>
                <a:gd fmla="*/ 2537 w 2537" name="T2"/>
                <a:gd fmla="*/ 71 h 1533" name="T3"/>
                <a:gd fmla="*/ 2467 w 2537" name="T4"/>
                <a:gd fmla="*/ 0 h 1533" name="T5"/>
                <a:gd fmla="*/ 71 w 2537" name="T6"/>
                <a:gd fmla="*/ 0 h 1533" name="T7"/>
                <a:gd fmla="*/ 0 w 2537" name="T8"/>
                <a:gd fmla="*/ 71 h 1533" name="T9"/>
                <a:gd fmla="*/ 0 w 2537" name="T10"/>
                <a:gd fmla="*/ 1533 h 1533" name="T11"/>
                <a:gd fmla="*/ 2537 w 2537" name="T12"/>
                <a:gd fmla="*/ 1533 h 1533" name="T13"/>
              </a:gdLst>
              <a:cxnLst>
                <a:cxn ang="0">
                  <a:pos x="T0" y="T1"/>
                </a:cxn>
                <a:cxn ang="0">
                  <a:pos x="T2" y="T3"/>
                </a:cxn>
                <a:cxn ang="0">
                  <a:pos x="T4" y="T5"/>
                </a:cxn>
                <a:cxn ang="0">
                  <a:pos x="T6" y="T7"/>
                </a:cxn>
                <a:cxn ang="0">
                  <a:pos x="T8" y="T9"/>
                </a:cxn>
                <a:cxn ang="0">
                  <a:pos x="T10" y="T11"/>
                </a:cxn>
                <a:cxn ang="0">
                  <a:pos x="T12" y="T13"/>
                </a:cxn>
              </a:cxnLst>
              <a:rect b="b" l="0" r="r" t="0"/>
              <a:pathLst>
                <a:path h="1533" w="2537">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anchor="t" anchorCtr="0" bIns="22860" compatLnSpc="1" lIns="45720" numCol="1" rIns="45720" tIns="22860" vert="horz" wrap="square"/>
            <a:lstStyle/>
            <a:p>
              <a:endParaRPr lang="id-ID" sz="900">
                <a:cs typeface="+mn-ea"/>
                <a:sym typeface="+mn-lt"/>
              </a:endParaRPr>
            </a:p>
          </p:txBody>
        </p:sp>
        <p:sp>
          <p:nvSpPr>
            <p:cNvPr id="90" name="Freeform 6"/>
            <p:cNvSpPr>
              <a:spLocks noEditPoints="1"/>
            </p:cNvSpPr>
            <p:nvPr/>
          </p:nvSpPr>
          <p:spPr bwMode="auto">
            <a:xfrm>
              <a:off x="4440239" y="2132014"/>
              <a:ext cx="3309938" cy="1873250"/>
            </a:xfrm>
            <a:custGeom>
              <a:gdLst>
                <a:gd fmla="*/ 2075 w 2085" name="T0"/>
                <a:gd fmla="*/ 10 h 1180" name="T1"/>
                <a:gd fmla="*/ 2075 w 2085" name="T2"/>
                <a:gd fmla="*/ 1170 h 1180" name="T3"/>
                <a:gd fmla="*/ 10 w 2085" name="T4"/>
                <a:gd fmla="*/ 1170 h 1180" name="T5"/>
                <a:gd fmla="*/ 10 w 2085" name="T6"/>
                <a:gd fmla="*/ 10 h 1180" name="T7"/>
                <a:gd fmla="*/ 2075 w 2085" name="T8"/>
                <a:gd fmla="*/ 10 h 1180" name="T9"/>
                <a:gd fmla="*/ 2085 w 2085" name="T10"/>
                <a:gd fmla="*/ 0 h 1180" name="T11"/>
                <a:gd fmla="*/ 2075 w 2085" name="T12"/>
                <a:gd fmla="*/ 0 h 1180" name="T13"/>
                <a:gd fmla="*/ 10 w 2085" name="T14"/>
                <a:gd fmla="*/ 0 h 1180" name="T15"/>
                <a:gd fmla="*/ 0 w 2085" name="T16"/>
                <a:gd fmla="*/ 0 h 1180" name="T17"/>
                <a:gd fmla="*/ 0 w 2085" name="T18"/>
                <a:gd fmla="*/ 10 h 1180" name="T19"/>
                <a:gd fmla="*/ 0 w 2085" name="T20"/>
                <a:gd fmla="*/ 1170 h 1180" name="T21"/>
                <a:gd fmla="*/ 0 w 2085" name="T22"/>
                <a:gd fmla="*/ 1180 h 1180" name="T23"/>
                <a:gd fmla="*/ 10 w 2085" name="T24"/>
                <a:gd fmla="*/ 1180 h 1180" name="T25"/>
                <a:gd fmla="*/ 2075 w 2085" name="T26"/>
                <a:gd fmla="*/ 1180 h 1180" name="T27"/>
                <a:gd fmla="*/ 2085 w 2085" name="T28"/>
                <a:gd fmla="*/ 1180 h 1180" name="T29"/>
                <a:gd fmla="*/ 2085 w 2085" name="T30"/>
                <a:gd fmla="*/ 1170 h 1180" name="T31"/>
                <a:gd fmla="*/ 2085 w 2085" name="T32"/>
                <a:gd fmla="*/ 10 h 1180" name="T33"/>
                <a:gd fmla="*/ 2085 w 2085" name="T34"/>
                <a:gd fmla="*/ 0 h 1180" name="T35"/>
                <a:gd fmla="*/ 2085 w 2085" name="T36"/>
                <a:gd fmla="*/ 0 h 11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80" w="2085">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anchor="t" anchorCtr="0" bIns="22860" compatLnSpc="1" lIns="45720" numCol="1" rIns="45720" tIns="22860" vert="horz" wrap="square"/>
            <a:lstStyle/>
            <a:p>
              <a:endParaRPr lang="id-ID" sz="900">
                <a:cs typeface="+mn-ea"/>
                <a:sym typeface="+mn-lt"/>
              </a:endParaRPr>
            </a:p>
          </p:txBody>
        </p:sp>
        <p:sp>
          <p:nvSpPr>
            <p:cNvPr id="91" name="Freeform 7"/>
            <p:cNvSpPr>
              <a:spLocks noEditPoints="1"/>
            </p:cNvSpPr>
            <p:nvPr/>
          </p:nvSpPr>
          <p:spPr bwMode="auto">
            <a:xfrm>
              <a:off x="4440239" y="2132014"/>
              <a:ext cx="3309938" cy="1873250"/>
            </a:xfrm>
            <a:custGeom>
              <a:gdLst>
                <a:gd fmla="*/ 2075 w 2085" name="T0"/>
                <a:gd fmla="*/ 10 h 1180" name="T1"/>
                <a:gd fmla="*/ 2075 w 2085" name="T2"/>
                <a:gd fmla="*/ 1170 h 1180" name="T3"/>
                <a:gd fmla="*/ 10 w 2085" name="T4"/>
                <a:gd fmla="*/ 1170 h 1180" name="T5"/>
                <a:gd fmla="*/ 10 w 2085" name="T6"/>
                <a:gd fmla="*/ 10 h 1180" name="T7"/>
                <a:gd fmla="*/ 2075 w 2085" name="T8"/>
                <a:gd fmla="*/ 10 h 1180" name="T9"/>
                <a:gd fmla="*/ 2085 w 2085" name="T10"/>
                <a:gd fmla="*/ 0 h 1180" name="T11"/>
                <a:gd fmla="*/ 2075 w 2085" name="T12"/>
                <a:gd fmla="*/ 0 h 1180" name="T13"/>
                <a:gd fmla="*/ 10 w 2085" name="T14"/>
                <a:gd fmla="*/ 0 h 1180" name="T15"/>
                <a:gd fmla="*/ 0 w 2085" name="T16"/>
                <a:gd fmla="*/ 0 h 1180" name="T17"/>
                <a:gd fmla="*/ 0 w 2085" name="T18"/>
                <a:gd fmla="*/ 10 h 1180" name="T19"/>
                <a:gd fmla="*/ 0 w 2085" name="T20"/>
                <a:gd fmla="*/ 1170 h 1180" name="T21"/>
                <a:gd fmla="*/ 0 w 2085" name="T22"/>
                <a:gd fmla="*/ 1180 h 1180" name="T23"/>
                <a:gd fmla="*/ 10 w 2085" name="T24"/>
                <a:gd fmla="*/ 1180 h 1180" name="T25"/>
                <a:gd fmla="*/ 2075 w 2085" name="T26"/>
                <a:gd fmla="*/ 1180 h 1180" name="T27"/>
                <a:gd fmla="*/ 2085 w 2085" name="T28"/>
                <a:gd fmla="*/ 1180 h 1180" name="T29"/>
                <a:gd fmla="*/ 2085 w 2085" name="T30"/>
                <a:gd fmla="*/ 1170 h 1180" name="T31"/>
                <a:gd fmla="*/ 2085 w 2085" name="T32"/>
                <a:gd fmla="*/ 10 h 1180" name="T33"/>
                <a:gd fmla="*/ 2085 w 2085" name="T34"/>
                <a:gd fmla="*/ 0 h 1180" name="T35"/>
                <a:gd fmla="*/ 2085 w 2085" name="T36"/>
                <a:gd fmla="*/ 0 h 11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80" w="2085">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anchor="t" anchorCtr="0" bIns="22860" compatLnSpc="1" lIns="45720" numCol="1" rIns="45720" tIns="22860" vert="horz" wrap="square"/>
            <a:lstStyle/>
            <a:p>
              <a:endParaRPr lang="id-ID" sz="900">
                <a:cs typeface="+mn-ea"/>
                <a:sym typeface="+mn-lt"/>
              </a:endParaRPr>
            </a:p>
          </p:txBody>
        </p:sp>
        <p:sp>
          <p:nvSpPr>
            <p:cNvPr id="92" name="Rectangle 8"/>
            <p:cNvSpPr>
              <a:spLocks noChangeArrowheads="1"/>
            </p:cNvSpPr>
            <p:nvPr/>
          </p:nvSpPr>
          <p:spPr bwMode="auto">
            <a:xfrm>
              <a:off x="4456114" y="2147889"/>
              <a:ext cx="3278188" cy="1841500"/>
            </a:xfrm>
            <a:prstGeom prst="rect">
              <a:avLst/>
            </a:prstGeom>
            <a:solidFill>
              <a:srgbClr val="7E7E7E"/>
            </a:solidFill>
            <a:ln>
              <a:noFill/>
            </a:ln>
          </p:spPr>
          <p:txBody>
            <a:bodyPr anchor="t" anchorCtr="0" bIns="22860" compatLnSpc="1" lIns="45720" numCol="1" rIns="45720" tIns="22860" vert="horz" wrap="square"/>
            <a:lstStyle/>
            <a:p>
              <a:endParaRPr lang="id-ID" sz="900">
                <a:cs typeface="+mn-ea"/>
                <a:sym typeface="+mn-lt"/>
              </a:endParaRPr>
            </a:p>
          </p:txBody>
        </p:sp>
        <p:sp>
          <p:nvSpPr>
            <p:cNvPr id="93" name="Freeform 9"/>
            <p:cNvSpPr/>
            <p:nvPr/>
          </p:nvSpPr>
          <p:spPr bwMode="auto">
            <a:xfrm>
              <a:off x="5484814" y="4826001"/>
              <a:ext cx="1208088" cy="49213"/>
            </a:xfrm>
            <a:custGeom>
              <a:gdLst>
                <a:gd fmla="*/ 852 w 854" name="T0"/>
                <a:gd fmla="*/ 24 h 35" name="T1"/>
                <a:gd fmla="*/ 478 w 854" name="T2"/>
                <a:gd fmla="*/ 5 h 35" name="T3"/>
                <a:gd fmla="*/ 478 w 854" name="T4"/>
                <a:gd fmla="*/ 0 h 35" name="T5"/>
                <a:gd fmla="*/ 427 w 854" name="T6"/>
                <a:gd fmla="*/ 3 h 35" name="T7"/>
                <a:gd fmla="*/ 375 w 854" name="T8"/>
                <a:gd fmla="*/ 0 h 35" name="T9"/>
                <a:gd fmla="*/ 375 w 854" name="T10"/>
                <a:gd fmla="*/ 5 h 35" name="T11"/>
                <a:gd fmla="*/ 1 w 854" name="T12"/>
                <a:gd fmla="*/ 24 h 35" name="T13"/>
                <a:gd fmla="*/ 24 w 854" name="T14"/>
                <a:gd fmla="*/ 35 h 35" name="T15"/>
                <a:gd fmla="*/ 375 w 854" name="T16"/>
                <a:gd fmla="*/ 35 h 35" name="T17"/>
                <a:gd fmla="*/ 478 w 854" name="T18"/>
                <a:gd fmla="*/ 35 h 35" name="T19"/>
                <a:gd fmla="*/ 829 w 854" name="T20"/>
                <a:gd fmla="*/ 35 h 35" name="T21"/>
                <a:gd fmla="*/ 852 w 854" name="T22"/>
                <a:gd fmla="*/ 24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854">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anchor="t" anchorCtr="0" bIns="22860" compatLnSpc="1" lIns="45720" numCol="1" rIns="45720" tIns="22860" vert="horz" wrap="square"/>
            <a:lstStyle/>
            <a:p>
              <a:endParaRPr lang="id-ID" sz="900">
                <a:cs typeface="+mn-ea"/>
                <a:sym typeface="+mn-lt"/>
              </a:endParaRPr>
            </a:p>
          </p:txBody>
        </p:sp>
        <p:sp>
          <p:nvSpPr>
            <p:cNvPr id="94" name="Freeform 10"/>
            <p:cNvSpPr/>
            <p:nvPr/>
          </p:nvSpPr>
          <p:spPr bwMode="auto">
            <a:xfrm>
              <a:off x="5478464" y="4446589"/>
              <a:ext cx="1219200" cy="417513"/>
            </a:xfrm>
            <a:custGeom>
              <a:gdLst>
                <a:gd fmla="*/ 790 w 861" name="T0"/>
                <a:gd fmla="*/ 274 h 295" name="T1"/>
                <a:gd fmla="*/ 738 w 861" name="T2"/>
                <a:gd fmla="*/ 224 h 295" name="T3"/>
                <a:gd fmla="*/ 714 w 861" name="T4"/>
                <a:gd fmla="*/ 0 h 295" name="T5"/>
                <a:gd fmla="*/ 431 w 861" name="T6"/>
                <a:gd fmla="*/ 4 h 295" name="T7"/>
                <a:gd fmla="*/ 147 w 861" name="T8"/>
                <a:gd fmla="*/ 0 h 295" name="T9"/>
                <a:gd fmla="*/ 124 w 861" name="T10"/>
                <a:gd fmla="*/ 224 h 295" name="T11"/>
                <a:gd fmla="*/ 72 w 861" name="T12"/>
                <a:gd fmla="*/ 274 h 295" name="T13"/>
                <a:gd fmla="*/ 0 w 861" name="T14"/>
                <a:gd fmla="*/ 291 h 295" name="T15"/>
                <a:gd fmla="*/ 0 w 861" name="T16"/>
                <a:gd fmla="*/ 295 h 295" name="T17"/>
                <a:gd fmla="*/ 379 w 861" name="T18"/>
                <a:gd fmla="*/ 295 h 295" name="T19"/>
                <a:gd fmla="*/ 482 w 861" name="T20"/>
                <a:gd fmla="*/ 295 h 295" name="T21"/>
                <a:gd fmla="*/ 861 w 861" name="T22"/>
                <a:gd fmla="*/ 295 h 295" name="T23"/>
                <a:gd fmla="*/ 861 w 861" name="T24"/>
                <a:gd fmla="*/ 291 h 295" name="T25"/>
                <a:gd fmla="*/ 790 w 861" name="T26"/>
                <a:gd fmla="*/ 274 h 29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5" w="861">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anchor="t" anchorCtr="0" bIns="22860" compatLnSpc="1" lIns="45720" numCol="1" rIns="45720" tIns="22860" vert="horz" wrap="square"/>
            <a:lstStyle/>
            <a:p>
              <a:endParaRPr lang="id-ID" sz="900">
                <a:cs typeface="+mn-ea"/>
                <a:sym typeface="+mn-lt"/>
              </a:endParaRPr>
            </a:p>
          </p:txBody>
        </p:sp>
        <p:sp>
          <p:nvSpPr>
            <p:cNvPr id="95" name="Oval 11"/>
            <p:cNvSpPr>
              <a:spLocks noChangeArrowheads="1"/>
            </p:cNvSpPr>
            <p:nvPr/>
          </p:nvSpPr>
          <p:spPr bwMode="auto">
            <a:xfrm>
              <a:off x="6070602" y="2044701"/>
              <a:ext cx="49213" cy="49213"/>
            </a:xfrm>
            <a:prstGeom prst="ellipse">
              <a:avLst/>
            </a:prstGeom>
            <a:solidFill>
              <a:srgbClr val="2C2C2C"/>
            </a:solidFill>
            <a:ln>
              <a:noFill/>
            </a:ln>
          </p:spPr>
          <p:txBody>
            <a:bodyPr anchor="t" anchorCtr="0" bIns="22860" compatLnSpc="1" lIns="45720" numCol="1" rIns="45720" tIns="22860" vert="horz" wrap="square"/>
            <a:lstStyle/>
            <a:p>
              <a:endParaRPr lang="id-ID" sz="900">
                <a:cs typeface="+mn-ea"/>
                <a:sym typeface="+mn-lt"/>
              </a:endParaRPr>
            </a:p>
          </p:txBody>
        </p:sp>
        <p:sp>
          <p:nvSpPr>
            <p:cNvPr id="99" name="Oval 12"/>
            <p:cNvSpPr>
              <a:spLocks noChangeArrowheads="1"/>
            </p:cNvSpPr>
            <p:nvPr/>
          </p:nvSpPr>
          <p:spPr bwMode="auto">
            <a:xfrm>
              <a:off x="6070602" y="2041526"/>
              <a:ext cx="49213" cy="49213"/>
            </a:xfrm>
            <a:prstGeom prst="ellipse">
              <a:avLst/>
            </a:prstGeom>
            <a:solidFill>
              <a:srgbClr val="0A0A0A"/>
            </a:solidFill>
            <a:ln>
              <a:noFill/>
            </a:ln>
          </p:spPr>
          <p:txBody>
            <a:bodyPr anchor="t" anchorCtr="0" bIns="22860" compatLnSpc="1" lIns="45720" numCol="1" rIns="45720" tIns="22860" vert="horz" wrap="square"/>
            <a:lstStyle/>
            <a:p>
              <a:endParaRPr lang="id-ID" sz="900">
                <a:cs typeface="+mn-ea"/>
                <a:sym typeface="+mn-lt"/>
              </a:endParaRPr>
            </a:p>
          </p:txBody>
        </p:sp>
        <p:sp>
          <p:nvSpPr>
            <p:cNvPr id="102" name="Oval 13"/>
            <p:cNvSpPr>
              <a:spLocks noChangeArrowheads="1"/>
            </p:cNvSpPr>
            <p:nvPr/>
          </p:nvSpPr>
          <p:spPr bwMode="auto">
            <a:xfrm>
              <a:off x="6078539" y="2049464"/>
              <a:ext cx="33338" cy="31750"/>
            </a:xfrm>
            <a:prstGeom prst="ellipse">
              <a:avLst/>
            </a:prstGeom>
            <a:solidFill>
              <a:srgbClr val="000000"/>
            </a:solidFill>
            <a:ln>
              <a:noFill/>
            </a:ln>
          </p:spPr>
          <p:txBody>
            <a:bodyPr anchor="t" anchorCtr="0" bIns="22860" compatLnSpc="1" lIns="45720" numCol="1" rIns="45720" tIns="22860" vert="horz" wrap="square"/>
            <a:lstStyle/>
            <a:p>
              <a:endParaRPr lang="id-ID" sz="900">
                <a:cs typeface="+mn-ea"/>
                <a:sym typeface="+mn-lt"/>
              </a:endParaRPr>
            </a:p>
          </p:txBody>
        </p:sp>
        <p:sp>
          <p:nvSpPr>
            <p:cNvPr id="103" name="Oval 14"/>
            <p:cNvSpPr>
              <a:spLocks noChangeArrowheads="1"/>
            </p:cNvSpPr>
            <p:nvPr/>
          </p:nvSpPr>
          <p:spPr bwMode="auto">
            <a:xfrm>
              <a:off x="6088064" y="2055814"/>
              <a:ext cx="15875" cy="19050"/>
            </a:xfrm>
            <a:prstGeom prst="ellipse">
              <a:avLst/>
            </a:prstGeom>
            <a:solidFill>
              <a:srgbClr val="2C99B4"/>
            </a:solidFill>
            <a:ln>
              <a:noFill/>
            </a:ln>
          </p:spPr>
          <p:txBody>
            <a:bodyPr anchor="t" anchorCtr="0" bIns="22860" compatLnSpc="1" lIns="45720" numCol="1" rIns="45720" tIns="22860" vert="horz" wrap="square"/>
            <a:lstStyle/>
            <a:p>
              <a:endParaRPr lang="id-ID" sz="900">
                <a:cs typeface="+mn-ea"/>
                <a:sym typeface="+mn-lt"/>
              </a:endParaRPr>
            </a:p>
          </p:txBody>
        </p:sp>
        <p:sp>
          <p:nvSpPr>
            <p:cNvPr id="104" name="Oval 15"/>
            <p:cNvSpPr>
              <a:spLocks noChangeArrowheads="1"/>
            </p:cNvSpPr>
            <p:nvPr/>
          </p:nvSpPr>
          <p:spPr bwMode="auto">
            <a:xfrm>
              <a:off x="6092827" y="2063751"/>
              <a:ext cx="4763" cy="4763"/>
            </a:xfrm>
            <a:prstGeom prst="ellipse">
              <a:avLst/>
            </a:prstGeom>
            <a:solidFill>
              <a:srgbClr val="FFFFFF"/>
            </a:solidFill>
            <a:ln>
              <a:noFill/>
            </a:ln>
          </p:spPr>
          <p:txBody>
            <a:bodyPr anchor="t" anchorCtr="0" bIns="22860" compatLnSpc="1" lIns="45720" numCol="1" rIns="45720" tIns="22860" vert="horz" wrap="square"/>
            <a:lstStyle/>
            <a:p>
              <a:endParaRPr lang="id-ID" sz="900">
                <a:cs typeface="+mn-ea"/>
                <a:sym typeface="+mn-lt"/>
              </a:endParaRPr>
            </a:p>
          </p:txBody>
        </p:sp>
        <p:sp>
          <p:nvSpPr>
            <p:cNvPr id="105" name="Freeform 16"/>
            <p:cNvSpPr/>
            <p:nvPr/>
          </p:nvSpPr>
          <p:spPr bwMode="auto">
            <a:xfrm>
              <a:off x="5478464" y="4446589"/>
              <a:ext cx="985838" cy="417513"/>
            </a:xfrm>
            <a:custGeom>
              <a:gdLst>
                <a:gd fmla="*/ 696 w 696" name="T0"/>
                <a:gd fmla="*/ 10 h 295" name="T1"/>
                <a:gd fmla="*/ 573 w 696" name="T2"/>
                <a:gd fmla="*/ 2 h 295" name="T3"/>
                <a:gd fmla="*/ 431 w 696" name="T4"/>
                <a:gd fmla="*/ 4 h 295" name="T5"/>
                <a:gd fmla="*/ 147 w 696" name="T6"/>
                <a:gd fmla="*/ 0 h 295" name="T7"/>
                <a:gd fmla="*/ 124 w 696" name="T8"/>
                <a:gd fmla="*/ 224 h 295" name="T9"/>
                <a:gd fmla="*/ 72 w 696" name="T10"/>
                <a:gd fmla="*/ 274 h 295" name="T11"/>
                <a:gd fmla="*/ 0 w 696" name="T12"/>
                <a:gd fmla="*/ 291 h 295" name="T13"/>
                <a:gd fmla="*/ 0 w 696" name="T14"/>
                <a:gd fmla="*/ 295 h 295" name="T15"/>
                <a:gd fmla="*/ 379 w 696" name="T16"/>
                <a:gd fmla="*/ 295 h 295" name="T17"/>
                <a:gd fmla="*/ 432 w 696" name="T18"/>
                <a:gd fmla="*/ 295 h 295" name="T19"/>
                <a:gd fmla="*/ 696 w 696" name="T20"/>
                <a:gd fmla="*/ 10 h 2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5" w="696">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anchor="t" anchorCtr="0" bIns="22860" compatLnSpc="1" lIns="45720" numCol="1" rIns="45720" tIns="22860" vert="horz" wrap="square"/>
            <a:lstStyle/>
            <a:p>
              <a:endParaRPr lang="id-ID" sz="900">
                <a:cs typeface="+mn-ea"/>
                <a:sym typeface="+mn-lt"/>
              </a:endParaRPr>
            </a:p>
          </p:txBody>
        </p:sp>
        <p:sp>
          <p:nvSpPr>
            <p:cNvPr id="106" name="Freeform 17"/>
            <p:cNvSpPr/>
            <p:nvPr/>
          </p:nvSpPr>
          <p:spPr bwMode="auto">
            <a:xfrm>
              <a:off x="4300539" y="4154489"/>
              <a:ext cx="3578122" cy="341313"/>
            </a:xfrm>
            <a:custGeom>
              <a:gdLst>
                <a:gd fmla="*/ 0 w 2537" name="T0"/>
                <a:gd fmla="*/ 0 h 241" name="T1"/>
                <a:gd fmla="*/ 0 w 2537" name="T2"/>
                <a:gd fmla="*/ 170 h 241" name="T3"/>
                <a:gd fmla="*/ 71 w 2537" name="T4"/>
                <a:gd fmla="*/ 241 h 241" name="T5"/>
                <a:gd fmla="*/ 2467 w 2537" name="T6"/>
                <a:gd fmla="*/ 241 h 241" name="T7"/>
                <a:gd fmla="*/ 2537 w 2537" name="T8"/>
                <a:gd fmla="*/ 170 h 241" name="T9"/>
                <a:gd fmla="*/ 2537 w 2537" name="T10"/>
                <a:gd fmla="*/ 0 h 241" name="T11"/>
                <a:gd fmla="*/ 0 w 2537" name="T12"/>
                <a:gd fmla="*/ 0 h 241" name="T13"/>
              </a:gdLst>
              <a:cxnLst>
                <a:cxn ang="0">
                  <a:pos x="T0" y="T1"/>
                </a:cxn>
                <a:cxn ang="0">
                  <a:pos x="T2" y="T3"/>
                </a:cxn>
                <a:cxn ang="0">
                  <a:pos x="T4" y="T5"/>
                </a:cxn>
                <a:cxn ang="0">
                  <a:pos x="T6" y="T7"/>
                </a:cxn>
                <a:cxn ang="0">
                  <a:pos x="T8" y="T9"/>
                </a:cxn>
                <a:cxn ang="0">
                  <a:pos x="T10" y="T11"/>
                </a:cxn>
                <a:cxn ang="0">
                  <a:pos x="T12" y="T13"/>
                </a:cxn>
              </a:cxnLst>
              <a:rect b="b" l="0" r="r" t="0"/>
              <a:pathLst>
                <a:path h="241" w="2537">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anchor="t" anchorCtr="0" bIns="22860" compatLnSpc="1" lIns="45720" numCol="1" rIns="45720" tIns="22860" vert="horz" wrap="square"/>
            <a:lstStyle/>
            <a:p>
              <a:endParaRPr lang="id-ID" sz="900">
                <a:cs typeface="+mn-ea"/>
                <a:sym typeface="+mn-lt"/>
              </a:endParaRPr>
            </a:p>
          </p:txBody>
        </p:sp>
      </p:grpSp>
      <p:sp>
        <p:nvSpPr>
          <p:cNvPr id="128" name="TextBox 127"/>
          <p:cNvSpPr txBox="1"/>
          <p:nvPr/>
        </p:nvSpPr>
        <p:spPr>
          <a:xfrm>
            <a:off x="1208023" y="5421470"/>
            <a:ext cx="4422433" cy="694926"/>
          </a:xfrm>
          <a:prstGeom prst="rect">
            <a:avLst/>
          </a:prstGeom>
          <a:noFill/>
        </p:spPr>
        <p:txBody>
          <a:bodyPr bIns="45711" lIns="91422" rIns="91422" rtlCol="0" tIns="45711" wrap="square">
            <a:spAutoFit/>
          </a:bodyPr>
          <a:lstStyle/>
          <a:p>
            <a:pPr algn="ctr">
              <a:lnSpc>
                <a:spcPct val="110000"/>
              </a:lnSpc>
            </a:pPr>
            <a:r>
              <a:rPr lang="en-US" sz="1200">
                <a:cs typeface="+mn-ea"/>
                <a:sym typeface="+mn-lt"/>
              </a:rPr>
              <a:t>Creativity is the key to success in the future, and primary education where teachers can bring creativity in children at that level keep growing. Lorem ipsum dolor sit</a:t>
            </a:r>
          </a:p>
        </p:txBody>
      </p:sp>
      <p:sp>
        <p:nvSpPr>
          <p:cNvPr id="129" name="TextBox 128"/>
          <p:cNvSpPr txBox="1"/>
          <p:nvPr/>
        </p:nvSpPr>
        <p:spPr>
          <a:xfrm>
            <a:off x="6570706" y="5421470"/>
            <a:ext cx="4422433" cy="694926"/>
          </a:xfrm>
          <a:prstGeom prst="rect">
            <a:avLst/>
          </a:prstGeom>
          <a:noFill/>
        </p:spPr>
        <p:txBody>
          <a:bodyPr bIns="45711" lIns="91422" rIns="91422" rtlCol="0" tIns="45711" wrap="square">
            <a:spAutoFit/>
          </a:bodyPr>
          <a:lstStyle/>
          <a:p>
            <a:pPr algn="ctr">
              <a:lnSpc>
                <a:spcPct val="110000"/>
              </a:lnSpc>
            </a:pPr>
            <a:r>
              <a:rPr lang="en-US" sz="1200">
                <a:cs typeface="+mn-ea"/>
                <a:sym typeface="+mn-lt"/>
              </a:rPr>
              <a:t>Creativity is the key to success in the future, and primary education where teachers can bring creativity in children at that level keep growing. Lorem ipsum dolor sit</a:t>
            </a:r>
          </a:p>
        </p:txBody>
      </p:sp>
      <p:pic>
        <p:nvPicPr>
          <p:cNvPr id="4" name="图片占位符 3"/>
          <p:cNvPicPr>
            <a:picLocks noChangeAspect="1" noGrp="1"/>
          </p:cNvPicPr>
          <p:nvPr>
            <p:ph idx="14" sz="quarter" type="pic"/>
          </p:nvPr>
        </p:nvPicPr>
        <p:blipFill>
          <a:blip r:embed="rId3">
            <a:extLst>
              <a:ext uri="{28A0092B-C50C-407E-A947-70E740481C1C}">
                <a14:useLocalDpi val="0"/>
              </a:ext>
            </a:extLst>
          </a:blip>
          <a:srcRect b="7877" t="7877"/>
          <a:stretch>
            <a:fillRect/>
          </a:stretch>
        </p:blipFill>
        <p:spPr/>
      </p:pic>
      <p:pic>
        <p:nvPicPr>
          <p:cNvPr id="5" name="图片占位符 4"/>
          <p:cNvPicPr>
            <a:picLocks noChangeAspect="1" noGrp="1"/>
          </p:cNvPicPr>
          <p:nvPr>
            <p:ph idx="16" sz="quarter" type="pic"/>
          </p:nvPr>
        </p:nvPicPr>
        <p:blipFill>
          <a:blip r:embed="rId4">
            <a:extLst>
              <a:ext uri="{28A0092B-C50C-407E-A947-70E740481C1C}">
                <a14:useLocalDpi val="0"/>
              </a:ext>
            </a:extLst>
          </a:blip>
          <a:srcRect b="10454" t="10454"/>
          <a:stretch>
            <a:fillRect/>
          </a:stretch>
        </p:blipFill>
        <p:spPr/>
      </p:pic>
      <p:sp>
        <p:nvSpPr>
          <p:cNvPr id="37"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38"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42"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1031065563"/>
      </p:ext>
    </p:extLst>
  </p:cSld>
  <p:clrMapOvr>
    <a:masterClrMapping/>
  </p:clrMapOvr>
  <p:transition spd="slow">
    <p:wip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Oval 65_1"/>
          <p:cNvSpPr/>
          <p:nvPr/>
        </p:nvSpPr>
        <p:spPr>
          <a:xfrm>
            <a:off x="3147391" y="466104"/>
            <a:ext cx="5897218" cy="5897218"/>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61" name="文本框 60"/>
          <p:cNvSpPr txBox="1"/>
          <p:nvPr/>
        </p:nvSpPr>
        <p:spPr>
          <a:xfrm>
            <a:off x="4953634" y="1366524"/>
            <a:ext cx="2284730" cy="1676400"/>
          </a:xfrm>
          <a:prstGeom prst="rect">
            <a:avLst/>
          </a:prstGeom>
          <a:noFill/>
          <a:ln>
            <a:noFill/>
          </a:ln>
        </p:spPr>
        <p:txBody>
          <a:bodyPr rtlCol="0" wrap="non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mtClean="0" spc="0" strike="noStrike" sz="8000" u="none">
                <a:ln>
                  <a:noFill/>
                </a:ln>
                <a:solidFill>
                  <a:schemeClr val="accent1"/>
                </a:solidFill>
                <a:effectLst/>
                <a:uLnTx/>
                <a:uFillTx/>
                <a:cs typeface="+mn-ea"/>
                <a:sym typeface="+mn-lt"/>
              </a:rPr>
              <a:t>201X</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62" name="矩形 61"/>
          <p:cNvSpPr/>
          <p:nvPr/>
        </p:nvSpPr>
        <p:spPr>
          <a:xfrm>
            <a:off x="3821373" y="3874638"/>
            <a:ext cx="4549254" cy="646176"/>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400" u="none">
                <a:ln>
                  <a:noFill/>
                </a:ln>
                <a:solidFill>
                  <a:schemeClr val="bg2"/>
                </a:solidFill>
                <a:effectLst/>
                <a:uLnTx/>
                <a:uFillTx/>
                <a:cs typeface="+mn-ea"/>
                <a:sym typeface="+mn-lt"/>
              </a:rPr>
              <a:t>Lorem ipsum dolor sit amet, consectetur adipiscing elit. Ut efficitur ipsum vitae tortor accumsan, a pulvinar</a:t>
            </a:r>
          </a:p>
        </p:txBody>
      </p:sp>
      <p:sp>
        <p:nvSpPr>
          <p:cNvPr id="63" name="文本框 62"/>
          <p:cNvSpPr txBox="1"/>
          <p:nvPr/>
        </p:nvSpPr>
        <p:spPr>
          <a:xfrm>
            <a:off x="3461362" y="2797952"/>
            <a:ext cx="5262880" cy="883920"/>
          </a:xfrm>
          <a:prstGeom prst="rect">
            <a:avLst/>
          </a:prstGeom>
          <a:noFill/>
        </p:spPr>
        <p:txBody>
          <a:bodyPr rtlCol="0" wrap="non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1" lang="zh-CN" noProof="0" smtClean="0" sz="4000">
                <a:solidFill>
                  <a:schemeClr val="bg2"/>
                </a:solidFill>
                <a:cs typeface="+mn-ea"/>
                <a:sym typeface="+mn-lt"/>
              </a:rPr>
              <a:t>欢迎关注，有更多惊喜</a:t>
            </a:r>
          </a:p>
        </p:txBody>
      </p:sp>
      <p:sp>
        <p:nvSpPr>
          <p:cNvPr id="65" name="圆角矩形 64"/>
          <p:cNvSpPr/>
          <p:nvPr/>
        </p:nvSpPr>
        <p:spPr>
          <a:xfrm>
            <a:off x="5107816" y="4667530"/>
            <a:ext cx="1987400" cy="49131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400" u="none">
                <a:ln>
                  <a:noFill/>
                </a:ln>
                <a:solidFill>
                  <a:schemeClr val="bg2"/>
                </a:solidFill>
                <a:effectLst/>
                <a:uLnTx/>
                <a:uFillTx/>
                <a:cs typeface="+mn-ea"/>
                <a:sym typeface="+mn-lt"/>
              </a:rPr>
              <a:t>汇报人：优页PPT</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31" name="矩形 30"/>
          <p:cNvSpPr/>
          <p:nvPr/>
        </p:nvSpPr>
        <p:spPr>
          <a:xfrm>
            <a:off x="4204809" y="3532980"/>
            <a:ext cx="3782382" cy="444242"/>
          </a:xfrm>
          <a:prstGeom prst="rect">
            <a:avLst/>
          </a:prstGeom>
        </p:spPr>
        <p:txBody>
          <a:bodyPr anchor="ctr" anchorCtr="0" wrap="square">
            <a:noAutofit/>
          </a:bodyPr>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400" u="none">
              <a:ln>
                <a:noFill/>
              </a:ln>
              <a:solidFill>
                <a:srgbClr val="242424"/>
              </a:solidFill>
              <a:effectLst/>
              <a:uLnTx/>
              <a:uFillTx/>
              <a:cs typeface="+mn-ea"/>
              <a:sym typeface="+mn-lt"/>
            </a:endParaRPr>
          </a:p>
        </p:txBody>
      </p:sp>
      <p:grpSp>
        <p:nvGrpSpPr>
          <p:cNvPr id="12" name="组合 11"/>
          <p:cNvGrpSpPr/>
          <p:nvPr/>
        </p:nvGrpSpPr>
        <p:grpSpPr>
          <a:xfrm>
            <a:off x="5658678" y="3733058"/>
            <a:ext cx="874644" cy="0"/>
            <a:chOff x="5625548" y="3867892"/>
            <a:chExt cx="874644" cy="0"/>
          </a:xfrm>
        </p:grpSpPr>
        <p:cxnSp>
          <p:nvCxnSpPr>
            <p:cNvPr id="33" name="直接连接符 32"/>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47574797"/>
      </p:ext>
    </p:extLst>
  </p:cSld>
  <p:clrMapOvr>
    <a:masterClrMapping/>
  </p:clrMapOvr>
  <p:transition spd="slow">
    <p:wip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65_1"/>
          <p:cNvSpPr/>
          <p:nvPr/>
        </p:nvSpPr>
        <p:spPr>
          <a:xfrm>
            <a:off x="5091978" y="729673"/>
            <a:ext cx="2008044" cy="2008044"/>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3" name="文本框 2"/>
          <p:cNvSpPr txBox="1"/>
          <p:nvPr/>
        </p:nvSpPr>
        <p:spPr>
          <a:xfrm>
            <a:off x="5547360" y="950229"/>
            <a:ext cx="1097280" cy="804672"/>
          </a:xfrm>
          <a:prstGeom prst="rect">
            <a:avLst/>
          </a:prstGeom>
          <a:noFill/>
        </p:spPr>
        <p:txBody>
          <a:bodyPr rtlCol="0" wrap="non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1200" kumimoji="0" lang="zh-CN" noProof="0" normalizeH="0" spc="0" strike="noStrike" sz="3600" u="none">
                <a:ln>
                  <a:noFill/>
                </a:ln>
                <a:solidFill>
                  <a:schemeClr val="accent1"/>
                </a:solidFill>
                <a:effectLst/>
                <a:uLnTx/>
                <a:uFillTx/>
                <a:cs typeface="+mn-ea"/>
                <a:sym typeface="+mn-lt"/>
              </a:rPr>
              <a:t>目录</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4" name="矩形 3"/>
          <p:cNvSpPr/>
          <p:nvPr/>
        </p:nvSpPr>
        <p:spPr>
          <a:xfrm>
            <a:off x="4710545" y="1747982"/>
            <a:ext cx="2770910" cy="566928"/>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1" baseline="0" cap="none" i="0" kern="1200" kumimoji="0" lang="en-US" noProof="0" normalizeH="0" smtClean="0" spc="0" strike="noStrike" sz="2400" u="none">
                <a:ln>
                  <a:noFill/>
                </a:ln>
                <a:solidFill>
                  <a:schemeClr val="bg2"/>
                </a:solidFill>
                <a:effectLst/>
                <a:uLnTx/>
                <a:uFillTx/>
                <a:cs typeface="+mn-ea"/>
                <a:sym typeface="+mn-lt"/>
              </a:rPr>
              <a:t>CONTNETS</a:t>
            </a:r>
          </a:p>
        </p:txBody>
      </p:sp>
      <p:grpSp>
        <p:nvGrpSpPr>
          <p:cNvPr id="5" name="组合 4"/>
          <p:cNvGrpSpPr/>
          <p:nvPr/>
        </p:nvGrpSpPr>
        <p:grpSpPr>
          <a:xfrm>
            <a:off x="5658678" y="1747982"/>
            <a:ext cx="874644" cy="0"/>
            <a:chOff x="5625548" y="3867892"/>
            <a:chExt cx="874644" cy="0"/>
          </a:xfrm>
        </p:grpSpPr>
        <p:cxnSp>
          <p:nvCxnSpPr>
            <p:cNvPr id="6" name="直接连接符 5"/>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11" name="椭圆 10"/>
          <p:cNvSpPr/>
          <p:nvPr/>
        </p:nvSpPr>
        <p:spPr>
          <a:xfrm>
            <a:off x="1067364" y="4126301"/>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srgbClr val="FFFFFF"/>
                </a:solidFill>
                <a:effectLst/>
                <a:uLnTx/>
                <a:uFillTx/>
                <a:cs typeface="+mn-ea"/>
                <a:sym typeface="+mn-lt"/>
              </a:rPr>
              <a:t>01</a:t>
            </a:r>
          </a:p>
        </p:txBody>
      </p:sp>
      <p:sp>
        <p:nvSpPr>
          <p:cNvPr id="12" name="文本框 11"/>
          <p:cNvSpPr txBox="1"/>
          <p:nvPr/>
        </p:nvSpPr>
        <p:spPr>
          <a:xfrm>
            <a:off x="1824447" y="4126300"/>
            <a:ext cx="2214880" cy="487680"/>
          </a:xfrm>
          <a:prstGeom prst="rect">
            <a:avLst/>
          </a:prstGeom>
          <a:noFill/>
        </p:spPr>
        <p:txBody>
          <a:bodyPr rtlCol="0" wrap="non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2"/>
                </a:solidFill>
                <a:effectLst/>
                <a:uLnTx/>
                <a:uFillTx/>
                <a:cs typeface="+mn-ea"/>
                <a:sym typeface="+mn-lt"/>
              </a:rPr>
              <a:t>点击此处添加标题</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13" name="矩形 12"/>
          <p:cNvSpPr/>
          <p:nvPr/>
        </p:nvSpPr>
        <p:spPr>
          <a:xfrm>
            <a:off x="1824447" y="4479846"/>
            <a:ext cx="3441290" cy="289560"/>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solidFill>
                <a:effectLst/>
                <a:uLnTx/>
                <a:uFillTx/>
                <a:cs typeface="+mn-ea"/>
                <a:sym typeface="+mn-lt"/>
              </a:rPr>
              <a:t>Lorem ipsum dolor sit amet, consectetur adipiscing elit. </a:t>
            </a:r>
          </a:p>
        </p:txBody>
      </p:sp>
      <p:sp>
        <p:nvSpPr>
          <p:cNvPr id="16" name="椭圆 15"/>
          <p:cNvSpPr/>
          <p:nvPr/>
        </p:nvSpPr>
        <p:spPr>
          <a:xfrm>
            <a:off x="1067364" y="5368905"/>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srgbClr val="FFFFFF"/>
                </a:solidFill>
                <a:effectLst/>
                <a:uLnTx/>
                <a:uFillTx/>
                <a:cs typeface="+mn-ea"/>
                <a:sym typeface="+mn-lt"/>
              </a:rPr>
              <a:t>03</a:t>
            </a:r>
          </a:p>
        </p:txBody>
      </p:sp>
      <p:sp>
        <p:nvSpPr>
          <p:cNvPr id="17" name="文本框 16"/>
          <p:cNvSpPr txBox="1"/>
          <p:nvPr/>
        </p:nvSpPr>
        <p:spPr>
          <a:xfrm>
            <a:off x="1824447" y="5368904"/>
            <a:ext cx="2214880" cy="487680"/>
          </a:xfrm>
          <a:prstGeom prst="rect">
            <a:avLst/>
          </a:prstGeom>
          <a:noFill/>
        </p:spPr>
        <p:txBody>
          <a:bodyPr rtlCol="0" wrap="non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2"/>
                </a:solidFill>
                <a:effectLst/>
                <a:uLnTx/>
                <a:uFillTx/>
                <a:cs typeface="+mn-ea"/>
                <a:sym typeface="+mn-lt"/>
              </a:rPr>
              <a:t>点击此处添加标题</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18" name="矩形 17"/>
          <p:cNvSpPr/>
          <p:nvPr/>
        </p:nvSpPr>
        <p:spPr>
          <a:xfrm>
            <a:off x="1824447" y="5722450"/>
            <a:ext cx="3441290" cy="289560"/>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solidFill>
                <a:effectLst/>
                <a:uLnTx/>
                <a:uFillTx/>
                <a:cs typeface="+mn-ea"/>
                <a:sym typeface="+mn-lt"/>
              </a:rPr>
              <a:t>Lorem ipsum dolor sit amet, consectetur adipiscing elit. </a:t>
            </a:r>
          </a:p>
        </p:txBody>
      </p:sp>
      <p:sp>
        <p:nvSpPr>
          <p:cNvPr id="20" name="椭圆 19"/>
          <p:cNvSpPr/>
          <p:nvPr/>
        </p:nvSpPr>
        <p:spPr>
          <a:xfrm>
            <a:off x="7020903" y="4126301"/>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srgbClr val="FFFFFF"/>
                </a:solidFill>
                <a:effectLst/>
                <a:uLnTx/>
                <a:uFillTx/>
                <a:cs typeface="+mn-ea"/>
                <a:sym typeface="+mn-lt"/>
              </a:rPr>
              <a:t>02</a:t>
            </a:r>
          </a:p>
        </p:txBody>
      </p:sp>
      <p:sp>
        <p:nvSpPr>
          <p:cNvPr id="21" name="文本框 20"/>
          <p:cNvSpPr txBox="1"/>
          <p:nvPr/>
        </p:nvSpPr>
        <p:spPr>
          <a:xfrm>
            <a:off x="7777985" y="4126300"/>
            <a:ext cx="2214880" cy="487680"/>
          </a:xfrm>
          <a:prstGeom prst="rect">
            <a:avLst/>
          </a:prstGeom>
          <a:noFill/>
        </p:spPr>
        <p:txBody>
          <a:bodyPr rtlCol="0" wrap="non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2"/>
                </a:solidFill>
                <a:effectLst/>
                <a:uLnTx/>
                <a:uFillTx/>
                <a:cs typeface="+mn-ea"/>
                <a:sym typeface="+mn-lt"/>
              </a:rPr>
              <a:t>点击此处添加标题</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22" name="矩形 21"/>
          <p:cNvSpPr/>
          <p:nvPr/>
        </p:nvSpPr>
        <p:spPr>
          <a:xfrm>
            <a:off x="7777984" y="4479846"/>
            <a:ext cx="3441290" cy="289560"/>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solidFill>
                <a:effectLst/>
                <a:uLnTx/>
                <a:uFillTx/>
                <a:cs typeface="+mn-ea"/>
                <a:sym typeface="+mn-lt"/>
              </a:rPr>
              <a:t>Lorem ipsum dolor sit amet, consectetur adipiscing elit. </a:t>
            </a:r>
          </a:p>
        </p:txBody>
      </p:sp>
      <p:sp>
        <p:nvSpPr>
          <p:cNvPr id="24" name="椭圆 23"/>
          <p:cNvSpPr/>
          <p:nvPr/>
        </p:nvSpPr>
        <p:spPr>
          <a:xfrm>
            <a:off x="7020903" y="5368905"/>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srgbClr val="FFFFFF"/>
                </a:solidFill>
                <a:effectLst/>
                <a:uLnTx/>
                <a:uFillTx/>
                <a:cs typeface="+mn-ea"/>
                <a:sym typeface="+mn-lt"/>
              </a:rPr>
              <a:t>04</a:t>
            </a:r>
          </a:p>
        </p:txBody>
      </p:sp>
      <p:sp>
        <p:nvSpPr>
          <p:cNvPr id="25" name="文本框 24"/>
          <p:cNvSpPr txBox="1"/>
          <p:nvPr/>
        </p:nvSpPr>
        <p:spPr>
          <a:xfrm>
            <a:off x="7777985" y="5368904"/>
            <a:ext cx="2214880" cy="487680"/>
          </a:xfrm>
          <a:prstGeom prst="rect">
            <a:avLst/>
          </a:prstGeom>
          <a:noFill/>
        </p:spPr>
        <p:txBody>
          <a:bodyPr rtlCol="0" wrap="non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2"/>
                </a:solidFill>
                <a:effectLst/>
                <a:uLnTx/>
                <a:uFillTx/>
                <a:cs typeface="+mn-ea"/>
                <a:sym typeface="+mn-lt"/>
              </a:rPr>
              <a:t>点击此处添加标题</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26" name="矩形 25"/>
          <p:cNvSpPr/>
          <p:nvPr/>
        </p:nvSpPr>
        <p:spPr>
          <a:xfrm>
            <a:off x="7777984" y="5722450"/>
            <a:ext cx="3441290" cy="289560"/>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000" u="none">
                <a:ln>
                  <a:noFill/>
                </a:ln>
                <a:solidFill>
                  <a:schemeClr val="accent1"/>
                </a:solidFill>
                <a:effectLst/>
                <a:uLnTx/>
                <a:uFillTx/>
                <a:cs typeface="+mn-ea"/>
                <a:sym typeface="+mn-lt"/>
              </a:rPr>
              <a:t>Lorem ipsum dolor sit amet, consectetur adipiscing elit. </a:t>
            </a:r>
          </a:p>
        </p:txBody>
      </p:sp>
    </p:spTree>
    <p:extLst>
      <p:ext uri="{BB962C8B-B14F-4D97-AF65-F5344CB8AC3E}">
        <p14:creationId val="678206088"/>
      </p:ext>
    </p:extLst>
  </p:cSld>
  <p:clrMapOvr>
    <a:masterClrMapping/>
  </p:clrMapOvr>
  <p:transition spd="slow">
    <p:wip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New Macbook Silver.png" id="60" name="Picture 59"/>
          <p:cNvPicPr>
            <a:picLocks noChangeAspect="1"/>
          </p:cNvPicPr>
          <p:nvPr/>
        </p:nvPicPr>
        <p:blipFill>
          <a:blip r:embed="rId2">
            <a:extLst>
              <a:ext uri="{28A0092B-C50C-407E-A947-70E740481C1C}">
                <a14:useLocalDpi val="0"/>
              </a:ext>
            </a:extLst>
          </a:blip>
          <a:stretch>
            <a:fillRect/>
          </a:stretch>
        </p:blipFill>
        <p:spPr>
          <a:xfrm>
            <a:off x="3051223" y="2540001"/>
            <a:ext cx="6090661" cy="3567763"/>
          </a:xfrm>
          <a:prstGeom prst="rect">
            <a:avLst/>
          </a:prstGeom>
        </p:spPr>
      </p:pic>
      <p:sp>
        <p:nvSpPr>
          <p:cNvPr id="16" name="TextBox 15"/>
          <p:cNvSpPr txBox="1"/>
          <p:nvPr/>
        </p:nvSpPr>
        <p:spPr>
          <a:xfrm>
            <a:off x="860425" y="1406822"/>
            <a:ext cx="10478295" cy="694926"/>
          </a:xfrm>
          <a:prstGeom prst="rect">
            <a:avLst/>
          </a:prstGeom>
          <a:noFill/>
        </p:spPr>
        <p:txBody>
          <a:bodyPr bIns="45711" lIns="91422" rIns="91422" rtlCol="0" tIns="45711" wrap="square">
            <a:spAutoFit/>
          </a:bodyPr>
          <a:lstStyle/>
          <a:p>
            <a:pPr>
              <a:lnSpc>
                <a:spcPct val="110000"/>
              </a:lnSpc>
            </a:pPr>
            <a:r>
              <a:rPr lang="en-US" sz="1200">
                <a:cs typeface="+mn-ea"/>
                <a:sym typeface="+mn-lt"/>
              </a:rPr>
              <a:t>Creativity is the key to success in the future, and primary education where teachers can bring creativity in children at that level keep growing. Lorem ipsum dolor sit amet, consectetur adipiscing elit. Aliquam tincidunt ante nec sem congue convallis. Pellentesque vel mauris quis nisl ornare rutrum in id risus. Proin vehicula ut sem et tempus. Interdum et malesuada fames ac ante ipsum primis in faucibus.</a:t>
            </a:r>
          </a:p>
        </p:txBody>
      </p:sp>
      <p:grpSp>
        <p:nvGrpSpPr>
          <p:cNvPr id="82" name="Group 81"/>
          <p:cNvGrpSpPr/>
          <p:nvPr/>
        </p:nvGrpSpPr>
        <p:grpSpPr>
          <a:xfrm>
            <a:off x="9510605" y="2956354"/>
            <a:ext cx="1828115" cy="626157"/>
            <a:chOff x="1106692" y="1325672"/>
            <a:chExt cx="1926096" cy="469616"/>
          </a:xfrm>
        </p:grpSpPr>
        <p:sp>
          <p:nvSpPr>
            <p:cNvPr id="83"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lang="en-US" sz="1600">
                  <a:solidFill>
                    <a:schemeClr val="tx1"/>
                  </a:solidFill>
                  <a:latin typeface="+mn-lt"/>
                  <a:ea typeface="+mn-ea"/>
                  <a:cs typeface="+mn-ea"/>
                  <a:sym typeface="+mn-lt"/>
                </a:rPr>
                <a:t>Feature Five</a:t>
              </a:r>
            </a:p>
          </p:txBody>
        </p:sp>
        <p:sp>
          <p:nvSpPr>
            <p:cNvPr id="84"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85" name="Oval 84"/>
          <p:cNvSpPr/>
          <p:nvPr/>
        </p:nvSpPr>
        <p:spPr>
          <a:xfrm>
            <a:off x="8910004" y="3041899"/>
            <a:ext cx="472624" cy="472748"/>
          </a:xfrm>
          <a:prstGeom prst="ellipse">
            <a:avLst/>
          </a:prstGeom>
          <a:solidFill>
            <a:schemeClr val="accent1"/>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grpSp>
        <p:nvGrpSpPr>
          <p:cNvPr id="86" name="Group 85"/>
          <p:cNvGrpSpPr/>
          <p:nvPr/>
        </p:nvGrpSpPr>
        <p:grpSpPr>
          <a:xfrm>
            <a:off x="9510605" y="3665684"/>
            <a:ext cx="1828115" cy="626157"/>
            <a:chOff x="1106692" y="1325672"/>
            <a:chExt cx="1926096" cy="469616"/>
          </a:xfrm>
        </p:grpSpPr>
        <p:sp>
          <p:nvSpPr>
            <p:cNvPr id="87"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lang="en-US" sz="1600">
                  <a:solidFill>
                    <a:schemeClr val="tx1"/>
                  </a:solidFill>
                  <a:latin typeface="+mn-lt"/>
                  <a:ea typeface="+mn-ea"/>
                  <a:cs typeface="+mn-ea"/>
                  <a:sym typeface="+mn-lt"/>
                </a:rPr>
                <a:t>Feature Six</a:t>
              </a:r>
            </a:p>
          </p:txBody>
        </p:sp>
        <p:sp>
          <p:nvSpPr>
            <p:cNvPr id="88"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89" name="Oval 88"/>
          <p:cNvSpPr/>
          <p:nvPr/>
        </p:nvSpPr>
        <p:spPr>
          <a:xfrm>
            <a:off x="8910004" y="3751228"/>
            <a:ext cx="472624" cy="472748"/>
          </a:xfrm>
          <a:prstGeom prst="ellipse">
            <a:avLst/>
          </a:prstGeom>
          <a:solidFill>
            <a:schemeClr val="accent2"/>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grpSp>
        <p:nvGrpSpPr>
          <p:cNvPr id="90" name="Group 89"/>
          <p:cNvGrpSpPr/>
          <p:nvPr/>
        </p:nvGrpSpPr>
        <p:grpSpPr>
          <a:xfrm>
            <a:off x="9510605" y="4438032"/>
            <a:ext cx="1828115" cy="626157"/>
            <a:chOff x="1106692" y="1325672"/>
            <a:chExt cx="1926096" cy="469616"/>
          </a:xfrm>
        </p:grpSpPr>
        <p:sp>
          <p:nvSpPr>
            <p:cNvPr id="91"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lang="en-US" sz="1600">
                  <a:solidFill>
                    <a:schemeClr val="tx1"/>
                  </a:solidFill>
                  <a:latin typeface="+mn-lt"/>
                  <a:ea typeface="+mn-ea"/>
                  <a:cs typeface="+mn-ea"/>
                  <a:sym typeface="+mn-lt"/>
                </a:rPr>
                <a:t>Feature Seven</a:t>
              </a:r>
            </a:p>
          </p:txBody>
        </p:sp>
        <p:sp>
          <p:nvSpPr>
            <p:cNvPr id="92"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93" name="Oval 92"/>
          <p:cNvSpPr/>
          <p:nvPr/>
        </p:nvSpPr>
        <p:spPr>
          <a:xfrm>
            <a:off x="8910004" y="4523576"/>
            <a:ext cx="472624" cy="472748"/>
          </a:xfrm>
          <a:prstGeom prst="ellipse">
            <a:avLst/>
          </a:prstGeom>
          <a:solidFill>
            <a:schemeClr val="accent3"/>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grpSp>
        <p:nvGrpSpPr>
          <p:cNvPr id="94" name="Group 93"/>
          <p:cNvGrpSpPr/>
          <p:nvPr/>
        </p:nvGrpSpPr>
        <p:grpSpPr>
          <a:xfrm>
            <a:off x="9510605" y="5147361"/>
            <a:ext cx="1828115" cy="626157"/>
            <a:chOff x="1106692" y="1325672"/>
            <a:chExt cx="1926096" cy="469616"/>
          </a:xfrm>
        </p:grpSpPr>
        <p:sp>
          <p:nvSpPr>
            <p:cNvPr id="95"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lang="en-US" sz="1600">
                  <a:solidFill>
                    <a:schemeClr val="tx1"/>
                  </a:solidFill>
                  <a:latin typeface="+mn-lt"/>
                  <a:ea typeface="+mn-ea"/>
                  <a:cs typeface="+mn-ea"/>
                  <a:sym typeface="+mn-lt"/>
                </a:rPr>
                <a:t>Feature Eight</a:t>
              </a:r>
            </a:p>
          </p:txBody>
        </p:sp>
        <p:sp>
          <p:nvSpPr>
            <p:cNvPr id="96"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97" name="Oval 96"/>
          <p:cNvSpPr/>
          <p:nvPr/>
        </p:nvSpPr>
        <p:spPr>
          <a:xfrm>
            <a:off x="8910004" y="5232906"/>
            <a:ext cx="472624" cy="472748"/>
          </a:xfrm>
          <a:prstGeom prst="ellipse">
            <a:avLst/>
          </a:prstGeom>
          <a:solidFill>
            <a:schemeClr val="accent4"/>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sp>
        <p:nvSpPr>
          <p:cNvPr id="98" name="Freeform 211"/>
          <p:cNvSpPr>
            <a:spLocks noEditPoints="1"/>
          </p:cNvSpPr>
          <p:nvPr/>
        </p:nvSpPr>
        <p:spPr bwMode="auto">
          <a:xfrm>
            <a:off x="9037200" y="3160653"/>
            <a:ext cx="214303" cy="212685"/>
          </a:xfrm>
          <a:custGeom>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b="b" l="0" r="r" t="0"/>
            <a:pathLst>
              <a:path h="57" w="57">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99" name="Freeform 14"/>
          <p:cNvSpPr>
            <a:spLocks noEditPoints="1"/>
          </p:cNvSpPr>
          <p:nvPr/>
        </p:nvSpPr>
        <p:spPr bwMode="auto">
          <a:xfrm>
            <a:off x="9019702" y="3883086"/>
            <a:ext cx="261307" cy="201084"/>
          </a:xfrm>
          <a:custGeom>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b="b" l="0" r="r" t="0"/>
            <a:pathLst>
              <a:path h="60" w="78">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100" name="Freeform 77"/>
          <p:cNvSpPr>
            <a:spLocks noEditPoints="1"/>
          </p:cNvSpPr>
          <p:nvPr/>
        </p:nvSpPr>
        <p:spPr bwMode="auto">
          <a:xfrm>
            <a:off x="9006479" y="4616927"/>
            <a:ext cx="275022" cy="275130"/>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101" name="Freeform 230"/>
          <p:cNvSpPr>
            <a:spLocks noEditPoints="1"/>
          </p:cNvSpPr>
          <p:nvPr/>
        </p:nvSpPr>
        <p:spPr bwMode="auto">
          <a:xfrm>
            <a:off x="9027727" y="5328953"/>
            <a:ext cx="235733" cy="235825"/>
          </a:xfrm>
          <a:custGeom>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b="b" l="0" r="r" t="0"/>
            <a:pathLst>
              <a:path h="57" w="57">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ln>
        </p:spPr>
        <p:txBody>
          <a:bodyPr anchor="t" anchorCtr="0" bIns="22860" compatLnSpc="1" lIns="45720" numCol="1" rIns="45720" tIns="22860" vert="horz" wrap="square"/>
          <a:lstStyle/>
          <a:p>
            <a:endParaRPr lang="en-US" sz="900">
              <a:cs typeface="+mn-ea"/>
              <a:sym typeface="+mn-lt"/>
            </a:endParaRPr>
          </a:p>
        </p:txBody>
      </p:sp>
      <p:grpSp>
        <p:nvGrpSpPr>
          <p:cNvPr id="102" name="Group 101"/>
          <p:cNvGrpSpPr/>
          <p:nvPr/>
        </p:nvGrpSpPr>
        <p:grpSpPr>
          <a:xfrm>
            <a:off x="860425" y="2731124"/>
            <a:ext cx="1888955" cy="626157"/>
            <a:chOff x="1106692" y="1325672"/>
            <a:chExt cx="1926096" cy="469616"/>
          </a:xfrm>
        </p:grpSpPr>
        <p:sp>
          <p:nvSpPr>
            <p:cNvPr id="103"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r>
                <a:rPr lang="en-US" sz="1600">
                  <a:solidFill>
                    <a:schemeClr val="tx1"/>
                  </a:solidFill>
                  <a:latin typeface="+mn-lt"/>
                  <a:ea typeface="+mn-ea"/>
                  <a:cs typeface="+mn-ea"/>
                  <a:sym typeface="+mn-lt"/>
                </a:rPr>
                <a:t>Feature One</a:t>
              </a:r>
            </a:p>
          </p:txBody>
        </p:sp>
        <p:sp>
          <p:nvSpPr>
            <p:cNvPr id="104"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105" name="Oval 104"/>
          <p:cNvSpPr/>
          <p:nvPr/>
        </p:nvSpPr>
        <p:spPr>
          <a:xfrm>
            <a:off x="2846156" y="2816669"/>
            <a:ext cx="472624" cy="472748"/>
          </a:xfrm>
          <a:prstGeom prst="ellipse">
            <a:avLst/>
          </a:prstGeom>
          <a:solidFill>
            <a:schemeClr val="accent1"/>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sp>
        <p:nvSpPr>
          <p:cNvPr id="106" name="Freeform 161"/>
          <p:cNvSpPr>
            <a:spLocks noEditPoints="1"/>
          </p:cNvSpPr>
          <p:nvPr/>
        </p:nvSpPr>
        <p:spPr bwMode="auto">
          <a:xfrm>
            <a:off x="2962360" y="2931861"/>
            <a:ext cx="253709" cy="220075"/>
          </a:xfrm>
          <a:custGeom>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b="b" l="0" r="r" t="0"/>
            <a:pathLst>
              <a:path h="62"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grpSp>
        <p:nvGrpSpPr>
          <p:cNvPr id="107" name="Group 106"/>
          <p:cNvGrpSpPr/>
          <p:nvPr/>
        </p:nvGrpSpPr>
        <p:grpSpPr>
          <a:xfrm>
            <a:off x="860425" y="3440454"/>
            <a:ext cx="1888955" cy="626157"/>
            <a:chOff x="1106692" y="1325672"/>
            <a:chExt cx="1926096" cy="469616"/>
          </a:xfrm>
        </p:grpSpPr>
        <p:sp>
          <p:nvSpPr>
            <p:cNvPr id="108"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r>
                <a:rPr lang="en-US" sz="1600">
                  <a:solidFill>
                    <a:schemeClr val="tx1"/>
                  </a:solidFill>
                  <a:latin typeface="+mn-lt"/>
                  <a:ea typeface="+mn-ea"/>
                  <a:cs typeface="+mn-ea"/>
                  <a:sym typeface="+mn-lt"/>
                </a:rPr>
                <a:t>Feature Two</a:t>
              </a:r>
            </a:p>
          </p:txBody>
        </p:sp>
        <p:sp>
          <p:nvSpPr>
            <p:cNvPr id="109"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110" name="Oval 109"/>
          <p:cNvSpPr/>
          <p:nvPr/>
        </p:nvSpPr>
        <p:spPr>
          <a:xfrm>
            <a:off x="2846156" y="3525998"/>
            <a:ext cx="472624" cy="472748"/>
          </a:xfrm>
          <a:prstGeom prst="ellipse">
            <a:avLst/>
          </a:prstGeom>
          <a:solidFill>
            <a:schemeClr val="accent2"/>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grpSp>
        <p:nvGrpSpPr>
          <p:cNvPr id="111" name="Group 110"/>
          <p:cNvGrpSpPr/>
          <p:nvPr/>
        </p:nvGrpSpPr>
        <p:grpSpPr>
          <a:xfrm>
            <a:off x="860425" y="4212802"/>
            <a:ext cx="1888955" cy="626157"/>
            <a:chOff x="1106692" y="1325672"/>
            <a:chExt cx="1926096" cy="469616"/>
          </a:xfrm>
        </p:grpSpPr>
        <p:sp>
          <p:nvSpPr>
            <p:cNvPr id="112"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r>
                <a:rPr lang="en-US" sz="1600">
                  <a:solidFill>
                    <a:schemeClr val="tx1"/>
                  </a:solidFill>
                  <a:latin typeface="+mn-lt"/>
                  <a:ea typeface="+mn-ea"/>
                  <a:cs typeface="+mn-ea"/>
                  <a:sym typeface="+mn-lt"/>
                </a:rPr>
                <a:t>Feature Three</a:t>
              </a:r>
            </a:p>
          </p:txBody>
        </p:sp>
        <p:sp>
          <p:nvSpPr>
            <p:cNvPr id="113"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114" name="Oval 113"/>
          <p:cNvSpPr/>
          <p:nvPr/>
        </p:nvSpPr>
        <p:spPr>
          <a:xfrm>
            <a:off x="2846156" y="4298346"/>
            <a:ext cx="472624" cy="472748"/>
          </a:xfrm>
          <a:prstGeom prst="ellipse">
            <a:avLst/>
          </a:prstGeom>
          <a:solidFill>
            <a:schemeClr val="accent3"/>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grpSp>
        <p:nvGrpSpPr>
          <p:cNvPr id="115" name="Group 114"/>
          <p:cNvGrpSpPr/>
          <p:nvPr/>
        </p:nvGrpSpPr>
        <p:grpSpPr>
          <a:xfrm>
            <a:off x="860425" y="4922131"/>
            <a:ext cx="1888955" cy="626157"/>
            <a:chOff x="1106692" y="1325672"/>
            <a:chExt cx="1926096" cy="469616"/>
          </a:xfrm>
        </p:grpSpPr>
        <p:sp>
          <p:nvSpPr>
            <p:cNvPr id="116" name="Title 20"/>
            <p:cNvSpPr txBox="1"/>
            <p:nvPr/>
          </p:nvSpPr>
          <p:spPr>
            <a:xfrm>
              <a:off x="1106692" y="1326565"/>
              <a:ext cx="1926096" cy="182879"/>
            </a:xfrm>
            <a:prstGeom prst="rect">
              <a:avLst/>
            </a:prstGeom>
          </p:spPr>
          <p:txBody>
            <a:bodyPr anchor="ctr" bIns="0" lIns="45720" rIns="4572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r>
                <a:rPr lang="en-US" sz="1600">
                  <a:solidFill>
                    <a:schemeClr val="tx1"/>
                  </a:solidFill>
                  <a:latin typeface="+mn-lt"/>
                  <a:ea typeface="+mn-ea"/>
                  <a:cs typeface="+mn-ea"/>
                  <a:sym typeface="+mn-lt"/>
                </a:rPr>
                <a:t>Feature Four</a:t>
              </a:r>
            </a:p>
          </p:txBody>
        </p:sp>
        <p:sp>
          <p:nvSpPr>
            <p:cNvPr id="117" name="Title 20"/>
            <p:cNvSpPr txBox="1"/>
            <p:nvPr/>
          </p:nvSpPr>
          <p:spPr>
            <a:xfrm>
              <a:off x="1107585" y="1497522"/>
              <a:ext cx="1924479" cy="301751"/>
            </a:xfrm>
            <a:prstGeom prst="rect">
              <a:avLst/>
            </a:prstGeom>
          </p:spPr>
          <p:txBody>
            <a:bodyPr anchor="ctr" bIns="22860" lIns="45720" rIns="45720" rtlCol="0" tIns="2286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a:lnSpc>
                  <a:spcPct val="130000"/>
                </a:lnSpc>
              </a:pPr>
              <a:r>
                <a:rPr lang="pt-BR" sz="900">
                  <a:solidFill>
                    <a:schemeClr val="tx1"/>
                  </a:solidFill>
                  <a:latin typeface="+mn-lt"/>
                  <a:ea typeface="+mn-ea"/>
                  <a:cs typeface="+mn-ea"/>
                  <a:sym typeface="+mn-lt"/>
                </a:rPr>
                <a:t>Lorem ipsum dolor sit amet, consectetur adipiscing elit. </a:t>
              </a:r>
            </a:p>
          </p:txBody>
        </p:sp>
      </p:grpSp>
      <p:sp>
        <p:nvSpPr>
          <p:cNvPr id="118" name="Oval 117"/>
          <p:cNvSpPr/>
          <p:nvPr/>
        </p:nvSpPr>
        <p:spPr>
          <a:xfrm>
            <a:off x="2846156" y="5007676"/>
            <a:ext cx="472624" cy="472748"/>
          </a:xfrm>
          <a:prstGeom prst="ellipse">
            <a:avLst/>
          </a:prstGeom>
          <a:solidFill>
            <a:schemeClr val="accent4"/>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sz="900">
              <a:solidFill>
                <a:schemeClr val="tx1"/>
              </a:solidFill>
              <a:cs typeface="+mn-ea"/>
              <a:sym typeface="+mn-lt"/>
            </a:endParaRPr>
          </a:p>
        </p:txBody>
      </p:sp>
      <p:sp>
        <p:nvSpPr>
          <p:cNvPr id="119" name="Freeform 61"/>
          <p:cNvSpPr>
            <a:spLocks noEditPoints="1"/>
          </p:cNvSpPr>
          <p:nvPr/>
        </p:nvSpPr>
        <p:spPr bwMode="auto">
          <a:xfrm>
            <a:off x="2941085" y="3692712"/>
            <a:ext cx="268729" cy="142924"/>
          </a:xfrm>
          <a:custGeom>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b="b" l="0" r="r" t="0"/>
            <a:pathLst>
              <a:path h="39" w="73">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bg1"/>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120" name="Freeform 80"/>
          <p:cNvSpPr/>
          <p:nvPr/>
        </p:nvSpPr>
        <p:spPr bwMode="auto">
          <a:xfrm>
            <a:off x="2959379" y="4402612"/>
            <a:ext cx="236668" cy="240879"/>
          </a:xfrm>
          <a:custGeom>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b="b" l="0" r="r" t="0"/>
            <a:pathLst>
              <a:path h="54" w="52">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121" name="Freeform 116"/>
          <p:cNvSpPr/>
          <p:nvPr/>
        </p:nvSpPr>
        <p:spPr bwMode="auto">
          <a:xfrm>
            <a:off x="2960867" y="5102013"/>
            <a:ext cx="258184" cy="243311"/>
          </a:xfrm>
          <a:custGeom>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b="b" l="0" r="r" t="0"/>
            <a:pathLst>
              <a:path h="60" w="64">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pic>
        <p:nvPicPr>
          <p:cNvPr id="3" name="图片占位符 2"/>
          <p:cNvPicPr>
            <a:picLocks noChangeAspect="1" noGrp="1"/>
          </p:cNvPicPr>
          <p:nvPr>
            <p:ph idx="14" sz="quarter" type="pic"/>
          </p:nvPr>
        </p:nvPicPr>
        <p:blipFill>
          <a:blip r:embed="rId3">
            <a:extLst>
              <a:ext uri="{28A0092B-C50C-407E-A947-70E740481C1C}">
                <a14:useLocalDpi val="0"/>
              </a:ext>
            </a:extLst>
          </a:blip>
          <a:srcRect b="4588" t="4588"/>
          <a:stretch>
            <a:fillRect/>
          </a:stretch>
        </p:blipFill>
        <p:spPr/>
      </p:pic>
      <p:sp>
        <p:nvSpPr>
          <p:cNvPr id="48"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49"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51"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1769455213"/>
      </p:ext>
    </p:extLst>
  </p:cSld>
  <p:clrMapOvr>
    <a:masterClrMapping/>
  </p:clrMapOvr>
  <p:transition spd="slow">
    <p:wip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Chart 2"/>
          <p:cNvGraphicFramePr/>
          <p:nvPr/>
        </p:nvGraphicFramePr>
        <p:xfrm>
          <a:off x="909373" y="2003494"/>
          <a:ext cx="5324740" cy="3148453"/>
        </p:xfrm>
        <a:graphic>
          <a:graphicData uri="http://schemas.openxmlformats.org/drawingml/2006/chart">
            <c:chart xmlns:c="http://schemas.openxmlformats.org/drawingml/2006/chart" r:id="rId2"/>
          </a:graphicData>
        </a:graphic>
      </p:graphicFrame>
      <p:sp>
        <p:nvSpPr>
          <p:cNvPr id="34" name="Oval 33"/>
          <p:cNvSpPr/>
          <p:nvPr/>
        </p:nvSpPr>
        <p:spPr>
          <a:xfrm>
            <a:off x="6787336" y="2322532"/>
            <a:ext cx="694176" cy="6940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3" lIns="91445" rIns="91445" rtlCol="0" tIns="45723"/>
          <a:lstStyle/>
          <a:p>
            <a:pPr algn="ctr"/>
            <a:endParaRPr lang="id-ID" sz="900">
              <a:cs typeface="+mn-ea"/>
              <a:sym typeface="+mn-lt"/>
            </a:endParaRPr>
          </a:p>
        </p:txBody>
      </p:sp>
      <p:sp>
        <p:nvSpPr>
          <p:cNvPr id="35" name="TextBox 34"/>
          <p:cNvSpPr txBox="1"/>
          <p:nvPr/>
        </p:nvSpPr>
        <p:spPr>
          <a:xfrm>
            <a:off x="7602703" y="2226240"/>
            <a:ext cx="3169672" cy="304806"/>
          </a:xfrm>
          <a:prstGeom prst="rect">
            <a:avLst/>
          </a:prstGeom>
          <a:noFill/>
        </p:spPr>
        <p:txBody>
          <a:bodyPr bIns="45723" lIns="91445" rIns="91445" rtlCol="0" tIns="45723" wrap="square">
            <a:spAutoFit/>
          </a:bodyPr>
          <a:lstStyle/>
          <a:p>
            <a:r>
              <a:rPr lang="id-ID" sz="1400">
                <a:cs typeface="+mn-ea"/>
                <a:sym typeface="+mn-lt"/>
              </a:rPr>
              <a:t>Factor Number One</a:t>
            </a:r>
          </a:p>
        </p:txBody>
      </p:sp>
      <p:sp>
        <p:nvSpPr>
          <p:cNvPr id="36" name="Rectangle 35"/>
          <p:cNvSpPr/>
          <p:nvPr/>
        </p:nvSpPr>
        <p:spPr>
          <a:xfrm>
            <a:off x="7602703" y="2511373"/>
            <a:ext cx="3126746" cy="457206"/>
          </a:xfrm>
          <a:prstGeom prst="rect">
            <a:avLst/>
          </a:prstGeom>
        </p:spPr>
        <p:txBody>
          <a:bodyPr bIns="45723" lIns="91445" rIns="91445" tIns="45723" wrap="square">
            <a:spAutoFit/>
          </a:bodyPr>
          <a:lstStyle/>
          <a:p>
            <a:r>
              <a:rPr lang="fr-FR" sz="1200">
                <a:cs typeface="+mn-ea"/>
                <a:sym typeface="+mn-lt"/>
              </a:rPr>
              <a:t>Lorem ipsum dolor sit amet, consectetur adipiscing elit. Aliquam tincidunt ante nec</a:t>
            </a:r>
          </a:p>
        </p:txBody>
      </p:sp>
      <p:sp>
        <p:nvSpPr>
          <p:cNvPr id="37" name="Oval 36"/>
          <p:cNvSpPr/>
          <p:nvPr/>
        </p:nvSpPr>
        <p:spPr>
          <a:xfrm>
            <a:off x="6787336" y="3286526"/>
            <a:ext cx="694176" cy="6940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3" lIns="91445" rIns="91445" rtlCol="0" tIns="45723"/>
          <a:lstStyle/>
          <a:p>
            <a:pPr algn="ctr"/>
            <a:endParaRPr lang="id-ID" sz="900">
              <a:cs typeface="+mn-ea"/>
              <a:sym typeface="+mn-lt"/>
            </a:endParaRPr>
          </a:p>
        </p:txBody>
      </p:sp>
      <p:sp>
        <p:nvSpPr>
          <p:cNvPr id="38" name="Oval 37"/>
          <p:cNvSpPr/>
          <p:nvPr/>
        </p:nvSpPr>
        <p:spPr>
          <a:xfrm>
            <a:off x="6787336" y="4203030"/>
            <a:ext cx="694176" cy="6940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3" lIns="91445" rIns="91445" rtlCol="0" tIns="45723"/>
          <a:lstStyle/>
          <a:p>
            <a:pPr algn="ctr"/>
            <a:endParaRPr lang="id-ID" sz="900">
              <a:cs typeface="+mn-ea"/>
              <a:sym typeface="+mn-lt"/>
            </a:endParaRPr>
          </a:p>
        </p:txBody>
      </p:sp>
      <p:sp>
        <p:nvSpPr>
          <p:cNvPr id="46" name="Freeform 91"/>
          <p:cNvSpPr>
            <a:spLocks noEditPoints="1"/>
          </p:cNvSpPr>
          <p:nvPr/>
        </p:nvSpPr>
        <p:spPr bwMode="auto">
          <a:xfrm>
            <a:off x="6945522" y="2448987"/>
            <a:ext cx="403914" cy="403914"/>
          </a:xfrm>
          <a:custGeom>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b="b" l="0" r="r" t="0"/>
            <a:pathLst>
              <a:path h="62" w="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47" name="Freeform 144"/>
          <p:cNvSpPr>
            <a:spLocks noEditPoints="1"/>
          </p:cNvSpPr>
          <p:nvPr/>
        </p:nvSpPr>
        <p:spPr bwMode="auto">
          <a:xfrm>
            <a:off x="6920534" y="3445096"/>
            <a:ext cx="427479" cy="331572"/>
          </a:xfrm>
          <a:custGeom>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b="b" l="0" r="r" t="0"/>
            <a:pathLst>
              <a:path h="56" w="72">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48" name="Freeform 148"/>
          <p:cNvSpPr>
            <a:spLocks noEditPoints="1"/>
          </p:cNvSpPr>
          <p:nvPr/>
        </p:nvSpPr>
        <p:spPr bwMode="auto">
          <a:xfrm>
            <a:off x="6976820" y="4362177"/>
            <a:ext cx="346267" cy="333813"/>
          </a:xfrm>
          <a:custGeom>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b="b" l="0" r="r" t="0"/>
            <a:pathLst>
              <a:path h="62" w="64">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ln>
        </p:spPr>
        <p:txBody>
          <a:bodyPr anchor="t" anchorCtr="0" bIns="22860" compatLnSpc="1" lIns="45720" numCol="1" rIns="45720" tIns="22860" vert="horz" wrap="square"/>
          <a:lstStyle/>
          <a:p>
            <a:endParaRPr lang="en-US" sz="900">
              <a:cs typeface="+mn-ea"/>
              <a:sym typeface="+mn-lt"/>
            </a:endParaRPr>
          </a:p>
        </p:txBody>
      </p:sp>
      <p:sp>
        <p:nvSpPr>
          <p:cNvPr id="50" name="TextBox 49"/>
          <p:cNvSpPr txBox="1"/>
          <p:nvPr/>
        </p:nvSpPr>
        <p:spPr>
          <a:xfrm>
            <a:off x="7602703" y="3254694"/>
            <a:ext cx="3169672" cy="304806"/>
          </a:xfrm>
          <a:prstGeom prst="rect">
            <a:avLst/>
          </a:prstGeom>
          <a:noFill/>
        </p:spPr>
        <p:txBody>
          <a:bodyPr bIns="45723" lIns="91445" rIns="91445" rtlCol="0" tIns="45723" wrap="square">
            <a:spAutoFit/>
          </a:bodyPr>
          <a:lstStyle/>
          <a:p>
            <a:r>
              <a:rPr lang="id-ID" sz="1400">
                <a:cs typeface="+mn-ea"/>
                <a:sym typeface="+mn-lt"/>
              </a:rPr>
              <a:t>Factor Number Two</a:t>
            </a:r>
          </a:p>
        </p:txBody>
      </p:sp>
      <p:sp>
        <p:nvSpPr>
          <p:cNvPr id="51" name="Rectangle 50"/>
          <p:cNvSpPr/>
          <p:nvPr/>
        </p:nvSpPr>
        <p:spPr>
          <a:xfrm>
            <a:off x="7602703" y="3539827"/>
            <a:ext cx="3126746" cy="457206"/>
          </a:xfrm>
          <a:prstGeom prst="rect">
            <a:avLst/>
          </a:prstGeom>
        </p:spPr>
        <p:txBody>
          <a:bodyPr bIns="45723" lIns="91445" rIns="91445" tIns="45723" wrap="square">
            <a:spAutoFit/>
          </a:bodyPr>
          <a:lstStyle/>
          <a:p>
            <a:r>
              <a:rPr lang="fr-FR" sz="1200">
                <a:cs typeface="+mn-ea"/>
                <a:sym typeface="+mn-lt"/>
              </a:rPr>
              <a:t>Lorem ipsum dolor sit amet, consectetur adipiscing elit. Aliquam tincidunt ante nec</a:t>
            </a:r>
          </a:p>
        </p:txBody>
      </p:sp>
      <p:sp>
        <p:nvSpPr>
          <p:cNvPr id="52" name="TextBox 51"/>
          <p:cNvSpPr txBox="1"/>
          <p:nvPr/>
        </p:nvSpPr>
        <p:spPr>
          <a:xfrm>
            <a:off x="7602703" y="4194408"/>
            <a:ext cx="3169672" cy="304806"/>
          </a:xfrm>
          <a:prstGeom prst="rect">
            <a:avLst/>
          </a:prstGeom>
          <a:noFill/>
        </p:spPr>
        <p:txBody>
          <a:bodyPr bIns="45723" lIns="91445" rIns="91445" rtlCol="0" tIns="45723" wrap="square">
            <a:spAutoFit/>
          </a:bodyPr>
          <a:lstStyle/>
          <a:p>
            <a:r>
              <a:rPr lang="id-ID" sz="1400">
                <a:cs typeface="+mn-ea"/>
                <a:sym typeface="+mn-lt"/>
              </a:rPr>
              <a:t>Factor Number Three</a:t>
            </a:r>
          </a:p>
        </p:txBody>
      </p:sp>
      <p:sp>
        <p:nvSpPr>
          <p:cNvPr id="53" name="Rectangle 52"/>
          <p:cNvSpPr/>
          <p:nvPr/>
        </p:nvSpPr>
        <p:spPr>
          <a:xfrm>
            <a:off x="7602703" y="4479541"/>
            <a:ext cx="3126746" cy="457206"/>
          </a:xfrm>
          <a:prstGeom prst="rect">
            <a:avLst/>
          </a:prstGeom>
        </p:spPr>
        <p:txBody>
          <a:bodyPr bIns="45723" lIns="91445" rIns="91445" tIns="45723" wrap="square">
            <a:spAutoFit/>
          </a:bodyPr>
          <a:lstStyle/>
          <a:p>
            <a:r>
              <a:rPr lang="fr-FR" sz="1200">
                <a:cs typeface="+mn-ea"/>
                <a:sym typeface="+mn-lt"/>
              </a:rPr>
              <a:t>Lorem ipsum dolor sit amet, consectetur adipiscing elit. Aliquam tincidunt ante nec</a:t>
            </a:r>
          </a:p>
        </p:txBody>
      </p:sp>
      <p:sp>
        <p:nvSpPr>
          <p:cNvPr id="18"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19"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20"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2487702379"/>
      </p:ext>
    </p:extLst>
  </p:cSld>
  <p:clrMapOvr>
    <a:masterClrMapping/>
  </p:clrMapOvr>
  <p:transition spd="slow">
    <p:wip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6"/>
          <p:cNvSpPr/>
          <p:nvPr/>
        </p:nvSpPr>
        <p:spPr>
          <a:xfrm>
            <a:off x="1588" y="1497707"/>
            <a:ext cx="5045750" cy="21447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083"/>
            <a:endParaRPr lang="en-US">
              <a:solidFill>
                <a:prstClr val="white"/>
              </a:solidFill>
              <a:cs typeface="+mn-ea"/>
              <a:sym typeface="+mn-lt"/>
            </a:endParaRPr>
          </a:p>
        </p:txBody>
      </p:sp>
      <p:sp>
        <p:nvSpPr>
          <p:cNvPr id="49" name="Rectangle 48"/>
          <p:cNvSpPr/>
          <p:nvPr/>
        </p:nvSpPr>
        <p:spPr>
          <a:xfrm>
            <a:off x="1588" y="3762240"/>
            <a:ext cx="2663906" cy="2144716"/>
          </a:xfrm>
          <a:prstGeom prst="rect">
            <a:avLst/>
          </a:prstGeom>
          <a:solidFill>
            <a:srgbClr val="373737"/>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083"/>
            <a:endParaRPr lang="en-US">
              <a:solidFill>
                <a:prstClr val="white"/>
              </a:solidFill>
              <a:cs typeface="+mn-ea"/>
              <a:sym typeface="+mn-lt"/>
            </a:endParaRPr>
          </a:p>
        </p:txBody>
      </p:sp>
      <p:sp>
        <p:nvSpPr>
          <p:cNvPr id="56" name="Rectangle 55"/>
          <p:cNvSpPr/>
          <p:nvPr/>
        </p:nvSpPr>
        <p:spPr>
          <a:xfrm>
            <a:off x="7510588" y="3762240"/>
            <a:ext cx="2286000" cy="2144716"/>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083"/>
            <a:endParaRPr lang="en-US">
              <a:solidFill>
                <a:prstClr val="white"/>
              </a:solidFill>
              <a:cs typeface="+mn-ea"/>
              <a:sym typeface="+mn-lt"/>
            </a:endParaRPr>
          </a:p>
        </p:txBody>
      </p:sp>
      <p:sp>
        <p:nvSpPr>
          <p:cNvPr id="73" name="TextBox 72"/>
          <p:cNvSpPr txBox="1"/>
          <p:nvPr/>
        </p:nvSpPr>
        <p:spPr>
          <a:xfrm>
            <a:off x="883246" y="1758008"/>
            <a:ext cx="3564494" cy="1005840"/>
          </a:xfrm>
          <a:prstGeom prst="rect">
            <a:avLst/>
          </a:prstGeom>
          <a:noFill/>
        </p:spPr>
        <p:txBody>
          <a:bodyPr rtlCol="0" wrap="square">
            <a:spAutoFit/>
          </a:bodyPr>
          <a:lstStyle/>
          <a:p>
            <a:pPr algn="ctr" defTabSz="914083"/>
            <a:r>
              <a:rPr lang="en-US" sz="3000">
                <a:solidFill>
                  <a:prstClr val="white"/>
                </a:solidFill>
                <a:cs typeface="+mn-ea"/>
                <a:sym typeface="+mn-lt"/>
              </a:rPr>
              <a:t>People behind</a:t>
            </a:r>
          </a:p>
          <a:p>
            <a:pPr algn="ctr" defTabSz="914083"/>
            <a:r>
              <a:rPr lang="en-US" sz="3000">
                <a:solidFill>
                  <a:prstClr val="white"/>
                </a:solidFill>
                <a:cs typeface="+mn-ea"/>
                <a:sym typeface="+mn-lt"/>
              </a:rPr>
              <a:t>The Scenes</a:t>
            </a:r>
          </a:p>
        </p:txBody>
      </p:sp>
      <p:sp>
        <p:nvSpPr>
          <p:cNvPr id="74" name="TextBox 73"/>
          <p:cNvSpPr txBox="1"/>
          <p:nvPr/>
        </p:nvSpPr>
        <p:spPr>
          <a:xfrm>
            <a:off x="883246" y="2723327"/>
            <a:ext cx="3564495" cy="640080"/>
          </a:xfrm>
          <a:prstGeom prst="rect">
            <a:avLst/>
          </a:prstGeom>
          <a:noFill/>
        </p:spPr>
        <p:txBody>
          <a:bodyPr rtlCol="0" wrap="square">
            <a:spAutoFit/>
          </a:bodyPr>
          <a:lstStyle/>
          <a:p>
            <a:pPr algn="ctr" defTabSz="914083"/>
            <a:r>
              <a:rPr lang="en-US" sz="1200">
                <a:solidFill>
                  <a:prstClr val="white"/>
                </a:solidFill>
                <a:cs typeface="+mn-ea"/>
                <a:sym typeface="+mn-lt"/>
              </a:rPr>
              <a:t>Lorem ipsum dolor sit amet, consectetur adipiscing elit. Nulla scelerisque est eget tincidunt venenatis. In non eros lacus. Fusce metus turpis, bibendum in mi a, </a:t>
            </a:r>
          </a:p>
        </p:txBody>
      </p:sp>
      <p:sp>
        <p:nvSpPr>
          <p:cNvPr id="75" name="TextBox 74"/>
          <p:cNvSpPr txBox="1"/>
          <p:nvPr/>
        </p:nvSpPr>
        <p:spPr>
          <a:xfrm>
            <a:off x="7964231" y="4071508"/>
            <a:ext cx="1753671" cy="1554480"/>
          </a:xfrm>
          <a:prstGeom prst="rect">
            <a:avLst/>
          </a:prstGeom>
          <a:noFill/>
        </p:spPr>
        <p:txBody>
          <a:bodyPr rtlCol="0" wrap="square">
            <a:spAutoFit/>
          </a:bodyPr>
          <a:lstStyle/>
          <a:p>
            <a:pPr defTabSz="914083"/>
            <a:r>
              <a:rPr lang="en-US" sz="1200">
                <a:solidFill>
                  <a:prstClr val="white"/>
                </a:solidFill>
                <a:cs typeface="+mn-ea"/>
                <a:sym typeface="+mn-lt"/>
              </a:rPr>
              <a:t>Lorem ipsum dolor sit amet, consectetur adipiscing elit. Nulla scelerisque est eget tincidunt venenatis. In non eros lacus. Fusce metus turpis, bibendum in mi a, </a:t>
            </a:r>
          </a:p>
        </p:txBody>
      </p:sp>
      <p:sp>
        <p:nvSpPr>
          <p:cNvPr id="76" name="TextBox 75"/>
          <p:cNvSpPr txBox="1"/>
          <p:nvPr/>
        </p:nvSpPr>
        <p:spPr>
          <a:xfrm>
            <a:off x="7575939" y="3892104"/>
            <a:ext cx="477066" cy="1143000"/>
          </a:xfrm>
          <a:prstGeom prst="rect">
            <a:avLst/>
          </a:prstGeom>
          <a:noFill/>
        </p:spPr>
        <p:txBody>
          <a:bodyPr rtlCol="0" wrap="square">
            <a:spAutoFit/>
          </a:bodyPr>
          <a:lstStyle/>
          <a:p>
            <a:pPr defTabSz="914083"/>
            <a:r>
              <a:rPr lang="en-US" sz="6900">
                <a:solidFill>
                  <a:prstClr val="white"/>
                </a:solidFill>
                <a:cs typeface="+mn-ea"/>
                <a:sym typeface="+mn-lt"/>
              </a:rPr>
              <a:t>“</a:t>
            </a:r>
          </a:p>
        </p:txBody>
      </p:sp>
      <p:pic>
        <p:nvPicPr>
          <p:cNvPr id="9" name="图片占位符 8"/>
          <p:cNvPicPr>
            <a:picLocks noChangeAspect="1" noGrp="1"/>
          </p:cNvPicPr>
          <p:nvPr>
            <p:ph idx="13" sz="quarter" type="pic"/>
          </p:nvPr>
        </p:nvPicPr>
        <p:blipFill>
          <a:blip r:embed="rId2">
            <a:extLst>
              <a:ext uri="{28A0092B-C50C-407E-A947-70E740481C1C}">
                <a14:useLocalDpi val="0"/>
              </a:ext>
            </a:extLst>
          </a:blip>
          <a:srcRect l="14471" r="14471"/>
          <a:stretch>
            <a:fillRect/>
          </a:stretch>
        </p:blipFill>
        <p:spPr/>
      </p:pic>
      <p:pic>
        <p:nvPicPr>
          <p:cNvPr id="13" name="图片占位符 12"/>
          <p:cNvPicPr>
            <a:picLocks noChangeAspect="1" noGrp="1"/>
          </p:cNvPicPr>
          <p:nvPr>
            <p:ph idx="17" sz="quarter" type="pic"/>
          </p:nvPr>
        </p:nvPicPr>
        <p:blipFill>
          <a:blip r:embed="rId3">
            <a:extLst>
              <a:ext uri="{28A0092B-C50C-407E-A947-70E740481C1C}">
                <a14:useLocalDpi val="0"/>
              </a:ext>
            </a:extLst>
          </a:blip>
          <a:srcRect l="10030" r="10030"/>
          <a:stretch>
            <a:fillRect/>
          </a:stretch>
        </p:blipFill>
        <p:spPr/>
      </p:pic>
      <p:pic>
        <p:nvPicPr>
          <p:cNvPr id="14" name="图片占位符 13"/>
          <p:cNvPicPr>
            <a:picLocks noChangeAspect="1" noGrp="1"/>
          </p:cNvPicPr>
          <p:nvPr>
            <p:ph idx="18" sz="quarter" type="pic"/>
          </p:nvPr>
        </p:nvPicPr>
        <p:blipFill>
          <a:blip r:embed="rId4">
            <a:extLst>
              <a:ext uri="{28A0092B-C50C-407E-A947-70E740481C1C}">
                <a14:useLocalDpi val="0"/>
              </a:ext>
            </a:extLst>
          </a:blip>
          <a:srcRect l="12170" r="12170"/>
          <a:stretch>
            <a:fillRect/>
          </a:stretch>
        </p:blipFill>
        <p:spPr/>
      </p:pic>
      <p:pic>
        <p:nvPicPr>
          <p:cNvPr id="10" name="图片占位符 9"/>
          <p:cNvPicPr>
            <a:picLocks noChangeAspect="1" noGrp="1"/>
          </p:cNvPicPr>
          <p:nvPr>
            <p:ph idx="14" sz="quarter" type="pic"/>
          </p:nvPr>
        </p:nvPicPr>
        <p:blipFill>
          <a:blip r:embed="rId5">
            <a:extLst>
              <a:ext uri="{28A0092B-C50C-407E-A947-70E740481C1C}">
                <a14:useLocalDpi val="0"/>
              </a:ext>
            </a:extLst>
          </a:blip>
          <a:srcRect l="14442" r="14442"/>
          <a:stretch>
            <a:fillRect/>
          </a:stretch>
        </p:blipFill>
        <p:spPr/>
      </p:pic>
      <p:pic>
        <p:nvPicPr>
          <p:cNvPr id="11" name="图片占位符 10"/>
          <p:cNvPicPr>
            <a:picLocks noChangeAspect="1" noGrp="1"/>
          </p:cNvPicPr>
          <p:nvPr>
            <p:ph idx="15" sz="quarter" type="pic"/>
          </p:nvPr>
        </p:nvPicPr>
        <p:blipFill>
          <a:blip r:embed="rId6">
            <a:extLst>
              <a:ext uri="{28A0092B-C50C-407E-A947-70E740481C1C}">
                <a14:useLocalDpi val="0"/>
              </a:ext>
            </a:extLst>
          </a:blip>
          <a:srcRect l="14471" r="14471"/>
          <a:stretch>
            <a:fillRect/>
          </a:stretch>
        </p:blipFill>
        <p:spPr/>
      </p:pic>
      <p:pic>
        <p:nvPicPr>
          <p:cNvPr id="12" name="图片占位符 11"/>
          <p:cNvPicPr>
            <a:picLocks noChangeAspect="1" noGrp="1"/>
          </p:cNvPicPr>
          <p:nvPr>
            <p:ph idx="16" sz="quarter" type="pic"/>
          </p:nvPr>
        </p:nvPicPr>
        <p:blipFill>
          <a:blip r:embed="rId7">
            <a:extLst>
              <a:ext uri="{28A0092B-C50C-407E-A947-70E740481C1C}">
                <a14:useLocalDpi val="0"/>
              </a:ext>
            </a:extLst>
          </a:blip>
          <a:srcRect l="12170" r="12170"/>
          <a:stretch>
            <a:fillRect/>
          </a:stretch>
        </p:blipFill>
        <p:spPr/>
      </p:pic>
      <p:sp>
        <p:nvSpPr>
          <p:cNvPr id="18"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19"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20"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941396987"/>
      </p:ext>
    </p:extLst>
  </p:cSld>
  <p:clrMapOvr>
    <a:masterClrMapping/>
  </p:clrMapOvr>
  <p:transition spd="slow">
    <p:wip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3" name="Chart 12"/>
          <p:cNvGraphicFramePr/>
          <p:nvPr/>
        </p:nvGraphicFramePr>
        <p:xfrm>
          <a:off x="8965143" y="1658515"/>
          <a:ext cx="2462476" cy="2385625"/>
        </p:xfrm>
        <a:graphic>
          <a:graphicData uri="http://schemas.openxmlformats.org/drawingml/2006/chart">
            <c:chart xmlns:c="http://schemas.openxmlformats.org/drawingml/2006/chart" r:id="rId2"/>
          </a:graphicData>
        </a:graphic>
      </p:graphicFrame>
      <p:sp>
        <p:nvSpPr>
          <p:cNvPr id="34" name="Oval 33"/>
          <p:cNvSpPr>
            <a:spLocks noChangeAspect="1"/>
          </p:cNvSpPr>
          <p:nvPr/>
        </p:nvSpPr>
        <p:spPr>
          <a:xfrm>
            <a:off x="9239648"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rtlCol="0"/>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en-US" sz="550">
              <a:cs typeface="+mn-ea"/>
              <a:sym typeface="+mn-lt"/>
            </a:endParaRPr>
          </a:p>
        </p:txBody>
      </p:sp>
      <p:graphicFrame>
        <p:nvGraphicFramePr>
          <p:cNvPr id="18" name="Chart 17"/>
          <p:cNvGraphicFramePr/>
          <p:nvPr/>
        </p:nvGraphicFramePr>
        <p:xfrm>
          <a:off x="872407" y="1661207"/>
          <a:ext cx="2462476" cy="2385625"/>
        </p:xfrm>
        <a:graphic>
          <a:graphicData uri="http://schemas.openxmlformats.org/drawingml/2006/chart">
            <c:chart xmlns:c="http://schemas.openxmlformats.org/drawingml/2006/chart" r:id="rId3"/>
          </a:graphicData>
        </a:graphic>
      </p:graphicFrame>
      <p:sp>
        <p:nvSpPr>
          <p:cNvPr id="19" name="TextBox 18"/>
          <p:cNvSpPr txBox="1"/>
          <p:nvPr/>
        </p:nvSpPr>
        <p:spPr>
          <a:xfrm>
            <a:off x="1051024" y="5287578"/>
            <a:ext cx="10086778" cy="457200"/>
          </a:xfrm>
          <a:prstGeom prst="rect">
            <a:avLst/>
          </a:prstGeom>
          <a:noFill/>
        </p:spPr>
        <p:txBody>
          <a:bodyPr rtlCol="0" wrap="square">
            <a:spAutoFit/>
          </a:bodyPr>
          <a:lstStyle/>
          <a:p>
            <a:r>
              <a:rPr lang="en-US" sz="1200">
                <a:cs typeface="+mn-ea"/>
                <a:sym typeface="+mn-lt"/>
              </a:rPr>
              <a:t>Lorem ipsum dolor sit amet, consectetur adipiscing elit. Nulla scelerisque est eget tincidunt venenatis. In non eros lacus. Fusce metus turpis, bibendum in mi a, tristique maximus elit. Aenean vitae nulla vehicula, imperdiet arcu consequat, fringilla lectus. Donec ut mattis nisi, ut rutrum neque. </a:t>
            </a:r>
          </a:p>
        </p:txBody>
      </p:sp>
      <p:graphicFrame>
        <p:nvGraphicFramePr>
          <p:cNvPr id="11" name="Chart 10"/>
          <p:cNvGraphicFramePr/>
          <p:nvPr/>
        </p:nvGraphicFramePr>
        <p:xfrm>
          <a:off x="3501307" y="1658515"/>
          <a:ext cx="2462476" cy="2385625"/>
        </p:xfrm>
        <a:graphic>
          <a:graphicData uri="http://schemas.openxmlformats.org/drawingml/2006/chart">
            <c:chart xmlns:c="http://schemas.openxmlformats.org/drawingml/2006/chart" r:id="rId4"/>
          </a:graphicData>
        </a:graphic>
      </p:graphicFrame>
      <p:graphicFrame>
        <p:nvGraphicFramePr>
          <p:cNvPr id="12" name="Chart 11"/>
          <p:cNvGraphicFramePr/>
          <p:nvPr/>
        </p:nvGraphicFramePr>
        <p:xfrm>
          <a:off x="6336243" y="1661207"/>
          <a:ext cx="2462476" cy="2385625"/>
        </p:xfrm>
        <a:graphic>
          <a:graphicData uri="http://schemas.openxmlformats.org/drawingml/2006/chart">
            <c:chart xmlns:c="http://schemas.openxmlformats.org/drawingml/2006/chart" r:id="rId5"/>
          </a:graphicData>
        </a:graphic>
      </p:graphicFrame>
      <p:sp>
        <p:nvSpPr>
          <p:cNvPr id="14" name="Oval 13"/>
          <p:cNvSpPr>
            <a:spLocks noChangeAspect="1"/>
          </p:cNvSpPr>
          <p:nvPr/>
        </p:nvSpPr>
        <p:spPr>
          <a:xfrm>
            <a:off x="6601073"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rtlCol="0"/>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en-US" sz="550">
              <a:cs typeface="+mn-ea"/>
              <a:sym typeface="+mn-lt"/>
            </a:endParaRPr>
          </a:p>
        </p:txBody>
      </p:sp>
      <p:sp>
        <p:nvSpPr>
          <p:cNvPr id="15" name="Oval 14"/>
          <p:cNvSpPr>
            <a:spLocks noChangeAspect="1"/>
          </p:cNvSpPr>
          <p:nvPr/>
        </p:nvSpPr>
        <p:spPr>
          <a:xfrm>
            <a:off x="376393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rtlCol="0"/>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en-US" sz="550">
              <a:cs typeface="+mn-ea"/>
              <a:sym typeface="+mn-lt"/>
            </a:endParaRPr>
          </a:p>
        </p:txBody>
      </p:sp>
      <p:sp>
        <p:nvSpPr>
          <p:cNvPr id="16" name="Oval 15"/>
          <p:cNvSpPr>
            <a:spLocks noChangeAspect="1"/>
          </p:cNvSpPr>
          <p:nvPr/>
        </p:nvSpPr>
        <p:spPr>
          <a:xfrm>
            <a:off x="112737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rtlCol="0"/>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en-US" sz="550">
              <a:cs typeface="+mn-ea"/>
              <a:sym typeface="+mn-lt"/>
            </a:endParaRPr>
          </a:p>
        </p:txBody>
      </p:sp>
      <p:sp>
        <p:nvSpPr>
          <p:cNvPr id="22" name="Freeform 11"/>
          <p:cNvSpPr>
            <a:spLocks noChangeArrowheads="1"/>
          </p:cNvSpPr>
          <p:nvPr/>
        </p:nvSpPr>
        <p:spPr bwMode="auto">
          <a:xfrm>
            <a:off x="9881103" y="2501686"/>
            <a:ext cx="660908" cy="660903"/>
          </a:xfrm>
          <a:custGeom>
            <a:gdLst>
              <a:gd fmla="*/ 530 w 609" name="T0"/>
              <a:gd fmla="*/ 608 h 609" name="T1"/>
              <a:gd fmla="*/ 530 w 609" name="T2"/>
              <a:gd fmla="*/ 608 h 609" name="T3"/>
              <a:gd fmla="*/ 78 w 609" name="T4"/>
              <a:gd fmla="*/ 608 h 609" name="T5"/>
              <a:gd fmla="*/ 0 w 609" name="T6"/>
              <a:gd fmla="*/ 530 h 609" name="T7"/>
              <a:gd fmla="*/ 0 w 609" name="T8"/>
              <a:gd fmla="*/ 78 h 609" name="T9"/>
              <a:gd fmla="*/ 78 w 609" name="T10"/>
              <a:gd fmla="*/ 0 h 609" name="T11"/>
              <a:gd fmla="*/ 530 w 609" name="T12"/>
              <a:gd fmla="*/ 0 h 609" name="T13"/>
              <a:gd fmla="*/ 608 w 609" name="T14"/>
              <a:gd fmla="*/ 78 h 609" name="T15"/>
              <a:gd fmla="*/ 608 w 609" name="T16"/>
              <a:gd fmla="*/ 530 h 609" name="T17"/>
              <a:gd fmla="*/ 530 w 609" name="T18"/>
              <a:gd fmla="*/ 608 h 609" name="T19"/>
              <a:gd fmla="*/ 304 w 609" name="T20"/>
              <a:gd fmla="*/ 184 h 609" name="T21"/>
              <a:gd fmla="*/ 304 w 609" name="T22"/>
              <a:gd fmla="*/ 184 h 609" name="T23"/>
              <a:gd fmla="*/ 198 w 609" name="T24"/>
              <a:gd fmla="*/ 254 h 609" name="T25"/>
              <a:gd fmla="*/ 198 w 609" name="T26"/>
              <a:gd fmla="*/ 254 h 609" name="T27"/>
              <a:gd fmla="*/ 198 w 609" name="T28"/>
              <a:gd fmla="*/ 254 h 609" name="T29"/>
              <a:gd fmla="*/ 191 w 609" name="T30"/>
              <a:gd fmla="*/ 261 h 609" name="T31"/>
              <a:gd fmla="*/ 191 w 609" name="T32"/>
              <a:gd fmla="*/ 269 h 609" name="T33"/>
              <a:gd fmla="*/ 191 w 609" name="T34"/>
              <a:gd fmla="*/ 276 h 609" name="T35"/>
              <a:gd fmla="*/ 191 w 609" name="T36"/>
              <a:gd fmla="*/ 283 h 609" name="T37"/>
              <a:gd fmla="*/ 191 w 609" name="T38"/>
              <a:gd fmla="*/ 290 h 609" name="T39"/>
              <a:gd fmla="*/ 191 w 609" name="T40"/>
              <a:gd fmla="*/ 290 h 609" name="T41"/>
              <a:gd fmla="*/ 184 w 609" name="T42"/>
              <a:gd fmla="*/ 304 h 609" name="T43"/>
              <a:gd fmla="*/ 304 w 609" name="T44"/>
              <a:gd fmla="*/ 424 h 609" name="T45"/>
              <a:gd fmla="*/ 424 w 609" name="T46"/>
              <a:gd fmla="*/ 304 h 609" name="T47"/>
              <a:gd fmla="*/ 417 w 609" name="T48"/>
              <a:gd fmla="*/ 290 h 609" name="T49"/>
              <a:gd fmla="*/ 417 w 609" name="T50"/>
              <a:gd fmla="*/ 290 h 609" name="T51"/>
              <a:gd fmla="*/ 417 w 609" name="T52"/>
              <a:gd fmla="*/ 283 h 609" name="T53"/>
              <a:gd fmla="*/ 417 w 609" name="T54"/>
              <a:gd fmla="*/ 276 h 609" name="T55"/>
              <a:gd fmla="*/ 417 w 609" name="T56"/>
              <a:gd fmla="*/ 269 h 609" name="T57"/>
              <a:gd fmla="*/ 417 w 609" name="T58"/>
              <a:gd fmla="*/ 261 h 609" name="T59"/>
              <a:gd fmla="*/ 410 w 609" name="T60"/>
              <a:gd fmla="*/ 254 h 609" name="T61"/>
              <a:gd fmla="*/ 410 w 609" name="T62"/>
              <a:gd fmla="*/ 254 h 609" name="T63"/>
              <a:gd fmla="*/ 410 w 609" name="T64"/>
              <a:gd fmla="*/ 254 h 609" name="T65"/>
              <a:gd fmla="*/ 304 w 609" name="T66"/>
              <a:gd fmla="*/ 184 h 609" name="T67"/>
              <a:gd fmla="*/ 537 w 609" name="T68"/>
              <a:gd fmla="*/ 99 h 609" name="T69"/>
              <a:gd fmla="*/ 537 w 609" name="T70"/>
              <a:gd fmla="*/ 99 h 609" name="T71"/>
              <a:gd fmla="*/ 509 w 609" name="T72"/>
              <a:gd fmla="*/ 71 h 609" name="T73"/>
              <a:gd fmla="*/ 445 w 609" name="T74"/>
              <a:gd fmla="*/ 71 h 609" name="T75"/>
              <a:gd fmla="*/ 417 w 609" name="T76"/>
              <a:gd fmla="*/ 99 h 609" name="T77"/>
              <a:gd fmla="*/ 417 w 609" name="T78"/>
              <a:gd fmla="*/ 162 h 609" name="T79"/>
              <a:gd fmla="*/ 445 w 609" name="T80"/>
              <a:gd fmla="*/ 191 h 609" name="T81"/>
              <a:gd fmla="*/ 509 w 609" name="T82"/>
              <a:gd fmla="*/ 191 h 609" name="T83"/>
              <a:gd fmla="*/ 537 w 609" name="T84"/>
              <a:gd fmla="*/ 162 h 609" name="T85"/>
              <a:gd fmla="*/ 537 w 609" name="T86"/>
              <a:gd fmla="*/ 99 h 609" name="T87"/>
              <a:gd fmla="*/ 537 w 609" name="T88"/>
              <a:gd fmla="*/ 254 h 609" name="T89"/>
              <a:gd fmla="*/ 537 w 609" name="T90"/>
              <a:gd fmla="*/ 254 h 609" name="T91"/>
              <a:gd fmla="*/ 481 w 609" name="T92"/>
              <a:gd fmla="*/ 254 h 609" name="T93"/>
              <a:gd fmla="*/ 488 w 609" name="T94"/>
              <a:gd fmla="*/ 304 h 609" name="T95"/>
              <a:gd fmla="*/ 304 w 609" name="T96"/>
              <a:gd fmla="*/ 488 h 609" name="T97"/>
              <a:gd fmla="*/ 120 w 609" name="T98"/>
              <a:gd fmla="*/ 304 h 609" name="T99"/>
              <a:gd fmla="*/ 127 w 609" name="T100"/>
              <a:gd fmla="*/ 254 h 609" name="T101"/>
              <a:gd fmla="*/ 71 w 609" name="T102"/>
              <a:gd fmla="*/ 254 h 609" name="T103"/>
              <a:gd fmla="*/ 71 w 609" name="T104"/>
              <a:gd fmla="*/ 509 h 609" name="T105"/>
              <a:gd fmla="*/ 99 w 609" name="T106"/>
              <a:gd fmla="*/ 537 h 609" name="T107"/>
              <a:gd fmla="*/ 509 w 609" name="T108"/>
              <a:gd fmla="*/ 537 h 609" name="T109"/>
              <a:gd fmla="*/ 537 w 609" name="T110"/>
              <a:gd fmla="*/ 509 h 609" name="T111"/>
              <a:gd fmla="*/ 537 w 609" name="T112"/>
              <a:gd fmla="*/ 254 h 60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09" w="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chemeClr val="accent4"/>
          </a:solidFill>
          <a:ln>
            <a:noFill/>
          </a:ln>
          <a:effectLst/>
        </p:spPr>
        <p:txBody>
          <a:bodyPr anchor="ctr" wrap="none"/>
          <a:lstStyle/>
          <a:p>
            <a:pPr>
              <a:defRPr/>
            </a:pPr>
            <a:endParaRPr lang="en-US" sz="900">
              <a:cs typeface="+mn-ea"/>
              <a:sym typeface="+mn-lt"/>
            </a:endParaRPr>
          </a:p>
        </p:txBody>
      </p:sp>
      <p:sp>
        <p:nvSpPr>
          <p:cNvPr id="23" name="Freeform 12"/>
          <p:cNvSpPr>
            <a:spLocks noChangeArrowheads="1"/>
          </p:cNvSpPr>
          <p:nvPr/>
        </p:nvSpPr>
        <p:spPr bwMode="auto">
          <a:xfrm>
            <a:off x="7244769" y="2574980"/>
            <a:ext cx="721733" cy="590028"/>
          </a:xfrm>
          <a:custGeom>
            <a:gdLst>
              <a:gd fmla="*/ 410 w 602" name="T0"/>
              <a:gd fmla="*/ 0 h 496" name="T1"/>
              <a:gd fmla="*/ 410 w 602" name="T2"/>
              <a:gd fmla="*/ 0 h 496" name="T3"/>
              <a:gd fmla="*/ 509 w 602" name="T4"/>
              <a:gd fmla="*/ 43 h 496" name="T5"/>
              <a:gd fmla="*/ 572 w 602" name="T6"/>
              <a:gd fmla="*/ 22 h 496" name="T7"/>
              <a:gd fmla="*/ 587 w 602" name="T8"/>
              <a:gd fmla="*/ 15 h 496" name="T9"/>
              <a:gd fmla="*/ 544 w 602" name="T10"/>
              <a:gd fmla="*/ 71 h 496" name="T11"/>
              <a:gd fmla="*/ 530 w 602" name="T12"/>
              <a:gd fmla="*/ 78 h 496" name="T13"/>
              <a:gd fmla="*/ 530 w 602" name="T14"/>
              <a:gd fmla="*/ 78 h 496" name="T15"/>
              <a:gd fmla="*/ 601 w 602" name="T16"/>
              <a:gd fmla="*/ 64 h 496" name="T17"/>
              <a:gd fmla="*/ 601 w 602" name="T18"/>
              <a:gd fmla="*/ 64 h 496" name="T19"/>
              <a:gd fmla="*/ 558 w 602" name="T20"/>
              <a:gd fmla="*/ 106 h 496" name="T21"/>
              <a:gd fmla="*/ 544 w 602" name="T22"/>
              <a:gd fmla="*/ 128 h 496" name="T23"/>
              <a:gd fmla="*/ 537 w 602" name="T24"/>
              <a:gd fmla="*/ 205 h 496" name="T25"/>
              <a:gd fmla="*/ 297 w 602" name="T26"/>
              <a:gd fmla="*/ 481 h 496" name="T27"/>
              <a:gd fmla="*/ 120 w 602" name="T28"/>
              <a:gd fmla="*/ 488 h 496" name="T29"/>
              <a:gd fmla="*/ 42 w 602" name="T30"/>
              <a:gd fmla="*/ 460 h 496" name="T31"/>
              <a:gd fmla="*/ 14 w 602" name="T32"/>
              <a:gd fmla="*/ 446 h 496" name="T33"/>
              <a:gd fmla="*/ 0 w 602" name="T34"/>
              <a:gd fmla="*/ 439 h 496" name="T35"/>
              <a:gd fmla="*/ 42 w 602" name="T36"/>
              <a:gd fmla="*/ 439 h 496" name="T37"/>
              <a:gd fmla="*/ 78 w 602" name="T38"/>
              <a:gd fmla="*/ 432 h 496" name="T39"/>
              <a:gd fmla="*/ 148 w 602" name="T40"/>
              <a:gd fmla="*/ 410 h 496" name="T41"/>
              <a:gd fmla="*/ 184 w 602" name="T42"/>
              <a:gd fmla="*/ 382 h 496" name="T43"/>
              <a:gd fmla="*/ 148 w 602" name="T44"/>
              <a:gd fmla="*/ 382 h 496" name="T45"/>
              <a:gd fmla="*/ 71 w 602" name="T46"/>
              <a:gd fmla="*/ 297 h 496" name="T47"/>
              <a:gd fmla="*/ 120 w 602" name="T48"/>
              <a:gd fmla="*/ 297 h 496" name="T49"/>
              <a:gd fmla="*/ 85 w 602" name="T50"/>
              <a:gd fmla="*/ 283 h 496" name="T51"/>
              <a:gd fmla="*/ 21 w 602" name="T52"/>
              <a:gd fmla="*/ 177 h 496" name="T53"/>
              <a:gd fmla="*/ 35 w 602" name="T54"/>
              <a:gd fmla="*/ 184 h 496" name="T55"/>
              <a:gd fmla="*/ 64 w 602" name="T56"/>
              <a:gd fmla="*/ 191 h 496" name="T57"/>
              <a:gd fmla="*/ 78 w 602" name="T58"/>
              <a:gd fmla="*/ 191 h 496" name="T59"/>
              <a:gd fmla="*/ 78 w 602" name="T60"/>
              <a:gd fmla="*/ 191 h 496" name="T61"/>
              <a:gd fmla="*/ 57 w 602" name="T62"/>
              <a:gd fmla="*/ 170 h 496" name="T63"/>
              <a:gd fmla="*/ 28 w 602" name="T64"/>
              <a:gd fmla="*/ 57 h 496" name="T65"/>
              <a:gd fmla="*/ 42 w 602" name="T66"/>
              <a:gd fmla="*/ 29 h 496" name="T67"/>
              <a:gd fmla="*/ 42 w 602" name="T68"/>
              <a:gd fmla="*/ 29 h 496" name="T69"/>
              <a:gd fmla="*/ 57 w 602" name="T70"/>
              <a:gd fmla="*/ 36 h 496" name="T71"/>
              <a:gd fmla="*/ 92 w 602" name="T72"/>
              <a:gd fmla="*/ 71 h 496" name="T73"/>
              <a:gd fmla="*/ 240 w 602" name="T74"/>
              <a:gd fmla="*/ 149 h 496" name="T75"/>
              <a:gd fmla="*/ 297 w 602" name="T76"/>
              <a:gd fmla="*/ 156 h 496" name="T77"/>
              <a:gd fmla="*/ 297 w 602" name="T78"/>
              <a:gd fmla="*/ 99 h 496" name="T79"/>
              <a:gd fmla="*/ 368 w 602" name="T80"/>
              <a:gd fmla="*/ 15 h 496" name="T81"/>
              <a:gd fmla="*/ 396 w 602" name="T82"/>
              <a:gd fmla="*/ 8 h 496" name="T83"/>
              <a:gd fmla="*/ 410 w 602" name="T84"/>
              <a:gd fmla="*/ 0 h 4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96" w="602">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chemeClr val="accent3"/>
          </a:solidFill>
          <a:ln>
            <a:noFill/>
          </a:ln>
          <a:effectLst/>
        </p:spPr>
        <p:txBody>
          <a:bodyPr anchor="ctr" wrap="none"/>
          <a:lstStyle/>
          <a:p>
            <a:pPr>
              <a:defRPr/>
            </a:pPr>
            <a:endParaRPr lang="en-US" sz="900">
              <a:cs typeface="+mn-ea"/>
              <a:sym typeface="+mn-lt"/>
            </a:endParaRPr>
          </a:p>
        </p:txBody>
      </p:sp>
      <p:sp>
        <p:nvSpPr>
          <p:cNvPr id="24" name="Freeform 23"/>
          <p:cNvSpPr>
            <a:spLocks noChangeArrowheads="1"/>
          </p:cNvSpPr>
          <p:nvPr/>
        </p:nvSpPr>
        <p:spPr bwMode="auto">
          <a:xfrm>
            <a:off x="4378593" y="2452003"/>
            <a:ext cx="669052" cy="726993"/>
          </a:xfrm>
          <a:custGeom>
            <a:gdLst>
              <a:gd fmla="*/ 474 w 559" name="T0"/>
              <a:gd fmla="*/ 318 h 609" name="T1"/>
              <a:gd fmla="*/ 474 w 559" name="T2"/>
              <a:gd fmla="*/ 318 h 609" name="T3"/>
              <a:gd fmla="*/ 558 w 559" name="T4"/>
              <a:gd fmla="*/ 445 h 609" name="T5"/>
              <a:gd fmla="*/ 516 w 559" name="T6"/>
              <a:gd fmla="*/ 530 h 609" name="T7"/>
              <a:gd fmla="*/ 417 w 559" name="T8"/>
              <a:gd fmla="*/ 600 h 609" name="T9"/>
              <a:gd fmla="*/ 311 w 559" name="T10"/>
              <a:gd fmla="*/ 579 h 609" name="T11"/>
              <a:gd fmla="*/ 205 w 559" name="T12"/>
              <a:gd fmla="*/ 600 h 609" name="T13"/>
              <a:gd fmla="*/ 99 w 559" name="T14"/>
              <a:gd fmla="*/ 530 h 609" name="T15"/>
              <a:gd fmla="*/ 64 w 559" name="T16"/>
              <a:gd fmla="*/ 226 h 609" name="T17"/>
              <a:gd fmla="*/ 191 w 559" name="T18"/>
              <a:gd fmla="*/ 148 h 609" name="T19"/>
              <a:gd fmla="*/ 304 w 559" name="T20"/>
              <a:gd fmla="*/ 176 h 609" name="T21"/>
              <a:gd fmla="*/ 424 w 559" name="T22"/>
              <a:gd fmla="*/ 148 h 609" name="T23"/>
              <a:gd fmla="*/ 544 w 559" name="T24"/>
              <a:gd fmla="*/ 205 h 609" name="T25"/>
              <a:gd fmla="*/ 474 w 559" name="T26"/>
              <a:gd fmla="*/ 318 h 609" name="T27"/>
              <a:gd fmla="*/ 297 w 559" name="T28"/>
              <a:gd fmla="*/ 141 h 609" name="T29"/>
              <a:gd fmla="*/ 297 w 559" name="T30"/>
              <a:gd fmla="*/ 141 h 609" name="T31"/>
              <a:gd fmla="*/ 332 w 559" name="T32"/>
              <a:gd fmla="*/ 42 h 609" name="T33"/>
              <a:gd fmla="*/ 424 w 559" name="T34"/>
              <a:gd fmla="*/ 0 h 609" name="T35"/>
              <a:gd fmla="*/ 389 w 559" name="T36"/>
              <a:gd fmla="*/ 99 h 609" name="T37"/>
              <a:gd fmla="*/ 297 w 559" name="T38"/>
              <a:gd fmla="*/ 141 h 60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09" w="55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chemeClr val="accent2"/>
          </a:solidFill>
          <a:ln>
            <a:noFill/>
          </a:ln>
          <a:effectLst/>
        </p:spPr>
        <p:txBody>
          <a:bodyPr anchor="ctr" wrap="none"/>
          <a:lstStyle/>
          <a:p>
            <a:pPr>
              <a:defRPr/>
            </a:pPr>
            <a:endParaRPr lang="en-US" sz="900">
              <a:cs typeface="+mn-ea"/>
              <a:sym typeface="+mn-lt"/>
            </a:endParaRPr>
          </a:p>
        </p:txBody>
      </p:sp>
      <p:sp>
        <p:nvSpPr>
          <p:cNvPr id="25" name="Freeform 24"/>
          <p:cNvSpPr>
            <a:spLocks noChangeArrowheads="1"/>
          </p:cNvSpPr>
          <p:nvPr/>
        </p:nvSpPr>
        <p:spPr bwMode="auto">
          <a:xfrm>
            <a:off x="1772562" y="2443878"/>
            <a:ext cx="660621" cy="788105"/>
          </a:xfrm>
          <a:custGeom>
            <a:gdLst>
              <a:gd fmla="*/ 466 w 502" name="T0"/>
              <a:gd fmla="*/ 410 h 601" name="T1"/>
              <a:gd fmla="*/ 431 w 502" name="T2"/>
              <a:gd fmla="*/ 226 h 601" name="T3"/>
              <a:gd fmla="*/ 501 w 502" name="T4"/>
              <a:gd fmla="*/ 226 h 601" name="T5"/>
              <a:gd fmla="*/ 466 w 502" name="T6"/>
              <a:gd fmla="*/ 410 h 601" name="T7"/>
              <a:gd fmla="*/ 374 w 502" name="T8"/>
              <a:gd fmla="*/ 487 h 601" name="T9"/>
              <a:gd fmla="*/ 353 w 502" name="T10"/>
              <a:gd fmla="*/ 495 h 601" name="T11"/>
              <a:gd fmla="*/ 353 w 502" name="T12"/>
              <a:gd fmla="*/ 509 h 601" name="T13"/>
              <a:gd fmla="*/ 318 w 502" name="T14"/>
              <a:gd fmla="*/ 600 h 601" name="T15"/>
              <a:gd fmla="*/ 282 w 502" name="T16"/>
              <a:gd fmla="*/ 509 h 601" name="T17"/>
              <a:gd fmla="*/ 282 w 502" name="T18"/>
              <a:gd fmla="*/ 495 h 601" name="T19"/>
              <a:gd fmla="*/ 219 w 502" name="T20"/>
              <a:gd fmla="*/ 487 h 601" name="T21"/>
              <a:gd fmla="*/ 219 w 502" name="T22"/>
              <a:gd fmla="*/ 495 h 601" name="T23"/>
              <a:gd fmla="*/ 219 w 502" name="T24"/>
              <a:gd fmla="*/ 565 h 601" name="T25"/>
              <a:gd fmla="*/ 155 w 502" name="T26"/>
              <a:gd fmla="*/ 565 h 601" name="T27"/>
              <a:gd fmla="*/ 155 w 502" name="T28"/>
              <a:gd fmla="*/ 495 h 601" name="T29"/>
              <a:gd fmla="*/ 155 w 502" name="T30"/>
              <a:gd fmla="*/ 487 h 601" name="T31"/>
              <a:gd fmla="*/ 92 w 502" name="T32"/>
              <a:gd fmla="*/ 445 h 601" name="T33"/>
              <a:gd fmla="*/ 92 w 502" name="T34"/>
              <a:gd fmla="*/ 219 h 601" name="T35"/>
              <a:gd fmla="*/ 99 w 502" name="T36"/>
              <a:gd fmla="*/ 191 h 601" name="T37"/>
              <a:gd fmla="*/ 410 w 502" name="T38"/>
              <a:gd fmla="*/ 191 h 601" name="T39"/>
              <a:gd fmla="*/ 410 w 502" name="T40"/>
              <a:gd fmla="*/ 240 h 601" name="T41"/>
              <a:gd fmla="*/ 374 w 502" name="T42"/>
              <a:gd fmla="*/ 487 h 601" name="T43"/>
              <a:gd fmla="*/ 176 w 502" name="T44"/>
              <a:gd fmla="*/ 49 h 601" name="T45"/>
              <a:gd fmla="*/ 162 w 502" name="T46"/>
              <a:gd fmla="*/ 28 h 601" name="T47"/>
              <a:gd fmla="*/ 148 w 502" name="T48"/>
              <a:gd fmla="*/ 0 h 601" name="T49"/>
              <a:gd fmla="*/ 169 w 502" name="T50"/>
              <a:gd fmla="*/ 28 h 601" name="T51"/>
              <a:gd fmla="*/ 183 w 502" name="T52"/>
              <a:gd fmla="*/ 42 h 601" name="T53"/>
              <a:gd fmla="*/ 318 w 502" name="T54"/>
              <a:gd fmla="*/ 42 h 601" name="T55"/>
              <a:gd fmla="*/ 332 w 502" name="T56"/>
              <a:gd fmla="*/ 28 h 601" name="T57"/>
              <a:gd fmla="*/ 353 w 502" name="T58"/>
              <a:gd fmla="*/ 0 h 601" name="T59"/>
              <a:gd fmla="*/ 346 w 502" name="T60"/>
              <a:gd fmla="*/ 28 h 601" name="T61"/>
              <a:gd fmla="*/ 332 w 502" name="T62"/>
              <a:gd fmla="*/ 49 h 601" name="T63"/>
              <a:gd fmla="*/ 92 w 502" name="T64"/>
              <a:gd fmla="*/ 169 h 601" name="T65"/>
              <a:gd fmla="*/ 318 w 502" name="T66"/>
              <a:gd fmla="*/ 120 h 601" name="T67"/>
              <a:gd fmla="*/ 339 w 502" name="T68"/>
              <a:gd fmla="*/ 106 h 601" name="T69"/>
              <a:gd fmla="*/ 304 w 502" name="T70"/>
              <a:gd fmla="*/ 106 h 601" name="T71"/>
              <a:gd fmla="*/ 183 w 502" name="T72"/>
              <a:gd fmla="*/ 120 h 601" name="T73"/>
              <a:gd fmla="*/ 197 w 502" name="T74"/>
              <a:gd fmla="*/ 106 h 601" name="T75"/>
              <a:gd fmla="*/ 169 w 502" name="T76"/>
              <a:gd fmla="*/ 106 h 601" name="T77"/>
              <a:gd fmla="*/ 35 w 502" name="T78"/>
              <a:gd fmla="*/ 410 h 601" name="T79"/>
              <a:gd fmla="*/ 0 w 502" name="T80"/>
              <a:gd fmla="*/ 374 h 601" name="T81"/>
              <a:gd fmla="*/ 35 w 502" name="T82"/>
              <a:gd fmla="*/ 191 h 601" name="T83"/>
              <a:gd fmla="*/ 70 w 502" name="T84"/>
              <a:gd fmla="*/ 374 h 6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1" w="502">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chemeClr val="accent1"/>
          </a:solidFill>
          <a:ln>
            <a:noFill/>
          </a:ln>
          <a:effectLst/>
        </p:spPr>
        <p:txBody>
          <a:bodyPr anchor="ctr" wrap="none"/>
          <a:lstStyle/>
          <a:p>
            <a:pPr>
              <a:defRPr/>
            </a:pPr>
            <a:endParaRPr lang="en-US" sz="900">
              <a:cs typeface="+mn-ea"/>
              <a:sym typeface="+mn-lt"/>
            </a:endParaRPr>
          </a:p>
        </p:txBody>
      </p:sp>
      <p:sp>
        <p:nvSpPr>
          <p:cNvPr id="26" name="TextBox 25"/>
          <p:cNvSpPr txBox="1"/>
          <p:nvPr/>
        </p:nvSpPr>
        <p:spPr>
          <a:xfrm>
            <a:off x="1197977" y="4171140"/>
            <a:ext cx="1908340" cy="304800"/>
          </a:xfrm>
          <a:prstGeom prst="rect">
            <a:avLst/>
          </a:prstGeom>
          <a:noFill/>
        </p:spPr>
        <p:txBody>
          <a:bodyPr rtlCol="0" wrap="square">
            <a:spAutoFit/>
          </a:bodyPr>
          <a:lstStyle/>
          <a:p>
            <a:pPr algn="ctr"/>
            <a:r>
              <a:rPr lang="en-US" sz="1400">
                <a:cs typeface="+mn-ea"/>
                <a:sym typeface="+mn-lt"/>
              </a:rPr>
              <a:t>ELEMENT ONE</a:t>
            </a:r>
          </a:p>
        </p:txBody>
      </p:sp>
      <p:sp>
        <p:nvSpPr>
          <p:cNvPr id="27" name="TextBox 26"/>
          <p:cNvSpPr txBox="1"/>
          <p:nvPr/>
        </p:nvSpPr>
        <p:spPr>
          <a:xfrm>
            <a:off x="1197977" y="4463528"/>
            <a:ext cx="1908340" cy="548640"/>
          </a:xfrm>
          <a:prstGeom prst="rect">
            <a:avLst/>
          </a:prstGeom>
          <a:noFill/>
        </p:spPr>
        <p:txBody>
          <a:bodyPr rtlCol="0" wrap="square">
            <a:spAutoFit/>
          </a:bodyPr>
          <a:lstStyle/>
          <a:p>
            <a:pPr algn="ctr"/>
            <a:r>
              <a:rPr lang="en-US" sz="1000">
                <a:cs typeface="+mn-ea"/>
                <a:sym typeface="+mn-lt"/>
              </a:rPr>
              <a:t>You have to fight for your dreams, you have to work hard everyday in order to</a:t>
            </a:r>
          </a:p>
        </p:txBody>
      </p:sp>
      <p:sp>
        <p:nvSpPr>
          <p:cNvPr id="28" name="TextBox 27"/>
          <p:cNvSpPr txBox="1"/>
          <p:nvPr/>
        </p:nvSpPr>
        <p:spPr>
          <a:xfrm>
            <a:off x="3776077" y="4171140"/>
            <a:ext cx="1908340" cy="304800"/>
          </a:xfrm>
          <a:prstGeom prst="rect">
            <a:avLst/>
          </a:prstGeom>
          <a:noFill/>
        </p:spPr>
        <p:txBody>
          <a:bodyPr rtlCol="0" wrap="square">
            <a:spAutoFit/>
          </a:bodyPr>
          <a:lstStyle/>
          <a:p>
            <a:pPr algn="ctr"/>
            <a:r>
              <a:rPr lang="en-US" sz="1400">
                <a:cs typeface="+mn-ea"/>
                <a:sym typeface="+mn-lt"/>
              </a:rPr>
              <a:t>ELEMENT TWO</a:t>
            </a:r>
          </a:p>
        </p:txBody>
      </p:sp>
      <p:sp>
        <p:nvSpPr>
          <p:cNvPr id="29" name="TextBox 28"/>
          <p:cNvSpPr txBox="1"/>
          <p:nvPr/>
        </p:nvSpPr>
        <p:spPr>
          <a:xfrm>
            <a:off x="3776077" y="4463528"/>
            <a:ext cx="1908340" cy="548640"/>
          </a:xfrm>
          <a:prstGeom prst="rect">
            <a:avLst/>
          </a:prstGeom>
          <a:noFill/>
        </p:spPr>
        <p:txBody>
          <a:bodyPr rtlCol="0" wrap="square">
            <a:spAutoFit/>
          </a:bodyPr>
          <a:lstStyle/>
          <a:p>
            <a:pPr algn="ctr"/>
            <a:r>
              <a:rPr lang="en-US" sz="1000">
                <a:cs typeface="+mn-ea"/>
                <a:sym typeface="+mn-lt"/>
              </a:rPr>
              <a:t>You have to fight for your dreams, you have to work hard everyday in order to</a:t>
            </a:r>
          </a:p>
        </p:txBody>
      </p:sp>
      <p:sp>
        <p:nvSpPr>
          <p:cNvPr id="30" name="TextBox 29"/>
          <p:cNvSpPr txBox="1"/>
          <p:nvPr/>
        </p:nvSpPr>
        <p:spPr>
          <a:xfrm>
            <a:off x="6666071" y="4171140"/>
            <a:ext cx="1908340" cy="304800"/>
          </a:xfrm>
          <a:prstGeom prst="rect">
            <a:avLst/>
          </a:prstGeom>
          <a:noFill/>
        </p:spPr>
        <p:txBody>
          <a:bodyPr rtlCol="0" wrap="square">
            <a:spAutoFit/>
          </a:bodyPr>
          <a:lstStyle/>
          <a:p>
            <a:pPr algn="ctr"/>
            <a:r>
              <a:rPr lang="en-US" sz="1400">
                <a:cs typeface="+mn-ea"/>
                <a:sym typeface="+mn-lt"/>
              </a:rPr>
              <a:t>ELEMENT THREE</a:t>
            </a:r>
          </a:p>
        </p:txBody>
      </p:sp>
      <p:sp>
        <p:nvSpPr>
          <p:cNvPr id="31" name="TextBox 30"/>
          <p:cNvSpPr txBox="1"/>
          <p:nvPr/>
        </p:nvSpPr>
        <p:spPr>
          <a:xfrm>
            <a:off x="6666071" y="4463528"/>
            <a:ext cx="1908340" cy="548640"/>
          </a:xfrm>
          <a:prstGeom prst="rect">
            <a:avLst/>
          </a:prstGeom>
          <a:noFill/>
        </p:spPr>
        <p:txBody>
          <a:bodyPr rtlCol="0" wrap="square">
            <a:spAutoFit/>
          </a:bodyPr>
          <a:lstStyle/>
          <a:p>
            <a:pPr algn="ctr"/>
            <a:r>
              <a:rPr lang="en-US" sz="1000">
                <a:cs typeface="+mn-ea"/>
                <a:sym typeface="+mn-lt"/>
              </a:rPr>
              <a:t>You have to fight for your dreams, you have to work hard everyday in order to</a:t>
            </a:r>
          </a:p>
        </p:txBody>
      </p:sp>
      <p:sp>
        <p:nvSpPr>
          <p:cNvPr id="32" name="TextBox 31"/>
          <p:cNvSpPr txBox="1"/>
          <p:nvPr/>
        </p:nvSpPr>
        <p:spPr>
          <a:xfrm>
            <a:off x="9294971" y="4176679"/>
            <a:ext cx="1908340" cy="304800"/>
          </a:xfrm>
          <a:prstGeom prst="rect">
            <a:avLst/>
          </a:prstGeom>
          <a:noFill/>
        </p:spPr>
        <p:txBody>
          <a:bodyPr rtlCol="0" wrap="square">
            <a:spAutoFit/>
          </a:bodyPr>
          <a:lstStyle/>
          <a:p>
            <a:pPr algn="ctr"/>
            <a:r>
              <a:rPr lang="en-US" sz="1400">
                <a:cs typeface="+mn-ea"/>
                <a:sym typeface="+mn-lt"/>
              </a:rPr>
              <a:t>ELEMENT FOUR</a:t>
            </a:r>
          </a:p>
        </p:txBody>
      </p:sp>
      <p:sp>
        <p:nvSpPr>
          <p:cNvPr id="33" name="TextBox 32"/>
          <p:cNvSpPr txBox="1"/>
          <p:nvPr/>
        </p:nvSpPr>
        <p:spPr>
          <a:xfrm>
            <a:off x="9294971" y="4469068"/>
            <a:ext cx="1908340" cy="548640"/>
          </a:xfrm>
          <a:prstGeom prst="rect">
            <a:avLst/>
          </a:prstGeom>
          <a:noFill/>
        </p:spPr>
        <p:txBody>
          <a:bodyPr rtlCol="0" wrap="square">
            <a:spAutoFit/>
          </a:bodyPr>
          <a:lstStyle/>
          <a:p>
            <a:pPr algn="ctr"/>
            <a:r>
              <a:rPr lang="en-US" sz="1000">
                <a:cs typeface="+mn-ea"/>
                <a:sym typeface="+mn-lt"/>
              </a:rPr>
              <a:t>You have to fight for your dreams, you have to work hard everyday in order to</a:t>
            </a:r>
          </a:p>
        </p:txBody>
      </p:sp>
      <p:sp>
        <p:nvSpPr>
          <p:cNvPr id="35"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36"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37"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509787561"/>
      </p:ext>
    </p:extLst>
  </p:cSld>
  <p:clrMapOvr>
    <a:masterClrMapping/>
  </p:clrMapOvr>
  <p:transition spd="slow">
    <p:wip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 name="Up Arrow 214"/>
          <p:cNvSpPr/>
          <p:nvPr/>
        </p:nvSpPr>
        <p:spPr>
          <a:xfrm>
            <a:off x="3536915" y="2135034"/>
            <a:ext cx="2556407" cy="3749160"/>
          </a:xfrm>
          <a:prstGeom prst="upArrow">
            <a:avLst>
              <a:gd fmla="val 69872" name="adj1"/>
              <a:gd fmla="val 45564" name="adj2"/>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900">
              <a:cs typeface="+mn-ea"/>
              <a:sym typeface="+mn-lt"/>
            </a:endParaRPr>
          </a:p>
        </p:txBody>
      </p:sp>
      <p:sp>
        <p:nvSpPr>
          <p:cNvPr id="217" name="Up Arrow 216"/>
          <p:cNvSpPr/>
          <p:nvPr/>
        </p:nvSpPr>
        <p:spPr>
          <a:xfrm>
            <a:off x="6094413" y="2135034"/>
            <a:ext cx="2556407" cy="3749160"/>
          </a:xfrm>
          <a:prstGeom prst="upArrow">
            <a:avLst>
              <a:gd fmla="val 69872" name="adj1"/>
              <a:gd fmla="val 45564" name="adj2"/>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900">
              <a:cs typeface="+mn-ea"/>
              <a:sym typeface="+mn-lt"/>
            </a:endParaRPr>
          </a:p>
        </p:txBody>
      </p:sp>
      <p:sp>
        <p:nvSpPr>
          <p:cNvPr id="218" name="Up Arrow 217"/>
          <p:cNvSpPr/>
          <p:nvPr/>
        </p:nvSpPr>
        <p:spPr>
          <a:xfrm>
            <a:off x="8650819" y="2135034"/>
            <a:ext cx="2556407" cy="3749160"/>
          </a:xfrm>
          <a:prstGeom prst="upArrow">
            <a:avLst>
              <a:gd fmla="val 69872" name="adj1"/>
              <a:gd fmla="val 45564" name="adj2"/>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900">
              <a:cs typeface="+mn-ea"/>
              <a:sym typeface="+mn-lt"/>
            </a:endParaRPr>
          </a:p>
        </p:txBody>
      </p:sp>
      <p:sp>
        <p:nvSpPr>
          <p:cNvPr id="2" name="Up Arrow 1"/>
          <p:cNvSpPr/>
          <p:nvPr/>
        </p:nvSpPr>
        <p:spPr>
          <a:xfrm>
            <a:off x="980509" y="2135034"/>
            <a:ext cx="2556407" cy="3749160"/>
          </a:xfrm>
          <a:prstGeom prst="upArrow">
            <a:avLst>
              <a:gd fmla="val 69872" name="adj1"/>
              <a:gd fmla="val 45564" name="adj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900">
              <a:cs typeface="+mn-ea"/>
              <a:sym typeface="+mn-lt"/>
            </a:endParaRPr>
          </a:p>
        </p:txBody>
      </p:sp>
      <p:sp>
        <p:nvSpPr>
          <p:cNvPr id="209" name="Title 20"/>
          <p:cNvSpPr txBox="1"/>
          <p:nvPr/>
        </p:nvSpPr>
        <p:spPr>
          <a:xfrm>
            <a:off x="778196" y="1274258"/>
            <a:ext cx="10631105" cy="762006"/>
          </a:xfrm>
          <a:prstGeom prst="rect">
            <a:avLst/>
          </a:prstGeom>
        </p:spPr>
        <p:txBody>
          <a:bodyPr anchor="ctr" bIns="60963" lIns="121926" numCol="1" rIns="121926" rtlCol="0" spcCol="975409" tIns="60963"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a:lnSpc>
                <a:spcPct val="150000"/>
              </a:lnSpc>
            </a:pPr>
            <a:r>
              <a:rPr lang="fr-FR" sz="1400">
                <a:solidFill>
                  <a:schemeClr val="tx1"/>
                </a:solidFill>
                <a:latin typeface="+mn-lt"/>
                <a:ea typeface="+mn-ea"/>
                <a:cs typeface="+mn-ea"/>
                <a:sym typeface="+mn-l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p>
        </p:txBody>
      </p:sp>
      <p:sp>
        <p:nvSpPr>
          <p:cNvPr id="211" name="Freeform 22"/>
          <p:cNvSpPr>
            <a:spLocks noChangeArrowheads="1"/>
          </p:cNvSpPr>
          <p:nvPr/>
        </p:nvSpPr>
        <p:spPr bwMode="auto">
          <a:xfrm>
            <a:off x="1919524" y="2960741"/>
            <a:ext cx="631809" cy="631807"/>
          </a:xfrm>
          <a:custGeom>
            <a:gdLst>
              <a:gd fmla="*/ 230 w 461" name="T0"/>
              <a:gd fmla="*/ 8 h 461" name="T1"/>
              <a:gd fmla="*/ 230 w 461" name="T2"/>
              <a:gd fmla="*/ 8 h 461" name="T3"/>
              <a:gd fmla="*/ 0 w 461" name="T4"/>
              <a:gd fmla="*/ 239 h 461" name="T5"/>
              <a:gd fmla="*/ 230 w 461" name="T6"/>
              <a:gd fmla="*/ 460 h 461" name="T7"/>
              <a:gd fmla="*/ 460 w 461" name="T8"/>
              <a:gd fmla="*/ 230 h 461" name="T9"/>
              <a:gd fmla="*/ 230 w 461" name="T10"/>
              <a:gd fmla="*/ 8 h 461" name="T11"/>
              <a:gd fmla="*/ 230 w 461" name="T12"/>
              <a:gd fmla="*/ 35 h 461" name="T13"/>
              <a:gd fmla="*/ 230 w 461" name="T14"/>
              <a:gd fmla="*/ 35 h 461" name="T15"/>
              <a:gd fmla="*/ 319 w 461" name="T16"/>
              <a:gd fmla="*/ 53 h 461" name="T17"/>
              <a:gd fmla="*/ 291 w 461" name="T18"/>
              <a:gd fmla="*/ 106 h 461" name="T19"/>
              <a:gd fmla="*/ 230 w 461" name="T20"/>
              <a:gd fmla="*/ 97 h 461" name="T21"/>
              <a:gd fmla="*/ 168 w 461" name="T22"/>
              <a:gd fmla="*/ 106 h 461" name="T23"/>
              <a:gd fmla="*/ 141 w 461" name="T24"/>
              <a:gd fmla="*/ 53 h 461" name="T25"/>
              <a:gd fmla="*/ 230 w 461" name="T26"/>
              <a:gd fmla="*/ 35 h 461" name="T27"/>
              <a:gd fmla="*/ 106 w 461" name="T28"/>
              <a:gd fmla="*/ 292 h 461" name="T29"/>
              <a:gd fmla="*/ 106 w 461" name="T30"/>
              <a:gd fmla="*/ 292 h 461" name="T31"/>
              <a:gd fmla="*/ 53 w 461" name="T32"/>
              <a:gd fmla="*/ 327 h 461" name="T33"/>
              <a:gd fmla="*/ 35 w 461" name="T34"/>
              <a:gd fmla="*/ 239 h 461" name="T35"/>
              <a:gd fmla="*/ 53 w 461" name="T36"/>
              <a:gd fmla="*/ 141 h 461" name="T37"/>
              <a:gd fmla="*/ 106 w 461" name="T38"/>
              <a:gd fmla="*/ 167 h 461" name="T39"/>
              <a:gd fmla="*/ 88 w 461" name="T40"/>
              <a:gd fmla="*/ 230 h 461" name="T41"/>
              <a:gd fmla="*/ 106 w 461" name="T42"/>
              <a:gd fmla="*/ 292 h 461" name="T43"/>
              <a:gd fmla="*/ 230 w 461" name="T44"/>
              <a:gd fmla="*/ 433 h 461" name="T45"/>
              <a:gd fmla="*/ 230 w 461" name="T46"/>
              <a:gd fmla="*/ 433 h 461" name="T47"/>
              <a:gd fmla="*/ 141 w 461" name="T48"/>
              <a:gd fmla="*/ 407 h 461" name="T49"/>
              <a:gd fmla="*/ 168 w 461" name="T50"/>
              <a:gd fmla="*/ 354 h 461" name="T51"/>
              <a:gd fmla="*/ 230 w 461" name="T52"/>
              <a:gd fmla="*/ 372 h 461" name="T53"/>
              <a:gd fmla="*/ 291 w 461" name="T54"/>
              <a:gd fmla="*/ 354 h 461" name="T55"/>
              <a:gd fmla="*/ 319 w 461" name="T56"/>
              <a:gd fmla="*/ 407 h 461" name="T57"/>
              <a:gd fmla="*/ 230 w 461" name="T58"/>
              <a:gd fmla="*/ 433 h 461" name="T59"/>
              <a:gd fmla="*/ 230 w 461" name="T60"/>
              <a:gd fmla="*/ 345 h 461" name="T61"/>
              <a:gd fmla="*/ 230 w 461" name="T62"/>
              <a:gd fmla="*/ 345 h 461" name="T63"/>
              <a:gd fmla="*/ 124 w 461" name="T64"/>
              <a:gd fmla="*/ 230 h 461" name="T65"/>
              <a:gd fmla="*/ 230 w 461" name="T66"/>
              <a:gd fmla="*/ 123 h 461" name="T67"/>
              <a:gd fmla="*/ 336 w 461" name="T68"/>
              <a:gd fmla="*/ 230 h 461" name="T69"/>
              <a:gd fmla="*/ 230 w 461" name="T70"/>
              <a:gd fmla="*/ 345 h 461" name="T71"/>
              <a:gd fmla="*/ 354 w 461" name="T72"/>
              <a:gd fmla="*/ 292 h 461" name="T73"/>
              <a:gd fmla="*/ 354 w 461" name="T74"/>
              <a:gd fmla="*/ 292 h 461" name="T75"/>
              <a:gd fmla="*/ 372 w 461" name="T76"/>
              <a:gd fmla="*/ 230 h 461" name="T77"/>
              <a:gd fmla="*/ 354 w 461" name="T78"/>
              <a:gd fmla="*/ 167 h 461" name="T79"/>
              <a:gd fmla="*/ 407 w 461" name="T80"/>
              <a:gd fmla="*/ 141 h 461" name="T81"/>
              <a:gd fmla="*/ 425 w 461" name="T82"/>
              <a:gd fmla="*/ 230 h 461" name="T83"/>
              <a:gd fmla="*/ 407 w 461" name="T84"/>
              <a:gd fmla="*/ 327 h 461" name="T85"/>
              <a:gd fmla="*/ 354 w 461" name="T86"/>
              <a:gd fmla="*/ 292 h 46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1" w="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anchor="ctr" bIns="8573" lIns="17145" rIns="17145" tIns="8573" wrap="none"/>
          <a:lstStyle/>
          <a:p>
            <a:pPr>
              <a:defRPr/>
            </a:pPr>
            <a:endParaRPr lang="en-US" sz="900">
              <a:cs typeface="+mn-ea"/>
              <a:sym typeface="+mn-lt"/>
            </a:endParaRPr>
          </a:p>
        </p:txBody>
      </p:sp>
      <p:sp>
        <p:nvSpPr>
          <p:cNvPr id="212" name="Freeform 29"/>
          <p:cNvSpPr>
            <a:spLocks noChangeArrowheads="1"/>
          </p:cNvSpPr>
          <p:nvPr/>
        </p:nvSpPr>
        <p:spPr bwMode="auto">
          <a:xfrm>
            <a:off x="4516911" y="2966114"/>
            <a:ext cx="636071" cy="656264"/>
          </a:xfrm>
          <a:custGeom>
            <a:gdLst>
              <a:gd fmla="*/ 248 w 444" name="T0"/>
              <a:gd fmla="*/ 337 h 462" name="T1"/>
              <a:gd fmla="*/ 248 w 444" name="T2"/>
              <a:gd fmla="*/ 337 h 462" name="T3"/>
              <a:gd fmla="*/ 320 w 444" name="T4"/>
              <a:gd fmla="*/ 257 h 462" name="T5"/>
              <a:gd fmla="*/ 443 w 444" name="T6"/>
              <a:gd fmla="*/ 71 h 462" name="T7"/>
              <a:gd fmla="*/ 426 w 444" name="T8"/>
              <a:gd fmla="*/ 53 h 462" name="T9"/>
              <a:gd fmla="*/ 346 w 444" name="T10"/>
              <a:gd fmla="*/ 53 h 462" name="T11"/>
              <a:gd fmla="*/ 222 w 444" name="T12"/>
              <a:gd fmla="*/ 0 h 462" name="T13"/>
              <a:gd fmla="*/ 98 w 444" name="T14"/>
              <a:gd fmla="*/ 53 h 462" name="T15"/>
              <a:gd fmla="*/ 18 w 444" name="T16"/>
              <a:gd fmla="*/ 53 h 462" name="T17"/>
              <a:gd fmla="*/ 0 w 444" name="T18"/>
              <a:gd fmla="*/ 71 h 462" name="T19"/>
              <a:gd fmla="*/ 124 w 444" name="T20"/>
              <a:gd fmla="*/ 257 h 462" name="T21"/>
              <a:gd fmla="*/ 195 w 444" name="T22"/>
              <a:gd fmla="*/ 337 h 462" name="T23"/>
              <a:gd fmla="*/ 195 w 444" name="T24"/>
              <a:gd fmla="*/ 372 h 462" name="T25"/>
              <a:gd fmla="*/ 107 w 444" name="T26"/>
              <a:gd fmla="*/ 416 h 462" name="T27"/>
              <a:gd fmla="*/ 222 w 444" name="T28"/>
              <a:gd fmla="*/ 461 h 462" name="T29"/>
              <a:gd fmla="*/ 328 w 444" name="T30"/>
              <a:gd fmla="*/ 416 h 462" name="T31"/>
              <a:gd fmla="*/ 248 w 444" name="T32"/>
              <a:gd fmla="*/ 372 h 462" name="T33"/>
              <a:gd fmla="*/ 248 w 444" name="T34"/>
              <a:gd fmla="*/ 337 h 462" name="T35"/>
              <a:gd fmla="*/ 320 w 444" name="T36"/>
              <a:gd fmla="*/ 212 h 462" name="T37"/>
              <a:gd fmla="*/ 320 w 444" name="T38"/>
              <a:gd fmla="*/ 212 h 462" name="T39"/>
              <a:gd fmla="*/ 346 w 444" name="T40"/>
              <a:gd fmla="*/ 89 h 462" name="T41"/>
              <a:gd fmla="*/ 408 w 444" name="T42"/>
              <a:gd fmla="*/ 89 h 462" name="T43"/>
              <a:gd fmla="*/ 320 w 444" name="T44"/>
              <a:gd fmla="*/ 212 h 462" name="T45"/>
              <a:gd fmla="*/ 222 w 444" name="T46"/>
              <a:gd fmla="*/ 36 h 462" name="T47"/>
              <a:gd fmla="*/ 222 w 444" name="T48"/>
              <a:gd fmla="*/ 36 h 462" name="T49"/>
              <a:gd fmla="*/ 320 w 444" name="T50"/>
              <a:gd fmla="*/ 71 h 462" name="T51"/>
              <a:gd fmla="*/ 222 w 444" name="T52"/>
              <a:gd fmla="*/ 115 h 462" name="T53"/>
              <a:gd fmla="*/ 124 w 444" name="T54"/>
              <a:gd fmla="*/ 71 h 462" name="T55"/>
              <a:gd fmla="*/ 222 w 444" name="T56"/>
              <a:gd fmla="*/ 36 h 462" name="T57"/>
              <a:gd fmla="*/ 36 w 444" name="T58"/>
              <a:gd fmla="*/ 89 h 462" name="T59"/>
              <a:gd fmla="*/ 36 w 444" name="T60"/>
              <a:gd fmla="*/ 89 h 462" name="T61"/>
              <a:gd fmla="*/ 98 w 444" name="T62"/>
              <a:gd fmla="*/ 89 h 462" name="T63"/>
              <a:gd fmla="*/ 124 w 444" name="T64"/>
              <a:gd fmla="*/ 212 h 462" name="T65"/>
              <a:gd fmla="*/ 36 w 444" name="T66"/>
              <a:gd fmla="*/ 89 h 4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62" w="443">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anchor="ctr" bIns="8573" lIns="17145" rIns="17145" tIns="8573" wrap="none"/>
          <a:lstStyle/>
          <a:p>
            <a:pPr>
              <a:defRPr/>
            </a:pPr>
            <a:endParaRPr lang="en-US" sz="900">
              <a:cs typeface="+mn-ea"/>
              <a:sym typeface="+mn-lt"/>
            </a:endParaRPr>
          </a:p>
        </p:txBody>
      </p:sp>
      <p:sp>
        <p:nvSpPr>
          <p:cNvPr id="213" name="Freeform 67"/>
          <p:cNvSpPr>
            <a:spLocks noChangeArrowheads="1"/>
          </p:cNvSpPr>
          <p:nvPr/>
        </p:nvSpPr>
        <p:spPr bwMode="auto">
          <a:xfrm>
            <a:off x="7130099" y="2929487"/>
            <a:ext cx="584321" cy="679444"/>
          </a:xfrm>
          <a:custGeom>
            <a:gdLst>
              <a:gd fmla="*/ 434 w 453" name="T0"/>
              <a:gd fmla="*/ 186 h 533" name="T1"/>
              <a:gd fmla="*/ 434 w 453" name="T2"/>
              <a:gd fmla="*/ 186 h 533" name="T3"/>
              <a:gd fmla="*/ 44 w 453" name="T4"/>
              <a:gd fmla="*/ 160 h 533" name="T5"/>
              <a:gd fmla="*/ 0 w 453" name="T6"/>
              <a:gd fmla="*/ 178 h 533" name="T7"/>
              <a:gd fmla="*/ 88 w 453" name="T8"/>
              <a:gd fmla="*/ 532 h 533" name="T9"/>
              <a:gd fmla="*/ 141 w 453" name="T10"/>
              <a:gd fmla="*/ 532 h 533" name="T11"/>
              <a:gd fmla="*/ 97 w 453" name="T12"/>
              <a:gd fmla="*/ 355 h 533" name="T13"/>
              <a:gd fmla="*/ 443 w 453" name="T14"/>
              <a:gd fmla="*/ 195 h 533" name="T15"/>
              <a:gd fmla="*/ 434 w 453" name="T16"/>
              <a:gd fmla="*/ 186 h 5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3" w="452">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anchor="ctr" bIns="8573" lIns="17145" rIns="17145" tIns="8573" wrap="none"/>
          <a:lstStyle/>
          <a:p>
            <a:pPr>
              <a:defRPr/>
            </a:pPr>
            <a:endParaRPr lang="en-US" sz="900">
              <a:cs typeface="+mn-ea"/>
              <a:sym typeface="+mn-lt"/>
            </a:endParaRPr>
          </a:p>
        </p:txBody>
      </p:sp>
      <p:sp>
        <p:nvSpPr>
          <p:cNvPr id="214" name="Freeform 120"/>
          <p:cNvSpPr>
            <a:spLocks noEditPoints="1"/>
          </p:cNvSpPr>
          <p:nvPr/>
        </p:nvSpPr>
        <p:spPr bwMode="auto">
          <a:xfrm>
            <a:off x="9658698" y="3070851"/>
            <a:ext cx="547647" cy="469413"/>
          </a:xfrm>
          <a:custGeom>
            <a:gdLst>
              <a:gd fmla="*/ 37750 w 68" name="T0"/>
              <a:gd fmla="*/ 200025 h 58" name="T1"/>
              <a:gd fmla="*/ 30886 w 68" name="T2"/>
              <a:gd fmla="*/ 200025 h 58" name="T3"/>
              <a:gd fmla="*/ 0 w 68" name="T4"/>
              <a:gd fmla="*/ 168987 h 58" name="T5"/>
              <a:gd fmla="*/ 0 w 68" name="T6"/>
              <a:gd fmla="*/ 62077 h 58" name="T7"/>
              <a:gd fmla="*/ 30886 w 68" name="T8"/>
              <a:gd fmla="*/ 31038 h 58" name="T9"/>
              <a:gd fmla="*/ 37750 w 68" name="T10"/>
              <a:gd fmla="*/ 31038 h 58" name="T11"/>
              <a:gd fmla="*/ 37750 w 68" name="T12"/>
              <a:gd fmla="*/ 200025 h 58" name="T13"/>
              <a:gd fmla="*/ 185317 w 68" name="T14"/>
              <a:gd fmla="*/ 200025 h 58" name="T15"/>
              <a:gd fmla="*/ 51477 w 68" name="T16"/>
              <a:gd fmla="*/ 200025 h 58" name="T17"/>
              <a:gd fmla="*/ 51477 w 68" name="T18"/>
              <a:gd fmla="*/ 31038 h 58" name="T19"/>
              <a:gd fmla="*/ 68636 w 68" name="T20"/>
              <a:gd fmla="*/ 31038 h 58" name="T21"/>
              <a:gd fmla="*/ 68636 w 68" name="T22"/>
              <a:gd fmla="*/ 10346 h 58" name="T23"/>
              <a:gd fmla="*/ 82363 w 68" name="T24"/>
              <a:gd fmla="*/ 0 h 58" name="T25"/>
              <a:gd fmla="*/ 154431 w 68" name="T26"/>
              <a:gd fmla="*/ 0 h 58" name="T27"/>
              <a:gd fmla="*/ 168158 w 68" name="T28"/>
              <a:gd fmla="*/ 10346 h 58" name="T29"/>
              <a:gd fmla="*/ 168158 w 68" name="T30"/>
              <a:gd fmla="*/ 31038 h 58" name="T31"/>
              <a:gd fmla="*/ 185317 w 68" name="T32"/>
              <a:gd fmla="*/ 31038 h 58" name="T33"/>
              <a:gd fmla="*/ 185317 w 68" name="T34"/>
              <a:gd fmla="*/ 200025 h 58" name="T35"/>
              <a:gd fmla="*/ 150999 w 68" name="T36"/>
              <a:gd fmla="*/ 31038 h 58" name="T37"/>
              <a:gd fmla="*/ 150999 w 68" name="T38"/>
              <a:gd fmla="*/ 13795 h 58" name="T39"/>
              <a:gd fmla="*/ 85795 w 68" name="T40"/>
              <a:gd fmla="*/ 13795 h 58" name="T41"/>
              <a:gd fmla="*/ 85795 w 68" name="T42"/>
              <a:gd fmla="*/ 31038 h 58" name="T43"/>
              <a:gd fmla="*/ 150999 w 68" name="T44"/>
              <a:gd fmla="*/ 31038 h 58" name="T45"/>
              <a:gd fmla="*/ 233362 w 68" name="T46"/>
              <a:gd fmla="*/ 168987 h 58" name="T47"/>
              <a:gd fmla="*/ 205908 w 68" name="T48"/>
              <a:gd fmla="*/ 200025 h 58" name="T49"/>
              <a:gd fmla="*/ 199044 w 68" name="T50"/>
              <a:gd fmla="*/ 200025 h 58" name="T51"/>
              <a:gd fmla="*/ 199044 w 68" name="T52"/>
              <a:gd fmla="*/ 31038 h 58" name="T53"/>
              <a:gd fmla="*/ 205908 w 68" name="T54"/>
              <a:gd fmla="*/ 31038 h 58" name="T55"/>
              <a:gd fmla="*/ 233362 w 68" name="T56"/>
              <a:gd fmla="*/ 62077 h 58" name="T57"/>
              <a:gd fmla="*/ 233362 w 68" name="T58"/>
              <a:gd fmla="*/ 168987 h 5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57"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p:spPr>
        <p:txBody>
          <a:bodyPr/>
          <a:lstStyle/>
          <a:p>
            <a:endParaRPr lang="en-US" sz="900">
              <a:cs typeface="+mn-ea"/>
              <a:sym typeface="+mn-lt"/>
            </a:endParaRPr>
          </a:p>
        </p:txBody>
      </p:sp>
      <p:sp>
        <p:nvSpPr>
          <p:cNvPr id="219" name="TextBox 218"/>
          <p:cNvSpPr txBox="1"/>
          <p:nvPr/>
        </p:nvSpPr>
        <p:spPr>
          <a:xfrm>
            <a:off x="1383500" y="3838975"/>
            <a:ext cx="1734855" cy="762000"/>
          </a:xfrm>
          <a:prstGeom prst="rect">
            <a:avLst/>
          </a:prstGeom>
          <a:noFill/>
        </p:spPr>
        <p:txBody>
          <a:bodyPr rtlCol="0" wrap="square">
            <a:spAutoFit/>
          </a:bodyPr>
          <a:lstStyle/>
          <a:p>
            <a:pPr algn="ctr"/>
            <a:r>
              <a:rPr b="1" lang="en-US" sz="2200">
                <a:solidFill>
                  <a:srgbClr val="FFFFFF"/>
                </a:solidFill>
                <a:cs typeface="+mn-ea"/>
                <a:sym typeface="+mn-lt"/>
              </a:rPr>
              <a:t>ELEMENT ONE</a:t>
            </a:r>
          </a:p>
        </p:txBody>
      </p:sp>
      <p:sp>
        <p:nvSpPr>
          <p:cNvPr id="220" name="TextBox 219"/>
          <p:cNvSpPr txBox="1"/>
          <p:nvPr/>
        </p:nvSpPr>
        <p:spPr>
          <a:xfrm>
            <a:off x="1383500" y="4559057"/>
            <a:ext cx="1734855" cy="883920"/>
          </a:xfrm>
          <a:prstGeom prst="rect">
            <a:avLst/>
          </a:prstGeom>
          <a:noFill/>
        </p:spPr>
        <p:txBody>
          <a:bodyPr rtlCol="0" wrap="square">
            <a:spAutoFit/>
          </a:bodyPr>
          <a:lstStyle/>
          <a:p>
            <a:pPr algn="ctr"/>
            <a:r>
              <a:rPr lang="en-US" sz="1300">
                <a:solidFill>
                  <a:srgbClr val="FFFFFF"/>
                </a:solidFill>
                <a:cs typeface="+mn-ea"/>
                <a:sym typeface="+mn-lt"/>
              </a:rPr>
              <a:t>You have to fight for your dreams, you have to work hard everyday in order to</a:t>
            </a:r>
          </a:p>
        </p:txBody>
      </p:sp>
      <p:sp>
        <p:nvSpPr>
          <p:cNvPr id="221" name="TextBox 220"/>
          <p:cNvSpPr txBox="1"/>
          <p:nvPr/>
        </p:nvSpPr>
        <p:spPr>
          <a:xfrm>
            <a:off x="3951797" y="3838975"/>
            <a:ext cx="1734855" cy="762000"/>
          </a:xfrm>
          <a:prstGeom prst="rect">
            <a:avLst/>
          </a:prstGeom>
          <a:noFill/>
        </p:spPr>
        <p:txBody>
          <a:bodyPr rtlCol="0" wrap="square">
            <a:spAutoFit/>
          </a:bodyPr>
          <a:lstStyle/>
          <a:p>
            <a:pPr algn="ctr"/>
            <a:r>
              <a:rPr b="1" lang="en-US" sz="2200">
                <a:solidFill>
                  <a:srgbClr val="FFFFFF"/>
                </a:solidFill>
                <a:cs typeface="+mn-ea"/>
                <a:sym typeface="+mn-lt"/>
              </a:rPr>
              <a:t>ELEMENT TWO</a:t>
            </a:r>
          </a:p>
        </p:txBody>
      </p:sp>
      <p:sp>
        <p:nvSpPr>
          <p:cNvPr id="222" name="TextBox 221"/>
          <p:cNvSpPr txBox="1"/>
          <p:nvPr/>
        </p:nvSpPr>
        <p:spPr>
          <a:xfrm>
            <a:off x="3951797" y="4559057"/>
            <a:ext cx="1734855" cy="883920"/>
          </a:xfrm>
          <a:prstGeom prst="rect">
            <a:avLst/>
          </a:prstGeom>
          <a:noFill/>
        </p:spPr>
        <p:txBody>
          <a:bodyPr rtlCol="0" wrap="square">
            <a:spAutoFit/>
          </a:bodyPr>
          <a:lstStyle/>
          <a:p>
            <a:pPr algn="ctr"/>
            <a:r>
              <a:rPr lang="en-US" sz="1300">
                <a:solidFill>
                  <a:srgbClr val="FFFFFF"/>
                </a:solidFill>
                <a:cs typeface="+mn-ea"/>
                <a:sym typeface="+mn-lt"/>
              </a:rPr>
              <a:t>You have to fight for your dreams, you have to work hard everyday in order to</a:t>
            </a:r>
          </a:p>
        </p:txBody>
      </p:sp>
      <p:sp>
        <p:nvSpPr>
          <p:cNvPr id="223" name="TextBox 222"/>
          <p:cNvSpPr txBox="1"/>
          <p:nvPr/>
        </p:nvSpPr>
        <p:spPr>
          <a:xfrm>
            <a:off x="6505981" y="3838975"/>
            <a:ext cx="1734855" cy="762000"/>
          </a:xfrm>
          <a:prstGeom prst="rect">
            <a:avLst/>
          </a:prstGeom>
          <a:noFill/>
        </p:spPr>
        <p:txBody>
          <a:bodyPr rtlCol="0" wrap="square">
            <a:spAutoFit/>
          </a:bodyPr>
          <a:lstStyle/>
          <a:p>
            <a:pPr algn="ctr"/>
            <a:r>
              <a:rPr b="1" lang="en-US" sz="2200">
                <a:solidFill>
                  <a:srgbClr val="FFFFFF"/>
                </a:solidFill>
                <a:cs typeface="+mn-ea"/>
                <a:sym typeface="+mn-lt"/>
              </a:rPr>
              <a:t>ELEMENT THREE</a:t>
            </a:r>
          </a:p>
        </p:txBody>
      </p:sp>
      <p:sp>
        <p:nvSpPr>
          <p:cNvPr id="224" name="TextBox 223"/>
          <p:cNvSpPr txBox="1"/>
          <p:nvPr/>
        </p:nvSpPr>
        <p:spPr>
          <a:xfrm>
            <a:off x="6505981" y="4559057"/>
            <a:ext cx="1734855" cy="883920"/>
          </a:xfrm>
          <a:prstGeom prst="rect">
            <a:avLst/>
          </a:prstGeom>
          <a:noFill/>
        </p:spPr>
        <p:txBody>
          <a:bodyPr rtlCol="0" wrap="square">
            <a:spAutoFit/>
          </a:bodyPr>
          <a:lstStyle/>
          <a:p>
            <a:pPr algn="ctr"/>
            <a:r>
              <a:rPr lang="en-US" sz="1300">
                <a:solidFill>
                  <a:srgbClr val="FFFFFF"/>
                </a:solidFill>
                <a:cs typeface="+mn-ea"/>
                <a:sym typeface="+mn-lt"/>
              </a:rPr>
              <a:t>You have to fight for your dreams, you have to work hard everyday in order to</a:t>
            </a:r>
          </a:p>
        </p:txBody>
      </p:sp>
      <p:sp>
        <p:nvSpPr>
          <p:cNvPr id="225" name="TextBox 224"/>
          <p:cNvSpPr txBox="1"/>
          <p:nvPr/>
        </p:nvSpPr>
        <p:spPr>
          <a:xfrm>
            <a:off x="9074277" y="3838975"/>
            <a:ext cx="1734855" cy="762000"/>
          </a:xfrm>
          <a:prstGeom prst="rect">
            <a:avLst/>
          </a:prstGeom>
          <a:noFill/>
        </p:spPr>
        <p:txBody>
          <a:bodyPr rtlCol="0" wrap="square">
            <a:spAutoFit/>
          </a:bodyPr>
          <a:lstStyle/>
          <a:p>
            <a:pPr algn="ctr"/>
            <a:r>
              <a:rPr b="1" lang="en-US" sz="2200">
                <a:solidFill>
                  <a:srgbClr val="FFFFFF"/>
                </a:solidFill>
                <a:cs typeface="+mn-ea"/>
                <a:sym typeface="+mn-lt"/>
              </a:rPr>
              <a:t>ELEMENT FOUR</a:t>
            </a:r>
          </a:p>
        </p:txBody>
      </p:sp>
      <p:sp>
        <p:nvSpPr>
          <p:cNvPr id="226" name="TextBox 225"/>
          <p:cNvSpPr txBox="1"/>
          <p:nvPr/>
        </p:nvSpPr>
        <p:spPr>
          <a:xfrm>
            <a:off x="9074277" y="4559057"/>
            <a:ext cx="1734855" cy="883920"/>
          </a:xfrm>
          <a:prstGeom prst="rect">
            <a:avLst/>
          </a:prstGeom>
          <a:noFill/>
        </p:spPr>
        <p:txBody>
          <a:bodyPr rtlCol="0" wrap="square">
            <a:spAutoFit/>
          </a:bodyPr>
          <a:lstStyle/>
          <a:p>
            <a:pPr algn="ctr"/>
            <a:r>
              <a:rPr lang="en-US" sz="1300">
                <a:solidFill>
                  <a:srgbClr val="FFFFFF"/>
                </a:solidFill>
                <a:cs typeface="+mn-ea"/>
                <a:sym typeface="+mn-lt"/>
              </a:rPr>
              <a:t>You have to fight for your dreams, you have to work hard everyday in order to</a:t>
            </a:r>
          </a:p>
        </p:txBody>
      </p:sp>
      <p:sp>
        <p:nvSpPr>
          <p:cNvPr id="22"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23"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24"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971660151"/>
      </p:ext>
    </p:extLst>
  </p:cSld>
  <p:clrMapOvr>
    <a:masterClrMapping/>
  </p:clrMapOvr>
  <p:transition spd="slow">
    <p:wip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New Macbook Gold.png" id="3" name="Picture 2"/>
          <p:cNvPicPr>
            <a:picLocks noChangeAspect="1"/>
          </p:cNvPicPr>
          <p:nvPr/>
        </p:nvPicPr>
        <p:blipFill>
          <a:blip r:embed="rId2">
            <a:extLst>
              <a:ext uri="{28A0092B-C50C-407E-A947-70E740481C1C}">
                <a14:useLocalDpi val="0"/>
              </a:ext>
            </a:extLst>
          </a:blip>
          <a:stretch>
            <a:fillRect/>
          </a:stretch>
        </p:blipFill>
        <p:spPr>
          <a:xfrm>
            <a:off x="648919" y="2340047"/>
            <a:ext cx="3906609" cy="2288398"/>
          </a:xfrm>
          <a:prstGeom prst="rect">
            <a:avLst/>
          </a:prstGeom>
        </p:spPr>
      </p:pic>
      <p:grpSp>
        <p:nvGrpSpPr>
          <p:cNvPr id="2" name="Group 1"/>
          <p:cNvGrpSpPr/>
          <p:nvPr/>
        </p:nvGrpSpPr>
        <p:grpSpPr>
          <a:xfrm>
            <a:off x="8786800" y="2839966"/>
            <a:ext cx="2519134" cy="1413906"/>
            <a:chOff x="17570424" y="5679930"/>
            <a:chExt cx="5038267" cy="2827811"/>
          </a:xfrm>
        </p:grpSpPr>
        <p:grpSp>
          <p:nvGrpSpPr>
            <p:cNvPr id="10" name="Group 9"/>
            <p:cNvGrpSpPr/>
            <p:nvPr/>
          </p:nvGrpSpPr>
          <p:grpSpPr>
            <a:xfrm>
              <a:off x="17570424" y="5679930"/>
              <a:ext cx="5038267" cy="2317072"/>
              <a:chOff x="714174" y="1849427"/>
              <a:chExt cx="2638626" cy="1491147"/>
            </a:xfrm>
          </p:grpSpPr>
          <p:cxnSp>
            <p:nvCxnSpPr>
              <p:cNvPr id="12" name="Straight Connector 11"/>
              <p:cNvCxnSpPr/>
              <p:nvPr/>
            </p:nvCxnSpPr>
            <p:spPr>
              <a:xfrm>
                <a:off x="714174" y="3340574"/>
                <a:ext cx="2638626" cy="0"/>
              </a:xfrm>
              <a:prstGeom prst="line">
                <a:avLst/>
              </a:prstGeom>
              <a:ln w="76200">
                <a:solidFill>
                  <a:schemeClr val="tx1">
                    <a:lumMod val="40000"/>
                    <a:lumOff val="60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51571" y="1849427"/>
                <a:ext cx="198959" cy="13989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cs typeface="+mn-ea"/>
                  <a:sym typeface="+mn-lt"/>
                </a:endParaRPr>
              </a:p>
            </p:txBody>
          </p:sp>
          <p:sp>
            <p:nvSpPr>
              <p:cNvPr id="14" name="Rounded Rectangle 13"/>
              <p:cNvSpPr/>
              <p:nvPr/>
            </p:nvSpPr>
            <p:spPr>
              <a:xfrm>
                <a:off x="1336791" y="2323497"/>
                <a:ext cx="208834" cy="8867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cs typeface="+mn-ea"/>
                  <a:sym typeface="+mn-lt"/>
                </a:endParaRPr>
              </a:p>
            </p:txBody>
          </p:sp>
          <p:sp>
            <p:nvSpPr>
              <p:cNvPr id="15" name="Rounded Rectangle 14"/>
              <p:cNvSpPr/>
              <p:nvPr/>
            </p:nvSpPr>
            <p:spPr>
              <a:xfrm>
                <a:off x="1722011" y="2323497"/>
                <a:ext cx="202844" cy="9040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cs typeface="+mn-ea"/>
                  <a:sym typeface="+mn-lt"/>
                </a:endParaRPr>
              </a:p>
            </p:txBody>
          </p:sp>
          <p:sp>
            <p:nvSpPr>
              <p:cNvPr id="16" name="Rounded Rectangle 15"/>
              <p:cNvSpPr/>
              <p:nvPr/>
            </p:nvSpPr>
            <p:spPr>
              <a:xfrm>
                <a:off x="2107231" y="1970278"/>
                <a:ext cx="212902" cy="12642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cs typeface="+mn-ea"/>
                  <a:sym typeface="+mn-lt"/>
                </a:endParaRPr>
              </a:p>
            </p:txBody>
          </p:sp>
          <p:sp>
            <p:nvSpPr>
              <p:cNvPr id="17" name="Rounded Rectangle 16"/>
              <p:cNvSpPr/>
              <p:nvPr/>
            </p:nvSpPr>
            <p:spPr>
              <a:xfrm>
                <a:off x="2492451" y="1849427"/>
                <a:ext cx="192716" cy="13746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cs typeface="+mn-ea"/>
                  <a:sym typeface="+mn-lt"/>
                </a:endParaRPr>
              </a:p>
            </p:txBody>
          </p:sp>
          <p:sp>
            <p:nvSpPr>
              <p:cNvPr id="18" name="Rounded Rectangle 17"/>
              <p:cNvSpPr/>
              <p:nvPr/>
            </p:nvSpPr>
            <p:spPr>
              <a:xfrm>
                <a:off x="2877671" y="1970277"/>
                <a:ext cx="202844" cy="12469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cs typeface="+mn-ea"/>
                  <a:sym typeface="+mn-lt"/>
                </a:endParaRPr>
              </a:p>
            </p:txBody>
          </p:sp>
        </p:grpSp>
        <p:grpSp>
          <p:nvGrpSpPr>
            <p:cNvPr id="19" name="Group 18"/>
            <p:cNvGrpSpPr/>
            <p:nvPr/>
          </p:nvGrpSpPr>
          <p:grpSpPr>
            <a:xfrm>
              <a:off x="18066982" y="8138409"/>
              <a:ext cx="4050117" cy="369332"/>
              <a:chOff x="2475206" y="7502131"/>
              <a:chExt cx="4050117" cy="369332"/>
            </a:xfrm>
          </p:grpSpPr>
          <p:sp>
            <p:nvSpPr>
              <p:cNvPr id="22" name="Rectangle 1436"/>
              <p:cNvSpPr>
                <a:spLocks noChangeArrowheads="1"/>
              </p:cNvSpPr>
              <p:nvPr/>
            </p:nvSpPr>
            <p:spPr bwMode="auto">
              <a:xfrm>
                <a:off x="2476725" y="7502131"/>
                <a:ext cx="311150" cy="365760"/>
              </a:xfrm>
              <a:prstGeom prst="rect">
                <a:avLst/>
              </a:prstGeom>
              <a:noFill/>
              <a:ln>
                <a:noFill/>
              </a:ln>
            </p:spPr>
            <p:txBody>
              <a:bodyPr anchor="t" anchorCtr="0" bIns="0" compatLnSpc="1" lIns="0" numCol="1" rIns="0" tIns="0" vert="horz" wrap="none">
                <a:spAutoFit/>
              </a:bodyPr>
              <a:lstStyle/>
              <a:p>
                <a:pPr algn="ctr" fontAlgn="base">
                  <a:spcBef>
                    <a:spcPct val="0"/>
                  </a:spcBef>
                  <a:spcAft>
                    <a:spcPct val="0"/>
                  </a:spcAft>
                </a:pPr>
                <a:r>
                  <a:rPr lang="id-ID" sz="1200">
                    <a:cs typeface="+mn-ea"/>
                    <a:sym typeface="+mn-lt"/>
                  </a:rPr>
                  <a:t>34</a:t>
                </a:r>
              </a:p>
            </p:txBody>
          </p:sp>
          <p:sp>
            <p:nvSpPr>
              <p:cNvPr id="23" name="Rectangle 1436"/>
              <p:cNvSpPr>
                <a:spLocks noChangeArrowheads="1"/>
              </p:cNvSpPr>
              <p:nvPr/>
            </p:nvSpPr>
            <p:spPr bwMode="auto">
              <a:xfrm>
                <a:off x="3231131" y="7502131"/>
                <a:ext cx="311150" cy="365760"/>
              </a:xfrm>
              <a:prstGeom prst="rect">
                <a:avLst/>
              </a:prstGeom>
              <a:noFill/>
              <a:ln>
                <a:noFill/>
              </a:ln>
            </p:spPr>
            <p:txBody>
              <a:bodyPr anchor="t" anchorCtr="0" bIns="0" compatLnSpc="1" lIns="0" numCol="1" rIns="0" tIns="0" vert="horz" wrap="none">
                <a:spAutoFit/>
              </a:bodyPr>
              <a:lstStyle/>
              <a:p>
                <a:pPr algn="ctr" fontAlgn="base">
                  <a:spcBef>
                    <a:spcPct val="0"/>
                  </a:spcBef>
                  <a:spcAft>
                    <a:spcPct val="0"/>
                  </a:spcAft>
                </a:pPr>
                <a:r>
                  <a:rPr lang="en-US" sz="1200">
                    <a:cs typeface="+mn-ea"/>
                    <a:sym typeface="+mn-lt"/>
                  </a:rPr>
                  <a:t>54</a:t>
                </a:r>
              </a:p>
            </p:txBody>
          </p:sp>
          <p:sp>
            <p:nvSpPr>
              <p:cNvPr id="25" name="Rectangle 1436"/>
              <p:cNvSpPr>
                <a:spLocks noChangeArrowheads="1"/>
              </p:cNvSpPr>
              <p:nvPr/>
            </p:nvSpPr>
            <p:spPr bwMode="auto">
              <a:xfrm>
                <a:off x="3971080" y="7502131"/>
                <a:ext cx="311150" cy="365760"/>
              </a:xfrm>
              <a:prstGeom prst="rect">
                <a:avLst/>
              </a:prstGeom>
              <a:noFill/>
              <a:ln>
                <a:noFill/>
              </a:ln>
            </p:spPr>
            <p:txBody>
              <a:bodyPr anchor="t" anchorCtr="0" bIns="0" compatLnSpc="1" lIns="0" numCol="1" rIns="0" tIns="0" vert="horz" wrap="none">
                <a:spAutoFit/>
              </a:bodyPr>
              <a:lstStyle/>
              <a:p>
                <a:pPr algn="ctr" fontAlgn="base">
                  <a:spcBef>
                    <a:spcPct val="0"/>
                  </a:spcBef>
                  <a:spcAft>
                    <a:spcPct val="0"/>
                  </a:spcAft>
                </a:pPr>
                <a:r>
                  <a:rPr lang="en-US" sz="1200">
                    <a:cs typeface="+mn-ea"/>
                    <a:sym typeface="+mn-lt"/>
                  </a:rPr>
                  <a:t>32</a:t>
                </a:r>
              </a:p>
            </p:txBody>
          </p:sp>
          <p:sp>
            <p:nvSpPr>
              <p:cNvPr id="26" name="Rectangle 1436"/>
              <p:cNvSpPr>
                <a:spLocks noChangeArrowheads="1"/>
              </p:cNvSpPr>
              <p:nvPr/>
            </p:nvSpPr>
            <p:spPr bwMode="auto">
              <a:xfrm>
                <a:off x="4711025" y="7502131"/>
                <a:ext cx="311150" cy="365760"/>
              </a:xfrm>
              <a:prstGeom prst="rect">
                <a:avLst/>
              </a:prstGeom>
              <a:noFill/>
              <a:ln>
                <a:noFill/>
              </a:ln>
            </p:spPr>
            <p:txBody>
              <a:bodyPr anchor="t" anchorCtr="0" bIns="0" compatLnSpc="1" lIns="0" numCol="1" rIns="0" tIns="0" vert="horz" wrap="none">
                <a:spAutoFit/>
              </a:bodyPr>
              <a:lstStyle/>
              <a:p>
                <a:pPr algn="ctr" fontAlgn="base">
                  <a:spcBef>
                    <a:spcPct val="0"/>
                  </a:spcBef>
                  <a:spcAft>
                    <a:spcPct val="0"/>
                  </a:spcAft>
                </a:pPr>
                <a:r>
                  <a:rPr lang="en-US" sz="1200">
                    <a:cs typeface="+mn-ea"/>
                    <a:sym typeface="+mn-lt"/>
                  </a:rPr>
                  <a:t>43</a:t>
                </a:r>
              </a:p>
            </p:txBody>
          </p:sp>
          <p:sp>
            <p:nvSpPr>
              <p:cNvPr id="31" name="Rectangle 1436"/>
              <p:cNvSpPr>
                <a:spLocks noChangeArrowheads="1"/>
              </p:cNvSpPr>
              <p:nvPr/>
            </p:nvSpPr>
            <p:spPr bwMode="auto">
              <a:xfrm>
                <a:off x="5450973" y="7502131"/>
                <a:ext cx="311150" cy="365760"/>
              </a:xfrm>
              <a:prstGeom prst="rect">
                <a:avLst/>
              </a:prstGeom>
              <a:noFill/>
              <a:ln>
                <a:noFill/>
              </a:ln>
            </p:spPr>
            <p:txBody>
              <a:bodyPr anchor="t" anchorCtr="0" bIns="0" compatLnSpc="1" lIns="0" numCol="1" rIns="0" tIns="0" vert="horz" wrap="none">
                <a:spAutoFit/>
              </a:bodyPr>
              <a:lstStyle/>
              <a:p>
                <a:pPr algn="ctr" fontAlgn="base">
                  <a:spcBef>
                    <a:spcPct val="0"/>
                  </a:spcBef>
                  <a:spcAft>
                    <a:spcPct val="0"/>
                  </a:spcAft>
                </a:pPr>
                <a:r>
                  <a:rPr lang="en-US" sz="1200">
                    <a:cs typeface="+mn-ea"/>
                    <a:sym typeface="+mn-lt"/>
                  </a:rPr>
                  <a:t>26</a:t>
                </a:r>
              </a:p>
            </p:txBody>
          </p:sp>
          <p:sp>
            <p:nvSpPr>
              <p:cNvPr id="32" name="Rectangle 1436"/>
              <p:cNvSpPr>
                <a:spLocks noChangeArrowheads="1"/>
              </p:cNvSpPr>
              <p:nvPr/>
            </p:nvSpPr>
            <p:spPr bwMode="auto">
              <a:xfrm>
                <a:off x="6212651" y="7502131"/>
                <a:ext cx="311150" cy="365760"/>
              </a:xfrm>
              <a:prstGeom prst="rect">
                <a:avLst/>
              </a:prstGeom>
              <a:noFill/>
              <a:ln>
                <a:noFill/>
              </a:ln>
            </p:spPr>
            <p:txBody>
              <a:bodyPr anchor="t" anchorCtr="0" bIns="0" compatLnSpc="1" lIns="0" numCol="1" rIns="0" tIns="0" vert="horz" wrap="none">
                <a:spAutoFit/>
              </a:bodyPr>
              <a:lstStyle/>
              <a:p>
                <a:pPr algn="ctr" fontAlgn="base">
                  <a:spcBef>
                    <a:spcPct val="0"/>
                  </a:spcBef>
                  <a:spcAft>
                    <a:spcPct val="0"/>
                  </a:spcAft>
                </a:pPr>
                <a:r>
                  <a:rPr lang="en-US" sz="1200">
                    <a:cs typeface="+mn-ea"/>
                    <a:sym typeface="+mn-lt"/>
                  </a:rPr>
                  <a:t>70</a:t>
                </a:r>
              </a:p>
            </p:txBody>
          </p:sp>
        </p:grpSp>
      </p:grpSp>
      <p:cxnSp>
        <p:nvCxnSpPr>
          <p:cNvPr id="33" name="Straight Connector 32"/>
          <p:cNvCxnSpPr/>
          <p:nvPr/>
        </p:nvCxnSpPr>
        <p:spPr>
          <a:xfrm flipH="1">
            <a:off x="4800441" y="1711659"/>
            <a:ext cx="0" cy="3439290"/>
          </a:xfrm>
          <a:prstGeom prst="line">
            <a:avLst/>
          </a:prstGeom>
          <a:ln cmpd="sng"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397806" y="1711659"/>
            <a:ext cx="0" cy="3439290"/>
          </a:xfrm>
          <a:prstGeom prst="line">
            <a:avLst/>
          </a:prstGeom>
          <a:ln cmpd="sng"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itle 13"/>
          <p:cNvSpPr txBox="1"/>
          <p:nvPr/>
        </p:nvSpPr>
        <p:spPr bwMode="auto">
          <a:xfrm>
            <a:off x="5090814" y="1962741"/>
            <a:ext cx="3360392" cy="525760"/>
          </a:xfrm>
          <a:prstGeom prst="rect">
            <a:avLst/>
          </a:prstGeom>
          <a:noFill/>
          <a:ln>
            <a:noFill/>
          </a:ln>
        </p:spPr>
        <p:txBody>
          <a:bodyPr anchor="ctr" bIns="60950" lIns="121899" rIns="121899" tIns="60950">
            <a:spAutoFit/>
          </a:bodyPr>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r>
              <a:rPr lang="en-US" sz="2650">
                <a:latin typeface="+mn-lt"/>
                <a:ea typeface="+mn-ea"/>
                <a:cs typeface="+mn-ea"/>
                <a:sym typeface="+mn-lt"/>
              </a:rPr>
              <a:t>About Our Project</a:t>
            </a:r>
          </a:p>
        </p:txBody>
      </p:sp>
      <p:sp>
        <p:nvSpPr>
          <p:cNvPr id="36" name="TextBox 30"/>
          <p:cNvSpPr txBox="1">
            <a:spLocks noChangeArrowheads="1"/>
          </p:cNvSpPr>
          <p:nvPr/>
        </p:nvSpPr>
        <p:spPr bwMode="auto">
          <a:xfrm>
            <a:off x="5160426" y="2469464"/>
            <a:ext cx="2970959" cy="2651760"/>
          </a:xfrm>
          <a:prstGeom prst="rect">
            <a:avLst/>
          </a:prstGeom>
          <a:noFill/>
          <a:ln>
            <a:noFill/>
          </a:ln>
        </p:spPr>
        <p:txBody>
          <a:bodyPr wrap="square">
            <a:spAutoFit/>
          </a:bodyPr>
          <a:lstStyle>
            <a:lvl1pPr eaLnBrk="0" hangingPunct="0">
              <a:defRPr sz="3600">
                <a:solidFill>
                  <a:schemeClr val="tx1"/>
                </a:solidFill>
                <a:latin typeface="Lato Light"/>
                <a:ea charset="-128" panose="020b0600070205080204" typeface="MS PGothic"/>
                <a:cs charset="-128" panose="020b0600070205080204" typeface="MS PGothic"/>
              </a:defRPr>
            </a:lvl1pPr>
            <a:lvl2pPr eaLnBrk="0" hangingPunct="0" indent="-285750" marL="742950">
              <a:defRPr sz="3600">
                <a:solidFill>
                  <a:schemeClr val="tx1"/>
                </a:solidFill>
                <a:latin typeface="Lato Light"/>
                <a:ea charset="-128" panose="020b0600070205080204" typeface="MS PGothic"/>
              </a:defRPr>
            </a:lvl2pPr>
            <a:lvl3pPr eaLnBrk="0" hangingPunct="0" indent="-228600" marL="1143000">
              <a:defRPr sz="3600">
                <a:solidFill>
                  <a:schemeClr val="tx1"/>
                </a:solidFill>
                <a:latin typeface="Lato Light"/>
                <a:ea charset="-128" panose="020b0600070205080204" typeface="MS PGothic"/>
              </a:defRPr>
            </a:lvl3pPr>
            <a:lvl4pPr eaLnBrk="0" hangingPunct="0" indent="-228600" marL="1600200">
              <a:defRPr sz="3600">
                <a:solidFill>
                  <a:schemeClr val="tx1"/>
                </a:solidFill>
                <a:latin typeface="Lato Light"/>
                <a:ea charset="-128" panose="020b0600070205080204" typeface="MS PGothic"/>
              </a:defRPr>
            </a:lvl4pPr>
            <a:lvl5pPr eaLnBrk="0" hangingPunct="0" indent="-228600" marL="2057400">
              <a:defRPr sz="3600">
                <a:solidFill>
                  <a:schemeClr val="tx1"/>
                </a:solidFill>
                <a:latin typeface="Lato Light"/>
                <a:ea charset="-128" panose="020b0600070205080204" typeface="MS PGothic"/>
              </a:defRPr>
            </a:lvl5pPr>
            <a:lvl6pPr defTabSz="1826895" eaLnBrk="0" fontAlgn="base" hangingPunct="0" indent="-228600" marL="2514600">
              <a:spcBef>
                <a:spcPct val="0"/>
              </a:spcBef>
              <a:spcAft>
                <a:spcPct val="0"/>
              </a:spcAft>
              <a:defRPr sz="3600">
                <a:solidFill>
                  <a:schemeClr val="tx1"/>
                </a:solidFill>
                <a:latin typeface="Lato Light"/>
                <a:ea charset="-128" panose="020b0600070205080204" typeface="MS PGothic"/>
              </a:defRPr>
            </a:lvl6pPr>
            <a:lvl7pPr defTabSz="1826895" eaLnBrk="0" fontAlgn="base" hangingPunct="0" indent="-228600" marL="2971800">
              <a:spcBef>
                <a:spcPct val="0"/>
              </a:spcBef>
              <a:spcAft>
                <a:spcPct val="0"/>
              </a:spcAft>
              <a:defRPr sz="3600">
                <a:solidFill>
                  <a:schemeClr val="tx1"/>
                </a:solidFill>
                <a:latin typeface="Lato Light"/>
                <a:ea charset="-128" panose="020b0600070205080204" typeface="MS PGothic"/>
              </a:defRPr>
            </a:lvl7pPr>
            <a:lvl8pPr defTabSz="1826895" eaLnBrk="0" fontAlgn="base" hangingPunct="0" indent="-228600" marL="3429000">
              <a:spcBef>
                <a:spcPct val="0"/>
              </a:spcBef>
              <a:spcAft>
                <a:spcPct val="0"/>
              </a:spcAft>
              <a:defRPr sz="3600">
                <a:solidFill>
                  <a:schemeClr val="tx1"/>
                </a:solidFill>
                <a:latin typeface="Lato Light"/>
                <a:ea charset="-128" panose="020b0600070205080204" typeface="MS PGothic"/>
              </a:defRPr>
            </a:lvl8pPr>
            <a:lvl9pPr defTabSz="1826895" eaLnBrk="0" fontAlgn="base" hangingPunct="0" indent="-228600" marL="3886200">
              <a:spcBef>
                <a:spcPct val="0"/>
              </a:spcBef>
              <a:spcAft>
                <a:spcPct val="0"/>
              </a:spcAft>
              <a:defRPr sz="3600">
                <a:solidFill>
                  <a:schemeClr val="tx1"/>
                </a:solidFill>
                <a:latin typeface="Lato Light"/>
                <a:ea charset="-128" panose="020b0600070205080204" typeface="MS PGothic"/>
              </a:defRPr>
            </a:lvl9pPr>
          </a:lstStyle>
          <a:p>
            <a:r>
              <a:rPr lang="en-US" sz="1200">
                <a:latin typeface="+mn-lt"/>
                <a:ea typeface="+mn-ea"/>
                <a:cs typeface="+mn-ea"/>
                <a:sym typeface="+mn-lt"/>
              </a:rPr>
              <a:t>Lorem Ipsum has two main data statistical this methodologies.</a:t>
            </a:r>
          </a:p>
          <a:p>
            <a:endParaRPr lang="en-US" sz="1200">
              <a:latin typeface="+mn-lt"/>
              <a:ea typeface="+mn-ea"/>
              <a:cs typeface="+mn-ea"/>
              <a:sym typeface="+mn-lt"/>
            </a:endParaRPr>
          </a:p>
          <a:p>
            <a:r>
              <a:rPr lang="en-US" sz="1200">
                <a:latin typeface="+mn-lt"/>
                <a:ea typeface="+mn-ea"/>
                <a:cs typeface="+mn-ea"/>
                <a:sym typeface="+mn-lt"/>
              </a:rPr>
              <a:t>Data analysis which summarizes data. sed an graecie prompta invenire, in gubergreno Eu vel detraxit laboramus. </a:t>
            </a:r>
          </a:p>
          <a:p>
            <a:endParaRPr lang="en-US" sz="1200">
              <a:latin typeface="+mn-lt"/>
              <a:ea typeface="+mn-ea"/>
              <a:cs typeface="+mn-ea"/>
              <a:sym typeface="+mn-lt"/>
            </a:endParaRPr>
          </a:p>
          <a:p>
            <a:r>
              <a:rPr lang="en-US" sz="1200">
                <a:latin typeface="+mn-lt"/>
                <a:ea typeface="+mn-ea"/>
                <a:cs typeface="+mn-ea"/>
                <a:sym typeface="+mn-lt"/>
              </a:rPr>
              <a:t>Cu nam unum liber audiam, sed an graeci prompta invenire, in gubergren percipitur scribentur nam. </a:t>
            </a:r>
          </a:p>
          <a:p>
            <a:endParaRPr lang="en-US" sz="1200">
              <a:latin typeface="+mn-lt"/>
              <a:ea typeface="+mn-ea"/>
              <a:cs typeface="+mn-ea"/>
              <a:sym typeface="+mn-lt"/>
            </a:endParaRPr>
          </a:p>
          <a:p>
            <a:r>
              <a:rPr lang="en-US" sz="1200">
                <a:latin typeface="+mn-lt"/>
                <a:ea typeface="+mn-ea"/>
                <a:cs typeface="+mn-ea"/>
                <a:sym typeface="+mn-lt"/>
              </a:rPr>
              <a:t>Sale omnis indoctum has ei, ne sed ludus tamquam urbanitas. Vis id illud iusto, id omnium percipitur duo. </a:t>
            </a:r>
          </a:p>
        </p:txBody>
      </p:sp>
      <p:grpSp>
        <p:nvGrpSpPr>
          <p:cNvPr id="66" name="Group 65"/>
          <p:cNvGrpSpPr/>
          <p:nvPr/>
        </p:nvGrpSpPr>
        <p:grpSpPr>
          <a:xfrm>
            <a:off x="2110821" y="5610298"/>
            <a:ext cx="7988068" cy="317501"/>
            <a:chOff x="5542964" y="11220594"/>
            <a:chExt cx="15982376" cy="635001"/>
          </a:xfrm>
        </p:grpSpPr>
        <p:grpSp>
          <p:nvGrpSpPr>
            <p:cNvPr id="67" name="Group 66"/>
            <p:cNvGrpSpPr/>
            <p:nvPr/>
          </p:nvGrpSpPr>
          <p:grpSpPr>
            <a:xfrm>
              <a:off x="5542964" y="11220594"/>
              <a:ext cx="2487862" cy="635001"/>
              <a:chOff x="6876115" y="2016414"/>
              <a:chExt cx="1652005" cy="238569"/>
            </a:xfrm>
          </p:grpSpPr>
          <p:sp>
            <p:nvSpPr>
              <p:cNvPr id="83" name="Rectangle 82"/>
              <p:cNvSpPr/>
              <p:nvPr/>
            </p:nvSpPr>
            <p:spPr>
              <a:xfrm>
                <a:off x="687611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84" name="Subtitle 2"/>
              <p:cNvSpPr txBox="1"/>
              <p:nvPr/>
            </p:nvSpPr>
            <p:spPr>
              <a:xfrm>
                <a:off x="7176675" y="2016414"/>
                <a:ext cx="1351445" cy="238569"/>
              </a:xfrm>
              <a:prstGeom prst="rect">
                <a:avLst/>
              </a:prstGeom>
            </p:spPr>
            <p:txBody>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defRPr/>
                </a:pPr>
                <a:r>
                  <a:rPr lang="en-US" sz="1200">
                    <a:cs typeface="+mn-ea"/>
                    <a:sym typeface="+mn-lt"/>
                  </a:rPr>
                  <a:t>Feature One</a:t>
                </a:r>
              </a:p>
            </p:txBody>
          </p:sp>
        </p:grpSp>
        <p:grpSp>
          <p:nvGrpSpPr>
            <p:cNvPr id="68" name="Group 67"/>
            <p:cNvGrpSpPr/>
            <p:nvPr/>
          </p:nvGrpSpPr>
          <p:grpSpPr>
            <a:xfrm>
              <a:off x="8248934" y="11220594"/>
              <a:ext cx="2487862" cy="635001"/>
              <a:chOff x="6876115" y="2016414"/>
              <a:chExt cx="1652005" cy="238569"/>
            </a:xfrm>
          </p:grpSpPr>
          <p:sp>
            <p:nvSpPr>
              <p:cNvPr id="81" name="Rectangle 80"/>
              <p:cNvSpPr/>
              <p:nvPr/>
            </p:nvSpPr>
            <p:spPr>
              <a:xfrm>
                <a:off x="6876115"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82" name="Subtitle 2"/>
              <p:cNvSpPr txBox="1"/>
              <p:nvPr/>
            </p:nvSpPr>
            <p:spPr>
              <a:xfrm>
                <a:off x="7176675" y="2016414"/>
                <a:ext cx="1351445" cy="238569"/>
              </a:xfrm>
              <a:prstGeom prst="rect">
                <a:avLst/>
              </a:prstGeom>
            </p:spPr>
            <p:txBody>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defRPr/>
                </a:pPr>
                <a:r>
                  <a:rPr lang="en-US" sz="1200">
                    <a:cs typeface="+mn-ea"/>
                    <a:sym typeface="+mn-lt"/>
                  </a:rPr>
                  <a:t>Feature Two</a:t>
                </a:r>
              </a:p>
            </p:txBody>
          </p:sp>
        </p:grpSp>
        <p:grpSp>
          <p:nvGrpSpPr>
            <p:cNvPr id="69" name="Group 68"/>
            <p:cNvGrpSpPr/>
            <p:nvPr/>
          </p:nvGrpSpPr>
          <p:grpSpPr>
            <a:xfrm>
              <a:off x="10966749" y="11220594"/>
              <a:ext cx="2589622" cy="635001"/>
              <a:chOff x="6876115" y="2016414"/>
              <a:chExt cx="1719576" cy="238569"/>
            </a:xfrm>
          </p:grpSpPr>
          <p:sp>
            <p:nvSpPr>
              <p:cNvPr id="79" name="Rectangle 78"/>
              <p:cNvSpPr/>
              <p:nvPr/>
            </p:nvSpPr>
            <p:spPr>
              <a:xfrm>
                <a:off x="6876115"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80" name="Subtitle 2"/>
              <p:cNvSpPr txBox="1"/>
              <p:nvPr/>
            </p:nvSpPr>
            <p:spPr>
              <a:xfrm>
                <a:off x="7109102" y="2016414"/>
                <a:ext cx="1486589" cy="238569"/>
              </a:xfrm>
              <a:prstGeom prst="rect">
                <a:avLst/>
              </a:prstGeom>
            </p:spPr>
            <p:txBody>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defRPr/>
                </a:pPr>
                <a:r>
                  <a:rPr lang="en-US" sz="1200">
                    <a:cs typeface="+mn-ea"/>
                    <a:sym typeface="+mn-lt"/>
                  </a:rPr>
                  <a:t>Feature Three</a:t>
                </a:r>
              </a:p>
            </p:txBody>
          </p:sp>
        </p:grpSp>
        <p:grpSp>
          <p:nvGrpSpPr>
            <p:cNvPr id="70" name="Group 69"/>
            <p:cNvGrpSpPr/>
            <p:nvPr/>
          </p:nvGrpSpPr>
          <p:grpSpPr>
            <a:xfrm>
              <a:off x="13672717" y="11220594"/>
              <a:ext cx="2487862" cy="635001"/>
              <a:chOff x="6876115" y="2016414"/>
              <a:chExt cx="1652005" cy="238569"/>
            </a:xfrm>
          </p:grpSpPr>
          <p:sp>
            <p:nvSpPr>
              <p:cNvPr id="77" name="Rectangle 76"/>
              <p:cNvSpPr/>
              <p:nvPr/>
            </p:nvSpPr>
            <p:spPr>
              <a:xfrm>
                <a:off x="6876115" y="2076140"/>
                <a:ext cx="241781" cy="73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78" name="Subtitle 2"/>
              <p:cNvSpPr txBox="1"/>
              <p:nvPr/>
            </p:nvSpPr>
            <p:spPr>
              <a:xfrm>
                <a:off x="7176675" y="2016414"/>
                <a:ext cx="1351445" cy="238569"/>
              </a:xfrm>
              <a:prstGeom prst="rect">
                <a:avLst/>
              </a:prstGeom>
            </p:spPr>
            <p:txBody>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defRPr/>
                </a:pPr>
                <a:r>
                  <a:rPr lang="en-US" sz="1200">
                    <a:cs typeface="+mn-ea"/>
                    <a:sym typeface="+mn-lt"/>
                  </a:rPr>
                  <a:t>Feature Four</a:t>
                </a:r>
              </a:p>
            </p:txBody>
          </p:sp>
        </p:grpSp>
        <p:grpSp>
          <p:nvGrpSpPr>
            <p:cNvPr id="71" name="Group 70"/>
            <p:cNvGrpSpPr/>
            <p:nvPr/>
          </p:nvGrpSpPr>
          <p:grpSpPr>
            <a:xfrm>
              <a:off x="16393252" y="11220594"/>
              <a:ext cx="2487862" cy="635001"/>
              <a:chOff x="6876115" y="2016414"/>
              <a:chExt cx="1652005" cy="238569"/>
            </a:xfrm>
          </p:grpSpPr>
          <p:sp>
            <p:nvSpPr>
              <p:cNvPr id="75" name="Rectangle 74"/>
              <p:cNvSpPr/>
              <p:nvPr/>
            </p:nvSpPr>
            <p:spPr>
              <a:xfrm>
                <a:off x="6876115" y="2076140"/>
                <a:ext cx="241781" cy="73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76" name="Subtitle 2"/>
              <p:cNvSpPr txBox="1"/>
              <p:nvPr/>
            </p:nvSpPr>
            <p:spPr>
              <a:xfrm>
                <a:off x="7176675" y="2016414"/>
                <a:ext cx="1351445" cy="238569"/>
              </a:xfrm>
              <a:prstGeom prst="rect">
                <a:avLst/>
              </a:prstGeom>
            </p:spPr>
            <p:txBody>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defRPr/>
                </a:pPr>
                <a:r>
                  <a:rPr lang="en-US" sz="1200">
                    <a:cs typeface="+mn-ea"/>
                    <a:sym typeface="+mn-lt"/>
                  </a:rPr>
                  <a:t>Feature Four</a:t>
                </a:r>
              </a:p>
            </p:txBody>
          </p:sp>
        </p:grpSp>
        <p:grpSp>
          <p:nvGrpSpPr>
            <p:cNvPr id="72" name="Group 71"/>
            <p:cNvGrpSpPr/>
            <p:nvPr/>
          </p:nvGrpSpPr>
          <p:grpSpPr>
            <a:xfrm>
              <a:off x="19037478" y="11220594"/>
              <a:ext cx="2487862" cy="635001"/>
              <a:chOff x="6876115" y="2016414"/>
              <a:chExt cx="1652005" cy="238569"/>
            </a:xfrm>
          </p:grpSpPr>
          <p:sp>
            <p:nvSpPr>
              <p:cNvPr id="73" name="Rectangle 72"/>
              <p:cNvSpPr/>
              <p:nvPr/>
            </p:nvSpPr>
            <p:spPr>
              <a:xfrm>
                <a:off x="6876115" y="2076140"/>
                <a:ext cx="241781" cy="731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74" name="Subtitle 2"/>
              <p:cNvSpPr txBox="1"/>
              <p:nvPr/>
            </p:nvSpPr>
            <p:spPr>
              <a:xfrm>
                <a:off x="7176675" y="2016414"/>
                <a:ext cx="1351445" cy="238569"/>
              </a:xfrm>
              <a:prstGeom prst="rect">
                <a:avLst/>
              </a:prstGeom>
            </p:spPr>
            <p:txBody>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defRPr/>
                </a:pPr>
                <a:r>
                  <a:rPr lang="en-US" sz="1200">
                    <a:cs typeface="+mn-ea"/>
                    <a:sym typeface="+mn-lt"/>
                  </a:rPr>
                  <a:t>Feature Five</a:t>
                </a:r>
              </a:p>
            </p:txBody>
          </p:sp>
        </p:grpSp>
      </p:grpSp>
      <p:sp>
        <p:nvSpPr>
          <p:cNvPr id="50"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51"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52"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pic>
        <p:nvPicPr>
          <p:cNvPr id="5" name="图片占位符 4"/>
          <p:cNvPicPr>
            <a:picLocks noChangeAspect="1" noGrp="1"/>
          </p:cNvPicPr>
          <p:nvPr>
            <p:ph idx="11" sz="quarter" type="pic"/>
          </p:nvPr>
        </p:nvPicPr>
        <p:blipFill>
          <a:blip r:embed="rId3">
            <a:extLst>
              <a:ext uri="{28A0092B-C50C-407E-A947-70E740481C1C}">
                <a14:useLocalDpi val="0"/>
              </a:ext>
            </a:extLst>
          </a:blip>
          <a:srcRect b="3526" t="3526"/>
          <a:stretch>
            <a:fillRect/>
          </a:stretch>
        </p:blipFill>
        <p:spPr/>
      </p:pic>
    </p:spTree>
    <p:extLst>
      <p:ext uri="{BB962C8B-B14F-4D97-AF65-F5344CB8AC3E}">
        <p14:creationId val="1668987942"/>
      </p:ext>
    </p:extLst>
  </p:cSld>
  <p:clrMapOvr>
    <a:masterClrMapping/>
  </p:clrMapOvr>
  <p:transition spd="slow">
    <p:wip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Freeform 76"/>
          <p:cNvSpPr/>
          <p:nvPr/>
        </p:nvSpPr>
        <p:spPr bwMode="auto">
          <a:xfrm>
            <a:off x="6094413" y="2032650"/>
            <a:ext cx="2205363" cy="2203315"/>
          </a:xfrm>
          <a:custGeom>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b="b" l="0" r="r" t="0"/>
            <a:pathLst>
              <a:path h="819" w="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4"/>
          </a:solidFill>
          <a:ln w="19050">
            <a:solidFill>
              <a:srgbClr val="FFFFFF"/>
            </a:solidFill>
            <a:round/>
          </a:ln>
        </p:spPr>
        <p:txBody>
          <a:bodyPr anchor="t" anchorCtr="0" bIns="22860" compatLnSpc="1" lIns="45720" numCol="1" rIns="45720" tIns="22860" vert="horz" wrap="square"/>
          <a:lstStyle/>
          <a:p>
            <a:pPr defTabSz="457200">
              <a:defRPr/>
            </a:pPr>
            <a:endParaRPr kern="0" lang="en-US" sz="900">
              <a:solidFill>
                <a:sysClr lastClr="000000" val="windowText"/>
              </a:solidFill>
              <a:cs typeface="+mn-ea"/>
              <a:sym typeface="+mn-lt"/>
            </a:endParaRPr>
          </a:p>
        </p:txBody>
      </p:sp>
      <p:sp>
        <p:nvSpPr>
          <p:cNvPr id="26" name="Freeform 78"/>
          <p:cNvSpPr/>
          <p:nvPr/>
        </p:nvSpPr>
        <p:spPr bwMode="auto">
          <a:xfrm>
            <a:off x="3889049" y="3073844"/>
            <a:ext cx="2205363" cy="2203315"/>
          </a:xfrm>
          <a:custGeom>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b="b" l="0" r="r" t="0"/>
            <a:pathLst>
              <a:path h="819" w="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3"/>
          </a:solidFill>
          <a:ln w="19050">
            <a:solidFill>
              <a:srgbClr val="FFFFFF"/>
            </a:solidFill>
            <a:round/>
          </a:ln>
        </p:spPr>
        <p:txBody>
          <a:bodyPr anchor="t" anchorCtr="0" bIns="22860" compatLnSpc="1" lIns="45720" numCol="1" rIns="45720" tIns="22860" vert="horz" wrap="square"/>
          <a:lstStyle/>
          <a:p>
            <a:pPr defTabSz="457200">
              <a:defRPr/>
            </a:pPr>
            <a:endParaRPr kern="0" lang="en-US" sz="900">
              <a:solidFill>
                <a:sysClr lastClr="000000" val="windowText"/>
              </a:solidFill>
              <a:cs typeface="+mn-ea"/>
              <a:sym typeface="+mn-lt"/>
            </a:endParaRPr>
          </a:p>
        </p:txBody>
      </p:sp>
      <p:sp>
        <p:nvSpPr>
          <p:cNvPr id="29" name="Freeform 77"/>
          <p:cNvSpPr/>
          <p:nvPr/>
        </p:nvSpPr>
        <p:spPr bwMode="auto">
          <a:xfrm>
            <a:off x="4471134" y="1450565"/>
            <a:ext cx="2205363" cy="2203315"/>
          </a:xfrm>
          <a:custGeom>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w="19050">
            <a:solidFill>
              <a:srgbClr val="FFFFFF"/>
            </a:solidFill>
            <a:round/>
          </a:ln>
        </p:spPr>
        <p:txBody>
          <a:bodyPr anchor="t" anchorCtr="0" bIns="22860" compatLnSpc="1" lIns="45720" numCol="1" rIns="45720" tIns="22860" vert="horz" wrap="square"/>
          <a:lstStyle/>
          <a:p>
            <a:pPr defTabSz="457200">
              <a:defRPr/>
            </a:pPr>
            <a:endParaRPr kern="0" lang="en-US" sz="900">
              <a:solidFill>
                <a:sysClr lastClr="000000" val="windowText"/>
              </a:solidFill>
              <a:cs typeface="+mn-ea"/>
              <a:sym typeface="+mn-lt"/>
            </a:endParaRPr>
          </a:p>
        </p:txBody>
      </p:sp>
      <p:sp>
        <p:nvSpPr>
          <p:cNvPr id="32" name="Freeform 79"/>
          <p:cNvSpPr/>
          <p:nvPr/>
        </p:nvSpPr>
        <p:spPr bwMode="auto">
          <a:xfrm>
            <a:off x="5512328" y="3653879"/>
            <a:ext cx="2205363" cy="2205364"/>
          </a:xfrm>
          <a:custGeom>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b="b" l="0" r="r" t="0"/>
            <a:pathLst>
              <a:path h="819" w="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5"/>
          </a:solidFill>
          <a:ln w="19050">
            <a:solidFill>
              <a:srgbClr val="FFFFFF"/>
            </a:solidFill>
            <a:round/>
          </a:ln>
        </p:spPr>
        <p:txBody>
          <a:bodyPr anchor="t" anchorCtr="0" bIns="22860" compatLnSpc="1" lIns="45720" numCol="1" rIns="45720" tIns="22860" vert="horz" wrap="square"/>
          <a:lstStyle/>
          <a:p>
            <a:pPr defTabSz="457200">
              <a:defRPr/>
            </a:pPr>
            <a:endParaRPr kern="0" lang="en-US" sz="900">
              <a:solidFill>
                <a:sysClr lastClr="000000" val="windowText"/>
              </a:solidFill>
              <a:cs typeface="+mn-ea"/>
              <a:sym typeface="+mn-lt"/>
            </a:endParaRPr>
          </a:p>
        </p:txBody>
      </p:sp>
      <p:sp>
        <p:nvSpPr>
          <p:cNvPr id="40" name="TextBox 39"/>
          <p:cNvSpPr txBox="1"/>
          <p:nvPr/>
        </p:nvSpPr>
        <p:spPr>
          <a:xfrm>
            <a:off x="1072280" y="2457075"/>
            <a:ext cx="3169672" cy="304806"/>
          </a:xfrm>
          <a:prstGeom prst="rect">
            <a:avLst/>
          </a:prstGeom>
          <a:noFill/>
        </p:spPr>
        <p:txBody>
          <a:bodyPr bIns="45723" lIns="91445" rIns="91445" rtlCol="0" tIns="45723" wrap="square">
            <a:spAutoFit/>
          </a:bodyPr>
          <a:lstStyle/>
          <a:p>
            <a:pPr algn="r"/>
            <a:r>
              <a:rPr lang="id-ID" sz="1400">
                <a:solidFill>
                  <a:schemeClr val="accent2"/>
                </a:solidFill>
                <a:cs typeface="+mn-ea"/>
                <a:sym typeface="+mn-lt"/>
              </a:rPr>
              <a:t>ELEMENT ONE</a:t>
            </a:r>
          </a:p>
        </p:txBody>
      </p:sp>
      <p:sp>
        <p:nvSpPr>
          <p:cNvPr id="41" name="Rectangle 40"/>
          <p:cNvSpPr/>
          <p:nvPr/>
        </p:nvSpPr>
        <p:spPr>
          <a:xfrm>
            <a:off x="2173287" y="2726757"/>
            <a:ext cx="2068664" cy="640086"/>
          </a:xfrm>
          <a:prstGeom prst="rect">
            <a:avLst/>
          </a:prstGeom>
        </p:spPr>
        <p:txBody>
          <a:bodyPr bIns="45723" lIns="91445" rIns="91445" tIns="45723" wrap="square">
            <a:spAutoFit/>
          </a:bodyPr>
          <a:lstStyle/>
          <a:p>
            <a:pPr algn="r"/>
            <a:r>
              <a:rPr lang="fr-FR" sz="1200">
                <a:cs typeface="+mn-ea"/>
                <a:sym typeface="+mn-lt"/>
              </a:rPr>
              <a:t>Lorem ipsum dolor sit amet, consectetur adipiscing elit. Aliquam tincidunt ante nec</a:t>
            </a:r>
          </a:p>
        </p:txBody>
      </p:sp>
      <p:sp>
        <p:nvSpPr>
          <p:cNvPr id="42" name="TextBox 41"/>
          <p:cNvSpPr txBox="1"/>
          <p:nvPr/>
        </p:nvSpPr>
        <p:spPr>
          <a:xfrm>
            <a:off x="732707" y="4235964"/>
            <a:ext cx="2925045" cy="304806"/>
          </a:xfrm>
          <a:prstGeom prst="rect">
            <a:avLst/>
          </a:prstGeom>
          <a:noFill/>
        </p:spPr>
        <p:txBody>
          <a:bodyPr bIns="45723" lIns="91445" rIns="91445" rtlCol="0" tIns="45723" wrap="square">
            <a:spAutoFit/>
          </a:bodyPr>
          <a:lstStyle/>
          <a:p>
            <a:pPr algn="r"/>
            <a:r>
              <a:rPr lang="id-ID" sz="1400">
                <a:solidFill>
                  <a:schemeClr val="accent3"/>
                </a:solidFill>
                <a:cs typeface="+mn-ea"/>
                <a:sym typeface="+mn-lt"/>
              </a:rPr>
              <a:t>ELEMENT TWO</a:t>
            </a:r>
          </a:p>
        </p:txBody>
      </p:sp>
      <p:sp>
        <p:nvSpPr>
          <p:cNvPr id="43" name="Rectangle 42"/>
          <p:cNvSpPr/>
          <p:nvPr/>
        </p:nvSpPr>
        <p:spPr>
          <a:xfrm>
            <a:off x="1418583" y="4505646"/>
            <a:ext cx="2239169" cy="640086"/>
          </a:xfrm>
          <a:prstGeom prst="rect">
            <a:avLst/>
          </a:prstGeom>
        </p:spPr>
        <p:txBody>
          <a:bodyPr bIns="45723" lIns="91445" rIns="91445" tIns="45723" wrap="square">
            <a:spAutoFit/>
          </a:bodyPr>
          <a:lstStyle/>
          <a:p>
            <a:pPr algn="r"/>
            <a:r>
              <a:rPr lang="fr-FR" sz="1200">
                <a:cs typeface="+mn-ea"/>
                <a:sym typeface="+mn-lt"/>
              </a:rPr>
              <a:t>Lorem ipsum dolor sit amet, consectetur adipiscing elit. Aliquam tincidunt ante nec</a:t>
            </a:r>
          </a:p>
        </p:txBody>
      </p:sp>
      <p:sp>
        <p:nvSpPr>
          <p:cNvPr id="44" name="TextBox 43"/>
          <p:cNvSpPr txBox="1"/>
          <p:nvPr/>
        </p:nvSpPr>
        <p:spPr>
          <a:xfrm>
            <a:off x="8455806" y="2457075"/>
            <a:ext cx="3169672" cy="304806"/>
          </a:xfrm>
          <a:prstGeom prst="rect">
            <a:avLst/>
          </a:prstGeom>
          <a:noFill/>
        </p:spPr>
        <p:txBody>
          <a:bodyPr bIns="45723" lIns="91445" rIns="91445" rtlCol="0" tIns="45723" wrap="square">
            <a:spAutoFit/>
          </a:bodyPr>
          <a:lstStyle/>
          <a:p>
            <a:r>
              <a:rPr lang="id-ID" sz="1400">
                <a:solidFill>
                  <a:schemeClr val="accent4"/>
                </a:solidFill>
                <a:cs typeface="+mn-ea"/>
                <a:sym typeface="+mn-lt"/>
              </a:rPr>
              <a:t>ELEMENT THREE</a:t>
            </a:r>
          </a:p>
        </p:txBody>
      </p:sp>
      <p:sp>
        <p:nvSpPr>
          <p:cNvPr id="45" name="Rectangle 44"/>
          <p:cNvSpPr/>
          <p:nvPr/>
        </p:nvSpPr>
        <p:spPr>
          <a:xfrm>
            <a:off x="8455806" y="2726757"/>
            <a:ext cx="2340783" cy="640086"/>
          </a:xfrm>
          <a:prstGeom prst="rect">
            <a:avLst/>
          </a:prstGeom>
        </p:spPr>
        <p:txBody>
          <a:bodyPr bIns="45723" lIns="91445" rIns="91445" tIns="45723" wrap="square">
            <a:spAutoFit/>
          </a:bodyPr>
          <a:lstStyle/>
          <a:p>
            <a:r>
              <a:rPr lang="fr-FR" sz="1200">
                <a:cs typeface="+mn-ea"/>
                <a:sym typeface="+mn-lt"/>
              </a:rPr>
              <a:t>Lorem ipsum dolor sit amet, consectetur adipiscing elit. Aliquam tincidunt ante nec</a:t>
            </a:r>
          </a:p>
        </p:txBody>
      </p:sp>
      <p:sp>
        <p:nvSpPr>
          <p:cNvPr id="46" name="TextBox 45"/>
          <p:cNvSpPr txBox="1"/>
          <p:nvPr/>
        </p:nvSpPr>
        <p:spPr>
          <a:xfrm>
            <a:off x="8035861" y="4043229"/>
            <a:ext cx="3169672" cy="304806"/>
          </a:xfrm>
          <a:prstGeom prst="rect">
            <a:avLst/>
          </a:prstGeom>
          <a:noFill/>
        </p:spPr>
        <p:txBody>
          <a:bodyPr bIns="45723" lIns="91445" rIns="91445" rtlCol="0" tIns="45723" wrap="square">
            <a:spAutoFit/>
          </a:bodyPr>
          <a:lstStyle/>
          <a:p>
            <a:r>
              <a:rPr lang="id-ID" sz="1400">
                <a:solidFill>
                  <a:schemeClr val="accent5"/>
                </a:solidFill>
                <a:cs typeface="+mn-ea"/>
                <a:sym typeface="+mn-lt"/>
              </a:rPr>
              <a:t>ELEMENT FOUR</a:t>
            </a:r>
          </a:p>
        </p:txBody>
      </p:sp>
      <p:sp>
        <p:nvSpPr>
          <p:cNvPr id="47" name="Rectangle 46"/>
          <p:cNvSpPr/>
          <p:nvPr/>
        </p:nvSpPr>
        <p:spPr>
          <a:xfrm>
            <a:off x="8035861" y="4312911"/>
            <a:ext cx="2341626" cy="640086"/>
          </a:xfrm>
          <a:prstGeom prst="rect">
            <a:avLst/>
          </a:prstGeom>
        </p:spPr>
        <p:txBody>
          <a:bodyPr bIns="45723" lIns="91445" rIns="91445" tIns="45723" wrap="square">
            <a:spAutoFit/>
          </a:bodyPr>
          <a:lstStyle/>
          <a:p>
            <a:r>
              <a:rPr lang="fr-FR" sz="1200">
                <a:cs typeface="+mn-ea"/>
                <a:sym typeface="+mn-lt"/>
              </a:rPr>
              <a:t>Lorem ipsum dolor sit amet, consectetur adipiscing elit. Aliquam tincidunt ante nec</a:t>
            </a:r>
          </a:p>
        </p:txBody>
      </p:sp>
      <p:sp>
        <p:nvSpPr>
          <p:cNvPr id="17" name="TextBox 49"/>
          <p:cNvSpPr txBox="1"/>
          <p:nvPr/>
        </p:nvSpPr>
        <p:spPr>
          <a:xfrm>
            <a:off x="1065178" y="838036"/>
            <a:ext cx="7013610" cy="384048"/>
          </a:xfrm>
          <a:prstGeom prst="rect">
            <a:avLst/>
          </a:prstGeom>
          <a:noFill/>
        </p:spPr>
        <p:txBody>
          <a:bodyPr rtlCol="0" wrap="square">
            <a:spAutoFit/>
          </a:bodyPr>
          <a:lstStyle/>
          <a:p>
            <a:pPr>
              <a:lnSpc>
                <a:spcPct val="80000"/>
              </a:lnSpc>
            </a:pPr>
            <a:r>
              <a:rPr altLang="en-US" lang="zh-CN" smtClean="0" sz="2400">
                <a:solidFill>
                  <a:schemeClr val="tx2"/>
                </a:solidFill>
                <a:cs typeface="+mn-ea"/>
                <a:sym typeface="+mn-lt"/>
              </a:rPr>
              <a:t>点击此处添加标题</a:t>
            </a:r>
          </a:p>
        </p:txBody>
      </p:sp>
      <p:sp>
        <p:nvSpPr>
          <p:cNvPr id="18" name="TextBox 50"/>
          <p:cNvSpPr txBox="1"/>
          <p:nvPr/>
        </p:nvSpPr>
        <p:spPr>
          <a:xfrm>
            <a:off x="1065178" y="537556"/>
            <a:ext cx="4378086" cy="304800"/>
          </a:xfrm>
          <a:prstGeom prst="rect">
            <a:avLst/>
          </a:prstGeom>
          <a:noFill/>
        </p:spPr>
        <p:txBody>
          <a:bodyPr rtlCol="0" wrap="square">
            <a:spAutoFit/>
          </a:bodyPr>
          <a:lstStyle/>
          <a:p>
            <a:r>
              <a:rPr lang="en-US" smtClean="0" sz="1400">
                <a:solidFill>
                  <a:schemeClr val="accent1"/>
                </a:solidFill>
                <a:cs typeface="+mn-ea"/>
                <a:sym typeface="+mn-lt"/>
              </a:rPr>
              <a:t>LET‘S MAKE YOUR PPT EASY</a:t>
            </a:r>
          </a:p>
        </p:txBody>
      </p:sp>
      <p:sp>
        <p:nvSpPr>
          <p:cNvPr id="19"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800">
              <a:cs typeface="+mn-ea"/>
              <a:sym typeface="+mn-lt"/>
            </a:endParaRPr>
          </a:p>
        </p:txBody>
      </p:sp>
    </p:spTree>
    <p:extLst>
      <p:ext uri="{BB962C8B-B14F-4D97-AF65-F5344CB8AC3E}">
        <p14:creationId val="1504268626"/>
      </p:ext>
    </p:extLst>
  </p:cSld>
  <p:clrMapOvr>
    <a:masterClrMapping/>
  </p:clrMapOvr>
  <p:transition spd="slow">
    <p:wip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642">
      <a:dk1>
        <a:srgbClr val="242424"/>
      </a:dk1>
      <a:lt1>
        <a:srgbClr val="FFFFFF"/>
      </a:lt1>
      <a:dk2>
        <a:srgbClr val="242424"/>
      </a:dk2>
      <a:lt2>
        <a:srgbClr val="FFFFFF"/>
      </a:lt2>
      <a:accent1>
        <a:srgbClr val="19B49B"/>
      </a:accent1>
      <a:accent2>
        <a:srgbClr val="339FD5"/>
      </a:accent2>
      <a:accent3>
        <a:srgbClr val="19B49B"/>
      </a:accent3>
      <a:accent4>
        <a:srgbClr val="339FD5"/>
      </a:accent4>
      <a:accent5>
        <a:srgbClr val="19B49B"/>
      </a:accent5>
      <a:accent6>
        <a:srgbClr val="339FD5"/>
      </a:accent6>
      <a:hlink>
        <a:srgbClr val="F33B48"/>
      </a:hlink>
      <a:folHlink>
        <a:srgbClr val="FFC000"/>
      </a:folHlink>
    </a:clrScheme>
    <a:fontScheme name="Temp">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自定义 1019">
      <a:dk1>
        <a:srgbClr val="737572"/>
      </a:dk1>
      <a:lt1>
        <a:sysClr val="window" lastClr="FFFFFF"/>
      </a:lt1>
      <a:dk2>
        <a:srgbClr val="445469"/>
      </a:dk2>
      <a:lt2>
        <a:srgbClr val="FFFFFF"/>
      </a:lt2>
      <a:accent1>
        <a:srgbClr val="FB4D52"/>
      </a:accent1>
      <a:accent2>
        <a:srgbClr val="445469"/>
      </a:accent2>
      <a:accent3>
        <a:srgbClr val="FB4D52"/>
      </a:accent3>
      <a:accent4>
        <a:srgbClr val="445469"/>
      </a:accent4>
      <a:accent5>
        <a:srgbClr val="FB4D52"/>
      </a:accent5>
      <a:accent6>
        <a:srgbClr val="445469"/>
      </a:accent6>
      <a:hlink>
        <a:srgbClr val="1E9272"/>
      </a:hlink>
      <a:folHlink>
        <a:srgbClr val="32FFBF"/>
      </a:folHlink>
    </a:clrScheme>
    <a:fontScheme name="自定义 10">
      <a:majorFont>
        <a:latin typeface="Calibri Light" panose="020f0302020204030204"/>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nchor="ctr" rtlCol="0"/>
      <a:lstStyle>
        <a:defPPr algn="ctr">
          <a:defRPr/>
        </a:defPPr>
      </a:lstStyle>
      <a:style>
        <a:lnRef idx="1">
          <a:schemeClr val="accent1"/>
        </a:lnRef>
        <a:fillRef idx="3">
          <a:schemeClr val="accent1"/>
        </a:fillRef>
        <a:effectRef idx="2">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111</Paragraphs>
  <Slides>11</Slides>
  <Notes>1</Notes>
  <TotalTime>814</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11</vt:i4>
      </vt:variant>
    </vt:vector>
  </HeadingPairs>
  <TitlesOfParts>
    <vt:vector baseType="lpstr" size="22">
      <vt:lpstr>Arial</vt:lpstr>
      <vt:lpstr>Calibri</vt:lpstr>
      <vt:lpstr>微软雅黑</vt:lpstr>
      <vt:lpstr>Lato</vt:lpstr>
      <vt:lpstr>Lato Light</vt:lpstr>
      <vt:lpstr>Calibri Light</vt:lpstr>
      <vt:lpstr>等线 Light</vt:lpstr>
      <vt:lpstr>等线</vt:lpstr>
      <vt:lpstr>Source Sans Pro ExtraLight</vt:lpstr>
      <vt:lpstr>MS PGothic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2016-12-13T08:41:51Z</dcterms:created>
  <cp:lastModifiedBy>ypppt</cp:lastModifiedBy>
  <dcterms:modified xsi:type="dcterms:W3CDTF">2021-08-20T10:49:16Z</dcterms:modified>
  <cp:revision>56</cp:revision>
  <dc:title>PowerPoint 演示文稿</dc:title>
</cp:coreProperties>
</file>