
<file path=[Content_Types].xml><?xml version="1.0" encoding="utf-8"?>
<Types xmlns="http://schemas.openxmlformats.org/package/2006/content-types">
  <Default ContentType="image/x-emf" Extension="emf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2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slide+xml" PartName="/ppt/slides/slide25.xml"/>
  <Override ContentType="application/vnd.openxmlformats-officedocument.presentationml.slide+xml" PartName="/ppt/slides/slide26.xml"/>
  <Override ContentType="application/vnd.openxmlformats-officedocument.presentationml.slide+xml" PartName="/ppt/slides/slide27.xml"/>
  <Override ContentType="application/vnd.openxmlformats-officedocument.presentationml.slide+xml" PartName="/ppt/slides/slide28.xml"/>
  <Override ContentType="application/vnd.openxmlformats-officedocument.presentationml.slide+xml" PartName="/ppt/slides/slide29.xml"/>
  <Override ContentType="application/vnd.openxmlformats-officedocument.presentationml.slide+xml" PartName="/ppt/slides/slide30.xml"/>
  <Override ContentType="application/vnd.openxmlformats-officedocument.presentationml.slide+xml" PartName="/ppt/slides/slide31.xml"/>
  <Override ContentType="application/vnd.openxmlformats-officedocument.presentationml.slide+xml" PartName="/ppt/slides/slide3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3"/>
  </p:notesMasterIdLst>
  <p:sldIdLst>
    <p:sldId id="256" r:id="rId4"/>
    <p:sldId id="257" r:id="rId5"/>
    <p:sldId id="258" r:id="rId6"/>
    <p:sldId id="260" r:id="rId7"/>
    <p:sldId id="262" r:id="rId8"/>
    <p:sldId id="263" r:id="rId9"/>
    <p:sldId id="264" r:id="rId10"/>
    <p:sldId id="265" r:id="rId11"/>
    <p:sldId id="292" r:id="rId12"/>
    <p:sldId id="267" r:id="rId13"/>
    <p:sldId id="268" r:id="rId14"/>
    <p:sldId id="269" r:id="rId15"/>
    <p:sldId id="270" r:id="rId16"/>
    <p:sldId id="271" r:id="rId17"/>
    <p:sldId id="293" r:id="rId18"/>
    <p:sldId id="273" r:id="rId19"/>
    <p:sldId id="274" r:id="rId20"/>
    <p:sldId id="275" r:id="rId21"/>
    <p:sldId id="276" r:id="rId22"/>
    <p:sldId id="277" r:id="rId23"/>
    <p:sldId id="278" r:id="rId24"/>
    <p:sldId id="294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91" r:id="rId35"/>
  </p:sldIdLst>
  <p:sldSz cx="9144000" cy="5143500" type="screen16x9"/>
  <p:notesSz cx="6858000" cy="9144000"/>
  <p:custDataLst>
    <p:tags r:id="rId3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40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slides/slide25.xml" Type="http://schemas.openxmlformats.org/officeDocument/2006/relationships/slide"/><Relationship Id="rId29" Target="slides/slide26.xml" Type="http://schemas.openxmlformats.org/officeDocument/2006/relationships/slide"/><Relationship Id="rId3" Target="notesMasters/notesMaster1.xml" Type="http://schemas.openxmlformats.org/officeDocument/2006/relationships/notesMaster"/><Relationship Id="rId30" Target="slides/slide27.xml" Type="http://schemas.openxmlformats.org/officeDocument/2006/relationships/slide"/><Relationship Id="rId31" Target="slides/slide28.xml" Type="http://schemas.openxmlformats.org/officeDocument/2006/relationships/slide"/><Relationship Id="rId32" Target="slides/slide29.xml" Type="http://schemas.openxmlformats.org/officeDocument/2006/relationships/slide"/><Relationship Id="rId33" Target="slides/slide30.xml" Type="http://schemas.openxmlformats.org/officeDocument/2006/relationships/slide"/><Relationship Id="rId34" Target="slides/slide31.xml" Type="http://schemas.openxmlformats.org/officeDocument/2006/relationships/slide"/><Relationship Id="rId35" Target="slides/slide32.xml" Type="http://schemas.openxmlformats.org/officeDocument/2006/relationships/slide"/><Relationship Id="rId36" Target="tags/tag1.xml" Type="http://schemas.openxmlformats.org/officeDocument/2006/relationships/tags"/><Relationship Id="rId37" Target="presProps.xml" Type="http://schemas.openxmlformats.org/officeDocument/2006/relationships/presProps"/><Relationship Id="rId38" Target="viewProps.xml" Type="http://schemas.openxmlformats.org/officeDocument/2006/relationships/viewProps"/><Relationship Id="rId39" Target="theme/theme1.xml" Type="http://schemas.openxmlformats.org/officeDocument/2006/relationships/theme"/><Relationship Id="rId4" Target="slides/slide1.xml" Type="http://schemas.openxmlformats.org/officeDocument/2006/relationships/slide"/><Relationship Id="rId40" Target="tableStyles.xml" Type="http://schemas.openxmlformats.org/officeDocument/2006/relationships/tableStyles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AFFE-C5EA-4250-A025-41BDA4564265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A47E5-9EC3-4405-B3AB-2254464FFE4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1824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media/image1.jpeg" Type="http://schemas.openxmlformats.org/officeDocument/2006/relationships/image"/><Relationship Id="rId2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026" name="Picture 2" descr="C:\Users\Administrator\Desktop\8.jpg"/>
          <p:cNvPicPr>
            <a:picLocks noChangeAspect="1" noChangeArrowheads="1"/>
          </p:cNvPicPr>
          <p:nvPr userDrawn="1"/>
        </p:nvPicPr>
        <p:blipFill>
          <a:blip r:embed="rId1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0192"/>
          </a:xfrm>
          <a:prstGeom prst="rect">
            <a:avLst/>
          </a:prstGeom>
          <a:noFill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val="330862781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18148027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87025472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fld id="{20B54F29-BFB9-41E8-97A9-332E1E0C7C3F}" type="datetimeFigureOut">
              <a:rPr lang="zh-CN" altLang="en-US"/>
              <a:pPr>
                <a:defRPr/>
              </a:pPr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>
            <a:lvl1pPr eaLnBrk="1" fontAlgn="auto" hangingPunct="1">
              <a:spcBef>
                <a:spcPct val="0"/>
              </a:spcBef>
              <a:spcAft>
                <a:spcPct val="0"/>
              </a:spcAft>
              <a:defRPr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C61A109-9828-4C68-AB74-64BB27BA93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908409350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592549445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3585739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6127561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138671596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873798534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708824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4286780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944225882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641659412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35788386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130253893"/>
      </p:ext>
    </p:extLst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240525448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418892743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9666659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254176828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60526418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37667609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018507661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52950109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slideLayouts/slideLayout12.xml" Type="http://schemas.openxmlformats.org/officeDocument/2006/relationships/slideLayout"/><Relationship Id="rId13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3.xml" Type="http://schemas.openxmlformats.org/officeDocument/2006/relationships/slideLayout"/><Relationship Id="rId10" Target="../slideLayouts/slideLayout22.xml" Type="http://schemas.openxmlformats.org/officeDocument/2006/relationships/slideLayout"/><Relationship Id="rId11" Target="../slideLayouts/slideLayout23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4.xml" Type="http://schemas.openxmlformats.org/officeDocument/2006/relationships/slideLayout"/><Relationship Id="rId3" Target="../slideLayouts/slideLayout15.xml" Type="http://schemas.openxmlformats.org/officeDocument/2006/relationships/slideLayout"/><Relationship Id="rId4" Target="../slideLayouts/slideLayout16.xml" Type="http://schemas.openxmlformats.org/officeDocument/2006/relationships/slideLayout"/><Relationship Id="rId5" Target="../slideLayouts/slideLayout17.xml" Type="http://schemas.openxmlformats.org/officeDocument/2006/relationships/slideLayout"/><Relationship Id="rId6" Target="../slideLayouts/slideLayout18.xml" Type="http://schemas.openxmlformats.org/officeDocument/2006/relationships/slideLayout"/><Relationship Id="rId7" Target="../slideLayouts/slideLayout19.xml" Type="http://schemas.openxmlformats.org/officeDocument/2006/relationships/slideLayout"/><Relationship Id="rId8" Target="../slideLayouts/slideLayout20.xml" Type="http://schemas.openxmlformats.org/officeDocument/2006/relationships/slideLayout"/><Relationship Id="rId9" Target="../slideLayouts/slideLayout2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0875E-318E-4399-BCDE-5F0616D3D169}" type="datetimeFigureOut">
              <a:rPr lang="zh-CN" altLang="en-US" smtClean="0"/>
              <a:t>2017/2/20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07EE1-0533-4E42-B8D5-927DA58740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165280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2017/2/20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349951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iming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10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5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5.png" Type="http://schemas.openxmlformats.org/officeDocument/2006/relationships/image"/><Relationship Id="rId3" Target="../media/image3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19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2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29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6.jpe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30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31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3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3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2" Target="../media/image4.emf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2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5"/>
          <p:cNvSpPr txBox="1">
            <a:spLocks noChangeArrowheads="1"/>
          </p:cNvSpPr>
          <p:nvPr/>
        </p:nvSpPr>
        <p:spPr bwMode="auto">
          <a:xfrm>
            <a:off x="993775" y="1740753"/>
            <a:ext cx="715645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/>
            <a:r>
              <a:rPr altLang="en-US" b="1" lang="zh-CN" sz="4800">
                <a:solidFill>
                  <a:srgbClr val="4B8E37"/>
                </a:solidFill>
                <a:latin charset="-122" pitchFamily="34" typeface="微软雅黑"/>
              </a:rPr>
              <a:t>携手共建绿色家园</a:t>
            </a:r>
          </a:p>
        </p:txBody>
      </p:sp>
      <p:sp>
        <p:nvSpPr>
          <p:cNvPr id="6" name="文本框 9"/>
          <p:cNvSpPr txBox="1">
            <a:spLocks noChangeArrowheads="1"/>
          </p:cNvSpPr>
          <p:nvPr/>
        </p:nvSpPr>
        <p:spPr bwMode="auto">
          <a:xfrm>
            <a:off x="2252427" y="2582783"/>
            <a:ext cx="4639146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/>
            <a:r>
              <a:rPr altLang="en-US" b="1" lang="zh-CN" sz="1400">
                <a:solidFill>
                  <a:srgbClr val="4B8E37"/>
                </a:solidFill>
                <a:latin charset="-122" pitchFamily="34" typeface="微软雅黑"/>
              </a:rPr>
              <a:t>环境保护 / 能源 / 绿色城市 / 生态环境 / 林业局 </a:t>
            </a:r>
          </a:p>
        </p:txBody>
      </p:sp>
      <p:sp>
        <p:nvSpPr>
          <p:cNvPr id="11" name="文本框 9"/>
          <p:cNvSpPr txBox="1">
            <a:spLocks noChangeArrowheads="1"/>
          </p:cNvSpPr>
          <p:nvPr/>
        </p:nvSpPr>
        <p:spPr bwMode="auto">
          <a:xfrm>
            <a:off x="2252427" y="3651870"/>
            <a:ext cx="4639146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/>
            <a:r>
              <a:rPr altLang="en-US" b="1" lang="zh-CN" sz="1200">
                <a:solidFill>
                  <a:srgbClr val="4B8E37"/>
                </a:solidFill>
                <a:latin charset="-122" pitchFamily="34" typeface="微软雅黑"/>
              </a:rPr>
              <a:t>汇报人：优页PPT</a:t>
            </a:r>
          </a:p>
        </p:txBody>
      </p:sp>
      <p:sp>
        <p:nvSpPr>
          <p:cNvPr id="12" name="文本框 18"/>
          <p:cNvSpPr txBox="1">
            <a:spLocks noChangeArrowheads="1"/>
          </p:cNvSpPr>
          <p:nvPr/>
        </p:nvSpPr>
        <p:spPr bwMode="auto">
          <a:xfrm>
            <a:off x="3851920" y="1245989"/>
            <a:ext cx="138789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/>
            <a:r>
              <a:rPr altLang="zh-CN" b="1" lang="en-US" sz="2400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41741045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41" presetSubtype="0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8" tmFilter="0,0; .5, 1; 1, 1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9" nodeType="withEffect" presetClass="entr" presetID="41" presetSubtype="0">
                                  <p:stCondLst>
                                    <p:cond delay="125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25" tmFilter="0,0; .5, 1; 1, 1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3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11"/>
      <p:bldP grpId="0" spid="12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13147" y="1599010"/>
            <a:ext cx="2108597" cy="2402116"/>
            <a:chOff x="550289" y="2132744"/>
            <a:chExt cx="2811934" cy="3202162"/>
          </a:xfrm>
        </p:grpSpPr>
        <p:sp>
          <p:nvSpPr>
            <p:cNvPr id="4" name="Freeform 50"/>
            <p:cNvSpPr/>
            <p:nvPr/>
          </p:nvSpPr>
          <p:spPr>
            <a:xfrm>
              <a:off x="1064725" y="2132744"/>
              <a:ext cx="2073623" cy="1814139"/>
            </a:xfrm>
            <a:custGeom>
              <a:gdLst>
                <a:gd fmla="*/ 0 w 1571625" name="connsiteX0"/>
                <a:gd fmla="*/ 206070 h 1373798" name="connsiteY0"/>
                <a:gd fmla="*/ 884726 w 1571625" name="connsiteX1"/>
                <a:gd fmla="*/ 206070 h 1373798" name="connsiteY1"/>
                <a:gd fmla="*/ 884726 w 1571625" name="connsiteX2"/>
                <a:gd fmla="*/ 0 h 1373798" name="connsiteY2"/>
                <a:gd fmla="*/ 1571625 w 1571625" name="connsiteX3"/>
                <a:gd fmla="*/ 686899 h 1373798" name="connsiteY3"/>
                <a:gd fmla="*/ 884726 w 1571625" name="connsiteX4"/>
                <a:gd fmla="*/ 1373798 h 1373798" name="connsiteY4"/>
                <a:gd fmla="*/ 884726 w 1571625" name="connsiteX5"/>
                <a:gd fmla="*/ 1167728 h 1373798" name="connsiteY5"/>
                <a:gd fmla="*/ 0 w 1571625" name="connsiteX6"/>
                <a:gd fmla="*/ 1167728 h 1373798" name="connsiteY6"/>
                <a:gd fmla="*/ 0 w 1571625" name="connsiteX7"/>
                <a:gd fmla="*/ 206070 h 1373798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373798" w="1571625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290000" lIns="584836" rIns="580548" tIns="29000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00080" fontAlgn="auto" indent="-171446" lvl="1" marL="171446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>
                  <a:solidFill>
                    <a:prstClr val="white"/>
                  </a:solidFill>
                  <a:cs typeface="+mn-ea"/>
                  <a:sym charset="0" pitchFamily="34" typeface="Arial"/>
                </a:rPr>
                <a:t> </a:t>
              </a:r>
            </a:p>
          </p:txBody>
        </p:sp>
        <p:sp>
          <p:nvSpPr>
            <p:cNvPr id="5" name="Oval 32"/>
            <p:cNvSpPr>
              <a:spLocks noChangeAspect="1"/>
            </p:cNvSpPr>
            <p:nvPr/>
          </p:nvSpPr>
          <p:spPr>
            <a:xfrm>
              <a:off x="550289" y="2524775"/>
              <a:ext cx="1027284" cy="102848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6" name="Oval 33"/>
            <p:cNvSpPr>
              <a:spLocks noChangeAspect="1"/>
            </p:cNvSpPr>
            <p:nvPr/>
          </p:nvSpPr>
          <p:spPr>
            <a:xfrm>
              <a:off x="669371" y="2643814"/>
              <a:ext cx="789120" cy="79199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>
                  <a:solidFill>
                    <a:srgbClr val="315B2F"/>
                  </a:solidFill>
                  <a:cs typeface="+mn-ea"/>
                  <a:sym charset="0" pitchFamily="34" typeface="Arial"/>
                </a:rPr>
                <a:t>01</a:t>
              </a:r>
            </a:p>
          </p:txBody>
        </p:sp>
        <p:sp>
          <p:nvSpPr>
            <p:cNvPr id="16" name="TextBox 13"/>
            <p:cNvSpPr txBox="1"/>
            <p:nvPr/>
          </p:nvSpPr>
          <p:spPr>
            <a:xfrm>
              <a:off x="1710946" y="2872366"/>
              <a:ext cx="854218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  <p:sp>
          <p:nvSpPr>
            <p:cNvPr id="17" name="TextBox 13"/>
            <p:cNvSpPr txBox="1"/>
            <p:nvPr/>
          </p:nvSpPr>
          <p:spPr>
            <a:xfrm>
              <a:off x="1064725" y="4248446"/>
              <a:ext cx="2297498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18" name="TextBox 13"/>
            <p:cNvSpPr txBox="1"/>
            <p:nvPr/>
          </p:nvSpPr>
          <p:spPr>
            <a:xfrm>
              <a:off x="1064725" y="4657936"/>
              <a:ext cx="2113317" cy="67042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537223" y="1599010"/>
            <a:ext cx="2068115" cy="2417594"/>
            <a:chOff x="3383713" y="2132744"/>
            <a:chExt cx="2756392" cy="3222672"/>
          </a:xfrm>
        </p:grpSpPr>
        <p:sp>
          <p:nvSpPr>
            <p:cNvPr id="7" name="Freeform 50"/>
            <p:cNvSpPr/>
            <p:nvPr/>
          </p:nvSpPr>
          <p:spPr>
            <a:xfrm>
              <a:off x="3897859" y="2132744"/>
              <a:ext cx="2074038" cy="1814069"/>
            </a:xfrm>
            <a:custGeom>
              <a:gdLst>
                <a:gd fmla="*/ 0 w 1571625" name="connsiteX0"/>
                <a:gd fmla="*/ 206070 h 1373798" name="connsiteY0"/>
                <a:gd fmla="*/ 884726 w 1571625" name="connsiteX1"/>
                <a:gd fmla="*/ 206070 h 1373798" name="connsiteY1"/>
                <a:gd fmla="*/ 884726 w 1571625" name="connsiteX2"/>
                <a:gd fmla="*/ 0 h 1373798" name="connsiteY2"/>
                <a:gd fmla="*/ 1571625 w 1571625" name="connsiteX3"/>
                <a:gd fmla="*/ 686899 h 1373798" name="connsiteY3"/>
                <a:gd fmla="*/ 884726 w 1571625" name="connsiteX4"/>
                <a:gd fmla="*/ 1373798 h 1373798" name="connsiteY4"/>
                <a:gd fmla="*/ 884726 w 1571625" name="connsiteX5"/>
                <a:gd fmla="*/ 1167728 h 1373798" name="connsiteY5"/>
                <a:gd fmla="*/ 0 w 1571625" name="connsiteX6"/>
                <a:gd fmla="*/ 1167728 h 1373798" name="connsiteY6"/>
                <a:gd fmla="*/ 0 w 1571625" name="connsiteX7"/>
                <a:gd fmla="*/ 206070 h 1373798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373798" w="1571625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290000" lIns="584836" rIns="580548" tIns="29000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00080" fontAlgn="auto" indent="-171446" lvl="1" marL="171446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>
                  <a:solidFill>
                    <a:prstClr val="white"/>
                  </a:solidFill>
                  <a:cs typeface="+mn-ea"/>
                  <a:sym charset="0" pitchFamily="34" typeface="Arial"/>
                </a:rPr>
                <a:t> </a:t>
              </a:r>
            </a:p>
          </p:txBody>
        </p:sp>
        <p:sp>
          <p:nvSpPr>
            <p:cNvPr id="8" name="Oval 32"/>
            <p:cNvSpPr>
              <a:spLocks noChangeAspect="1"/>
            </p:cNvSpPr>
            <p:nvPr/>
          </p:nvSpPr>
          <p:spPr>
            <a:xfrm>
              <a:off x="3383713" y="2524760"/>
              <a:ext cx="1026704" cy="102844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9" name="Oval 33"/>
            <p:cNvSpPr>
              <a:spLocks noChangeAspect="1"/>
            </p:cNvSpPr>
            <p:nvPr/>
          </p:nvSpPr>
          <p:spPr>
            <a:xfrm>
              <a:off x="3502728" y="2643794"/>
              <a:ext cx="790261" cy="79196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>
                  <a:solidFill>
                    <a:srgbClr val="315B2F"/>
                  </a:solidFill>
                  <a:cs typeface="+mn-ea"/>
                  <a:sym charset="0" pitchFamily="34" typeface="Arial"/>
                </a:rPr>
                <a:t>02</a:t>
              </a:r>
            </a:p>
          </p:txBody>
        </p:sp>
        <p:sp>
          <p:nvSpPr>
            <p:cNvPr id="19" name="TextBox 13"/>
            <p:cNvSpPr txBox="1"/>
            <p:nvPr/>
          </p:nvSpPr>
          <p:spPr>
            <a:xfrm>
              <a:off x="3842318" y="4248365"/>
              <a:ext cx="2297787" cy="304726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0" name="TextBox 13"/>
            <p:cNvSpPr txBox="1"/>
            <p:nvPr/>
          </p:nvSpPr>
          <p:spPr>
            <a:xfrm>
              <a:off x="3840732" y="4678473"/>
              <a:ext cx="2115297" cy="670396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5" name="TextBox 13"/>
            <p:cNvSpPr txBox="1"/>
            <p:nvPr/>
          </p:nvSpPr>
          <p:spPr>
            <a:xfrm>
              <a:off x="4583387" y="2872338"/>
              <a:ext cx="855322" cy="304726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4708922" y="1599010"/>
            <a:ext cx="2108597" cy="2402116"/>
            <a:chOff x="6277804" y="2132744"/>
            <a:chExt cx="2811933" cy="3202162"/>
          </a:xfrm>
        </p:grpSpPr>
        <p:sp>
          <p:nvSpPr>
            <p:cNvPr id="10" name="Freeform 50"/>
            <p:cNvSpPr/>
            <p:nvPr/>
          </p:nvSpPr>
          <p:spPr>
            <a:xfrm>
              <a:off x="6792240" y="2132744"/>
              <a:ext cx="2073622" cy="1814139"/>
            </a:xfrm>
            <a:custGeom>
              <a:gdLst>
                <a:gd fmla="*/ 0 w 1571625" name="connsiteX0"/>
                <a:gd fmla="*/ 206070 h 1373798" name="connsiteY0"/>
                <a:gd fmla="*/ 884726 w 1571625" name="connsiteX1"/>
                <a:gd fmla="*/ 206070 h 1373798" name="connsiteY1"/>
                <a:gd fmla="*/ 884726 w 1571625" name="connsiteX2"/>
                <a:gd fmla="*/ 0 h 1373798" name="connsiteY2"/>
                <a:gd fmla="*/ 1571625 w 1571625" name="connsiteX3"/>
                <a:gd fmla="*/ 686899 h 1373798" name="connsiteY3"/>
                <a:gd fmla="*/ 884726 w 1571625" name="connsiteX4"/>
                <a:gd fmla="*/ 1373798 h 1373798" name="connsiteY4"/>
                <a:gd fmla="*/ 884726 w 1571625" name="connsiteX5"/>
                <a:gd fmla="*/ 1167728 h 1373798" name="connsiteY5"/>
                <a:gd fmla="*/ 0 w 1571625" name="connsiteX6"/>
                <a:gd fmla="*/ 1167728 h 1373798" name="connsiteY6"/>
                <a:gd fmla="*/ 0 w 1571625" name="connsiteX7"/>
                <a:gd fmla="*/ 206070 h 1373798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373798" w="1571625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290000" lIns="584836" rIns="580548" tIns="29000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00080" fontAlgn="auto" indent="-171446" lvl="1" marL="171446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>
                  <a:solidFill>
                    <a:prstClr val="white"/>
                  </a:solidFill>
                  <a:cs typeface="+mn-ea"/>
                  <a:sym charset="0" pitchFamily="34" typeface="Arial"/>
                </a:rPr>
                <a:t> </a:t>
              </a:r>
            </a:p>
          </p:txBody>
        </p:sp>
        <p:sp>
          <p:nvSpPr>
            <p:cNvPr id="11" name="Oval 32"/>
            <p:cNvSpPr>
              <a:spLocks noChangeAspect="1"/>
            </p:cNvSpPr>
            <p:nvPr/>
          </p:nvSpPr>
          <p:spPr>
            <a:xfrm>
              <a:off x="6277804" y="2524775"/>
              <a:ext cx="1027284" cy="102848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12" name="Oval 33"/>
            <p:cNvSpPr>
              <a:spLocks noChangeAspect="1"/>
            </p:cNvSpPr>
            <p:nvPr/>
          </p:nvSpPr>
          <p:spPr>
            <a:xfrm>
              <a:off x="6396886" y="2643814"/>
              <a:ext cx="789120" cy="79199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>
                  <a:solidFill>
                    <a:srgbClr val="315B2F"/>
                  </a:solidFill>
                  <a:cs typeface="+mn-ea"/>
                  <a:sym charset="0" pitchFamily="34" typeface="Arial"/>
                </a:rPr>
                <a:t>03</a:t>
              </a:r>
            </a:p>
          </p:txBody>
        </p:sp>
        <p:sp>
          <p:nvSpPr>
            <p:cNvPr id="21" name="TextBox 13"/>
            <p:cNvSpPr txBox="1"/>
            <p:nvPr/>
          </p:nvSpPr>
          <p:spPr>
            <a:xfrm>
              <a:off x="6792240" y="4248446"/>
              <a:ext cx="2297497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2" name="TextBox 13"/>
            <p:cNvSpPr txBox="1"/>
            <p:nvPr/>
          </p:nvSpPr>
          <p:spPr>
            <a:xfrm>
              <a:off x="6808118" y="4657936"/>
              <a:ext cx="2114904" cy="67042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6" name="TextBox 13"/>
            <p:cNvSpPr txBox="1"/>
            <p:nvPr/>
          </p:nvSpPr>
          <p:spPr>
            <a:xfrm>
              <a:off x="7438460" y="2872366"/>
              <a:ext cx="854218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6832997" y="1599010"/>
            <a:ext cx="2080022" cy="2402116"/>
            <a:chOff x="9111228" y="2132744"/>
            <a:chExt cx="2772100" cy="3202162"/>
          </a:xfrm>
        </p:grpSpPr>
        <p:sp>
          <p:nvSpPr>
            <p:cNvPr id="13" name="Freeform 50"/>
            <p:cNvSpPr/>
            <p:nvPr/>
          </p:nvSpPr>
          <p:spPr>
            <a:xfrm>
              <a:off x="9625344" y="2132744"/>
              <a:ext cx="2073918" cy="1814139"/>
            </a:xfrm>
            <a:custGeom>
              <a:gdLst>
                <a:gd fmla="*/ 0 w 1571625" name="connsiteX0"/>
                <a:gd fmla="*/ 206070 h 1373798" name="connsiteY0"/>
                <a:gd fmla="*/ 884726 w 1571625" name="connsiteX1"/>
                <a:gd fmla="*/ 206070 h 1373798" name="connsiteY1"/>
                <a:gd fmla="*/ 884726 w 1571625" name="connsiteX2"/>
                <a:gd fmla="*/ 0 h 1373798" name="connsiteY2"/>
                <a:gd fmla="*/ 1571625 w 1571625" name="connsiteX3"/>
                <a:gd fmla="*/ 686899 h 1373798" name="connsiteY3"/>
                <a:gd fmla="*/ 884726 w 1571625" name="connsiteX4"/>
                <a:gd fmla="*/ 1373798 h 1373798" name="connsiteY4"/>
                <a:gd fmla="*/ 884726 w 1571625" name="connsiteX5"/>
                <a:gd fmla="*/ 1167728 h 1373798" name="connsiteY5"/>
                <a:gd fmla="*/ 0 w 1571625" name="connsiteX6"/>
                <a:gd fmla="*/ 1167728 h 1373798" name="connsiteY6"/>
                <a:gd fmla="*/ 0 w 1571625" name="connsiteX7"/>
                <a:gd fmla="*/ 206070 h 1373798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b="b" l="l" r="r" t="t"/>
              <a:pathLst>
                <a:path h="1373798" w="1571625">
                  <a:moveTo>
                    <a:pt x="0" y="206070"/>
                  </a:moveTo>
                  <a:lnTo>
                    <a:pt x="884726" y="206070"/>
                  </a:lnTo>
                  <a:lnTo>
                    <a:pt x="884726" y="0"/>
                  </a:lnTo>
                  <a:lnTo>
                    <a:pt x="1571625" y="686899"/>
                  </a:lnTo>
                  <a:lnTo>
                    <a:pt x="884726" y="1373798"/>
                  </a:lnTo>
                  <a:lnTo>
                    <a:pt x="884726" y="1167728"/>
                  </a:lnTo>
                  <a:lnTo>
                    <a:pt x="0" y="1167728"/>
                  </a:lnTo>
                  <a:lnTo>
                    <a:pt x="0" y="206070"/>
                  </a:ln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anchor="ctr" bIns="290000" lIns="584836" rIns="580548" tIns="290000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dk1">
                      <a:hueOff val="0"/>
                      <a:satOff val="0"/>
                      <a:lumOff val="0"/>
                      <a:alphaOff val="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800080" fontAlgn="auto" indent="-171446" lvl="1" marL="171446">
                <a:lnSpc>
                  <a:spcPct val="90000"/>
                </a:lnSpc>
                <a:spcAft>
                  <a:spcPct val="15000"/>
                </a:spcAft>
                <a:defRPr/>
              </a:pPr>
              <a:r>
                <a:rPr lang="en-US" sz="4800">
                  <a:solidFill>
                    <a:prstClr val="white"/>
                  </a:solidFill>
                  <a:cs typeface="+mn-ea"/>
                  <a:sym charset="0" pitchFamily="34" typeface="Arial"/>
                </a:rPr>
                <a:t> </a:t>
              </a:r>
            </a:p>
          </p:txBody>
        </p:sp>
        <p:sp>
          <p:nvSpPr>
            <p:cNvPr id="14" name="Oval 32"/>
            <p:cNvSpPr>
              <a:spLocks noChangeAspect="1"/>
            </p:cNvSpPr>
            <p:nvPr/>
          </p:nvSpPr>
          <p:spPr>
            <a:xfrm>
              <a:off x="9111228" y="2524775"/>
              <a:ext cx="1026645" cy="1028489"/>
            </a:xfrm>
            <a:prstGeom prst="ellipse">
              <a:avLst/>
            </a:prstGeom>
            <a:solidFill>
              <a:srgbClr val="315B2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15" name="Oval 33"/>
            <p:cNvSpPr>
              <a:spLocks noChangeAspect="1"/>
            </p:cNvSpPr>
            <p:nvPr/>
          </p:nvSpPr>
          <p:spPr>
            <a:xfrm>
              <a:off x="9230236" y="2643814"/>
              <a:ext cx="790215" cy="791999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1031600" fontAlgn="auto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>
                  <a:solidFill>
                    <a:srgbClr val="315B2F"/>
                  </a:solidFill>
                  <a:cs typeface="+mn-ea"/>
                  <a:sym charset="0" pitchFamily="34" typeface="Arial"/>
                </a:rPr>
                <a:t>04</a:t>
              </a:r>
            </a:p>
          </p:txBody>
        </p:sp>
        <p:sp>
          <p:nvSpPr>
            <p:cNvPr id="23" name="TextBox 13"/>
            <p:cNvSpPr txBox="1"/>
            <p:nvPr/>
          </p:nvSpPr>
          <p:spPr>
            <a:xfrm>
              <a:off x="9585673" y="4248446"/>
              <a:ext cx="2297654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4" name="TextBox 13"/>
            <p:cNvSpPr txBox="1"/>
            <p:nvPr/>
          </p:nvSpPr>
          <p:spPr>
            <a:xfrm>
              <a:off x="9585676" y="4657936"/>
              <a:ext cx="2113588" cy="67042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7" name="TextBox 13"/>
            <p:cNvSpPr txBox="1"/>
            <p:nvPr/>
          </p:nvSpPr>
          <p:spPr>
            <a:xfrm>
              <a:off x="10366369" y="2872366"/>
              <a:ext cx="853686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7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9" name="圆角矩形 38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0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1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8" name="等腰三角形 37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2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10637217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253979" y="1606650"/>
            <a:ext cx="2383631" cy="2384822"/>
            <a:chOff x="4338403" y="2363519"/>
            <a:chExt cx="3178368" cy="3179941"/>
          </a:xfrm>
        </p:grpSpPr>
        <p:sp>
          <p:nvSpPr>
            <p:cNvPr id="8" name="Block Arc 38@|1FFC:3103537|FBC:16777215|LFC:16777215|LBC:16777215"/>
            <p:cNvSpPr/>
            <p:nvPr/>
          </p:nvSpPr>
          <p:spPr>
            <a:xfrm rot="2990966">
              <a:off x="4351111" y="2363512"/>
              <a:ext cx="3157715" cy="3157729"/>
            </a:xfrm>
            <a:prstGeom prst="blockArc">
              <a:avLst>
                <a:gd fmla="val 10800000" name="adj1"/>
                <a:gd fmla="val 16298175" name="adj2"/>
                <a:gd fmla="val 16327" name="adj3"/>
              </a:avLst>
            </a:prstGeom>
            <a:solidFill>
              <a:srgbClr val="315B2F"/>
            </a:solidFill>
            <a:ln algn="ctr" cap="flat" cmpd="sng" w="9525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latin typeface="Open Sans"/>
                <a:ea typeface="+mn-ea"/>
                <a:sym charset="0" pitchFamily="34" typeface="Arial"/>
              </a:endParaRPr>
            </a:p>
          </p:txBody>
        </p:sp>
        <p:sp>
          <p:nvSpPr>
            <p:cNvPr id="9" name="Block Arc 37@|1FFC:3255130|FBC:16777215|LFC:16777215|LBC:16777215"/>
            <p:cNvSpPr/>
            <p:nvPr/>
          </p:nvSpPr>
          <p:spPr>
            <a:xfrm rot="19115698">
              <a:off x="4338403" y="2369869"/>
              <a:ext cx="3157729" cy="3157715"/>
            </a:xfrm>
            <a:prstGeom prst="blockArc">
              <a:avLst>
                <a:gd fmla="val 11150769" name="adj1"/>
                <a:gd fmla="val 16298175" name="adj2"/>
                <a:gd fmla="val 16327" name="adj3"/>
              </a:avLst>
            </a:prstGeom>
            <a:solidFill>
              <a:srgbClr val="5AAB31"/>
            </a:solidFill>
            <a:ln algn="ctr" cap="flat" cmpd="sng" w="9525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latin typeface="Open Sans"/>
                <a:ea typeface="+mn-ea"/>
                <a:sym charset="0" pitchFamily="34" typeface="Arial"/>
              </a:endParaRPr>
            </a:p>
          </p:txBody>
        </p:sp>
        <p:sp>
          <p:nvSpPr>
            <p:cNvPr id="10" name="Block Arc 40@|1FFC:3103537|FBC:16777215|LFC:16777215|LBC:16777215"/>
            <p:cNvSpPr/>
            <p:nvPr/>
          </p:nvSpPr>
          <p:spPr>
            <a:xfrm rot="13947231">
              <a:off x="4346347" y="2385738"/>
              <a:ext cx="3157715" cy="3157730"/>
            </a:xfrm>
            <a:prstGeom prst="blockArc">
              <a:avLst>
                <a:gd fmla="val 10800000" name="adj1"/>
                <a:gd fmla="val 16298175" name="adj2"/>
                <a:gd fmla="val 16327" name="adj3"/>
              </a:avLst>
            </a:prstGeom>
            <a:solidFill>
              <a:srgbClr val="315B2F"/>
            </a:solidFill>
            <a:ln algn="ctr" cap="flat" cmpd="sng" w="9525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latin typeface="Open Sans"/>
                <a:ea typeface="+mn-ea"/>
                <a:sym charset="0" pitchFamily="34" typeface="Arial"/>
              </a:endParaRPr>
            </a:p>
          </p:txBody>
        </p:sp>
        <p:sp>
          <p:nvSpPr>
            <p:cNvPr id="11" name="Block Arc 39@|1FFC:3255130|FBC:16777215|LFC:16777215|LBC:16777215"/>
            <p:cNvSpPr/>
            <p:nvPr/>
          </p:nvSpPr>
          <p:spPr>
            <a:xfrm rot="8470872">
              <a:off x="4359041" y="2374632"/>
              <a:ext cx="3157730" cy="3157716"/>
            </a:xfrm>
            <a:prstGeom prst="blockArc">
              <a:avLst>
                <a:gd fmla="val 10800000" name="adj1"/>
                <a:gd fmla="val 16298175" name="adj2"/>
                <a:gd fmla="val 16327" name="adj3"/>
              </a:avLst>
            </a:prstGeom>
            <a:solidFill>
              <a:srgbClr val="5AAB31"/>
            </a:solidFill>
            <a:ln algn="ctr" cap="flat" cmpd="sng" w="9525">
              <a:noFill/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latin typeface="Open Sans"/>
                <a:ea typeface="+mn-ea"/>
                <a:sym charset="0" pitchFamily="34" typeface="Arial"/>
              </a:endParaRPr>
            </a:p>
          </p:txBody>
        </p:sp>
        <p:sp>
          <p:nvSpPr>
            <p:cNvPr id="12" name="TextBox 4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817857" y="3900307"/>
              <a:ext cx="616411" cy="345459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  <a:cs charset="0" typeface="ＭＳ Ｐゴシック"/>
                </a:defRPr>
              </a:lvl1pPr>
              <a:lvl2pPr eaLnBrk="0" hangingPunct="0" indent="-285750" marL="74295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2pPr>
              <a:lvl3pPr eaLnBrk="0" hangingPunct="0" indent="-228600" marL="11430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3pPr>
              <a:lvl4pPr eaLnBrk="0" hangingPunct="0" indent="-228600" marL="16002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4pPr>
              <a:lvl5pPr eaLnBrk="0" hangingPunct="0" indent="-228600" marL="20574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100">
                  <a:solidFill>
                    <a:prstClr val="white"/>
                  </a:solidFill>
                  <a:latin charset="0" pitchFamily="34" typeface="Arial"/>
                  <a:ea charset="-122" pitchFamily="34" typeface="微软雅黑"/>
                  <a:cs typeface="Roboto Medium"/>
                  <a:sym charset="0" pitchFamily="34" typeface="Arial"/>
                </a:rPr>
                <a:t>20%</a:t>
              </a:r>
            </a:p>
          </p:txBody>
        </p:sp>
        <p:sp>
          <p:nvSpPr>
            <p:cNvPr id="26649" name="Isosceles Triangle 41@|1FFC:3255130|FBC:16777215|LFC:16777215|LBC:16777215"/>
            <p:cNvSpPr>
              <a:spLocks noChangeArrowheads="1"/>
            </p:cNvSpPr>
            <p:nvPr/>
          </p:nvSpPr>
          <p:spPr bwMode="auto">
            <a:xfrm rot="2938533">
              <a:off x="4790076" y="2692943"/>
              <a:ext cx="757280" cy="295293"/>
            </a:xfrm>
            <a:prstGeom prst="triangle">
              <a:avLst>
                <a:gd fmla="val 50000" name="adj"/>
              </a:avLst>
            </a:pr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altLang="zh-CN" lang="en-US">
                <a:solidFill>
                  <a:srgbClr val="FFFFFF"/>
                </a:solidFill>
                <a:latin typeface="Open Sans"/>
                <a:ea typeface="Roboto Medium"/>
                <a:cs typeface="Roboto Medium"/>
                <a:sym charset="0" pitchFamily="34" typeface="Arial"/>
              </a:endParaRPr>
            </a:p>
          </p:txBody>
        </p:sp>
        <p:sp>
          <p:nvSpPr>
            <p:cNvPr id="26650" name="Isosceles Triangle 42@|1FFC:3103537|FBC:16777215|LFC:16777215|LBC:16777215"/>
            <p:cNvSpPr>
              <a:spLocks noChangeArrowheads="1"/>
            </p:cNvSpPr>
            <p:nvPr/>
          </p:nvSpPr>
          <p:spPr bwMode="auto">
            <a:xfrm rot="8461846">
              <a:off x="6654706" y="3085872"/>
              <a:ext cx="757284" cy="295292"/>
            </a:xfrm>
            <a:prstGeom prst="triangle">
              <a:avLst>
                <a:gd fmla="val 50000" name="adj"/>
              </a:avLst>
            </a:pr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altLang="zh-CN" lang="en-US">
                <a:solidFill>
                  <a:srgbClr val="FFFFFF"/>
                </a:solidFill>
                <a:latin typeface="Open Sans"/>
                <a:ea typeface="Roboto Medium"/>
                <a:cs typeface="Roboto Medium"/>
                <a:sym charset="0" pitchFamily="34" typeface="Arial"/>
              </a:endParaRPr>
            </a:p>
          </p:txBody>
        </p:sp>
        <p:sp>
          <p:nvSpPr>
            <p:cNvPr id="26651" name="Isosceles Triangle 43@|1FFC:3255130|FBC:16777215|LFC:16777215|LBC:16777215"/>
            <p:cNvSpPr>
              <a:spLocks noChangeArrowheads="1"/>
            </p:cNvSpPr>
            <p:nvPr/>
          </p:nvSpPr>
          <p:spPr bwMode="auto">
            <a:xfrm rot="-7527845">
              <a:off x="6250665" y="4909218"/>
              <a:ext cx="757280" cy="295293"/>
            </a:xfrm>
            <a:prstGeom prst="triangle">
              <a:avLst>
                <a:gd fmla="val 50000" name="adj"/>
              </a:avLst>
            </a:pr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altLang="zh-CN" lang="en-US">
                <a:solidFill>
                  <a:srgbClr val="FFFFFF"/>
                </a:solidFill>
                <a:latin typeface="Open Sans"/>
                <a:ea typeface="Roboto Medium"/>
                <a:cs typeface="Roboto Medium"/>
                <a:sym charset="0" pitchFamily="34" typeface="Arial"/>
              </a:endParaRPr>
            </a:p>
          </p:txBody>
        </p:sp>
        <p:sp>
          <p:nvSpPr>
            <p:cNvPr id="26652" name="Isosceles Triangle 44@|1FFC:3103537|FBC:16777215|LFC:16777215|LBC:16777215"/>
            <p:cNvSpPr>
              <a:spLocks noChangeArrowheads="1"/>
            </p:cNvSpPr>
            <p:nvPr/>
          </p:nvSpPr>
          <p:spPr bwMode="auto">
            <a:xfrm rot="-2140797">
              <a:off x="4395556" y="4495651"/>
              <a:ext cx="755696" cy="296880"/>
            </a:xfrm>
            <a:prstGeom prst="triangle">
              <a:avLst>
                <a:gd fmla="val 50000" name="adj"/>
              </a:avLst>
            </a:pr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algn="ctr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 eaLnBrk="1" hangingPunct="1"/>
              <a:endParaRPr altLang="zh-CN" lang="en-US">
                <a:solidFill>
                  <a:srgbClr val="FFFFFF"/>
                </a:solidFill>
                <a:latin typeface="Open Sans"/>
                <a:ea typeface="Roboto Medium"/>
                <a:cs typeface="Roboto Medium"/>
                <a:sym charset="0" pitchFamily="34" typeface="Arial"/>
              </a:endParaRPr>
            </a:p>
          </p:txBody>
        </p:sp>
        <p:sp>
          <p:nvSpPr>
            <p:cNvPr id="17" name="TextBox 6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932351" y="2509577"/>
              <a:ext cx="415315" cy="40642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  <a:cs charset="0" typeface="ＭＳ Ｐゴシック"/>
                </a:defRPr>
              </a:lvl1pPr>
              <a:lvl2pPr eaLnBrk="0" hangingPunct="0" indent="-285750" marL="74295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2pPr>
              <a:lvl3pPr eaLnBrk="0" hangingPunct="0" indent="-228600" marL="11430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3pPr>
              <a:lvl4pPr eaLnBrk="0" hangingPunct="0" indent="-228600" marL="16002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4pPr>
              <a:lvl5pPr eaLnBrk="0" hangingPunct="0" indent="-228600" marL="20574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1400">
                  <a:solidFill>
                    <a:prstClr val="white"/>
                  </a:solidFill>
                  <a:latin charset="0" pitchFamily="34" typeface="Arial"/>
                  <a:ea charset="-122" pitchFamily="34" typeface="微软雅黑"/>
                  <a:cs typeface="+mn-cs"/>
                  <a:sym charset="0" pitchFamily="34" typeface="Arial"/>
                </a:rPr>
                <a:t>A</a:t>
              </a:r>
            </a:p>
          </p:txBody>
        </p:sp>
        <p:sp>
          <p:nvSpPr>
            <p:cNvPr id="18" name="TextBox 62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559265" y="5124336"/>
              <a:ext cx="415315" cy="40642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  <a:cs charset="0" typeface="ＭＳ Ｐゴシック"/>
                </a:defRPr>
              </a:lvl1pPr>
              <a:lvl2pPr eaLnBrk="0" hangingPunct="0" indent="-285750" marL="74295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2pPr>
              <a:lvl3pPr eaLnBrk="0" hangingPunct="0" indent="-228600" marL="11430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3pPr>
              <a:lvl4pPr eaLnBrk="0" hangingPunct="0" indent="-228600" marL="16002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4pPr>
              <a:lvl5pPr eaLnBrk="0" hangingPunct="0" indent="-228600" marL="20574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1400">
                  <a:solidFill>
                    <a:prstClr val="white"/>
                  </a:solidFill>
                  <a:latin charset="0" pitchFamily="34" typeface="Arial"/>
                  <a:ea charset="-122" pitchFamily="34" typeface="微软雅黑"/>
                  <a:cs typeface="+mn-cs"/>
                  <a:sym charset="0" pitchFamily="34" typeface="Arial"/>
                </a:rPr>
                <a:t>C</a:t>
              </a:r>
            </a:p>
          </p:txBody>
        </p:sp>
        <p:sp>
          <p:nvSpPr>
            <p:cNvPr id="19" name="TextBox 6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470172" y="3620889"/>
              <a:ext cx="415315" cy="40642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  <a:cs charset="0" typeface="ＭＳ Ｐゴシック"/>
                </a:defRPr>
              </a:lvl1pPr>
              <a:lvl2pPr eaLnBrk="0" hangingPunct="0" indent="-285750" marL="74295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2pPr>
              <a:lvl3pPr eaLnBrk="0" hangingPunct="0" indent="-228600" marL="11430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3pPr>
              <a:lvl4pPr eaLnBrk="0" hangingPunct="0" indent="-228600" marL="16002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4pPr>
              <a:lvl5pPr eaLnBrk="0" hangingPunct="0" indent="-228600" marL="20574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1400">
                  <a:solidFill>
                    <a:prstClr val="white"/>
                  </a:solidFill>
                  <a:latin charset="0" pitchFamily="34" typeface="Arial"/>
                  <a:ea charset="-122" pitchFamily="34" typeface="微软雅黑"/>
                  <a:cs typeface="+mn-cs"/>
                  <a:sym charset="0" pitchFamily="34" typeface="Arial"/>
                </a:rPr>
                <a:t>D</a:t>
              </a:r>
            </a:p>
          </p:txBody>
        </p:sp>
        <p:sp>
          <p:nvSpPr>
            <p:cNvPr id="20" name="TextBox 6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065894" y="4060652"/>
              <a:ext cx="415315" cy="406423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  <a:cs charset="0" typeface="ＭＳ Ｐゴシック"/>
                </a:defRPr>
              </a:lvl1pPr>
              <a:lvl2pPr eaLnBrk="0" hangingPunct="0" indent="-285750" marL="74295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2pPr>
              <a:lvl3pPr eaLnBrk="0" hangingPunct="0" indent="-228600" marL="11430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3pPr>
              <a:lvl4pPr eaLnBrk="0" hangingPunct="0" indent="-228600" marL="16002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4pPr>
              <a:lvl5pPr eaLnBrk="0" hangingPunct="0" indent="-228600" marL="2057400"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/>
                  <a:ea charset="0" typeface="ＭＳ Ｐゴシック"/>
                </a:defRPr>
              </a:lvl9pPr>
            </a:lstStyle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1400">
                  <a:solidFill>
                    <a:prstClr val="white"/>
                  </a:solidFill>
                  <a:latin charset="0" pitchFamily="34" typeface="Arial"/>
                  <a:ea charset="-122" pitchFamily="34" typeface="微软雅黑"/>
                  <a:cs typeface="+mn-cs"/>
                  <a:sym charset="0" pitchFamily="34" typeface="Arial"/>
                </a:rPr>
                <a:t>B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100138" y="1815009"/>
            <a:ext cx="1753791" cy="776912"/>
            <a:chOff x="1466378" y="2641539"/>
            <a:chExt cx="2338080" cy="1035112"/>
          </a:xfrm>
        </p:grpSpPr>
        <p:sp>
          <p:nvSpPr>
            <p:cNvPr id="21" name="TextBox 13@|17FFC:16777215|FBC:16777215|LFC:16777215|LBC:16777215"/>
            <p:cNvSpPr txBox="1"/>
            <p:nvPr/>
          </p:nvSpPr>
          <p:spPr>
            <a:xfrm>
              <a:off x="1466378" y="2641539"/>
              <a:ext cx="2338080" cy="30457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kern="0" lang="zh-CN" sz="1500">
                  <a:solidFill>
                    <a:srgbClr val="001333"/>
                  </a:solidFill>
                  <a:latin typeface="+mn-lt"/>
                  <a:ea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2" name="TextBox 13@|17FFC:16777215|FBC:16777215|LFC:16777215|LBC:16777215"/>
            <p:cNvSpPr txBox="1"/>
            <p:nvPr/>
          </p:nvSpPr>
          <p:spPr>
            <a:xfrm>
              <a:off x="1471140" y="3000047"/>
              <a:ext cx="2333318" cy="67006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kern="0" lang="zh-CN" sz="1100">
                  <a:solidFill>
                    <a:srgbClr val="445469"/>
                  </a:solidFill>
                  <a:latin typeface="+mn-lt"/>
                  <a:ea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542360" y="1131590"/>
            <a:ext cx="1752600" cy="776911"/>
            <a:chOff x="7491408" y="1476135"/>
            <a:chExt cx="2338080" cy="1037192"/>
          </a:xfrm>
        </p:grpSpPr>
        <p:sp>
          <p:nvSpPr>
            <p:cNvPr id="23" name="TextBox 13@|17FFC:16777215|FBC:16777215|LFC:16777215|LBC:16777215"/>
            <p:cNvSpPr txBox="1"/>
            <p:nvPr/>
          </p:nvSpPr>
          <p:spPr>
            <a:xfrm>
              <a:off x="7491408" y="1476135"/>
              <a:ext cx="2338080" cy="305186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kern="0" lang="zh-CN" sz="1500">
                  <a:solidFill>
                    <a:srgbClr val="001333"/>
                  </a:solidFill>
                  <a:latin typeface="+mn-lt"/>
                  <a:ea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4" name="TextBox 13@|17FFC:16777215|FBC:16777215|LFC:16777215|LBC:16777215"/>
            <p:cNvSpPr txBox="1"/>
            <p:nvPr/>
          </p:nvSpPr>
          <p:spPr>
            <a:xfrm>
              <a:off x="7496173" y="1835363"/>
              <a:ext cx="2333315" cy="671408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kern="0" lang="zh-CN" sz="1100">
                  <a:solidFill>
                    <a:srgbClr val="445469"/>
                  </a:solidFill>
                  <a:latin typeface="+mn-lt"/>
                  <a:ea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957888" y="2748458"/>
            <a:ext cx="1753791" cy="776911"/>
            <a:chOff x="7943840" y="3885475"/>
            <a:chExt cx="2338080" cy="1037192"/>
          </a:xfrm>
        </p:grpSpPr>
        <p:sp>
          <p:nvSpPr>
            <p:cNvPr id="25" name="TextBox 13@|17FFC:16777215|FBC:16777215|LFC:16777215|LBC:16777215"/>
            <p:cNvSpPr txBox="1"/>
            <p:nvPr/>
          </p:nvSpPr>
          <p:spPr>
            <a:xfrm>
              <a:off x="7943840" y="3885474"/>
              <a:ext cx="2338080" cy="305186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kern="0" lang="zh-CN" sz="1500">
                  <a:solidFill>
                    <a:srgbClr val="001333"/>
                  </a:solidFill>
                  <a:latin typeface="+mn-lt"/>
                  <a:ea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6" name="TextBox 13@|17FFC:16777215|FBC:16777215|LFC:16777215|LBC:16777215"/>
            <p:cNvSpPr txBox="1"/>
            <p:nvPr/>
          </p:nvSpPr>
          <p:spPr>
            <a:xfrm>
              <a:off x="7948602" y="4244703"/>
              <a:ext cx="2333318" cy="671408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kern="0" lang="zh-CN" sz="1100">
                  <a:solidFill>
                    <a:srgbClr val="445469"/>
                  </a:solidFill>
                  <a:latin typeface="+mn-lt"/>
                  <a:ea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100138" y="3315195"/>
            <a:ext cx="1753791" cy="776912"/>
            <a:chOff x="1466378" y="4641799"/>
            <a:chExt cx="2338080" cy="1035112"/>
          </a:xfrm>
        </p:grpSpPr>
        <p:sp>
          <p:nvSpPr>
            <p:cNvPr id="27" name="TextBox 13@|17FFC:16777215|FBC:16777215|LFC:16777215|LBC:16777215"/>
            <p:cNvSpPr txBox="1"/>
            <p:nvPr/>
          </p:nvSpPr>
          <p:spPr>
            <a:xfrm>
              <a:off x="1466378" y="4641800"/>
              <a:ext cx="2338080" cy="30457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kern="0" lang="zh-CN" sz="1500">
                  <a:solidFill>
                    <a:srgbClr val="001333"/>
                  </a:solidFill>
                  <a:latin typeface="+mn-lt"/>
                  <a:ea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8" name="TextBox 13@|17FFC:16777215|FBC:16777215|LFC:16777215|LBC:16777215"/>
            <p:cNvSpPr txBox="1"/>
            <p:nvPr/>
          </p:nvSpPr>
          <p:spPr>
            <a:xfrm>
              <a:off x="1471140" y="5000307"/>
              <a:ext cx="2333318" cy="67006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kern="0" lang="zh-CN" sz="1100">
                  <a:solidFill>
                    <a:srgbClr val="445469"/>
                  </a:solidFill>
                  <a:latin typeface="+mn-lt"/>
                  <a:ea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4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7" name="圆角矩形 36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8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9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6" name="等腰三角形 35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0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401452399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Freeform 29@|5FFC:192|FBC:16777215|LFC:16777215|LBC:16777215"/>
          <p:cNvSpPr/>
          <p:nvPr/>
        </p:nvSpPr>
        <p:spPr>
          <a:xfrm>
            <a:off x="1679972" y="1300162"/>
            <a:ext cx="881063" cy="881063"/>
          </a:xfrm>
          <a:custGeom>
            <a:gdLst>
              <a:gd fmla="*/ 0 w 1260455" name="connsiteX0"/>
              <a:gd fmla="*/ 630228 h 1260455" name="connsiteY0"/>
              <a:gd fmla="*/ 630228 w 1260455" name="connsiteX1"/>
              <a:gd fmla="*/ 0 h 1260455" name="connsiteY1"/>
              <a:gd fmla="*/ 1260456 w 1260455" name="connsiteX2"/>
              <a:gd fmla="*/ 630228 h 1260455" name="connsiteY2"/>
              <a:gd fmla="*/ 630228 w 1260455" name="connsiteX3"/>
              <a:gd fmla="*/ 1260456 h 1260455" name="connsiteY3"/>
              <a:gd fmla="*/ 0 w 1260455" name="connsiteX4"/>
              <a:gd fmla="*/ 630228 h 1260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0455" w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315B2F"/>
          </a:solidFill>
          <a:ln algn="ctr" cap="flat" cmpd="sng" w="38100">
            <a:noFill/>
            <a:prstDash val="solid"/>
          </a:ln>
          <a:effec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altLang="en-US" b="1" kern="0" lang="zh-CN">
                <a:solidFill>
                  <a:srgbClr val="FFFFFF"/>
                </a:solidFill>
                <a:latin charset="-122" pitchFamily="34" typeface="微软雅黑"/>
              </a:rPr>
              <a:t>标题</a:t>
            </a:r>
          </a:p>
        </p:txBody>
      </p:sp>
      <p:sp>
        <p:nvSpPr>
          <p:cNvPr id="31" name="Freeform 30@|5FFC:192|FBC:16777215|LFC:16777215|LBC:16777215"/>
          <p:cNvSpPr/>
          <p:nvPr/>
        </p:nvSpPr>
        <p:spPr>
          <a:xfrm>
            <a:off x="2686051" y="1520429"/>
            <a:ext cx="440531" cy="440531"/>
          </a:xfrm>
          <a:custGeom>
            <a:gdLst>
              <a:gd fmla="*/ 96902 w 731063" name="connsiteX0"/>
              <a:gd fmla="*/ 150599 h 731063" name="connsiteY0"/>
              <a:gd fmla="*/ 634161 w 731063" name="connsiteX1"/>
              <a:gd fmla="*/ 150599 h 731063" name="connsiteY1"/>
              <a:gd fmla="*/ 634161 w 731063" name="connsiteX2"/>
              <a:gd fmla="*/ 322545 h 731063" name="connsiteY2"/>
              <a:gd fmla="*/ 96902 w 731063" name="connsiteX3"/>
              <a:gd fmla="*/ 322545 h 731063" name="connsiteY3"/>
              <a:gd fmla="*/ 96902 w 731063" name="connsiteX4"/>
              <a:gd fmla="*/ 150599 h 731063" name="connsiteY4"/>
              <a:gd fmla="*/ 96902 w 731063" name="connsiteX5"/>
              <a:gd fmla="*/ 408518 h 731063" name="connsiteY5"/>
              <a:gd fmla="*/ 634161 w 731063" name="connsiteX6"/>
              <a:gd fmla="*/ 408518 h 731063" name="connsiteY6"/>
              <a:gd fmla="*/ 634161 w 731063" name="connsiteX7"/>
              <a:gd fmla="*/ 580464 h 731063" name="connsiteY7"/>
              <a:gd fmla="*/ 96902 w 731063" name="connsiteX8"/>
              <a:gd fmla="*/ 580464 h 731063" name="connsiteY8"/>
              <a:gd fmla="*/ 96902 w 731063" name="connsiteX9"/>
              <a:gd fmla="*/ 408518 h 731063" name="connsiteY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b="b" l="l" r="r" t="t"/>
            <a:pathLst>
              <a:path h="731063" w="731063">
                <a:moveTo>
                  <a:pt x="96902" y="150599"/>
                </a:moveTo>
                <a:lnTo>
                  <a:pt x="634161" y="150599"/>
                </a:lnTo>
                <a:lnTo>
                  <a:pt x="634161" y="322545"/>
                </a:lnTo>
                <a:lnTo>
                  <a:pt x="96902" y="322545"/>
                </a:lnTo>
                <a:lnTo>
                  <a:pt x="96902" y="150599"/>
                </a:lnTo>
                <a:close/>
                <a:moveTo>
                  <a:pt x="96902" y="408518"/>
                </a:moveTo>
                <a:lnTo>
                  <a:pt x="634161" y="408518"/>
                </a:lnTo>
                <a:lnTo>
                  <a:pt x="634161" y="580464"/>
                </a:lnTo>
                <a:lnTo>
                  <a:pt x="96902" y="580464"/>
                </a:lnTo>
                <a:lnTo>
                  <a:pt x="96902" y="408518"/>
                </a:lnTo>
                <a:close/>
              </a:path>
            </a:pathLst>
          </a:custGeom>
          <a:solidFill>
            <a:srgbClr val="315B2F"/>
          </a:solidFill>
          <a:ln algn="ctr" cap="flat" cmpd="sng" w="9525">
            <a:noFill/>
            <a:prstDash val="solid"/>
          </a:ln>
          <a:effectLst/>
        </p:spPr>
        <p:txBody>
          <a:bodyPr anchor="ctr" bIns="112949" lIns="72677" rIns="72677" tIns="112949"/>
          <a:lstStyle/>
          <a:p>
            <a:pPr algn="ctr" defTabSz="10668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kern="0" lang="zh-CN" sz="2400">
              <a:solidFill>
                <a:prstClr val="black"/>
              </a:solidFill>
              <a:latin typeface="Arial"/>
              <a:ea typeface="宋体"/>
            </a:endParaRPr>
          </a:p>
        </p:txBody>
      </p:sp>
      <p:sp>
        <p:nvSpPr>
          <p:cNvPr id="32" name="Freeform 31@|5FFC:681197|FBC:16777215|LFC:16777215|LBC:16777215"/>
          <p:cNvSpPr/>
          <p:nvPr/>
        </p:nvSpPr>
        <p:spPr>
          <a:xfrm>
            <a:off x="3352800" y="1300162"/>
            <a:ext cx="881063" cy="881063"/>
          </a:xfrm>
          <a:custGeom>
            <a:gdLst>
              <a:gd fmla="*/ 0 w 1260455" name="connsiteX0"/>
              <a:gd fmla="*/ 630228 h 1260455" name="connsiteY0"/>
              <a:gd fmla="*/ 630228 w 1260455" name="connsiteX1"/>
              <a:gd fmla="*/ 0 h 1260455" name="connsiteY1"/>
              <a:gd fmla="*/ 1260456 w 1260455" name="connsiteX2"/>
              <a:gd fmla="*/ 630228 h 1260455" name="connsiteY2"/>
              <a:gd fmla="*/ 630228 w 1260455" name="connsiteX3"/>
              <a:gd fmla="*/ 1260456 h 1260455" name="connsiteY3"/>
              <a:gd fmla="*/ 0 w 1260455" name="connsiteX4"/>
              <a:gd fmla="*/ 630228 h 1260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0455" w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5AAB31"/>
          </a:solidFill>
          <a:ln algn="ctr" cap="flat" cmpd="sng" w="38100">
            <a:noFill/>
            <a:prstDash val="solid"/>
          </a:ln>
          <a:effec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altLang="en-US" b="1" kern="0" lang="zh-CN">
                <a:solidFill>
                  <a:srgbClr val="FFFFFF"/>
                </a:solidFill>
                <a:latin charset="-122" pitchFamily="34" typeface="微软雅黑"/>
              </a:rPr>
              <a:t>标题</a:t>
            </a:r>
          </a:p>
        </p:txBody>
      </p:sp>
      <p:sp>
        <p:nvSpPr>
          <p:cNvPr id="33" name="Freeform 32@|5FFC:192|FBC:16777215|LFC:16777215|LBC:16777215"/>
          <p:cNvSpPr/>
          <p:nvPr/>
        </p:nvSpPr>
        <p:spPr>
          <a:xfrm>
            <a:off x="4438651" y="1520429"/>
            <a:ext cx="440531" cy="440531"/>
          </a:xfrm>
          <a:custGeom>
            <a:gdLst>
              <a:gd fmla="*/ 114791 w 731063" name="connsiteX0"/>
              <a:gd fmla="*/ 236375 h 731063" name="connsiteY0"/>
              <a:gd fmla="*/ 236375 w 731063" name="connsiteX1"/>
              <a:gd fmla="*/ 114791 h 731063" name="connsiteY1"/>
              <a:gd fmla="*/ 365532 w 731063" name="connsiteX2"/>
              <a:gd fmla="*/ 243947 h 731063" name="connsiteY2"/>
              <a:gd fmla="*/ 494688 w 731063" name="connsiteX3"/>
              <a:gd fmla="*/ 114791 h 731063" name="connsiteY3"/>
              <a:gd fmla="*/ 616272 w 731063" name="connsiteX4"/>
              <a:gd fmla="*/ 236375 h 731063" name="connsiteY4"/>
              <a:gd fmla="*/ 487116 w 731063" name="connsiteX5"/>
              <a:gd fmla="*/ 365532 h 731063" name="connsiteY5"/>
              <a:gd fmla="*/ 616272 w 731063" name="connsiteX6"/>
              <a:gd fmla="*/ 494688 h 731063" name="connsiteY6"/>
              <a:gd fmla="*/ 494688 w 731063" name="connsiteX7"/>
              <a:gd fmla="*/ 616272 h 731063" name="connsiteY7"/>
              <a:gd fmla="*/ 365532 w 731063" name="connsiteX8"/>
              <a:gd fmla="*/ 487116 h 731063" name="connsiteY8"/>
              <a:gd fmla="*/ 236375 w 731063" name="connsiteX9"/>
              <a:gd fmla="*/ 616272 h 731063" name="connsiteY9"/>
              <a:gd fmla="*/ 114791 w 731063" name="connsiteX10"/>
              <a:gd fmla="*/ 494688 h 731063" name="connsiteY10"/>
              <a:gd fmla="*/ 243947 w 731063" name="connsiteX11"/>
              <a:gd fmla="*/ 365532 h 731063" name="connsiteY11"/>
              <a:gd fmla="*/ 114791 w 731063" name="connsiteX12"/>
              <a:gd fmla="*/ 236375 h 731063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731063" w="731063">
                <a:moveTo>
                  <a:pt x="114791" y="236375"/>
                </a:moveTo>
                <a:lnTo>
                  <a:pt x="236375" y="114791"/>
                </a:lnTo>
                <a:lnTo>
                  <a:pt x="365532" y="243947"/>
                </a:lnTo>
                <a:lnTo>
                  <a:pt x="494688" y="114791"/>
                </a:lnTo>
                <a:lnTo>
                  <a:pt x="616272" y="236375"/>
                </a:lnTo>
                <a:lnTo>
                  <a:pt x="487116" y="365532"/>
                </a:lnTo>
                <a:lnTo>
                  <a:pt x="616272" y="494688"/>
                </a:lnTo>
                <a:lnTo>
                  <a:pt x="494688" y="616272"/>
                </a:lnTo>
                <a:lnTo>
                  <a:pt x="365532" y="487116"/>
                </a:lnTo>
                <a:lnTo>
                  <a:pt x="236375" y="616272"/>
                </a:lnTo>
                <a:lnTo>
                  <a:pt x="114791" y="494688"/>
                </a:lnTo>
                <a:lnTo>
                  <a:pt x="243947" y="365532"/>
                </a:lnTo>
                <a:lnTo>
                  <a:pt x="114791" y="236375"/>
                </a:lnTo>
                <a:close/>
              </a:path>
            </a:pathLst>
          </a:custGeom>
          <a:solidFill>
            <a:srgbClr val="315B2F"/>
          </a:solidFill>
          <a:ln algn="ctr" cap="flat" cmpd="sng" w="9525">
            <a:noFill/>
            <a:prstDash val="solid"/>
          </a:ln>
          <a:effectLst/>
        </p:spPr>
        <p:txBody>
          <a:bodyPr anchor="ctr" bIns="86093" lIns="86093" rIns="86093" tIns="86093"/>
          <a:lstStyle/>
          <a:p>
            <a:pPr algn="ctr" defTabSz="1266825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kern="0" lang="zh-CN" sz="2900">
              <a:solidFill>
                <a:srgbClr val="FFFFFF"/>
              </a:solidFill>
              <a:latin typeface="Arial"/>
              <a:ea typeface="宋体"/>
            </a:endParaRPr>
          </a:p>
        </p:txBody>
      </p:sp>
      <p:sp>
        <p:nvSpPr>
          <p:cNvPr id="34" name="Freeform 33@|5FFC:681197|FBC:16777215|LFC:16777215|LBC:16777215"/>
          <p:cNvSpPr/>
          <p:nvPr/>
        </p:nvSpPr>
        <p:spPr>
          <a:xfrm>
            <a:off x="5116116" y="1300162"/>
            <a:ext cx="881063" cy="881063"/>
          </a:xfrm>
          <a:custGeom>
            <a:gdLst>
              <a:gd fmla="*/ 0 w 1260455" name="connsiteX0"/>
              <a:gd fmla="*/ 630228 h 1260455" name="connsiteY0"/>
              <a:gd fmla="*/ 630228 w 1260455" name="connsiteX1"/>
              <a:gd fmla="*/ 0 h 1260455" name="connsiteY1"/>
              <a:gd fmla="*/ 1260456 w 1260455" name="connsiteX2"/>
              <a:gd fmla="*/ 630228 h 1260455" name="connsiteY2"/>
              <a:gd fmla="*/ 630228 w 1260455" name="connsiteX3"/>
              <a:gd fmla="*/ 1260456 h 1260455" name="connsiteY3"/>
              <a:gd fmla="*/ 0 w 1260455" name="connsiteX4"/>
              <a:gd fmla="*/ 630228 h 1260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0455" w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5AAB31"/>
          </a:solidFill>
          <a:ln algn="ctr" cap="flat" cmpd="sng" w="38100">
            <a:noFill/>
            <a:prstDash val="solid"/>
          </a:ln>
          <a:effec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altLang="en-US" b="1" kern="0" lang="zh-CN">
                <a:solidFill>
                  <a:srgbClr val="FFFFFF"/>
                </a:solidFill>
                <a:latin charset="-122" pitchFamily="34" typeface="微软雅黑"/>
              </a:rPr>
              <a:t>标题</a:t>
            </a:r>
          </a:p>
        </p:txBody>
      </p:sp>
      <p:sp>
        <p:nvSpPr>
          <p:cNvPr id="35" name="Freeform 34@|5FFC:192|FBC:16777215|LFC:16777215|LBC:16777215"/>
          <p:cNvSpPr/>
          <p:nvPr/>
        </p:nvSpPr>
        <p:spPr>
          <a:xfrm>
            <a:off x="6169819" y="1520429"/>
            <a:ext cx="440531" cy="440531"/>
          </a:xfrm>
          <a:custGeom>
            <a:gdLst>
              <a:gd fmla="*/ 114791 w 731063" name="connsiteX0"/>
              <a:gd fmla="*/ 236375 h 731063" name="connsiteY0"/>
              <a:gd fmla="*/ 236375 w 731063" name="connsiteX1"/>
              <a:gd fmla="*/ 114791 h 731063" name="connsiteY1"/>
              <a:gd fmla="*/ 365532 w 731063" name="connsiteX2"/>
              <a:gd fmla="*/ 243947 h 731063" name="connsiteY2"/>
              <a:gd fmla="*/ 494688 w 731063" name="connsiteX3"/>
              <a:gd fmla="*/ 114791 h 731063" name="connsiteY3"/>
              <a:gd fmla="*/ 616272 w 731063" name="connsiteX4"/>
              <a:gd fmla="*/ 236375 h 731063" name="connsiteY4"/>
              <a:gd fmla="*/ 487116 w 731063" name="connsiteX5"/>
              <a:gd fmla="*/ 365532 h 731063" name="connsiteY5"/>
              <a:gd fmla="*/ 616272 w 731063" name="connsiteX6"/>
              <a:gd fmla="*/ 494688 h 731063" name="connsiteY6"/>
              <a:gd fmla="*/ 494688 w 731063" name="connsiteX7"/>
              <a:gd fmla="*/ 616272 h 731063" name="connsiteY7"/>
              <a:gd fmla="*/ 365532 w 731063" name="connsiteX8"/>
              <a:gd fmla="*/ 487116 h 731063" name="connsiteY8"/>
              <a:gd fmla="*/ 236375 w 731063" name="connsiteX9"/>
              <a:gd fmla="*/ 616272 h 731063" name="connsiteY9"/>
              <a:gd fmla="*/ 114791 w 731063" name="connsiteX10"/>
              <a:gd fmla="*/ 494688 h 731063" name="connsiteY10"/>
              <a:gd fmla="*/ 243947 w 731063" name="connsiteX11"/>
              <a:gd fmla="*/ 365532 h 731063" name="connsiteY11"/>
              <a:gd fmla="*/ 114791 w 731063" name="connsiteX12"/>
              <a:gd fmla="*/ 236375 h 731063" name="connsiteY1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b="b" l="l" r="r" t="t"/>
            <a:pathLst>
              <a:path h="731063" w="731063">
                <a:moveTo>
                  <a:pt x="114791" y="236375"/>
                </a:moveTo>
                <a:lnTo>
                  <a:pt x="236375" y="114791"/>
                </a:lnTo>
                <a:lnTo>
                  <a:pt x="365532" y="243947"/>
                </a:lnTo>
                <a:lnTo>
                  <a:pt x="494688" y="114791"/>
                </a:lnTo>
                <a:lnTo>
                  <a:pt x="616272" y="236375"/>
                </a:lnTo>
                <a:lnTo>
                  <a:pt x="487116" y="365532"/>
                </a:lnTo>
                <a:lnTo>
                  <a:pt x="616272" y="494688"/>
                </a:lnTo>
                <a:lnTo>
                  <a:pt x="494688" y="616272"/>
                </a:lnTo>
                <a:lnTo>
                  <a:pt x="365532" y="487116"/>
                </a:lnTo>
                <a:lnTo>
                  <a:pt x="236375" y="616272"/>
                </a:lnTo>
                <a:lnTo>
                  <a:pt x="114791" y="494688"/>
                </a:lnTo>
                <a:lnTo>
                  <a:pt x="243947" y="365532"/>
                </a:lnTo>
                <a:lnTo>
                  <a:pt x="114791" y="236375"/>
                </a:lnTo>
                <a:close/>
              </a:path>
            </a:pathLst>
          </a:custGeom>
          <a:solidFill>
            <a:srgbClr val="315B2F"/>
          </a:solidFill>
          <a:ln algn="ctr" cap="flat" cmpd="sng" w="9525">
            <a:noFill/>
            <a:prstDash val="solid"/>
          </a:ln>
          <a:effectLst/>
        </p:spPr>
        <p:txBody>
          <a:bodyPr anchor="ctr" bIns="86093" lIns="86093" rIns="86093" tIns="86093"/>
          <a:lstStyle/>
          <a:p>
            <a:pPr algn="ctr" defTabSz="1266825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kern="0" lang="zh-CN" sz="2900">
              <a:solidFill>
                <a:srgbClr val="FFFFFF"/>
              </a:solidFill>
              <a:latin typeface="Arial"/>
              <a:ea typeface="宋体"/>
            </a:endParaRPr>
          </a:p>
        </p:txBody>
      </p:sp>
      <p:sp>
        <p:nvSpPr>
          <p:cNvPr id="36" name="Freeform 35@|5FFC:681197|FBC:16777215|LFC:16777215|LBC:16777215"/>
          <p:cNvSpPr/>
          <p:nvPr/>
        </p:nvSpPr>
        <p:spPr>
          <a:xfrm>
            <a:off x="6821091" y="1300162"/>
            <a:ext cx="881063" cy="881063"/>
          </a:xfrm>
          <a:custGeom>
            <a:gdLst>
              <a:gd fmla="*/ 0 w 1260455" name="connsiteX0"/>
              <a:gd fmla="*/ 630228 h 1260455" name="connsiteY0"/>
              <a:gd fmla="*/ 630228 w 1260455" name="connsiteX1"/>
              <a:gd fmla="*/ 0 h 1260455" name="connsiteY1"/>
              <a:gd fmla="*/ 1260456 w 1260455" name="connsiteX2"/>
              <a:gd fmla="*/ 630228 h 1260455" name="connsiteY2"/>
              <a:gd fmla="*/ 630228 w 1260455" name="connsiteX3"/>
              <a:gd fmla="*/ 1260456 h 1260455" name="connsiteY3"/>
              <a:gd fmla="*/ 0 w 1260455" name="connsiteX4"/>
              <a:gd fmla="*/ 630228 h 1260455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260455" w="1260455">
                <a:moveTo>
                  <a:pt x="0" y="630228"/>
                </a:moveTo>
                <a:cubicBezTo>
                  <a:pt x="0" y="282163"/>
                  <a:pt x="282163" y="0"/>
                  <a:pt x="630228" y="0"/>
                </a:cubicBezTo>
                <a:cubicBezTo>
                  <a:pt x="978293" y="0"/>
                  <a:pt x="1260456" y="282163"/>
                  <a:pt x="1260456" y="630228"/>
                </a:cubicBezTo>
                <a:cubicBezTo>
                  <a:pt x="1260456" y="978293"/>
                  <a:pt x="978293" y="1260456"/>
                  <a:pt x="630228" y="1260456"/>
                </a:cubicBezTo>
                <a:cubicBezTo>
                  <a:pt x="282163" y="1260456"/>
                  <a:pt x="0" y="978293"/>
                  <a:pt x="0" y="630228"/>
                </a:cubicBezTo>
                <a:close/>
              </a:path>
            </a:pathLst>
          </a:custGeom>
          <a:solidFill>
            <a:srgbClr val="5AAB31"/>
          </a:solidFill>
          <a:ln algn="ctr" cap="flat" cmpd="sng" w="38100">
            <a:noFill/>
            <a:prstDash val="solid"/>
          </a:ln>
          <a:effec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r>
              <a:rPr altLang="en-US" b="1" kern="0" lang="zh-CN">
                <a:solidFill>
                  <a:srgbClr val="FFFFFF"/>
                </a:solidFill>
                <a:latin charset="-122" pitchFamily="34" typeface="微软雅黑"/>
              </a:rPr>
              <a:t>标题</a:t>
            </a:r>
          </a:p>
        </p:txBody>
      </p:sp>
      <p:sp>
        <p:nvSpPr>
          <p:cNvPr id="38" name="Down Arrow 37@|1FFC:192|FBC:16777215|LFC:16777215|LBC:16777215"/>
          <p:cNvSpPr/>
          <p:nvPr/>
        </p:nvSpPr>
        <p:spPr bwMode="auto">
          <a:xfrm>
            <a:off x="1930004" y="2352675"/>
            <a:ext cx="382190" cy="381000"/>
          </a:xfrm>
          <a:prstGeom prst="downArrow">
            <a:avLst/>
          </a:prstGeom>
          <a:solidFill>
            <a:srgbClr val="315B2F"/>
          </a:solidFill>
          <a:ln algn="ctr" cap="flat" cmpd="sng" w="38100">
            <a:noFill/>
            <a:prstDash val="solid"/>
          </a:ln>
          <a:effectLst/>
          <a:ex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b="1" kern="0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27658" name="TextBox 52@|17FFC:3289814|FBC:16777215|LFC:16777215|LBC:16777215"/>
          <p:cNvSpPr txBox="1">
            <a:spLocks noChangeArrowheads="1"/>
          </p:cNvSpPr>
          <p:nvPr/>
        </p:nvSpPr>
        <p:spPr bwMode="auto">
          <a:xfrm>
            <a:off x="1387079" y="2881313"/>
            <a:ext cx="1468040" cy="1092994"/>
          </a:xfrm>
          <a:prstGeom prst="rect">
            <a:avLst/>
          </a:prstGeom>
          <a:solidFill>
            <a:srgbClr val="315B2F"/>
          </a:solidFill>
          <a:ln>
            <a:noFill/>
          </a:ln>
          <a:extLst>
            <a:ext uri="{91240B29-F687-4F45-9708-019B960494DF}">
              <a14:hiddenLine algn="ctr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61302" lIns="161302" rIns="161302" tIns="161302"/>
          <a:lstStyle>
            <a:lvl1pPr defTabSz="10668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defTabSz="1066800"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defTabSz="1066800"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defTabSz="1066800"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defTabSz="1066800"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defTabSz="1066800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defTabSz="1066800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defTabSz="1066800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defTabSz="1066800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altLang="en-US" b="1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50" name="TextBox 13@|17FFC:16777215|FBC:16777215|LFC:16777215|LBC:16777215"/>
          <p:cNvSpPr txBox="1"/>
          <p:nvPr/>
        </p:nvSpPr>
        <p:spPr>
          <a:xfrm>
            <a:off x="1531144" y="2995613"/>
            <a:ext cx="1221581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51" name="TextBox 13@|17FFC:16777215|FBC:16777215|LFC:16777215|LBC:16777215"/>
          <p:cNvSpPr txBox="1"/>
          <p:nvPr/>
        </p:nvSpPr>
        <p:spPr>
          <a:xfrm>
            <a:off x="1521619" y="3302794"/>
            <a:ext cx="1231106" cy="670560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cs typeface="+mn-ea"/>
                <a:sym charset="0" pitchFamily="34" typeface="Arial"/>
              </a:rPr>
              <a:t>单击此处可编辑内容，根据您的需要自由拉伸文本框大小</a:t>
            </a:r>
          </a:p>
        </p:txBody>
      </p:sp>
      <p:sp>
        <p:nvSpPr>
          <p:cNvPr id="41" name="Down Arrow 40@|1FFC:192|FBC:16777215|LFC:16777215|LBC:16777215"/>
          <p:cNvSpPr/>
          <p:nvPr/>
        </p:nvSpPr>
        <p:spPr bwMode="auto">
          <a:xfrm>
            <a:off x="3602831" y="2336006"/>
            <a:ext cx="382191" cy="381000"/>
          </a:xfrm>
          <a:prstGeom prst="downArrow">
            <a:avLst/>
          </a:prstGeom>
          <a:solidFill>
            <a:srgbClr val="315B2F"/>
          </a:solidFill>
          <a:ln algn="ctr" cap="flat" cmpd="sng" w="38100">
            <a:noFill/>
            <a:prstDash val="solid"/>
          </a:ln>
          <a:effectLst/>
          <a:ex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b="1" kern="0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27662" name="TextBox 55@|17FFC:7355919|FBC:16777215|LFC:16777215|LBC:16777215"/>
          <p:cNvSpPr txBox="1">
            <a:spLocks noChangeArrowheads="1"/>
          </p:cNvSpPr>
          <p:nvPr/>
        </p:nvSpPr>
        <p:spPr bwMode="auto">
          <a:xfrm>
            <a:off x="3036094" y="2881313"/>
            <a:ext cx="1469231" cy="1092994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algn="ctr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61302" lIns="161302" rIns="161302" tIns="161302"/>
          <a:lstStyle>
            <a:lvl1pPr defTabSz="10668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defTabSz="1066800"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defTabSz="1066800"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defTabSz="1066800"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defTabSz="1066800"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defTabSz="1066800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defTabSz="1066800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defTabSz="1066800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defTabSz="1066800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altLang="en-US" b="1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52" name="TextBox 13@|17FFC:16777215|FBC:16777215|LFC:16777215|LBC:16777215"/>
          <p:cNvSpPr txBox="1"/>
          <p:nvPr/>
        </p:nvSpPr>
        <p:spPr>
          <a:xfrm>
            <a:off x="3149204" y="2995613"/>
            <a:ext cx="1220390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53" name="TextBox 13@|17FFC:16777215|FBC:16777215|LFC:16777215|LBC:16777215"/>
          <p:cNvSpPr txBox="1"/>
          <p:nvPr/>
        </p:nvSpPr>
        <p:spPr>
          <a:xfrm>
            <a:off x="3139679" y="3302794"/>
            <a:ext cx="1220390" cy="67056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cs typeface="+mn-ea"/>
                <a:sym charset="0" pitchFamily="34" typeface="Arial"/>
              </a:rPr>
              <a:t>单击此处可编辑内容，根据您的需要自由拉伸文本框大小</a:t>
            </a:r>
          </a:p>
        </p:txBody>
      </p:sp>
      <p:sp>
        <p:nvSpPr>
          <p:cNvPr id="44" name="Down Arrow 43@|1FFC:192|FBC:16777215|LFC:16777215|LBC:16777215"/>
          <p:cNvSpPr/>
          <p:nvPr/>
        </p:nvSpPr>
        <p:spPr bwMode="auto">
          <a:xfrm>
            <a:off x="5364956" y="2359819"/>
            <a:ext cx="382191" cy="381000"/>
          </a:xfrm>
          <a:prstGeom prst="downArrow">
            <a:avLst/>
          </a:prstGeom>
          <a:solidFill>
            <a:srgbClr val="315B2F"/>
          </a:solidFill>
          <a:ln algn="ctr" cap="flat" cmpd="sng" w="38100">
            <a:noFill/>
            <a:prstDash val="solid"/>
          </a:ln>
          <a:effectLst/>
          <a:ex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b="1" kern="0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27666" name="TextBox 58@|17FFC:7355919|FBC:16777215|LFC:16777215|LBC:16777215"/>
          <p:cNvSpPr txBox="1">
            <a:spLocks noChangeArrowheads="1"/>
          </p:cNvSpPr>
          <p:nvPr/>
        </p:nvSpPr>
        <p:spPr bwMode="auto">
          <a:xfrm>
            <a:off x="4799410" y="2881313"/>
            <a:ext cx="1468040" cy="1092994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algn="ctr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61302" lIns="161302" rIns="161302" tIns="161302"/>
          <a:lstStyle>
            <a:lvl1pPr defTabSz="10668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defTabSz="1066800"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defTabSz="1066800"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defTabSz="1066800"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defTabSz="1066800"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defTabSz="1066800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defTabSz="1066800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defTabSz="1066800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defTabSz="1066800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altLang="en-US" b="1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54" name="TextBox 13@|17FFC:16777215|FBC:16777215|LFC:16777215|LBC:16777215"/>
          <p:cNvSpPr txBox="1"/>
          <p:nvPr/>
        </p:nvSpPr>
        <p:spPr>
          <a:xfrm>
            <a:off x="4949429" y="2995613"/>
            <a:ext cx="1220390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55" name="TextBox 13@|17FFC:16777215|FBC:16777215|LFC:16777215|LBC:16777215"/>
          <p:cNvSpPr txBox="1"/>
          <p:nvPr/>
        </p:nvSpPr>
        <p:spPr>
          <a:xfrm>
            <a:off x="4939904" y="3302794"/>
            <a:ext cx="1220390" cy="67056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cs typeface="+mn-ea"/>
                <a:sym charset="0" pitchFamily="34" typeface="Arial"/>
              </a:rPr>
              <a:t>单击此处可编辑内容，根据您的需要自由拉伸文本框大小</a:t>
            </a:r>
          </a:p>
        </p:txBody>
      </p:sp>
      <p:sp>
        <p:nvSpPr>
          <p:cNvPr id="47" name="Down Arrow 46@|1FFC:192|FBC:16777215|LFC:16777215|LBC:16777215"/>
          <p:cNvSpPr/>
          <p:nvPr/>
        </p:nvSpPr>
        <p:spPr bwMode="auto">
          <a:xfrm>
            <a:off x="7069931" y="2359819"/>
            <a:ext cx="382191" cy="381000"/>
          </a:xfrm>
          <a:prstGeom prst="downArrow">
            <a:avLst/>
          </a:prstGeom>
          <a:solidFill>
            <a:srgbClr val="315B2F"/>
          </a:solidFill>
          <a:ln algn="ctr" cap="flat" cmpd="sng" w="38100">
            <a:noFill/>
            <a:prstDash val="solid"/>
          </a:ln>
          <a:effectLst/>
          <a:extLst/>
        </p:spPr>
        <p:txBody>
          <a:bodyPr anchor="ctr" bIns="161302" lIns="161302" rIns="161302" tIns="161302"/>
          <a:lstStyle/>
          <a:p>
            <a:pPr algn="ctr" defTabSz="800100" eaLnBrk="1" fontAlgn="auto" hangingPunct="1">
              <a:lnSpc>
                <a:spcPct val="90000"/>
              </a:lnSpc>
              <a:spcAft>
                <a:spcPct val="35000"/>
              </a:spcAft>
              <a:defRPr/>
            </a:pPr>
            <a:endParaRPr altLang="en-US" b="1" kern="0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27670" name="TextBox 61@|17FFC:7355919|FBC:16777215|LFC:16777215|LBC:16777215"/>
          <p:cNvSpPr txBox="1">
            <a:spLocks noChangeArrowheads="1"/>
          </p:cNvSpPr>
          <p:nvPr/>
        </p:nvSpPr>
        <p:spPr bwMode="auto">
          <a:xfrm>
            <a:off x="6504385" y="2881313"/>
            <a:ext cx="1468040" cy="1092994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algn="ctr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161302" lIns="161302" rIns="161302" tIns="161302"/>
          <a:lstStyle>
            <a:lvl1pPr defTabSz="10668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defTabSz="1066800"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defTabSz="1066800"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defTabSz="1066800"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defTabSz="1066800"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defTabSz="1066800"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defTabSz="1066800"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defTabSz="1066800"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defTabSz="1066800"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>
              <a:lnSpc>
                <a:spcPct val="90000"/>
              </a:lnSpc>
              <a:spcAft>
                <a:spcPct val="35000"/>
              </a:spcAft>
            </a:pPr>
            <a:endParaRPr altLang="en-US" b="1" lang="zh-CN">
              <a:solidFill>
                <a:srgbClr val="FFFFFF"/>
              </a:solidFill>
              <a:latin charset="-122" pitchFamily="34" typeface="微软雅黑"/>
            </a:endParaRPr>
          </a:p>
        </p:txBody>
      </p:sp>
      <p:sp>
        <p:nvSpPr>
          <p:cNvPr id="56" name="TextBox 13@|17FFC:16777215|FBC:16777215|LFC:16777215|LBC:16777215"/>
          <p:cNvSpPr txBox="1"/>
          <p:nvPr/>
        </p:nvSpPr>
        <p:spPr>
          <a:xfrm>
            <a:off x="6610351" y="2995613"/>
            <a:ext cx="1221581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chemeClr val="bg1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57" name="TextBox 13@|17FFC:16777215|FBC:16777215|LFC:16777215|LBC:16777215"/>
          <p:cNvSpPr txBox="1"/>
          <p:nvPr/>
        </p:nvSpPr>
        <p:spPr>
          <a:xfrm>
            <a:off x="6600826" y="3302794"/>
            <a:ext cx="1221581" cy="67056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chemeClr val="bg1"/>
                </a:solidFill>
                <a:cs typeface="+mn-ea"/>
                <a:sym charset="0" pitchFamily="34" typeface="Arial"/>
              </a:rPr>
              <a:t>单击此处可编辑内容，根据您的需要自由拉伸文本框大小</a:t>
            </a:r>
          </a:p>
        </p:txBody>
      </p:sp>
      <p:grpSp>
        <p:nvGrpSpPr>
          <p:cNvPr id="37" name="组合 3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9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42" name="圆角矩形 41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3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5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40" name="等腰三角形 3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6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902086059"/>
      </p:ext>
    </p:extLst>
  </p:cSld>
  <p:clrMapOvr>
    <a:masterClrMapping/>
  </p:clrMapOvr>
  <p:transition/>
  <p:timing/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任意多边形 7"/>
          <p:cNvSpPr>
            <a:spLocks noChangeArrowheads="1"/>
          </p:cNvSpPr>
          <p:nvPr/>
        </p:nvSpPr>
        <p:spPr bwMode="auto">
          <a:xfrm rot="13500000">
            <a:off x="1500783" y="1165027"/>
            <a:ext cx="1638300" cy="1639491"/>
          </a:xfrm>
          <a:custGeom>
            <a:gdLst>
              <a:gd fmla="*/ 1348346 w 1941271" name="connsiteX0"/>
              <a:gd fmla="*/ 1346966 h 1941271" name="connsiteY0"/>
              <a:gd fmla="*/ 1348346 w 1941271" name="connsiteX1"/>
              <a:gd fmla="*/ 593015 h 1941271" name="connsiteY1"/>
              <a:gd fmla="*/ 594395 w 1941271" name="connsiteX2"/>
              <a:gd fmla="*/ 593015 h 1941271" name="connsiteY2"/>
              <a:gd fmla="*/ 594395 w 1941271" name="connsiteX3"/>
              <a:gd fmla="*/ 1346966 h 1941271" name="connsiteY3"/>
              <a:gd fmla="*/ 1348346 w 1941271" name="connsiteX4"/>
              <a:gd fmla="*/ 1346966 h 1941271" name="connsiteY4"/>
              <a:gd fmla="*/ 1763033 w 1941271" name="connsiteX5"/>
              <a:gd fmla="*/ 1550709 h 1941271" name="connsiteY5"/>
              <a:gd fmla="*/ 1551784 w 1941271" name="connsiteX6"/>
              <a:gd fmla="*/ 1761957 h 1941271" name="connsiteY6"/>
              <a:gd fmla="*/ 1342153 w 1941271" name="connsiteX7"/>
              <a:gd fmla="*/ 1653376 h 1941271" name="connsiteY7"/>
              <a:gd fmla="*/ 1265267 w 1941271" name="connsiteX8"/>
              <a:gd fmla="*/ 1693838 h 1941271" name="connsiteY8"/>
              <a:gd fmla="*/ 1192371 w 1941271" name="connsiteX9"/>
              <a:gd fmla="*/ 1715443 h 1941271" name="connsiteY9"/>
              <a:gd fmla="*/ 1120658 w 1941271" name="connsiteX10"/>
              <a:gd fmla="*/ 1941271 h 1941271" name="connsiteY10"/>
              <a:gd fmla="*/ 821908 w 1941271" name="connsiteX11"/>
              <a:gd fmla="*/ 1941271 h 1941271" name="connsiteY11"/>
              <a:gd fmla="*/ 750176 w 1941271" name="connsiteX12"/>
              <a:gd fmla="*/ 1715386 h 1941271" name="connsiteY12"/>
              <a:gd fmla="*/ 677473 w 1941271" name="connsiteX13"/>
              <a:gd fmla="*/ 1693838 h 1941271" name="connsiteY13"/>
              <a:gd fmla="*/ 601018 w 1941271" name="connsiteX14"/>
              <a:gd fmla="*/ 1653603 h 1941271" name="connsiteY14"/>
              <a:gd fmla="*/ 390651 w 1941271" name="connsiteX15"/>
              <a:gd fmla="*/ 1762566 h 1941271" name="connsiteY15"/>
              <a:gd fmla="*/ 179402 w 1941271" name="connsiteX16"/>
              <a:gd fmla="*/ 1551317 h 1941271" name="connsiteY16"/>
              <a:gd fmla="*/ 286633 w 1941271" name="connsiteX17"/>
              <a:gd fmla="*/ 1344294 h 1941271" name="connsiteY17"/>
              <a:gd fmla="*/ 279693 w 1941271" name="connsiteX18"/>
              <a:gd fmla="*/ 1333198 h 1941271" name="connsiteY18"/>
              <a:gd fmla="*/ 244004 w 1941271" name="connsiteX19"/>
              <a:gd fmla="*/ 1255056 h 1941271" name="connsiteY19"/>
              <a:gd fmla="*/ 222745 w 1941271" name="connsiteX20"/>
              <a:gd fmla="*/ 1190529 h 1941271" name="connsiteY20"/>
              <a:gd fmla="*/ 1 w 1941271" name="connsiteX21"/>
              <a:gd fmla="*/ 1119795 h 1941271" name="connsiteY21"/>
              <a:gd fmla="*/ 0 w 1941271" name="connsiteX22"/>
              <a:gd fmla="*/ 821045 h 1941271" name="connsiteY22"/>
              <a:gd fmla="*/ 221982 w 1941271" name="connsiteX23"/>
              <a:gd fmla="*/ 750554 h 1941271" name="connsiteY23"/>
              <a:gd fmla="*/ 247522 w 1941271" name="connsiteX24"/>
              <a:gd fmla="*/ 676093 h 1941271" name="connsiteY24"/>
              <a:gd fmla="*/ 287910 w 1941271" name="connsiteX25"/>
              <a:gd fmla="*/ 599348 h 1941271" name="connsiteY25"/>
              <a:gd fmla="*/ 179098 w 1941271" name="connsiteX26"/>
              <a:gd fmla="*/ 389271 h 1941271" name="connsiteY26"/>
              <a:gd fmla="*/ 390347 w 1941271" name="connsiteX27"/>
              <a:gd fmla="*/ 178023 h 1941271" name="connsiteY27"/>
              <a:gd fmla="*/ 600285 w 1941271" name="connsiteX28"/>
              <a:gd fmla="*/ 286763 h 1941271" name="connsiteY28"/>
              <a:gd fmla="*/ 677473 w 1941271" name="connsiteX29"/>
              <a:gd fmla="*/ 246142 h 1941271" name="connsiteY29"/>
              <a:gd fmla="*/ 751843 w 1941271" name="connsiteX30"/>
              <a:gd fmla="*/ 220633 h 1941271" name="connsiteY30"/>
              <a:gd fmla="*/ 821907 w 1941271" name="connsiteX31"/>
              <a:gd fmla="*/ 0 h 1941271" name="connsiteY31"/>
              <a:gd fmla="*/ 1120657 w 1941271" name="connsiteX32"/>
              <a:gd fmla="*/ 0 h 1941271" name="connsiteY32"/>
              <a:gd fmla="*/ 1190841 w 1941271" name="connsiteX33"/>
              <a:gd fmla="*/ 221013 h 1941271" name="connsiteY33"/>
              <a:gd fmla="*/ 1256436 w 1941271" name="connsiteX34"/>
              <a:gd fmla="*/ 242624 h 1941271" name="connsiteY34"/>
              <a:gd fmla="*/ 1334578 w 1941271" name="connsiteX35"/>
              <a:gd fmla="*/ 278313 h 1941271" name="connsiteY35"/>
              <a:gd fmla="*/ 1345931 w 1941271" name="connsiteX36"/>
              <a:gd fmla="*/ 285413 h 1941271" name="connsiteY36"/>
              <a:gd fmla="*/ 1552088 w 1941271" name="connsiteX37"/>
              <a:gd fmla="*/ 178631 h 1941271" name="connsiteY37"/>
              <a:gd fmla="*/ 1763337 w 1941271" name="connsiteX38"/>
              <a:gd fmla="*/ 389880 h 1941271" name="connsiteY38"/>
              <a:gd fmla="*/ 1656452 w 1941271" name="connsiteX39"/>
              <a:gd fmla="*/ 596236 h 1941271" name="connsiteY39"/>
              <a:gd fmla="*/ 1663047 w 1941271" name="connsiteX40"/>
              <a:gd fmla="*/ 606782 h 1941271" name="connsiteY40"/>
              <a:gd fmla="*/ 1698737 w 1941271" name="connsiteX41"/>
              <a:gd fmla="*/ 684925 h 1941271" name="connsiteY41"/>
              <a:gd fmla="*/ 1720483 w 1941271" name="connsiteX42"/>
              <a:gd fmla="*/ 750933 h 1941271" name="connsiteY42"/>
              <a:gd fmla="*/ 1941271 w 1941271" name="connsiteX43"/>
              <a:gd fmla="*/ 821045 h 1941271" name="connsiteY43"/>
              <a:gd fmla="*/ 1941271 w 1941271" name="connsiteX44"/>
              <a:gd fmla="*/ 1119795 h 1941271" name="connsiteY44"/>
              <a:gd fmla="*/ 1720607 w 1941271" name="connsiteX45"/>
              <a:gd fmla="*/ 1189868 h 1941271" name="connsiteY45"/>
              <a:gd fmla="*/ 1695218 w 1941271" name="connsiteX46"/>
              <a:gd fmla="*/ 1263887 h 1941271" name="connsiteY46"/>
              <a:gd fmla="*/ 1654523 w 1941271" name="connsiteX47"/>
              <a:gd fmla="*/ 1341216 h 1941271" name="connsiteY47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b="b" l="l" r="r" t="t"/>
            <a:pathLst>
              <a:path h="1941270" w="1941270">
                <a:moveTo>
                  <a:pt x="1348346" y="1346966"/>
                </a:moveTo>
                <a:cubicBezTo>
                  <a:pt x="1556521" y="1138791"/>
                  <a:pt x="1556521" y="801190"/>
                  <a:pt x="1348346" y="593015"/>
                </a:cubicBezTo>
                <a:cubicBezTo>
                  <a:pt x="1140171" y="384840"/>
                  <a:pt x="802570" y="384839"/>
                  <a:pt x="594395" y="593015"/>
                </a:cubicBezTo>
                <a:cubicBezTo>
                  <a:pt x="386220" y="801190"/>
                  <a:pt x="386220" y="1138791"/>
                  <a:pt x="594395" y="1346966"/>
                </a:cubicBezTo>
                <a:cubicBezTo>
                  <a:pt x="802570" y="1555141"/>
                  <a:pt x="1140171" y="1555141"/>
                  <a:pt x="1348346" y="1346966"/>
                </a:cubicBezTo>
                <a:close/>
                <a:moveTo>
                  <a:pt x="1763033" y="1550709"/>
                </a:moveTo>
                <a:lnTo>
                  <a:pt x="1551784" y="1761957"/>
                </a:lnTo>
                <a:lnTo>
                  <a:pt x="1342153" y="1653376"/>
                </a:lnTo>
                <a:lnTo>
                  <a:pt x="1265267" y="1693838"/>
                </a:lnTo>
                <a:lnTo>
                  <a:pt x="1192371" y="1715443"/>
                </a:lnTo>
                <a:lnTo>
                  <a:pt x="1120658" y="1941271"/>
                </a:lnTo>
                <a:lnTo>
                  <a:pt x="821908" y="1941271"/>
                </a:lnTo>
                <a:lnTo>
                  <a:pt x="750176" y="1715386"/>
                </a:lnTo>
                <a:lnTo>
                  <a:pt x="677473" y="1693838"/>
                </a:lnTo>
                <a:lnTo>
                  <a:pt x="601018" y="1653603"/>
                </a:lnTo>
                <a:lnTo>
                  <a:pt x="390651" y="1762566"/>
                </a:lnTo>
                <a:lnTo>
                  <a:pt x="179402" y="1551317"/>
                </a:lnTo>
                <a:lnTo>
                  <a:pt x="286633" y="1344294"/>
                </a:lnTo>
                <a:lnTo>
                  <a:pt x="279693" y="1333198"/>
                </a:lnTo>
                <a:cubicBezTo>
                  <a:pt x="266288" y="1307692"/>
                  <a:pt x="254392" y="1281601"/>
                  <a:pt x="244004" y="1255056"/>
                </a:cubicBezTo>
                <a:lnTo>
                  <a:pt x="222745" y="1190529"/>
                </a:lnTo>
                <a:lnTo>
                  <a:pt x="1" y="1119795"/>
                </a:lnTo>
                <a:lnTo>
                  <a:pt x="0" y="821045"/>
                </a:lnTo>
                <a:lnTo>
                  <a:pt x="221982" y="750554"/>
                </a:lnTo>
                <a:lnTo>
                  <a:pt x="247522" y="676093"/>
                </a:lnTo>
                <a:lnTo>
                  <a:pt x="287910" y="599348"/>
                </a:lnTo>
                <a:lnTo>
                  <a:pt x="179098" y="389271"/>
                </a:lnTo>
                <a:lnTo>
                  <a:pt x="390347" y="178023"/>
                </a:lnTo>
                <a:lnTo>
                  <a:pt x="600285" y="286763"/>
                </a:lnTo>
                <a:lnTo>
                  <a:pt x="677473" y="246142"/>
                </a:lnTo>
                <a:lnTo>
                  <a:pt x="751843" y="220633"/>
                </a:lnTo>
                <a:lnTo>
                  <a:pt x="821907" y="0"/>
                </a:lnTo>
                <a:lnTo>
                  <a:pt x="1120657" y="0"/>
                </a:lnTo>
                <a:lnTo>
                  <a:pt x="1190841" y="221013"/>
                </a:lnTo>
                <a:lnTo>
                  <a:pt x="1256436" y="242624"/>
                </a:lnTo>
                <a:cubicBezTo>
                  <a:pt x="1282981" y="253012"/>
                  <a:pt x="1309072" y="264909"/>
                  <a:pt x="1334578" y="278313"/>
                </a:cubicBezTo>
                <a:lnTo>
                  <a:pt x="1345931" y="285413"/>
                </a:lnTo>
                <a:lnTo>
                  <a:pt x="1552088" y="178631"/>
                </a:lnTo>
                <a:lnTo>
                  <a:pt x="1763337" y="389880"/>
                </a:lnTo>
                <a:lnTo>
                  <a:pt x="1656452" y="596236"/>
                </a:lnTo>
                <a:lnTo>
                  <a:pt x="1663047" y="606782"/>
                </a:lnTo>
                <a:cubicBezTo>
                  <a:pt x="1676452" y="632288"/>
                  <a:pt x="1688348" y="658380"/>
                  <a:pt x="1698737" y="684925"/>
                </a:cubicBezTo>
                <a:lnTo>
                  <a:pt x="1720483" y="750933"/>
                </a:lnTo>
                <a:lnTo>
                  <a:pt x="1941271" y="821045"/>
                </a:lnTo>
                <a:lnTo>
                  <a:pt x="1941271" y="1119795"/>
                </a:lnTo>
                <a:lnTo>
                  <a:pt x="1720607" y="1189868"/>
                </a:lnTo>
                <a:lnTo>
                  <a:pt x="1695218" y="1263887"/>
                </a:lnTo>
                <a:lnTo>
                  <a:pt x="1654523" y="1341216"/>
                </a:lnTo>
                <a:close/>
              </a:path>
            </a:pathLst>
          </a:custGeom>
          <a:solidFill>
            <a:srgbClr val="315B2F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>
              <a:latin charset="-122" pitchFamily="34" typeface="微软雅黑"/>
              <a:cs typeface="+mn-ea"/>
              <a:sym charset="-122" pitchFamily="34" typeface="微软雅黑"/>
            </a:endParaRPr>
          </a:p>
        </p:txBody>
      </p:sp>
      <p:sp>
        <p:nvSpPr>
          <p:cNvPr id="12" name="Text Box 70"/>
          <p:cNvSpPr txBox="1">
            <a:spLocks noChangeArrowheads="1"/>
          </p:cNvSpPr>
          <p:nvPr/>
        </p:nvSpPr>
        <p:spPr bwMode="auto">
          <a:xfrm>
            <a:off x="1896666" y="1845469"/>
            <a:ext cx="878681" cy="2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34290" lIns="68580" rIns="68580" tIns="34290">
            <a:spAutoFit/>
          </a:bodyPr>
          <a:lstStyle/>
          <a:p>
            <a:pPr algn="ctr" eaLnBrk="1" hangingPunct="1">
              <a:buFont charset="0" pitchFamily="34" typeface="Arial"/>
              <a:buNone/>
              <a:defRPr/>
            </a:pPr>
            <a:r>
              <a:rPr altLang="en-US" b="1" lang="zh-CN" sz="1500">
                <a:solidFill>
                  <a:schemeClr val="bg2">
                    <a:lumMod val="25000"/>
                  </a:schemeClr>
                </a:solidFill>
                <a:latin charset="-122" pitchFamily="34" typeface="微软雅黑"/>
                <a:cs typeface="+mn-ea"/>
                <a:sym charset="-122" pitchFamily="34" typeface="微软雅黑"/>
              </a:rPr>
              <a:t>关键词</a:t>
            </a:r>
          </a:p>
        </p:txBody>
      </p:sp>
      <p:sp>
        <p:nvSpPr>
          <p:cNvPr id="27" name="任意多边形 26"/>
          <p:cNvSpPr>
            <a:spLocks noChangeArrowheads="1"/>
          </p:cNvSpPr>
          <p:nvPr/>
        </p:nvSpPr>
        <p:spPr bwMode="auto">
          <a:xfrm rot="15780000">
            <a:off x="2901553" y="1895476"/>
            <a:ext cx="1903810" cy="1903809"/>
          </a:xfrm>
          <a:custGeom>
            <a:gdLst>
              <a:gd fmla="*/ 1952395 w 2538357" name="connsiteX0"/>
              <a:gd fmla="*/ 1409094 h 2538356" name="connsiteY0"/>
              <a:gd fmla="*/ 1966559 w 2538357" name="connsiteX1"/>
              <a:gd fmla="*/ 1268615 h 2538356" name="connsiteY1"/>
              <a:gd fmla="*/ 1269460 w 2538357" name="connsiteX2"/>
              <a:gd fmla="*/ 571516 h 2538356" name="connsiteY2"/>
              <a:gd fmla="*/ 572361 w 2538357" name="connsiteX3"/>
              <a:gd fmla="*/ 1268615 h 2538356" name="connsiteY3"/>
              <a:gd fmla="*/ 1269460 w 2538357" name="connsiteX4"/>
              <a:gd fmla="*/ 1965714 h 2538356" name="connsiteY4"/>
              <a:gd fmla="*/ 1952395 w 2538357" name="connsiteX5"/>
              <a:gd fmla="*/ 1409094 h 2538356" name="connsiteY5"/>
              <a:gd fmla="*/ 2538357 w 2538357" name="connsiteX6"/>
              <a:gd fmla="*/ 1464215 h 2538356" name="connsiteY6"/>
              <a:gd fmla="*/ 2247997 w 2538357" name="connsiteX7"/>
              <a:gd fmla="*/ 1556421 h 2538356" name="connsiteY7"/>
              <a:gd fmla="*/ 2219878 w 2538357" name="connsiteX8"/>
              <a:gd fmla="*/ 1643095 h 2538356" name="connsiteY8"/>
              <a:gd fmla="*/ 2167458 w 2538357" name="connsiteX9"/>
              <a:gd fmla="*/ 1755418 h 2538356" name="connsiteY9"/>
              <a:gd fmla="*/ 2165601 w 2538357" name="connsiteX10"/>
              <a:gd fmla="*/ 1758476 h 2538356" name="connsiteY10"/>
              <a:gd fmla="*/ 2305530 w 2538357" name="connsiteX11"/>
              <a:gd fmla="*/ 2028628 h 2538356" name="connsiteY11"/>
              <a:gd fmla="*/ 2029307 w 2538357" name="connsiteX12"/>
              <a:gd fmla="*/ 2304851 h 2538356" name="connsiteY12"/>
              <a:gd fmla="*/ 1754130 w 2538357" name="connsiteX13"/>
              <a:gd fmla="*/ 2162320 h 2538356" name="connsiteY13"/>
              <a:gd fmla="*/ 1666990 w 2538357" name="connsiteX14"/>
              <a:gd fmla="*/ 2209617 h 2538356" name="connsiteY14"/>
              <a:gd fmla="*/ 1573160 w 2538357" name="connsiteX15"/>
              <a:gd fmla="*/ 2243957 h 2538356" name="connsiteY15"/>
              <a:gd fmla="*/ 1557559 w 2538357" name="connsiteX16"/>
              <a:gd fmla="*/ 2247968 h 2538356" name="connsiteY16"/>
              <a:gd fmla="*/ 1465344 w 2538357" name="connsiteX17"/>
              <a:gd fmla="*/ 2538356 h 2538356" name="connsiteY17"/>
              <a:gd fmla="*/ 1074706 w 2538357" name="connsiteX18"/>
              <a:gd fmla="*/ 2538356 h 2538356" name="connsiteY18"/>
              <a:gd fmla="*/ 982277 w 2538357" name="connsiteX19"/>
              <a:gd fmla="*/ 2247293 h 2538356" name="connsiteY19"/>
              <a:gd fmla="*/ 930071 w 2538357" name="connsiteX20"/>
              <a:gd fmla="*/ 2232127 h 2538356" name="connsiteY20"/>
              <a:gd fmla="*/ 826691 w 2538357" name="connsiteX21"/>
              <a:gd fmla="*/ 2189166 h 2538356" name="connsiteY21"/>
              <a:gd fmla="*/ 782735 w 2538357" name="connsiteX22"/>
              <a:gd fmla="*/ 2163903 h 2538356" name="connsiteY22"/>
              <a:gd fmla="*/ 509845 w 2538357" name="connsiteX23"/>
              <a:gd fmla="*/ 2305248 h 2538356" name="connsiteY23"/>
              <a:gd fmla="*/ 233622 w 2538357" name="connsiteX24"/>
              <a:gd fmla="*/ 2029026 h 2538356" name="connsiteY24"/>
              <a:gd fmla="*/ 374747 w 2538357" name="connsiteX25"/>
              <a:gd fmla="*/ 1756567 h 2538356" name="connsiteY25"/>
              <a:gd fmla="*/ 328458 w 2538357" name="connsiteX26"/>
              <a:gd fmla="*/ 1666145 h 2538356" name="connsiteY26"/>
              <a:gd fmla="*/ 294843 w 2538357" name="connsiteX27"/>
              <a:gd fmla="*/ 1557844 h 2538356" name="connsiteY27"/>
              <a:gd fmla="*/ 0 w 2538357" name="connsiteX28"/>
              <a:gd fmla="*/ 1464216 h 2538356" name="connsiteY28"/>
              <a:gd fmla="*/ 0 w 2538357" name="connsiteX29"/>
              <a:gd fmla="*/ 1073578 h 2538356" name="connsiteY29"/>
              <a:gd fmla="*/ 294649 w 2538357" name="connsiteX30"/>
              <a:gd fmla="*/ 980010 h 2538356" name="connsiteY30"/>
              <a:gd fmla="*/ 328458 w 2538357" name="connsiteX31"/>
              <a:gd fmla="*/ 871085 h 2538356" name="connsiteY31"/>
              <a:gd fmla="*/ 373634 w 2538357" name="connsiteX32"/>
              <a:gd fmla="*/ 778738 h 2538356" name="connsiteY32"/>
              <a:gd fmla="*/ 234418 w 2538357" name="connsiteX33"/>
              <a:gd fmla="*/ 509962 h 2538356" name="connsiteY33"/>
              <a:gd fmla="*/ 510641 w 2538357" name="connsiteX34"/>
              <a:gd fmla="*/ 233739 h 2538356" name="connsiteY34"/>
              <a:gd fmla="*/ 779880 w 2538357" name="connsiteX35"/>
              <a:gd fmla="*/ 373194 h 2538356" name="connsiteY35"/>
              <a:gd fmla="*/ 860510 w 2538357" name="connsiteX36"/>
              <a:gd fmla="*/ 332526 h 2538356" name="connsiteY36"/>
              <a:gd fmla="*/ 965759 w 2538357" name="connsiteX37"/>
              <a:gd fmla="*/ 293274 h 2538356" name="connsiteY37"/>
              <a:gd fmla="*/ 982821 w 2538357" name="connsiteX38"/>
              <a:gd fmla="*/ 289341 h 2538356" name="connsiteY38"/>
              <a:gd fmla="*/ 1074705 w 2538357" name="connsiteX39"/>
              <a:gd fmla="*/ 0 h 2538356" name="connsiteY39"/>
              <a:gd fmla="*/ 1465342 w 2538357" name="connsiteX40"/>
              <a:gd fmla="*/ 0 h 2538356" name="connsiteY40"/>
              <a:gd fmla="*/ 1557312 w 2538357" name="connsiteX41"/>
              <a:gd fmla="*/ 289622 h 2538356" name="connsiteY41"/>
              <a:gd fmla="*/ 1573161 w 2538357" name="connsiteX42"/>
              <a:gd fmla="*/ 293274 h 2538356" name="connsiteY42"/>
              <a:gd fmla="*/ 1678409 w 2538357" name="connsiteX43"/>
              <a:gd fmla="*/ 332525 h 2538356" name="connsiteY43"/>
              <a:gd fmla="*/ 1759547 w 2538357" name="connsiteX44"/>
              <a:gd fmla="*/ 373450 h 2538356" name="connsiteY44"/>
              <a:gd fmla="*/ 2028510 w 2538357" name="connsiteX45"/>
              <a:gd fmla="*/ 234137 h 2538356" name="connsiteY45"/>
              <a:gd fmla="*/ 2304734 w 2538357" name="connsiteX46"/>
              <a:gd fmla="*/ 510359 h 2538356" name="connsiteY46"/>
              <a:gd fmla="*/ 2165498 w 2538357" name="connsiteX47"/>
              <a:gd fmla="*/ 779174 h 2538356" name="connsiteY47"/>
              <a:gd fmla="*/ 2210461 w 2538357" name="connsiteX48"/>
              <a:gd fmla="*/ 871084 h 2538356" name="connsiteY48"/>
              <a:gd fmla="*/ 2244332 w 2538357" name="connsiteX49"/>
              <a:gd fmla="*/ 980208 h 2538356" name="connsiteY49"/>
              <a:gd fmla="*/ 2538357 w 2538357" name="connsiteX50"/>
              <a:gd fmla="*/ 1073578 h 2538356" name="connsiteY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b="b" l="l" r="r" t="t"/>
            <a:pathLst>
              <a:path h="2538356" w="2538357">
                <a:moveTo>
                  <a:pt x="1952395" y="1409094"/>
                </a:moveTo>
                <a:cubicBezTo>
                  <a:pt x="1961682" y="1363716"/>
                  <a:pt x="1966559" y="1316734"/>
                  <a:pt x="1966559" y="1268615"/>
                </a:cubicBezTo>
                <a:cubicBezTo>
                  <a:pt x="1966559" y="883659"/>
                  <a:pt x="1654415" y="571517"/>
                  <a:pt x="1269460" y="571516"/>
                </a:cubicBezTo>
                <a:cubicBezTo>
                  <a:pt x="884504" y="571516"/>
                  <a:pt x="572360" y="883660"/>
                  <a:pt x="572361" y="1268615"/>
                </a:cubicBezTo>
                <a:cubicBezTo>
                  <a:pt x="572360" y="1653570"/>
                  <a:pt x="884504" y="1965714"/>
                  <a:pt x="1269460" y="1965714"/>
                </a:cubicBezTo>
                <a:cubicBezTo>
                  <a:pt x="1606295" y="1965714"/>
                  <a:pt x="1887386" y="1726729"/>
                  <a:pt x="1952395" y="1409094"/>
                </a:cubicBezTo>
                <a:close/>
                <a:moveTo>
                  <a:pt x="2538357" y="1464215"/>
                </a:moveTo>
                <a:lnTo>
                  <a:pt x="2247997" y="1556421"/>
                </a:lnTo>
                <a:lnTo>
                  <a:pt x="2219878" y="1643095"/>
                </a:lnTo>
                <a:cubicBezTo>
                  <a:pt x="2204639" y="1681745"/>
                  <a:pt x="2187110" y="1719242"/>
                  <a:pt x="2167458" y="1755418"/>
                </a:cubicBezTo>
                <a:lnTo>
                  <a:pt x="2165601" y="1758476"/>
                </a:lnTo>
                <a:lnTo>
                  <a:pt x="2305530" y="2028628"/>
                </a:lnTo>
                <a:lnTo>
                  <a:pt x="2029307" y="2304851"/>
                </a:lnTo>
                <a:lnTo>
                  <a:pt x="1754130" y="2162320"/>
                </a:lnTo>
                <a:lnTo>
                  <a:pt x="1666990" y="2209617"/>
                </a:lnTo>
                <a:cubicBezTo>
                  <a:pt x="1636444" y="2222536"/>
                  <a:pt x="1605139" y="2234011"/>
                  <a:pt x="1573160" y="2243957"/>
                </a:cubicBezTo>
                <a:lnTo>
                  <a:pt x="1557559" y="2247968"/>
                </a:lnTo>
                <a:lnTo>
                  <a:pt x="1465344" y="2538356"/>
                </a:lnTo>
                <a:lnTo>
                  <a:pt x="1074706" y="2538356"/>
                </a:lnTo>
                <a:lnTo>
                  <a:pt x="982277" y="2247293"/>
                </a:lnTo>
                <a:lnTo>
                  <a:pt x="930071" y="2232127"/>
                </a:lnTo>
                <a:cubicBezTo>
                  <a:pt x="894677" y="2219661"/>
                  <a:pt x="860176" y="2205301"/>
                  <a:pt x="826691" y="2189166"/>
                </a:cubicBezTo>
                <a:lnTo>
                  <a:pt x="782735" y="2163903"/>
                </a:lnTo>
                <a:lnTo>
                  <a:pt x="509845" y="2305248"/>
                </a:lnTo>
                <a:lnTo>
                  <a:pt x="233622" y="2029026"/>
                </a:lnTo>
                <a:lnTo>
                  <a:pt x="374747" y="1756567"/>
                </a:lnTo>
                <a:lnTo>
                  <a:pt x="328458" y="1666145"/>
                </a:lnTo>
                <a:lnTo>
                  <a:pt x="294843" y="1557844"/>
                </a:lnTo>
                <a:lnTo>
                  <a:pt x="0" y="1464216"/>
                </a:lnTo>
                <a:lnTo>
                  <a:pt x="0" y="1073578"/>
                </a:lnTo>
                <a:lnTo>
                  <a:pt x="294649" y="980010"/>
                </a:lnTo>
                <a:lnTo>
                  <a:pt x="328458" y="871085"/>
                </a:lnTo>
                <a:lnTo>
                  <a:pt x="373634" y="778738"/>
                </a:lnTo>
                <a:lnTo>
                  <a:pt x="234418" y="509962"/>
                </a:lnTo>
                <a:lnTo>
                  <a:pt x="510641" y="233739"/>
                </a:lnTo>
                <a:lnTo>
                  <a:pt x="779880" y="373194"/>
                </a:lnTo>
                <a:lnTo>
                  <a:pt x="860510" y="332526"/>
                </a:lnTo>
                <a:cubicBezTo>
                  <a:pt x="894659" y="317587"/>
                  <a:pt x="929783" y="304462"/>
                  <a:pt x="965759" y="293274"/>
                </a:cubicBezTo>
                <a:lnTo>
                  <a:pt x="982821" y="289341"/>
                </a:lnTo>
                <a:lnTo>
                  <a:pt x="1074705" y="0"/>
                </a:lnTo>
                <a:lnTo>
                  <a:pt x="1465342" y="0"/>
                </a:lnTo>
                <a:lnTo>
                  <a:pt x="1557312" y="289622"/>
                </a:lnTo>
                <a:lnTo>
                  <a:pt x="1573161" y="293274"/>
                </a:lnTo>
                <a:cubicBezTo>
                  <a:pt x="1609138" y="304463"/>
                  <a:pt x="1644261" y="317587"/>
                  <a:pt x="1678409" y="332525"/>
                </a:cubicBezTo>
                <a:lnTo>
                  <a:pt x="1759547" y="373450"/>
                </a:lnTo>
                <a:lnTo>
                  <a:pt x="2028510" y="234137"/>
                </a:lnTo>
                <a:lnTo>
                  <a:pt x="2304734" y="510359"/>
                </a:lnTo>
                <a:lnTo>
                  <a:pt x="2165498" y="779174"/>
                </a:lnTo>
                <a:lnTo>
                  <a:pt x="2210461" y="871084"/>
                </a:lnTo>
                <a:lnTo>
                  <a:pt x="2244332" y="980208"/>
                </a:lnTo>
                <a:lnTo>
                  <a:pt x="2538357" y="1073578"/>
                </a:lnTo>
                <a:close/>
              </a:path>
            </a:pathLst>
          </a:custGeom>
          <a:solidFill>
            <a:srgbClr val="5AAB31"/>
          </a:solidFill>
          <a:ln>
            <a:noFill/>
          </a:ln>
          <a:effectLst/>
          <a:extLst/>
        </p:spPr>
        <p:txBody>
          <a:bodyPr anchor="ctr" bIns="34290" lIns="68580" rIns="68580" tIns="34290"/>
          <a:lstStyle/>
          <a:p>
            <a:pPr eaLnBrk="1" hangingPunct="1">
              <a:buFont charset="0" pitchFamily="34" typeface="Arial"/>
              <a:buNone/>
              <a:defRPr/>
            </a:pPr>
            <a:endParaRPr altLang="en-US" lang="zh-CN" sz="1600">
              <a:solidFill>
                <a:srgbClr val="FFFFFF"/>
              </a:solidFill>
              <a:latin charset="-122" pitchFamily="34" typeface="微软雅黑"/>
              <a:cs typeface="+mn-ea"/>
              <a:sym charset="-122" pitchFamily="34" typeface="微软雅黑"/>
            </a:endParaRPr>
          </a:p>
        </p:txBody>
      </p:sp>
      <p:sp>
        <p:nvSpPr>
          <p:cNvPr id="14" name="Text Box 70"/>
          <p:cNvSpPr txBox="1">
            <a:spLocks noChangeArrowheads="1"/>
          </p:cNvSpPr>
          <p:nvPr/>
        </p:nvSpPr>
        <p:spPr bwMode="auto">
          <a:xfrm>
            <a:off x="3449243" y="2682478"/>
            <a:ext cx="878681" cy="2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34290" lIns="68580" rIns="68580" tIns="34290">
            <a:spAutoFit/>
          </a:bodyPr>
          <a:lstStyle/>
          <a:p>
            <a:pPr algn="ctr" eaLnBrk="1" hangingPunct="1">
              <a:buFont charset="0" pitchFamily="34" typeface="Arial"/>
              <a:buNone/>
              <a:defRPr/>
            </a:pPr>
            <a:r>
              <a:rPr altLang="en-US" b="1" lang="zh-CN" sz="1500">
                <a:solidFill>
                  <a:schemeClr val="bg2">
                    <a:lumMod val="25000"/>
                  </a:schemeClr>
                </a:solidFill>
                <a:latin charset="-122" pitchFamily="34" typeface="微软雅黑"/>
                <a:cs typeface="+mn-ea"/>
                <a:sym charset="-122" pitchFamily="34" typeface="微软雅黑"/>
              </a:rPr>
              <a:t>关键词</a:t>
            </a:r>
          </a:p>
        </p:txBody>
      </p:sp>
      <p:sp>
        <p:nvSpPr>
          <p:cNvPr id="7" name="任意多边形 6"/>
          <p:cNvSpPr>
            <a:spLocks noChangeArrowheads="1"/>
          </p:cNvSpPr>
          <p:nvPr/>
        </p:nvSpPr>
        <p:spPr bwMode="auto">
          <a:xfrm rot="21180000">
            <a:off x="4346973" y="770335"/>
            <a:ext cx="1902619" cy="1905000"/>
          </a:xfrm>
          <a:custGeom>
            <a:gdLst>
              <a:gd fmla="*/ 1251922 w 2255227" name="connsiteX0"/>
              <a:gd fmla="*/ 520893 h 2256478" name="connsiteY0"/>
              <a:gd fmla="*/ 1127113 w 2255227" name="connsiteX1"/>
              <a:gd fmla="*/ 508301 h 2256478" name="connsiteY1"/>
              <a:gd fmla="*/ 507769 w 2255227" name="connsiteX2"/>
              <a:gd fmla="*/ 1127989 h 2256478" name="connsiteY2"/>
              <a:gd fmla="*/ 1127113 w 2255227" name="connsiteX3"/>
              <a:gd fmla="*/ 1747677 h 2256478" name="connsiteY3"/>
              <a:gd fmla="*/ 1746458 w 2255227" name="connsiteX4"/>
              <a:gd fmla="*/ 1127990 h 2256478" name="connsiteY4"/>
              <a:gd fmla="*/ 1251922 w 2255227" name="connsiteX5"/>
              <a:gd fmla="*/ 520893 h 2256478" name="connsiteY5"/>
              <a:gd fmla="*/ 1300896 w 2255227" name="connsiteX6"/>
              <a:gd fmla="*/ 0 h 2256478" name="connsiteY6"/>
              <a:gd fmla="*/ 1382543 w 2255227" name="connsiteX7"/>
              <a:gd fmla="*/ 257254 h 2256478" name="connsiteY7"/>
              <a:gd fmla="*/ 1396938 w 2255227" name="connsiteX8"/>
              <a:gd fmla="*/ 260958 h 2256478" name="connsiteY8"/>
              <a:gd fmla="*/ 1498015 w 2255227" name="connsiteX9"/>
              <a:gd fmla="*/ 299204 h 2256478" name="connsiteY9"/>
              <a:gd fmla="*/ 1561256 w 2255227" name="connsiteX10"/>
              <a:gd fmla="*/ 332211 h 2256478" name="connsiteY10"/>
              <a:gd fmla="*/ 1802286 w 2255227" name="connsiteX11"/>
              <a:gd fmla="*/ 207415 h 2256478" name="connsiteY11"/>
              <a:gd fmla="*/ 2047835 w 2255227" name="connsiteX12"/>
              <a:gd fmla="*/ 452964 h 2256478" name="connsiteY12"/>
              <a:gd fmla="*/ 1922770 w 2255227" name="connsiteX13"/>
              <a:gd fmla="*/ 694515 h 2256478" name="connsiteY13"/>
              <a:gd fmla="*/ 1946176 w 2255227" name="connsiteX14"/>
              <a:gd fmla="*/ 736872 h 2256478" name="connsiteY14"/>
              <a:gd fmla="*/ 1986783 w 2255227" name="connsiteX15"/>
              <a:gd fmla="*/ 836807 h 2256478" name="connsiteY15"/>
              <a:gd fmla="*/ 1995410 w 2255227" name="connsiteX16"/>
              <a:gd fmla="*/ 871308 h 2256478" name="connsiteY16"/>
              <a:gd fmla="*/ 2255226 w 2255227" name="connsiteX17"/>
              <a:gd fmla="*/ 953860 h 2256478" name="connsiteY17"/>
              <a:gd fmla="*/ 2255227 w 2255227" name="connsiteX18"/>
              <a:gd fmla="*/ 1301118 h 2256478" name="connsiteY18"/>
              <a:gd fmla="*/ 1997079 w 2255227" name="connsiteX19"/>
              <a:gd fmla="*/ 1383140 h 2256478" name="connsiteY19"/>
              <a:gd fmla="*/ 1993664 w 2255227" name="connsiteX20"/>
              <a:gd fmla="*/ 1397965 h 2256478" name="connsiteY20"/>
              <a:gd fmla="*/ 1958790 w 2255227" name="connsiteX21"/>
              <a:gd fmla="*/ 1491526 h 2256478" name="connsiteY21"/>
              <a:gd fmla="*/ 1923390 w 2255227" name="connsiteX22"/>
              <a:gd fmla="*/ 1561751 h 2256478" name="connsiteY22"/>
              <a:gd fmla="*/ 2048562 w 2255227" name="connsiteX23"/>
              <a:gd fmla="*/ 1803319 h 2256478" name="connsiteY23"/>
              <a:gd fmla="*/ 1803149 w 2255227" name="connsiteX24"/>
              <a:gd fmla="*/ 2048732 h 2256478" name="connsiteY24"/>
              <a:gd fmla="*/ 1562724 w 2255227" name="connsiteX25"/>
              <a:gd fmla="*/ 1924152 h 2256478" name="connsiteY25"/>
              <a:gd fmla="*/ 1480303 w 2255227" name="connsiteX26"/>
              <a:gd fmla="*/ 1964495 h 2256478" name="connsiteY26"/>
              <a:gd fmla="*/ 1384081 w 2255227" name="connsiteX27"/>
              <a:gd fmla="*/ 1994378 h 2256478" name="connsiteY27"/>
              <a:gd fmla="*/ 1300896 w 2255227" name="connsiteX28"/>
              <a:gd fmla="*/ 2256478 h 2256478" name="connsiteY28"/>
              <a:gd fmla="*/ 953830 w 2255227" name="connsiteX29"/>
              <a:gd fmla="*/ 2256478 h 2256478" name="connsiteY29"/>
              <a:gd fmla="*/ 870700 w 2255227" name="connsiteX30"/>
              <a:gd fmla="*/ 1994550 h 2256478" name="connsiteY30"/>
              <a:gd fmla="*/ 773924 w 2255227" name="connsiteX31"/>
              <a:gd fmla="*/ 1964495 h 2256478" name="connsiteY31"/>
              <a:gd fmla="*/ 691589 w 2255227" name="connsiteX32"/>
              <a:gd fmla="*/ 1924195 h 2256478" name="connsiteY32"/>
              <a:gd fmla="*/ 453149 w 2255227" name="connsiteX33"/>
              <a:gd fmla="*/ 2047650 h 2256478" name="connsiteY33"/>
              <a:gd fmla="*/ 207600 w 2255227" name="connsiteX34"/>
              <a:gd fmla="*/ 1802101 h 2256478" name="connsiteY34"/>
              <a:gd fmla="*/ 331431 w 2255227" name="connsiteX35"/>
              <a:gd fmla="*/ 1562932 h 2256478" name="connsiteY35"/>
              <a:gd fmla="*/ 295435 w 2255227" name="connsiteX36"/>
              <a:gd fmla="*/ 1491526 h 2256478" name="connsiteY36"/>
              <a:gd fmla="*/ 260562 w 2255227" name="connsiteX37"/>
              <a:gd fmla="*/ 1397965 h 2256478" name="connsiteY37"/>
              <a:gd fmla="*/ 257069 w 2255227" name="connsiteX38"/>
              <a:gd fmla="*/ 1382797 h 2256478" name="connsiteY38"/>
              <a:gd fmla="*/ 0 w 2255227" name="connsiteX39"/>
              <a:gd fmla="*/ 1301118 h 2256478" name="connsiteY39"/>
              <a:gd fmla="*/ 0 w 2255227" name="connsiteX40"/>
              <a:gd fmla="*/ 953860 h 2256478" name="connsiteY40"/>
              <a:gd fmla="*/ 257318 w 2255227" name="connsiteX41"/>
              <a:gd fmla="*/ 872102 h 2256478" name="connsiteY41"/>
              <a:gd fmla="*/ 260562 w 2255227" name="connsiteX42"/>
              <a:gd fmla="*/ 858014 h 2256478" name="connsiteY42"/>
              <a:gd fmla="*/ 295436 w 2255227" name="connsiteX43"/>
              <a:gd fmla="*/ 764453 h 2256478" name="connsiteY43"/>
              <a:gd fmla="*/ 331652 w 2255227" name="connsiteX44"/>
              <a:gd fmla="*/ 692609 h 2256478" name="connsiteY44"/>
              <a:gd fmla="*/ 207579 w 2255227" name="connsiteX45"/>
              <a:gd fmla="*/ 453162 h 2256478" name="connsiteY45"/>
              <a:gd fmla="*/ 452992 w 2255227" name="connsiteX46"/>
              <a:gd fmla="*/ 207749 h 2256478" name="connsiteY46"/>
              <a:gd fmla="*/ 691989 w 2255227" name="connsiteX47"/>
              <a:gd fmla="*/ 331589 h 2256478" name="connsiteY47"/>
              <a:gd fmla="*/ 773923 w 2255227" name="connsiteX48"/>
              <a:gd fmla="*/ 291484 h 2256478" name="connsiteY48"/>
              <a:gd fmla="*/ 870875 w 2255227" name="connsiteX49"/>
              <a:gd fmla="*/ 261374 h 2256478" name="connsiteY49"/>
              <a:gd fmla="*/ 953830 w 2255227" name="connsiteX50"/>
              <a:gd fmla="*/ 0 h 2256478" name="connsiteY50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b="b" l="l" r="r" t="t"/>
            <a:pathLst>
              <a:path h="2256478" w="2255227">
                <a:moveTo>
                  <a:pt x="1251922" y="520893"/>
                </a:moveTo>
                <a:cubicBezTo>
                  <a:pt x="1211606" y="512637"/>
                  <a:pt x="1169865" y="508302"/>
                  <a:pt x="1127113" y="508301"/>
                </a:cubicBezTo>
                <a:cubicBezTo>
                  <a:pt x="785096" y="508302"/>
                  <a:pt x="507769" y="785783"/>
                  <a:pt x="507769" y="1127989"/>
                </a:cubicBezTo>
                <a:cubicBezTo>
                  <a:pt x="507769" y="1470197"/>
                  <a:pt x="785096" y="1747677"/>
                  <a:pt x="1127113" y="1747677"/>
                </a:cubicBezTo>
                <a:cubicBezTo>
                  <a:pt x="1469130" y="1747677"/>
                  <a:pt x="1746458" y="1470197"/>
                  <a:pt x="1746458" y="1127990"/>
                </a:cubicBezTo>
                <a:cubicBezTo>
                  <a:pt x="1746457" y="828558"/>
                  <a:pt x="1534129" y="578683"/>
                  <a:pt x="1251922" y="520893"/>
                </a:cubicBezTo>
                <a:close/>
                <a:moveTo>
                  <a:pt x="1300896" y="0"/>
                </a:moveTo>
                <a:lnTo>
                  <a:pt x="1382543" y="257254"/>
                </a:lnTo>
                <a:lnTo>
                  <a:pt x="1396938" y="260958"/>
                </a:lnTo>
                <a:cubicBezTo>
                  <a:pt x="1431566" y="271733"/>
                  <a:pt x="1465304" y="284528"/>
                  <a:pt x="1498015" y="299204"/>
                </a:cubicBezTo>
                <a:lnTo>
                  <a:pt x="1561256" y="332211"/>
                </a:lnTo>
                <a:lnTo>
                  <a:pt x="1802286" y="207415"/>
                </a:lnTo>
                <a:lnTo>
                  <a:pt x="2047835" y="452964"/>
                </a:lnTo>
                <a:lnTo>
                  <a:pt x="1922770" y="694515"/>
                </a:lnTo>
                <a:lnTo>
                  <a:pt x="1946176" y="736872"/>
                </a:lnTo>
                <a:cubicBezTo>
                  <a:pt x="1961610" y="769174"/>
                  <a:pt x="1975191" y="802531"/>
                  <a:pt x="1986783" y="836807"/>
                </a:cubicBezTo>
                <a:lnTo>
                  <a:pt x="1995410" y="871308"/>
                </a:lnTo>
                <a:lnTo>
                  <a:pt x="2255226" y="953860"/>
                </a:lnTo>
                <a:lnTo>
                  <a:pt x="2255227" y="1301118"/>
                </a:lnTo>
                <a:lnTo>
                  <a:pt x="1997079" y="1383140"/>
                </a:lnTo>
                <a:lnTo>
                  <a:pt x="1993664" y="1397965"/>
                </a:lnTo>
                <a:cubicBezTo>
                  <a:pt x="1983723" y="1429946"/>
                  <a:pt x="1972062" y="1461169"/>
                  <a:pt x="1958790" y="1491526"/>
                </a:cubicBezTo>
                <a:lnTo>
                  <a:pt x="1923390" y="1561751"/>
                </a:lnTo>
                <a:lnTo>
                  <a:pt x="2048562" y="1803319"/>
                </a:lnTo>
                <a:lnTo>
                  <a:pt x="1803149" y="2048732"/>
                </a:lnTo>
                <a:lnTo>
                  <a:pt x="1562724" y="1924152"/>
                </a:lnTo>
                <a:lnTo>
                  <a:pt x="1480303" y="1964495"/>
                </a:lnTo>
                <a:lnTo>
                  <a:pt x="1384081" y="1994378"/>
                </a:lnTo>
                <a:lnTo>
                  <a:pt x="1300896" y="2256478"/>
                </a:lnTo>
                <a:lnTo>
                  <a:pt x="953830" y="2256478"/>
                </a:lnTo>
                <a:lnTo>
                  <a:pt x="870700" y="1994550"/>
                </a:lnTo>
                <a:lnTo>
                  <a:pt x="773924" y="1964495"/>
                </a:lnTo>
                <a:lnTo>
                  <a:pt x="691589" y="1924195"/>
                </a:lnTo>
                <a:lnTo>
                  <a:pt x="453149" y="2047650"/>
                </a:lnTo>
                <a:lnTo>
                  <a:pt x="207600" y="1802101"/>
                </a:lnTo>
                <a:lnTo>
                  <a:pt x="331431" y="1562932"/>
                </a:lnTo>
                <a:lnTo>
                  <a:pt x="295435" y="1491526"/>
                </a:lnTo>
                <a:cubicBezTo>
                  <a:pt x="282163" y="1461169"/>
                  <a:pt x="270503" y="1429946"/>
                  <a:pt x="260562" y="1397965"/>
                </a:cubicBezTo>
                <a:lnTo>
                  <a:pt x="257069" y="1382797"/>
                </a:lnTo>
                <a:lnTo>
                  <a:pt x="0" y="1301118"/>
                </a:lnTo>
                <a:lnTo>
                  <a:pt x="0" y="953860"/>
                </a:lnTo>
                <a:lnTo>
                  <a:pt x="257318" y="872102"/>
                </a:lnTo>
                <a:lnTo>
                  <a:pt x="260562" y="858014"/>
                </a:lnTo>
                <a:cubicBezTo>
                  <a:pt x="270503" y="826033"/>
                  <a:pt x="282164" y="794810"/>
                  <a:pt x="295436" y="764453"/>
                </a:cubicBezTo>
                <a:lnTo>
                  <a:pt x="331652" y="692609"/>
                </a:lnTo>
                <a:lnTo>
                  <a:pt x="207579" y="453162"/>
                </a:lnTo>
                <a:lnTo>
                  <a:pt x="452992" y="207749"/>
                </a:lnTo>
                <a:lnTo>
                  <a:pt x="691989" y="331589"/>
                </a:lnTo>
                <a:lnTo>
                  <a:pt x="773923" y="291484"/>
                </a:lnTo>
                <a:lnTo>
                  <a:pt x="870875" y="261374"/>
                </a:lnTo>
                <a:lnTo>
                  <a:pt x="953830" y="0"/>
                </a:lnTo>
                <a:close/>
              </a:path>
            </a:pathLst>
          </a:custGeom>
          <a:solidFill>
            <a:srgbClr val="5AAB31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2400">
              <a:latin charset="-122" pitchFamily="34" typeface="微软雅黑"/>
              <a:cs typeface="+mn-ea"/>
              <a:sym charset="-122" pitchFamily="34" typeface="微软雅黑"/>
            </a:endParaRPr>
          </a:p>
        </p:txBody>
      </p:sp>
      <p:sp>
        <p:nvSpPr>
          <p:cNvPr id="15" name="Text Box 70"/>
          <p:cNvSpPr txBox="1">
            <a:spLocks noChangeArrowheads="1"/>
          </p:cNvSpPr>
          <p:nvPr/>
        </p:nvSpPr>
        <p:spPr bwMode="auto">
          <a:xfrm>
            <a:off x="4869657" y="1545431"/>
            <a:ext cx="878681" cy="2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34290" lIns="68580" rIns="68580" tIns="34290">
            <a:spAutoFit/>
          </a:bodyPr>
          <a:lstStyle/>
          <a:p>
            <a:pPr algn="ctr" eaLnBrk="1" hangingPunct="1">
              <a:buFont charset="0" pitchFamily="34" typeface="Arial"/>
              <a:buNone/>
              <a:defRPr/>
            </a:pPr>
            <a:r>
              <a:rPr altLang="en-US" b="1" lang="zh-CN" sz="1500">
                <a:solidFill>
                  <a:schemeClr val="bg2">
                    <a:lumMod val="25000"/>
                  </a:schemeClr>
                </a:solidFill>
                <a:latin charset="-122" pitchFamily="34" typeface="微软雅黑"/>
                <a:cs typeface="+mn-ea"/>
                <a:sym charset="-122" pitchFamily="34" typeface="微软雅黑"/>
              </a:rPr>
              <a:t>关键词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6091799" y="1473408"/>
            <a:ext cx="1639796" cy="1639795"/>
            <a:chOff x="8122399" y="2393986"/>
            <a:chExt cx="2186394" cy="2186393"/>
          </a:xfrm>
          <a:solidFill>
            <a:srgbClr val="D63232"/>
          </a:solidFill>
        </p:grpSpPr>
        <p:sp>
          <p:nvSpPr>
            <p:cNvPr id="5" name="AutoShape 54@|5FFC:0|FBC:0|LFC:0|LBC:16777215"/>
            <p:cNvSpPr>
              <a:spLocks noChangeArrowheads="1"/>
            </p:cNvSpPr>
            <p:nvPr/>
          </p:nvSpPr>
          <p:spPr bwMode="auto">
            <a:xfrm flipV="1" rot="20520000">
              <a:off x="8630132" y="2436113"/>
              <a:ext cx="642829" cy="482364"/>
            </a:xfrm>
            <a:custGeom>
              <a:gdLst>
                <a:gd fmla="+- 5147 0 0" name="G0"/>
                <a:gd fmla="+- 21600 0 5147" name="G1"/>
                <a:gd fmla="*/ 5147 1 2" name="G2"/>
                <a:gd fmla="+- 21600 0 G2" name="G3"/>
                <a:gd fmla="+/ 5147 21600 2" name="G4"/>
                <a:gd fmla="+/ G1 0 2" name="G5"/>
                <a:gd fmla="*/ 21600 21600 5147" name="G6"/>
                <a:gd fmla="*/ G6 1 2" name="G7"/>
                <a:gd fmla="+- 21600 0 G7" name="G8"/>
                <a:gd fmla="*/ 21600 1 2" name="G9"/>
                <a:gd fmla="+- 5147 0 G9" name="G10"/>
                <a:gd fmla="?: G10 G8 0" name="G11"/>
                <a:gd fmla="?: G10 G7 21600" name="G12"/>
                <a:gd fmla="*/ 19026 w 21600" name="T0"/>
                <a:gd fmla="*/ 10800 h 21600" name="T1"/>
                <a:gd fmla="*/ 10800 w 21600" name="T2"/>
                <a:gd fmla="*/ 21600 h 21600" name="T3"/>
                <a:gd fmla="*/ 2574 w 21600" name="T4"/>
                <a:gd fmla="*/ 10800 h 21600" name="T5"/>
                <a:gd fmla="*/ 10800 w 21600" name="T6"/>
                <a:gd fmla="*/ 0 h 21600" name="T7"/>
                <a:gd fmla="*/ 4374 w 21600" name="T8"/>
                <a:gd fmla="*/ 4374 h 21600" name="T9"/>
                <a:gd fmla="*/ 17226 w 21600" name="T10"/>
                <a:gd fmla="*/ 17226 h 21600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T11" l="T8" r="T10" t="T9"/>
              <a:pathLst>
                <a:path h="21600" w="21600">
                  <a:moveTo>
                    <a:pt x="0" y="0"/>
                  </a:moveTo>
                  <a:lnTo>
                    <a:pt x="5147" y="21600"/>
                  </a:lnTo>
                  <a:lnTo>
                    <a:pt x="16453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24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6" name="任意多边形 5"/>
            <p:cNvSpPr>
              <a:spLocks noChangeArrowheads="1"/>
            </p:cNvSpPr>
            <p:nvPr/>
          </p:nvSpPr>
          <p:spPr bwMode="auto">
            <a:xfrm rot="12420000">
              <a:off x="8122399" y="2393986"/>
              <a:ext cx="2186394" cy="2186393"/>
            </a:xfrm>
            <a:custGeom>
              <a:gdLst>
                <a:gd fmla="*/ 1172747 w 1942522" name="connsiteX0"/>
                <a:gd fmla="*/ 1465008 h 1942521" name="connsiteY0"/>
                <a:gd fmla="*/ 1349215 w 1942522" name="connsiteX1"/>
                <a:gd fmla="*/ 1347834 h 1942521" name="connsiteY1"/>
                <a:gd fmla="*/ 1349216 w 1942522" name="connsiteX2"/>
                <a:gd fmla="*/ 593397 h 1942521" name="connsiteY2"/>
                <a:gd fmla="*/ 594779 w 1942522" name="connsiteX3"/>
                <a:gd fmla="*/ 593397 h 1942521" name="connsiteY3"/>
                <a:gd fmla="*/ 594779 w 1942522" name="connsiteX4"/>
                <a:gd fmla="*/ 1347834 h 1942521" name="connsiteY4"/>
                <a:gd fmla="*/ 1172747 w 1942522" name="connsiteX5"/>
                <a:gd fmla="*/ 1465008 h 1942521" name="connsiteY5"/>
                <a:gd fmla="*/ 1121378 w 1942522" name="connsiteX6"/>
                <a:gd fmla="*/ 1942521 h 1942521" name="connsiteY6"/>
                <a:gd fmla="*/ 822435 w 1942522" name="connsiteX7"/>
                <a:gd fmla="*/ 1942521 h 1942521" name="connsiteY7"/>
                <a:gd fmla="*/ 750658 w 1942522" name="connsiteX8"/>
                <a:gd fmla="*/ 1716490 h 1942521" name="connsiteY8"/>
                <a:gd fmla="*/ 677912 w 1942522" name="connsiteX9"/>
                <a:gd fmla="*/ 1694929 h 1942521" name="connsiteY9"/>
                <a:gd fmla="*/ 601408 w 1942522" name="connsiteX10"/>
                <a:gd fmla="*/ 1654669 h 1942521" name="connsiteY10"/>
                <a:gd fmla="*/ 390905 w 1942522" name="connsiteX11"/>
                <a:gd fmla="*/ 1763702 h 1942521" name="connsiteY11"/>
                <a:gd fmla="*/ 179520 w 1942522" name="connsiteX12"/>
                <a:gd fmla="*/ 1552318 h 1942521" name="connsiteY12"/>
                <a:gd fmla="*/ 286819 w 1942522" name="connsiteX13"/>
                <a:gd fmla="*/ 1345161 h 1942521" name="connsiteY13"/>
                <a:gd fmla="*/ 279875 w 1942522" name="connsiteX14"/>
                <a:gd fmla="*/ 1334058 h 1942521" name="connsiteY14"/>
                <a:gd fmla="*/ 244162 w 1942522" name="connsiteX15"/>
                <a:gd fmla="*/ 1255864 h 1942521" name="connsiteY15"/>
                <a:gd fmla="*/ 222889 w 1942522" name="connsiteX16"/>
                <a:gd fmla="*/ 1191296 h 1942521" name="connsiteY16"/>
                <a:gd fmla="*/ 1 w 1942522" name="connsiteX17"/>
                <a:gd fmla="*/ 1120516 h 1942521" name="connsiteY17"/>
                <a:gd fmla="*/ 0 w 1942522" name="connsiteX18"/>
                <a:gd fmla="*/ 821573 h 1942521" name="connsiteY18"/>
                <a:gd fmla="*/ 227013 w 1942522" name="connsiteX19"/>
                <a:gd fmla="*/ 749484 h 1942521" name="connsiteY19"/>
                <a:gd fmla="*/ 247683 w 1942522" name="connsiteX20"/>
                <a:gd fmla="*/ 676529 h 1942521" name="connsiteY20"/>
                <a:gd fmla="*/ 288098 w 1942522" name="connsiteX21"/>
                <a:gd fmla="*/ 599734 h 1942521" name="connsiteY21"/>
                <a:gd fmla="*/ 179216 w 1942522" name="connsiteX22"/>
                <a:gd fmla="*/ 389523 h 1942521" name="connsiteY22"/>
                <a:gd fmla="*/ 390601 w 1942522" name="connsiteX23"/>
                <a:gd fmla="*/ 178138 h 1942521" name="connsiteY23"/>
                <a:gd fmla="*/ 600674 w 1942522" name="connsiteX24"/>
                <a:gd fmla="*/ 286948 h 1942521" name="connsiteY24"/>
                <a:gd fmla="*/ 677911 w 1942522" name="connsiteX25"/>
                <a:gd fmla="*/ 246302 h 1942521" name="connsiteY25"/>
                <a:gd fmla="*/ 752326 w 1942522" name="connsiteX26"/>
                <a:gd fmla="*/ 220777 h 1942521" name="connsiteY26"/>
                <a:gd fmla="*/ 822436 w 1942522" name="connsiteX27"/>
                <a:gd fmla="*/ 0 h 1942521" name="connsiteY27"/>
                <a:gd fmla="*/ 1121379 w 1942522" name="connsiteX28"/>
                <a:gd fmla="*/ 0 h 1942521" name="connsiteY28"/>
                <a:gd fmla="*/ 1191955 w 1942522" name="connsiteX29"/>
                <a:gd fmla="*/ 222247 h 1942521" name="connsiteY29"/>
                <a:gd fmla="*/ 1335439 w 1942522" name="connsiteX30"/>
                <a:gd fmla="*/ 278493 h 1942521" name="connsiteY30"/>
                <a:gd fmla="*/ 1346799 w 1942522" name="connsiteX31"/>
                <a:gd fmla="*/ 285598 h 1942521" name="connsiteY31"/>
                <a:gd fmla="*/ 1553090 w 1942522" name="connsiteX32"/>
                <a:gd fmla="*/ 178747 h 1942521" name="connsiteY32"/>
                <a:gd fmla="*/ 1764475 w 1942522" name="connsiteX33"/>
                <a:gd fmla="*/ 390131 h 1942521" name="connsiteY33"/>
                <a:gd fmla="*/ 1657690 w 1942522" name="connsiteX34"/>
                <a:gd fmla="*/ 596294 h 1942521" name="connsiteY34"/>
                <a:gd fmla="*/ 1664120 w 1942522" name="connsiteX35"/>
                <a:gd fmla="*/ 607173 h 1942521" name="connsiteY35"/>
                <a:gd fmla="*/ 1712798 w 1942522" name="connsiteX36"/>
                <a:gd fmla="*/ 721040 h 1942521" name="connsiteY36"/>
                <a:gd fmla="*/ 1720312 w 1942522" name="connsiteX37"/>
                <a:gd fmla="*/ 751010 h 1942521" name="connsiteY37"/>
                <a:gd fmla="*/ 1942522 w 1942522" name="connsiteX38"/>
                <a:gd fmla="*/ 821574 h 1942521" name="connsiteY38"/>
                <a:gd fmla="*/ 1942522 w 1942522" name="connsiteX39"/>
                <a:gd fmla="*/ 1120516 h 1942521" name="connsiteY39"/>
                <a:gd fmla="*/ 1721170 w 1942522" name="connsiteX40"/>
                <a:gd fmla="*/ 1190808 h 1942521" name="connsiteY40"/>
                <a:gd fmla="*/ 1718611 w 1942522" name="connsiteX41"/>
                <a:gd fmla="*/ 1202174 h 1942521" name="connsiteY41"/>
                <a:gd fmla="*/ 1524623 w 1942522" name="connsiteX42"/>
                <a:gd fmla="*/ 1523242 h 1942521" name="connsiteY42"/>
                <a:gd fmla="*/ 1266084 w 1942522" name="connsiteX43"/>
                <a:gd fmla="*/ 1694930 h 1942521" name="connsiteY43"/>
                <a:gd fmla="*/ 1193136 w 1942522" name="connsiteX44"/>
                <a:gd fmla="*/ 1716550 h 1942521" name="connsiteY4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b="b" l="l" r="r" t="t"/>
              <a:pathLst>
                <a:path h="1942521" w="1942522">
                  <a:moveTo>
                    <a:pt x="1172747" y="1465008"/>
                  </a:moveTo>
                  <a:cubicBezTo>
                    <a:pt x="1236966" y="1438969"/>
                    <a:pt x="1297138" y="1399911"/>
                    <a:pt x="1349215" y="1347834"/>
                  </a:cubicBezTo>
                  <a:cubicBezTo>
                    <a:pt x="1557525" y="1139524"/>
                    <a:pt x="1557525" y="801707"/>
                    <a:pt x="1349216" y="593397"/>
                  </a:cubicBezTo>
                  <a:cubicBezTo>
                    <a:pt x="1140906" y="385088"/>
                    <a:pt x="803088" y="385088"/>
                    <a:pt x="594779" y="593397"/>
                  </a:cubicBezTo>
                  <a:cubicBezTo>
                    <a:pt x="386470" y="801707"/>
                    <a:pt x="386470" y="1139525"/>
                    <a:pt x="594779" y="1347834"/>
                  </a:cubicBezTo>
                  <a:cubicBezTo>
                    <a:pt x="751011" y="1504066"/>
                    <a:pt x="980092" y="1543124"/>
                    <a:pt x="1172747" y="1465008"/>
                  </a:cubicBezTo>
                  <a:close/>
                  <a:moveTo>
                    <a:pt x="1121378" y="1942521"/>
                  </a:moveTo>
                  <a:lnTo>
                    <a:pt x="822435" y="1942521"/>
                  </a:lnTo>
                  <a:lnTo>
                    <a:pt x="750658" y="1716490"/>
                  </a:lnTo>
                  <a:lnTo>
                    <a:pt x="677912" y="1694929"/>
                  </a:lnTo>
                  <a:lnTo>
                    <a:pt x="601408" y="1654669"/>
                  </a:lnTo>
                  <a:lnTo>
                    <a:pt x="390905" y="1763702"/>
                  </a:lnTo>
                  <a:lnTo>
                    <a:pt x="179520" y="1552318"/>
                  </a:lnTo>
                  <a:lnTo>
                    <a:pt x="286819" y="1345161"/>
                  </a:lnTo>
                  <a:lnTo>
                    <a:pt x="279875" y="1334058"/>
                  </a:lnTo>
                  <a:cubicBezTo>
                    <a:pt x="266462" y="1308535"/>
                    <a:pt x="254557" y="1282427"/>
                    <a:pt x="244162" y="1255864"/>
                  </a:cubicBezTo>
                  <a:lnTo>
                    <a:pt x="222889" y="1191296"/>
                  </a:lnTo>
                  <a:lnTo>
                    <a:pt x="1" y="1120516"/>
                  </a:lnTo>
                  <a:lnTo>
                    <a:pt x="0" y="821573"/>
                  </a:lnTo>
                  <a:lnTo>
                    <a:pt x="227013" y="749484"/>
                  </a:lnTo>
                  <a:lnTo>
                    <a:pt x="247683" y="676529"/>
                  </a:lnTo>
                  <a:lnTo>
                    <a:pt x="288098" y="599734"/>
                  </a:lnTo>
                  <a:lnTo>
                    <a:pt x="179216" y="389523"/>
                  </a:lnTo>
                  <a:lnTo>
                    <a:pt x="390601" y="178138"/>
                  </a:lnTo>
                  <a:lnTo>
                    <a:pt x="600674" y="286948"/>
                  </a:lnTo>
                  <a:lnTo>
                    <a:pt x="677911" y="246302"/>
                  </a:lnTo>
                  <a:lnTo>
                    <a:pt x="752326" y="220777"/>
                  </a:lnTo>
                  <a:lnTo>
                    <a:pt x="822436" y="0"/>
                  </a:lnTo>
                  <a:lnTo>
                    <a:pt x="1121379" y="0"/>
                  </a:lnTo>
                  <a:lnTo>
                    <a:pt x="1191955" y="222247"/>
                  </a:lnTo>
                  <a:lnTo>
                    <a:pt x="1335439" y="278493"/>
                  </a:lnTo>
                  <a:lnTo>
                    <a:pt x="1346799" y="285598"/>
                  </a:lnTo>
                  <a:lnTo>
                    <a:pt x="1553090" y="178747"/>
                  </a:lnTo>
                  <a:lnTo>
                    <a:pt x="1764475" y="390131"/>
                  </a:lnTo>
                  <a:lnTo>
                    <a:pt x="1657690" y="596294"/>
                  </a:lnTo>
                  <a:lnTo>
                    <a:pt x="1664120" y="607173"/>
                  </a:lnTo>
                  <a:cubicBezTo>
                    <a:pt x="1683494" y="644039"/>
                    <a:pt x="1699721" y="682127"/>
                    <a:pt x="1712798" y="721040"/>
                  </a:cubicBezTo>
                  <a:lnTo>
                    <a:pt x="1720312" y="751010"/>
                  </a:lnTo>
                  <a:lnTo>
                    <a:pt x="1942522" y="821574"/>
                  </a:lnTo>
                  <a:lnTo>
                    <a:pt x="1942522" y="1120516"/>
                  </a:lnTo>
                  <a:lnTo>
                    <a:pt x="1721170" y="1190808"/>
                  </a:lnTo>
                  <a:lnTo>
                    <a:pt x="1718611" y="1202174"/>
                  </a:lnTo>
                  <a:cubicBezTo>
                    <a:pt x="1682283" y="1319646"/>
                    <a:pt x="1617621" y="1430244"/>
                    <a:pt x="1524623" y="1523242"/>
                  </a:cubicBezTo>
                  <a:cubicBezTo>
                    <a:pt x="1448317" y="1599547"/>
                    <a:pt x="1360163" y="1656777"/>
                    <a:pt x="1266084" y="1694930"/>
                  </a:cubicBezTo>
                  <a:lnTo>
                    <a:pt x="1193136" y="1716550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24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</p:grpSp>
      <p:sp>
        <p:nvSpPr>
          <p:cNvPr id="16" name="Text Box 70"/>
          <p:cNvSpPr txBox="1">
            <a:spLocks noChangeArrowheads="1"/>
          </p:cNvSpPr>
          <p:nvPr/>
        </p:nvSpPr>
        <p:spPr bwMode="auto">
          <a:xfrm>
            <a:off x="6496051" y="2151460"/>
            <a:ext cx="878681" cy="2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>
                <a:effectLst>
                  <a:outerShdw algn="ctr" dir="2700000" dist="35921" rotWithShape="0">
                    <a:srgbClr val="808080"/>
                  </a:outerShdw>
                </a:effectLst>
              </a14:hiddenEffects>
            </a:ext>
          </a:extLst>
        </p:spPr>
        <p:txBody>
          <a:bodyPr bIns="34290" lIns="68580" rIns="68580" tIns="34290">
            <a:spAutoFit/>
          </a:bodyPr>
          <a:lstStyle/>
          <a:p>
            <a:pPr algn="ctr" eaLnBrk="1" hangingPunct="1">
              <a:buFont charset="0" pitchFamily="34" typeface="Arial"/>
              <a:buNone/>
              <a:defRPr/>
            </a:pPr>
            <a:r>
              <a:rPr altLang="en-US" b="1" lang="zh-CN" sz="1500">
                <a:latin charset="-122" pitchFamily="34" typeface="微软雅黑"/>
                <a:cs typeface="+mn-ea"/>
                <a:sym charset="-122" pitchFamily="34" typeface="微软雅黑"/>
              </a:rPr>
              <a:t>关键词</a:t>
            </a:r>
          </a:p>
        </p:txBody>
      </p:sp>
      <p:grpSp>
        <p:nvGrpSpPr>
          <p:cNvPr id="11" name="组合 10"/>
          <p:cNvGrpSpPr/>
          <p:nvPr/>
        </p:nvGrpSpPr>
        <p:grpSpPr>
          <a:xfrm>
            <a:off x="1382365" y="3651868"/>
            <a:ext cx="6502003" cy="1074123"/>
            <a:chOff x="1808610" y="5136086"/>
            <a:chExt cx="8668890" cy="1431979"/>
          </a:xfrm>
        </p:grpSpPr>
        <p:sp>
          <p:nvSpPr>
            <p:cNvPr id="28688" name="文本框 27"/>
            <p:cNvSpPr txBox="1">
              <a:spLocks noChangeArrowheads="1"/>
            </p:cNvSpPr>
            <p:nvPr/>
          </p:nvSpPr>
          <p:spPr bwMode="auto">
            <a:xfrm>
              <a:off x="1808610" y="5136087"/>
              <a:ext cx="3739711" cy="406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4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1821309" y="5534495"/>
              <a:ext cx="8656191" cy="999615"/>
            </a:xfrm>
            <a:prstGeom prst="rect">
              <a:avLst/>
            </a:prstGeom>
            <a:noFill/>
          </p:spPr>
          <p:txBody>
            <a:bodyPr lIns="7200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pc="100" sz="1400">
                  <a:solidFill>
                    <a:prstClr val="black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>
                <a:defRPr/>
              </a:pPr>
              <a:r>
                <a:rPr altLang="en-US" b="1" kern="0" lang="zh-CN" sz="12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24" name="圆角矩形 23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25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26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23" name="等腰三角形 22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8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37777048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3000" fill="hold" id="6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7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3000" fill="hold" id="8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9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3000" fill="hold" id="10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id="11" nodeType="withEffect" presetClass="emph" presetID="8" presetSubtype="0" repeatCount="indefinite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dur="3000" fill="hold" id="12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1" id="13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6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8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19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2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1" spid="12"/>
      <p:bldP grpId="1" spid="14"/>
      <p:bldP grpId="1" spid="15"/>
      <p:bldP grpId="1" spid="16"/>
    </p:bld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5" name="组合 14"/>
          <p:cNvGrpSpPr/>
          <p:nvPr/>
        </p:nvGrpSpPr>
        <p:grpSpPr>
          <a:xfrm>
            <a:off x="770335" y="1481137"/>
            <a:ext cx="1658540" cy="2609186"/>
            <a:chOff x="1027150" y="1974484"/>
            <a:chExt cx="2210993" cy="3479381"/>
          </a:xfrm>
        </p:grpSpPr>
        <p:sp>
          <p:nvSpPr>
            <p:cNvPr id="8" name="Oval 1@|1FFC:192|FBC:16777215|LFC:16777215|LBC:16777215"/>
            <p:cNvSpPr/>
            <p:nvPr/>
          </p:nvSpPr>
          <p:spPr>
            <a:xfrm>
              <a:off x="1027150" y="1974484"/>
              <a:ext cx="2210993" cy="2211685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720" name="TextBox 28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027150" y="4331184"/>
              <a:ext cx="1974248" cy="426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9721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075165" y="4776667"/>
              <a:ext cx="2114959" cy="67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37" name="Oval 1@|1FFC:14408667|FBC:16777215|LFC:16777215|LBC:16777215"/>
            <p:cNvSpPr/>
            <p:nvPr/>
          </p:nvSpPr>
          <p:spPr>
            <a:xfrm>
              <a:off x="1152540" y="2099914"/>
              <a:ext cx="1960214" cy="1960825"/>
            </a:xfrm>
            <a:prstGeom prst="ellipse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2732485" y="1481137"/>
            <a:ext cx="1710928" cy="2609186"/>
            <a:chOff x="3643469" y="1974484"/>
            <a:chExt cx="2281348" cy="3479381"/>
          </a:xfrm>
        </p:grpSpPr>
        <p:sp>
          <p:nvSpPr>
            <p:cNvPr id="10" name="Oval 41@|1FFC:7355919|FBC:16777215|LFC:16777215|LBC:16777215"/>
            <p:cNvSpPr/>
            <p:nvPr/>
          </p:nvSpPr>
          <p:spPr>
            <a:xfrm>
              <a:off x="3643469" y="1974484"/>
              <a:ext cx="2211495" cy="2211685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716" name="TextBox 30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3880214" y="4331184"/>
              <a:ext cx="1974248" cy="426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9717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3809858" y="4776667"/>
              <a:ext cx="2114959" cy="67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38" name="Oval 1@|1FFC:14408667|FBC:16777215|LFC:16777215|LBC:16777215"/>
            <p:cNvSpPr/>
            <p:nvPr/>
          </p:nvSpPr>
          <p:spPr>
            <a:xfrm>
              <a:off x="3768887" y="2099914"/>
              <a:ext cx="1960658" cy="1960825"/>
            </a:xfrm>
            <a:prstGeom prst="ellipse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4694635" y="1481137"/>
            <a:ext cx="1658540" cy="2609186"/>
            <a:chOff x="6259787" y="1974484"/>
            <a:chExt cx="2210993" cy="3479381"/>
          </a:xfrm>
        </p:grpSpPr>
        <p:sp>
          <p:nvSpPr>
            <p:cNvPr id="6" name="Oval 42@|1FFC:7355919|FBC:16777215|LFC:16777215|LBC:16777215"/>
            <p:cNvSpPr/>
            <p:nvPr/>
          </p:nvSpPr>
          <p:spPr>
            <a:xfrm>
              <a:off x="6259787" y="1974484"/>
              <a:ext cx="2210993" cy="2211685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712" name="TextBox 32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6437346" y="4331184"/>
              <a:ext cx="1974248" cy="426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9713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6307802" y="4776667"/>
              <a:ext cx="2114959" cy="67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39" name="Oval 1@|1FFC:14408667|FBC:16777215|LFC:16777215|LBC:16777215"/>
            <p:cNvSpPr/>
            <p:nvPr/>
          </p:nvSpPr>
          <p:spPr>
            <a:xfrm>
              <a:off x="6385177" y="2099914"/>
              <a:ext cx="1960214" cy="1960825"/>
            </a:xfrm>
            <a:prstGeom prst="ellipse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6656785" y="1481137"/>
            <a:ext cx="1800225" cy="2609186"/>
            <a:chOff x="8876107" y="1974484"/>
            <a:chExt cx="2399720" cy="3479381"/>
          </a:xfrm>
        </p:grpSpPr>
        <p:sp>
          <p:nvSpPr>
            <p:cNvPr id="4" name="Oval 43@|1FFC:7355919|FBC:16777215|LFC:16777215|LBC:16777215"/>
            <p:cNvSpPr/>
            <p:nvPr/>
          </p:nvSpPr>
          <p:spPr>
            <a:xfrm>
              <a:off x="8876107" y="1974484"/>
              <a:ext cx="2210853" cy="2211685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29708" name="TextBox 3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9231226" y="4331184"/>
              <a:ext cx="1974248" cy="426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9709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9160870" y="4776667"/>
              <a:ext cx="2114959" cy="670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40" name="Oval 1@|1FFC:14408667|FBC:16777215|LFC:16777215|LBC:16777215"/>
            <p:cNvSpPr/>
            <p:nvPr/>
          </p:nvSpPr>
          <p:spPr>
            <a:xfrm>
              <a:off x="9001489" y="2099914"/>
              <a:ext cx="1960089" cy="1960825"/>
            </a:xfrm>
            <a:prstGeom prst="ellipse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9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2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3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0" name="等腰三角形 2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76495106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5"/>
          <p:cNvSpPr txBox="1">
            <a:spLocks noChangeArrowheads="1"/>
          </p:cNvSpPr>
          <p:nvPr/>
        </p:nvSpPr>
        <p:spPr bwMode="auto">
          <a:xfrm>
            <a:off x="3157820" y="1706836"/>
            <a:ext cx="4823460" cy="69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en-US" b="1" lang="zh-CN" sz="4100">
                <a:solidFill>
                  <a:srgbClr val="4A9B33"/>
                </a:solidFill>
                <a:latin charset="-122" pitchFamily="34" typeface="微软雅黑"/>
              </a:rPr>
              <a:t>请输入您的章节标题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471204" y="2420017"/>
            <a:ext cx="1922675" cy="369332"/>
            <a:chOff x="7777461" y="3514044"/>
            <a:chExt cx="2563090" cy="493823"/>
          </a:xfrm>
        </p:grpSpPr>
        <p:sp>
          <p:nvSpPr>
            <p:cNvPr id="10" name="Oval 14@|1FFC:3382090|FBC:16777215|LFC:16777215|LBC:16777215"/>
            <p:cNvSpPr/>
            <p:nvPr/>
          </p:nvSpPr>
          <p:spPr>
            <a:xfrm>
              <a:off x="7777461" y="3625480"/>
              <a:ext cx="163482" cy="163971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11" name="TextBox 15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514044"/>
              <a:ext cx="2376998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260213" y="2442644"/>
            <a:ext cx="1922675" cy="369332"/>
            <a:chOff x="4829865" y="3545540"/>
            <a:chExt cx="2563088" cy="491704"/>
          </a:xfrm>
        </p:grpSpPr>
        <p:sp>
          <p:nvSpPr>
            <p:cNvPr id="13" name="TextBox 1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545539"/>
              <a:ext cx="2376996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4" name="Oval 16@|1FFC:3382090|FBC:16777215|LFC:16777215|LBC:16777215"/>
            <p:cNvSpPr/>
            <p:nvPr/>
          </p:nvSpPr>
          <p:spPr>
            <a:xfrm>
              <a:off x="4829865" y="3626381"/>
              <a:ext cx="163483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60213" y="2764108"/>
            <a:ext cx="1922675" cy="369332"/>
            <a:chOff x="4829865" y="3972976"/>
            <a:chExt cx="2563088" cy="493823"/>
          </a:xfrm>
        </p:grpSpPr>
        <p:sp>
          <p:nvSpPr>
            <p:cNvPr id="1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972976"/>
              <a:ext cx="2376996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7" name="Oval 17@|1FFC:3382090|FBC:16777215|LFC:16777215|LBC:16777215"/>
            <p:cNvSpPr/>
            <p:nvPr/>
          </p:nvSpPr>
          <p:spPr>
            <a:xfrm>
              <a:off x="4829865" y="4084412"/>
              <a:ext cx="163483" cy="162379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71204" y="2759350"/>
            <a:ext cx="1922675" cy="369332"/>
            <a:chOff x="7777461" y="3967041"/>
            <a:chExt cx="2563090" cy="491704"/>
          </a:xfrm>
        </p:grpSpPr>
        <p:sp>
          <p:nvSpPr>
            <p:cNvPr id="19" name="Oval 20@|1FFC:3382090|FBC:16777215|LFC:16777215|LBC:16777215"/>
            <p:cNvSpPr/>
            <p:nvPr/>
          </p:nvSpPr>
          <p:spPr>
            <a:xfrm>
              <a:off x="7777461" y="4079584"/>
              <a:ext cx="163482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20" name="TextBox 2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967041"/>
              <a:ext cx="2376998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5400000">
            <a:off x="186741" y="-186742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16200000">
            <a:off x="7495046" y="3494545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组合 25"/>
          <p:cNvGrpSpPr/>
          <p:nvPr/>
        </p:nvGrpSpPr>
        <p:grpSpPr>
          <a:xfrm>
            <a:off x="1475656" y="1730587"/>
            <a:ext cx="1511375" cy="1705259"/>
            <a:chOff x="1475656" y="1730587"/>
            <a:chExt cx="1511375" cy="1705259"/>
          </a:xfrm>
        </p:grpSpPr>
        <p:sp>
          <p:nvSpPr>
            <p:cNvPr id="7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475656" y="1866186"/>
              <a:ext cx="1483042" cy="155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lang="en-US" smtClean="0" sz="9600">
                  <a:solidFill>
                    <a:srgbClr val="5AAB31"/>
                  </a:solidFill>
                  <a:latin charset="0" pitchFamily="34" typeface="Impact"/>
                </a:rPr>
                <a:t>03</a:t>
              </a:r>
            </a:p>
          </p:txBody>
        </p:sp>
        <p:sp>
          <p:nvSpPr>
            <p:cNvPr id="23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527682" y="1730587"/>
              <a:ext cx="1452272" cy="42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US" smtClean="0" sz="2200">
                  <a:solidFill>
                    <a:srgbClr val="5AAB31"/>
                  </a:solidFill>
                  <a:latin charset="0" pitchFamily="34" typeface="Impact"/>
                </a:rPr>
                <a:t>PART THREE</a:t>
              </a:r>
            </a:p>
          </p:txBody>
        </p:sp>
      </p:grpSp>
      <p:cxnSp>
        <p:nvCxnSpPr>
          <p:cNvPr id="25" name="直接连接符 24"/>
          <p:cNvCxnSpPr/>
          <p:nvPr/>
        </p:nvCxnSpPr>
        <p:spPr>
          <a:xfrm flipH="1">
            <a:off x="2987824" y="1635646"/>
            <a:ext cx="0" cy="1656184"/>
          </a:xfrm>
          <a:prstGeom prst="line">
            <a:avLst/>
          </a:prstGeom>
          <a:ln w="38100">
            <a:solidFill>
              <a:srgbClr val="5A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9144688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4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4000" fill="hold" id="44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/>
        </p:nvSpPr>
        <p:spPr>
          <a:xfrm>
            <a:off x="1047750" y="3570685"/>
            <a:ext cx="7181850" cy="891540"/>
          </a:xfrm>
          <a:prstGeom prst="rect">
            <a:avLst/>
          </a:prstGeom>
          <a:noFill/>
        </p:spPr>
        <p:txBody>
          <a:bodyPr bIns="34290" lIns="54000" rIns="68580" t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b="1" kern="0" lang="zh-CN" sz="1200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sp>
        <p:nvSpPr>
          <p:cNvPr id="14" name="矩形 13"/>
          <p:cNvSpPr/>
          <p:nvPr/>
        </p:nvSpPr>
        <p:spPr>
          <a:xfrm>
            <a:off x="1047750" y="1284685"/>
            <a:ext cx="3420666" cy="2147888"/>
          </a:xfrm>
          <a:prstGeom prst="rect">
            <a:avLst/>
          </a:prstGeom>
          <a:pattFill prst="lgCheck">
            <a:fgClr>
              <a:srgbClr val="535353"/>
            </a:fgClr>
            <a:bgClr>
              <a:srgbClr val="38383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prstClr val="white"/>
                </a:solidFill>
              </a:rPr>
              <a:t>请插入图片</a:t>
            </a:r>
          </a:p>
        </p:txBody>
      </p:sp>
      <p:sp>
        <p:nvSpPr>
          <p:cNvPr id="15" name="矩形 14"/>
          <p:cNvSpPr/>
          <p:nvPr/>
        </p:nvSpPr>
        <p:spPr>
          <a:xfrm>
            <a:off x="4638675" y="1284685"/>
            <a:ext cx="3420666" cy="2147888"/>
          </a:xfrm>
          <a:prstGeom prst="rect">
            <a:avLst/>
          </a:prstGeom>
          <a:pattFill prst="lgCheck">
            <a:fgClr>
              <a:srgbClr val="535353"/>
            </a:fgClr>
            <a:bgClr>
              <a:srgbClr val="383838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bIns="34290" lIns="68580" rIns="68580" tIns="34290"/>
          <a:lstStyle/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prstClr val="white"/>
                </a:solidFill>
              </a:rPr>
              <a:t>请插入图片</a:t>
            </a:r>
          </a:p>
        </p:txBody>
      </p:sp>
      <p:pic>
        <p:nvPicPr>
          <p:cNvPr id="31750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21513" t="4929"/>
          <a:stretch>
            <a:fillRect/>
          </a:stretch>
        </p:blipFill>
        <p:spPr bwMode="auto">
          <a:xfrm>
            <a:off x="1056085" y="1273969"/>
            <a:ext cx="3412331" cy="2158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rcRect b="10921" t="23135"/>
          <a:stretch>
            <a:fillRect/>
          </a:stretch>
        </p:blipFill>
        <p:spPr bwMode="auto">
          <a:xfrm>
            <a:off x="4638675" y="1284685"/>
            <a:ext cx="3420666" cy="214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组合 11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13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17" name="圆角矩形 16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18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19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16" name="等腰三角形 15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0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88384100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2" nodeType="clickPar">
                      <p:stCondLst>
                        <p:cond delay="indefinite"/>
                        <p:cond delay="0" evt="onBegin">
                          <p:tn val="11"/>
                        </p:cond>
                      </p:stCondLst>
                      <p:childTnLst>
                        <p:par>
                          <p:cTn fill="hold" id="1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7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7"/>
      <p:bldP grpId="0" spid="14"/>
      <p:bldP grpId="0" spid="15"/>
    </p:bld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92982" y="1602581"/>
            <a:ext cx="1599010" cy="2590235"/>
            <a:chOff x="1323393" y="2137434"/>
            <a:chExt cx="2133293" cy="3452928"/>
          </a:xfrm>
        </p:grpSpPr>
        <p:sp>
          <p:nvSpPr>
            <p:cNvPr id="29" name="Shape 4113@|5FFC:192|FBC:16777215|LFC:16777215|LBC:16777215"/>
            <p:cNvSpPr/>
            <p:nvPr/>
          </p:nvSpPr>
          <p:spPr>
            <a:xfrm>
              <a:off x="1323393" y="2137434"/>
              <a:ext cx="1983978" cy="202840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rgbClr val="315B2F"/>
            </a:solidFill>
            <a:ln w="12700">
              <a:miter lim="400000"/>
            </a:ln>
          </p:spPr>
          <p:txBody>
            <a:bodyPr anchor="ctr" bIns="38097" lIns="38097" rIns="38097" tIns="38097"/>
            <a:lstStyle/>
            <a:p>
              <a:pPr defTabSz="457132"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ern="0" sz="1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2" name="TextBox 24@|17FFC:16777215|FBC:16777215|LFC:16777215|LBC:16777215"/>
            <p:cNvSpPr txBox="1"/>
            <p:nvPr/>
          </p:nvSpPr>
          <p:spPr>
            <a:xfrm>
              <a:off x="1787221" y="2692944"/>
              <a:ext cx="1057910" cy="42663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457132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GB" sz="2100">
                  <a:solidFill>
                    <a:prstClr val="white"/>
                  </a:solidFill>
                  <a:latin charset="-122" pitchFamily="34" typeface="微软雅黑"/>
                  <a:cs typeface="Source Sans Pro"/>
                </a:rPr>
                <a:t>1</a:t>
              </a:r>
            </a:p>
          </p:txBody>
        </p:sp>
        <p:sp>
          <p:nvSpPr>
            <p:cNvPr id="36" name="TextBox 13@|17FFC:16777215|FBC:16777215|LFC:16777215|LBC:16777215"/>
            <p:cNvSpPr txBox="1"/>
            <p:nvPr/>
          </p:nvSpPr>
          <p:spPr>
            <a:xfrm>
              <a:off x="1323393" y="4503905"/>
              <a:ext cx="2117408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37" name="TextBox 13@|17FFC:16777215|FBC:16777215|LFC:16777215|LBC:16777215"/>
            <p:cNvSpPr txBox="1"/>
            <p:nvPr/>
          </p:nvSpPr>
          <p:spPr>
            <a:xfrm>
              <a:off x="1323393" y="4913395"/>
              <a:ext cx="2133293" cy="67042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999185" y="1602581"/>
            <a:ext cx="1600200" cy="2590235"/>
            <a:chOff x="3998637" y="2137434"/>
            <a:chExt cx="2133293" cy="3452928"/>
          </a:xfrm>
        </p:grpSpPr>
        <p:sp>
          <p:nvSpPr>
            <p:cNvPr id="28" name="Shape 4096@|5FFC:681197|FBC:16777215|LFC:16777215|LBC:16777215"/>
            <p:cNvSpPr/>
            <p:nvPr/>
          </p:nvSpPr>
          <p:spPr>
            <a:xfrm>
              <a:off x="3998637" y="2137434"/>
              <a:ext cx="1984089" cy="202840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rgbClr val="5AAB31"/>
            </a:solidFill>
            <a:ln w="12700">
              <a:miter lim="400000"/>
            </a:ln>
          </p:spPr>
          <p:txBody>
            <a:bodyPr anchor="ctr" bIns="38097" lIns="38097" rIns="38097" tIns="38097"/>
            <a:lstStyle/>
            <a:p>
              <a:pPr defTabSz="457132"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ern="0" sz="1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3" name="TextBox 25@|17FFC:16777215|FBC:16777215|LFC:16777215|LBC:16777215"/>
            <p:cNvSpPr txBox="1"/>
            <p:nvPr/>
          </p:nvSpPr>
          <p:spPr>
            <a:xfrm>
              <a:off x="4462120" y="2692944"/>
              <a:ext cx="1057123" cy="42663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457132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2100">
                  <a:solidFill>
                    <a:prstClr val="white"/>
                  </a:solidFill>
                  <a:latin charset="-122" pitchFamily="34" typeface="微软雅黑"/>
                  <a:cs typeface="Source Sans Pro"/>
                </a:rPr>
                <a:t>2</a:t>
              </a:r>
            </a:p>
          </p:txBody>
        </p:sp>
        <p:sp>
          <p:nvSpPr>
            <p:cNvPr id="38" name="TextBox 13@|17FFC:16777215|FBC:16777215|LFC:16777215|LBC:16777215"/>
            <p:cNvSpPr txBox="1"/>
            <p:nvPr/>
          </p:nvSpPr>
          <p:spPr>
            <a:xfrm>
              <a:off x="3998637" y="4503905"/>
              <a:ext cx="2117420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39" name="TextBox 13@|17FFC:16777215|FBC:16777215|LFC:16777215|LBC:16777215"/>
            <p:cNvSpPr txBox="1"/>
            <p:nvPr/>
          </p:nvSpPr>
          <p:spPr>
            <a:xfrm>
              <a:off x="3998637" y="4913395"/>
              <a:ext cx="2133293" cy="67042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967288" y="1602581"/>
            <a:ext cx="1600200" cy="2590235"/>
            <a:chOff x="6623734" y="2137434"/>
            <a:chExt cx="2133293" cy="3452928"/>
          </a:xfrm>
        </p:grpSpPr>
        <p:sp>
          <p:nvSpPr>
            <p:cNvPr id="31" name="Shape 4115@|5FFC:192|FBC:16777215|LFC:16777215|LBC:16777215"/>
            <p:cNvSpPr/>
            <p:nvPr/>
          </p:nvSpPr>
          <p:spPr>
            <a:xfrm>
              <a:off x="6623734" y="2137434"/>
              <a:ext cx="1984089" cy="202840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rgbClr val="315B2F"/>
            </a:solidFill>
            <a:ln w="12700">
              <a:miter lim="400000"/>
            </a:ln>
          </p:spPr>
          <p:txBody>
            <a:bodyPr anchor="ctr" bIns="38097" lIns="38097" rIns="38097" tIns="38097"/>
            <a:lstStyle/>
            <a:p>
              <a:pPr defTabSz="457132"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ern="0" sz="1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4" name="TextBox 26@|17FFC:16777215|FBC:16777215|LFC:16777215|LBC:16777215"/>
            <p:cNvSpPr txBox="1"/>
            <p:nvPr/>
          </p:nvSpPr>
          <p:spPr>
            <a:xfrm>
              <a:off x="7077694" y="2692944"/>
              <a:ext cx="1057123" cy="42663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457132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US" sz="2100">
                  <a:solidFill>
                    <a:prstClr val="white"/>
                  </a:solidFill>
                  <a:latin charset="-122" pitchFamily="34" typeface="微软雅黑"/>
                  <a:cs typeface="Source Sans Pro"/>
                </a:rPr>
                <a:t>3</a:t>
              </a:r>
            </a:p>
          </p:txBody>
        </p:sp>
        <p:sp>
          <p:nvSpPr>
            <p:cNvPr id="40" name="TextBox 13@|17FFC:16777215|FBC:16777215|LFC:16777215|LBC:16777215"/>
            <p:cNvSpPr txBox="1"/>
            <p:nvPr/>
          </p:nvSpPr>
          <p:spPr>
            <a:xfrm>
              <a:off x="6623733" y="4503905"/>
              <a:ext cx="2117420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1" name="TextBox 13@|17FFC:16777215|FBC:16777215|LFC:16777215|LBC:16777215"/>
            <p:cNvSpPr txBox="1"/>
            <p:nvPr/>
          </p:nvSpPr>
          <p:spPr>
            <a:xfrm>
              <a:off x="6623734" y="4913395"/>
              <a:ext cx="2133293" cy="67042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960394" y="1602581"/>
            <a:ext cx="1615679" cy="2590235"/>
            <a:chOff x="9280675" y="2137434"/>
            <a:chExt cx="2153580" cy="3452928"/>
          </a:xfrm>
        </p:grpSpPr>
        <p:sp>
          <p:nvSpPr>
            <p:cNvPr id="30" name="Shape 4114@|5FFC:681197|FBC:16777215|LFC:16777215|LBC:16777215"/>
            <p:cNvSpPr/>
            <p:nvPr/>
          </p:nvSpPr>
          <p:spPr>
            <a:xfrm>
              <a:off x="9280675" y="2137434"/>
              <a:ext cx="1983769" cy="2028404"/>
            </a:xfrm>
            <a:custGeom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1735" y="3821"/>
                  </a:moveTo>
                  <a:lnTo>
                    <a:pt x="4745" y="3821"/>
                  </a:lnTo>
                  <a:cubicBezTo>
                    <a:pt x="4832" y="6659"/>
                    <a:pt x="5371" y="8569"/>
                    <a:pt x="6052" y="9978"/>
                  </a:cubicBezTo>
                  <a:cubicBezTo>
                    <a:pt x="3968" y="8590"/>
                    <a:pt x="2022" y="6988"/>
                    <a:pt x="1735" y="3821"/>
                  </a:cubicBezTo>
                  <a:close/>
                  <a:moveTo>
                    <a:pt x="10800" y="1439"/>
                  </a:moveTo>
                  <a:cubicBezTo>
                    <a:pt x="14079" y="1438"/>
                    <a:pt x="15359" y="2749"/>
                    <a:pt x="15358" y="3236"/>
                  </a:cubicBezTo>
                  <a:cubicBezTo>
                    <a:pt x="15358" y="3725"/>
                    <a:pt x="14080" y="5035"/>
                    <a:pt x="10800" y="5038"/>
                  </a:cubicBezTo>
                  <a:cubicBezTo>
                    <a:pt x="7521" y="5035"/>
                    <a:pt x="6242" y="3725"/>
                    <a:pt x="6242" y="3236"/>
                  </a:cubicBezTo>
                  <a:cubicBezTo>
                    <a:pt x="6241" y="2749"/>
                    <a:pt x="7521" y="1438"/>
                    <a:pt x="10800" y="1439"/>
                  </a:cubicBezTo>
                  <a:close/>
                  <a:moveTo>
                    <a:pt x="15548" y="9978"/>
                  </a:moveTo>
                  <a:cubicBezTo>
                    <a:pt x="16230" y="8569"/>
                    <a:pt x="16768" y="6659"/>
                    <a:pt x="16855" y="3821"/>
                  </a:cubicBezTo>
                  <a:lnTo>
                    <a:pt x="19866" y="3821"/>
                  </a:lnTo>
                  <a:cubicBezTo>
                    <a:pt x="19580" y="6988"/>
                    <a:pt x="17632" y="8590"/>
                    <a:pt x="15548" y="9978"/>
                  </a:cubicBezTo>
                  <a:close/>
                  <a:moveTo>
                    <a:pt x="12216" y="15911"/>
                  </a:moveTo>
                  <a:cubicBezTo>
                    <a:pt x="12216" y="14207"/>
                    <a:pt x="13537" y="13266"/>
                    <a:pt x="15690" y="11871"/>
                  </a:cubicBezTo>
                  <a:cubicBezTo>
                    <a:pt x="18323" y="10163"/>
                    <a:pt x="21600" y="8040"/>
                    <a:pt x="21600" y="2998"/>
                  </a:cubicBezTo>
                  <a:cubicBezTo>
                    <a:pt x="21600" y="2544"/>
                    <a:pt x="21220" y="2177"/>
                    <a:pt x="20750" y="2177"/>
                  </a:cubicBezTo>
                  <a:lnTo>
                    <a:pt x="16635" y="2177"/>
                  </a:lnTo>
                  <a:cubicBezTo>
                    <a:pt x="16053" y="1125"/>
                    <a:pt x="14320" y="0"/>
                    <a:pt x="10800" y="0"/>
                  </a:cubicBezTo>
                  <a:cubicBezTo>
                    <a:pt x="7281" y="0"/>
                    <a:pt x="5547" y="1125"/>
                    <a:pt x="4966" y="2177"/>
                  </a:cubicBezTo>
                  <a:lnTo>
                    <a:pt x="850" y="2177"/>
                  </a:lnTo>
                  <a:cubicBezTo>
                    <a:pt x="380" y="2177"/>
                    <a:pt x="0" y="2544"/>
                    <a:pt x="0" y="2998"/>
                  </a:cubicBezTo>
                  <a:cubicBezTo>
                    <a:pt x="0" y="8040"/>
                    <a:pt x="3277" y="10163"/>
                    <a:pt x="5912" y="11871"/>
                  </a:cubicBezTo>
                  <a:cubicBezTo>
                    <a:pt x="8065" y="13266"/>
                    <a:pt x="9384" y="14207"/>
                    <a:pt x="9384" y="15911"/>
                  </a:cubicBezTo>
                  <a:lnTo>
                    <a:pt x="9384" y="17450"/>
                  </a:lnTo>
                  <a:cubicBezTo>
                    <a:pt x="7122" y="17696"/>
                    <a:pt x="5461" y="18514"/>
                    <a:pt x="5461" y="19487"/>
                  </a:cubicBezTo>
                  <a:cubicBezTo>
                    <a:pt x="5461" y="20654"/>
                    <a:pt x="7851" y="21600"/>
                    <a:pt x="10800" y="21600"/>
                  </a:cubicBezTo>
                  <a:cubicBezTo>
                    <a:pt x="13749" y="21600"/>
                    <a:pt x="16139" y="20654"/>
                    <a:pt x="16139" y="19487"/>
                  </a:cubicBezTo>
                  <a:cubicBezTo>
                    <a:pt x="16139" y="18514"/>
                    <a:pt x="14478" y="17696"/>
                    <a:pt x="12216" y="17450"/>
                  </a:cubicBezTo>
                  <a:cubicBezTo>
                    <a:pt x="12216" y="17450"/>
                    <a:pt x="12216" y="15911"/>
                    <a:pt x="12216" y="15911"/>
                  </a:cubicBezTo>
                  <a:close/>
                </a:path>
              </a:pathLst>
            </a:custGeom>
            <a:solidFill>
              <a:srgbClr val="5AAB31"/>
            </a:solidFill>
            <a:ln w="12700">
              <a:miter lim="400000"/>
            </a:ln>
          </p:spPr>
          <p:txBody>
            <a:bodyPr anchor="ctr" bIns="38097" lIns="38097" rIns="38097" tIns="38097"/>
            <a:lstStyle/>
            <a:p>
              <a:pPr defTabSz="457132"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FFFFFF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kern="0" sz="1200">
                <a:solidFill>
                  <a:srgbClr val="FFFFFF"/>
                </a:solidFill>
                <a:latin typeface="Helvetica Light"/>
                <a:ea typeface="Helvetica Light"/>
                <a:cs typeface="Helvetica Light"/>
                <a:sym typeface="Helvetica Light"/>
              </a:endParaRPr>
            </a:p>
          </p:txBody>
        </p:sp>
        <p:sp>
          <p:nvSpPr>
            <p:cNvPr id="35" name="TextBox 27@|17FFC:16777215|FBC:16777215|LFC:16777215|LBC:16777215"/>
            <p:cNvSpPr txBox="1"/>
            <p:nvPr/>
          </p:nvSpPr>
          <p:spPr>
            <a:xfrm>
              <a:off x="9753606" y="2692944"/>
              <a:ext cx="1056952" cy="42663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457132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GB" sz="2100">
                  <a:solidFill>
                    <a:prstClr val="white"/>
                  </a:solidFill>
                  <a:latin charset="-122" pitchFamily="34" typeface="微软雅黑"/>
                  <a:cs typeface="Source Sans Pro"/>
                </a:rPr>
                <a:t>4</a:t>
              </a:r>
            </a:p>
          </p:txBody>
        </p:sp>
        <p:sp>
          <p:nvSpPr>
            <p:cNvPr id="42" name="TextBox 13@|17FFC:16777215|FBC:16777215|LFC:16777215|LBC:16777215"/>
            <p:cNvSpPr txBox="1"/>
            <p:nvPr/>
          </p:nvSpPr>
          <p:spPr>
            <a:xfrm>
              <a:off x="9301307" y="4503905"/>
              <a:ext cx="2117078" cy="30473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3" name="TextBox 13@|17FFC:16777215|FBC:16777215|LFC:16777215|LBC:16777215"/>
            <p:cNvSpPr txBox="1"/>
            <p:nvPr/>
          </p:nvSpPr>
          <p:spPr>
            <a:xfrm>
              <a:off x="9301306" y="4913395"/>
              <a:ext cx="2132948" cy="670421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45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47" name="圆角矩形 46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8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9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46" name="等腰三角形 45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0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67342881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602456" y="1203598"/>
            <a:ext cx="3358754" cy="1535431"/>
            <a:chOff x="803786" y="1959667"/>
            <a:chExt cx="4477634" cy="2047015"/>
          </a:xfrm>
        </p:grpSpPr>
        <p:sp>
          <p:nvSpPr>
            <p:cNvPr id="28" name="Rounded Rectangle 5@|1FFC:7355919|FBC:16777215|LFC:16777215|LBC:16777215"/>
            <p:cNvSpPr/>
            <p:nvPr/>
          </p:nvSpPr>
          <p:spPr>
            <a:xfrm>
              <a:off x="1127585" y="1959667"/>
              <a:ext cx="4153835" cy="484135"/>
            </a:xfrm>
            <a:prstGeom prst="roundRect">
              <a:avLst>
                <a:gd fmla="val 0" name="adj"/>
              </a:avLst>
            </a:prstGeom>
            <a:solidFill>
              <a:srgbClr val="5AAB3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i="1" lang="en-US" sz="1100">
                <a:solidFill>
                  <a:prstClr val="white"/>
                </a:solidFill>
                <a:latin charset="-52" pitchFamily="34" typeface="PT Sans"/>
              </a:endParaRPr>
            </a:p>
          </p:txBody>
        </p:sp>
        <p:sp>
          <p:nvSpPr>
            <p:cNvPr id="32" name="Rectangle 31@|1FFC:16777215|FBC:16777215|LFC:16777215|LBC:16777215"/>
            <p:cNvSpPr/>
            <p:nvPr/>
          </p:nvSpPr>
          <p:spPr>
            <a:xfrm>
              <a:off x="1405354" y="2529517"/>
              <a:ext cx="3876066" cy="146287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altLang="en-US" b="1" kern="0" lang="zh-CN" sz="11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  <p:sp>
          <p:nvSpPr>
            <p:cNvPr id="33820" name="Rectangle 35@|1FFC:16777215|FBC:16777215|LFC:16777215|LBC:16777215"/>
            <p:cNvSpPr>
              <a:spLocks noChangeArrowheads="1"/>
            </p:cNvSpPr>
            <p:nvPr/>
          </p:nvSpPr>
          <p:spPr bwMode="auto">
            <a:xfrm>
              <a:off x="1405097" y="2017025"/>
              <a:ext cx="2787309" cy="4266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altLang="en-US" b="1" lang="zh-CN" sz="1500">
                  <a:solidFill>
                    <a:srgbClr val="FFFFFF"/>
                  </a:solidFill>
                  <a:latin charset="-122" pitchFamily="34" typeface="微软雅黑"/>
                </a:rPr>
                <a:t>点击此处添加标题</a:t>
              </a:r>
            </a:p>
          </p:txBody>
        </p:sp>
        <p:sp>
          <p:nvSpPr>
            <p:cNvPr id="2" name="Rectangle 1@|1FFC:3289814|FBC:16777215|LFC:16777215|LBC:16777215"/>
            <p:cNvSpPr/>
            <p:nvPr/>
          </p:nvSpPr>
          <p:spPr>
            <a:xfrm>
              <a:off x="803786" y="1959667"/>
              <a:ext cx="499984" cy="484135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3822" name="Rectangle 39@|1FFC:16777215|FBC:16777215|LFC:16777215|LBC:16777215"/>
            <p:cNvSpPr>
              <a:spLocks noChangeArrowheads="1"/>
            </p:cNvSpPr>
            <p:nvPr/>
          </p:nvSpPr>
          <p:spPr bwMode="auto">
            <a:xfrm>
              <a:off x="835518" y="1976721"/>
              <a:ext cx="436243" cy="487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altLang="zh-CN" b="1" lang="en-US">
                  <a:solidFill>
                    <a:srgbClr val="FFFFFF"/>
                  </a:solidFill>
                  <a:latin charset="-122" pitchFamily="34" typeface="微软雅黑"/>
                </a:rPr>
                <a:t>1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02457" y="2931790"/>
            <a:ext cx="3398044" cy="1540044"/>
            <a:chOff x="803786" y="3976022"/>
            <a:chExt cx="4530350" cy="2052476"/>
          </a:xfrm>
        </p:grpSpPr>
        <p:sp>
          <p:nvSpPr>
            <p:cNvPr id="29" name="Rounded Rectangle 7@|1FFC:7355919|FBC:16777215|LFC:16777215|LBC:16777215"/>
            <p:cNvSpPr/>
            <p:nvPr/>
          </p:nvSpPr>
          <p:spPr>
            <a:xfrm>
              <a:off x="1127609" y="3976022"/>
              <a:ext cx="4154144" cy="483971"/>
            </a:xfrm>
            <a:prstGeom prst="roundRect">
              <a:avLst>
                <a:gd fmla="val 0" name="adj"/>
              </a:avLst>
            </a:prstGeom>
            <a:solidFill>
              <a:srgbClr val="5AAB3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i="1" lang="en-US" sz="1100">
                <a:solidFill>
                  <a:prstClr val="white"/>
                </a:solidFill>
                <a:latin charset="-52" pitchFamily="34" typeface="PT Sans"/>
              </a:endParaRPr>
            </a:p>
          </p:txBody>
        </p:sp>
        <p:sp>
          <p:nvSpPr>
            <p:cNvPr id="34" name="Rectangle 33@|1FFC:16777215|FBC:16777215|LFC:16777215|LBC:16777215"/>
            <p:cNvSpPr/>
            <p:nvPr/>
          </p:nvSpPr>
          <p:spPr>
            <a:xfrm>
              <a:off x="1380001" y="4551829"/>
              <a:ext cx="3954135" cy="14623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altLang="en-US" b="1" kern="0" lang="zh-CN" sz="11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  <p:sp>
          <p:nvSpPr>
            <p:cNvPr id="33815" name="Rectangle 37@|1FFC:16777215|FBC:16777215|LFC:16777215|LBC:16777215"/>
            <p:cNvSpPr>
              <a:spLocks noChangeArrowheads="1"/>
            </p:cNvSpPr>
            <p:nvPr/>
          </p:nvSpPr>
          <p:spPr bwMode="auto">
            <a:xfrm>
              <a:off x="1405098" y="4014553"/>
              <a:ext cx="2787310" cy="42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altLang="en-US" b="1" lang="zh-CN" sz="1500">
                  <a:solidFill>
                    <a:srgbClr val="FFFFFF"/>
                  </a:solidFill>
                  <a:latin charset="-122" pitchFamily="34" typeface="微软雅黑"/>
                </a:rPr>
                <a:t>点击此处添加标题</a:t>
              </a:r>
            </a:p>
          </p:txBody>
        </p:sp>
        <p:sp>
          <p:nvSpPr>
            <p:cNvPr id="41" name="Rectangle 40@|1FFC:3289814|FBC:16777215|LFC:16777215|LBC:16777215"/>
            <p:cNvSpPr/>
            <p:nvPr/>
          </p:nvSpPr>
          <p:spPr>
            <a:xfrm>
              <a:off x="803786" y="3976022"/>
              <a:ext cx="500022" cy="483971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3817" name="Rectangle 41@|1FFC:16777215|FBC:16777215|LFC:16777215|LBC:16777215"/>
            <p:cNvSpPr>
              <a:spLocks noChangeArrowheads="1"/>
            </p:cNvSpPr>
            <p:nvPr/>
          </p:nvSpPr>
          <p:spPr bwMode="auto">
            <a:xfrm>
              <a:off x="835519" y="3993076"/>
              <a:ext cx="436243" cy="487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altLang="zh-CN" b="1" lang="en-US">
                  <a:solidFill>
                    <a:srgbClr val="FFFFFF"/>
                  </a:solidFill>
                  <a:latin charset="-122" pitchFamily="34" typeface="微软雅黑"/>
                </a:rPr>
                <a:t>3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5016104" y="1203599"/>
            <a:ext cx="3342084" cy="1546146"/>
            <a:chOff x="6688049" y="1959667"/>
            <a:chExt cx="4456377" cy="2058926"/>
          </a:xfrm>
        </p:grpSpPr>
        <p:sp>
          <p:nvSpPr>
            <p:cNvPr id="30" name="Rounded Rectangle 9@|1FFC:7355919|FBC:16777215|LFC:16777215|LBC:16777215"/>
            <p:cNvSpPr/>
            <p:nvPr/>
          </p:nvSpPr>
          <p:spPr>
            <a:xfrm>
              <a:off x="6937301" y="1959667"/>
              <a:ext cx="4154735" cy="483577"/>
            </a:xfrm>
            <a:prstGeom prst="roundRect">
              <a:avLst>
                <a:gd fmla="val 0" name="adj"/>
              </a:avLst>
            </a:prstGeom>
            <a:solidFill>
              <a:srgbClr val="5AAB3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i="1" lang="en-US" sz="1100">
                <a:solidFill>
                  <a:prstClr val="white"/>
                </a:solidFill>
                <a:latin charset="-52" pitchFamily="34" typeface="PT Sans"/>
              </a:endParaRPr>
            </a:p>
          </p:txBody>
        </p:sp>
        <p:sp>
          <p:nvSpPr>
            <p:cNvPr id="33" name="Rectangle 32@|1FFC:16777215|FBC:16777215|LFC:16777215|LBC:16777215"/>
            <p:cNvSpPr/>
            <p:nvPr/>
          </p:nvSpPr>
          <p:spPr>
            <a:xfrm>
              <a:off x="7189730" y="2543130"/>
              <a:ext cx="3954697" cy="1461193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altLang="en-US" b="1" kern="0" lang="zh-CN" sz="11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  <p:sp>
          <p:nvSpPr>
            <p:cNvPr id="33810" name="Rectangle 36@|1FFC:16777215|FBC:16777215|LFC:16777215|LBC:16777215"/>
            <p:cNvSpPr>
              <a:spLocks noChangeArrowheads="1"/>
            </p:cNvSpPr>
            <p:nvPr/>
          </p:nvSpPr>
          <p:spPr bwMode="auto">
            <a:xfrm>
              <a:off x="7202688" y="2017025"/>
              <a:ext cx="2787310" cy="426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altLang="en-US" b="1" lang="zh-CN" sz="1500">
                  <a:solidFill>
                    <a:srgbClr val="FFFFFF"/>
                  </a:solidFill>
                  <a:latin charset="-122" pitchFamily="34" typeface="微软雅黑"/>
                </a:rPr>
                <a:t>点击此处添加标题</a:t>
              </a:r>
            </a:p>
          </p:txBody>
        </p:sp>
        <p:sp>
          <p:nvSpPr>
            <p:cNvPr id="43" name="Rectangle 42@|1FFC:3289814|FBC:16777215|LFC:16777215|LBC:16777215"/>
            <p:cNvSpPr/>
            <p:nvPr/>
          </p:nvSpPr>
          <p:spPr>
            <a:xfrm>
              <a:off x="6688049" y="1959667"/>
              <a:ext cx="500092" cy="483577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3812" name="Rectangle 43@|1FFC:16777215|FBC:16777215|LFC:16777215|LBC:16777215"/>
            <p:cNvSpPr>
              <a:spLocks noChangeArrowheads="1"/>
            </p:cNvSpPr>
            <p:nvPr/>
          </p:nvSpPr>
          <p:spPr bwMode="auto">
            <a:xfrm>
              <a:off x="6719783" y="1976721"/>
              <a:ext cx="436243" cy="4870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altLang="zh-CN" b="1" lang="en-US">
                  <a:solidFill>
                    <a:srgbClr val="FFFFFF"/>
                  </a:solidFill>
                  <a:latin charset="-122" pitchFamily="34" typeface="微软雅黑"/>
                </a:rPr>
                <a:t>2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016104" y="2931790"/>
            <a:ext cx="3313509" cy="1540044"/>
            <a:chOff x="6688049" y="3976022"/>
            <a:chExt cx="4418277" cy="2052476"/>
          </a:xfrm>
        </p:grpSpPr>
        <p:sp>
          <p:nvSpPr>
            <p:cNvPr id="31" name="Rounded Rectangle 11@|1FFC:7355919|FBC:16777215|LFC:16777215|LBC:16777215"/>
            <p:cNvSpPr/>
            <p:nvPr/>
          </p:nvSpPr>
          <p:spPr>
            <a:xfrm>
              <a:off x="6937301" y="3976022"/>
              <a:ext cx="4154737" cy="483971"/>
            </a:xfrm>
            <a:prstGeom prst="roundRect">
              <a:avLst>
                <a:gd fmla="val 0" name="adj"/>
              </a:avLst>
            </a:prstGeom>
            <a:solidFill>
              <a:srgbClr val="5AAB3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i="1" lang="en-US" sz="1100">
                <a:solidFill>
                  <a:prstClr val="white"/>
                </a:solidFill>
                <a:latin charset="-52" pitchFamily="34" typeface="PT Sans"/>
              </a:endParaRPr>
            </a:p>
          </p:txBody>
        </p:sp>
        <p:sp>
          <p:nvSpPr>
            <p:cNvPr id="35" name="Rectangle 34@|1FFC:16777215|FBC:16777215|LFC:16777215|LBC:16777215"/>
            <p:cNvSpPr/>
            <p:nvPr/>
          </p:nvSpPr>
          <p:spPr>
            <a:xfrm>
              <a:off x="7151628" y="4551829"/>
              <a:ext cx="3954699" cy="1462387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>
                <a:defRPr/>
              </a:pPr>
              <a:r>
                <a:rPr altLang="en-US" b="1" kern="0" lang="zh-CN" sz="11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  <p:sp>
          <p:nvSpPr>
            <p:cNvPr id="33805" name="Rectangle 38@|1FFC:16777215|FBC:16777215|LFC:16777215|LBC:16777215"/>
            <p:cNvSpPr>
              <a:spLocks noChangeArrowheads="1"/>
            </p:cNvSpPr>
            <p:nvPr/>
          </p:nvSpPr>
          <p:spPr bwMode="auto">
            <a:xfrm>
              <a:off x="7202687" y="4014553"/>
              <a:ext cx="2787310" cy="426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eaLnBrk="1" hangingPunct="1"/>
              <a:r>
                <a:rPr altLang="en-US" b="1" lang="zh-CN" sz="1500">
                  <a:solidFill>
                    <a:srgbClr val="FFFFFF"/>
                  </a:solidFill>
                  <a:latin charset="-122" pitchFamily="34" typeface="微软雅黑"/>
                </a:rPr>
                <a:t>点击此处添加标题</a:t>
              </a:r>
            </a:p>
          </p:txBody>
        </p:sp>
        <p:sp>
          <p:nvSpPr>
            <p:cNvPr id="45" name="Rectangle 44@|1FFC:3289814|FBC:16777215|LFC:16777215|LBC:16777215"/>
            <p:cNvSpPr/>
            <p:nvPr/>
          </p:nvSpPr>
          <p:spPr>
            <a:xfrm>
              <a:off x="6688049" y="3976022"/>
              <a:ext cx="500092" cy="483971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/>
            </a:p>
          </p:txBody>
        </p:sp>
        <p:sp>
          <p:nvSpPr>
            <p:cNvPr id="33807" name="Rectangle 45@|1FFC:16777215|FBC:16777215|LFC:16777215|LBC:16777215"/>
            <p:cNvSpPr>
              <a:spLocks noChangeArrowheads="1"/>
            </p:cNvSpPr>
            <p:nvPr/>
          </p:nvSpPr>
          <p:spPr bwMode="auto">
            <a:xfrm>
              <a:off x="6719783" y="3993076"/>
              <a:ext cx="436243" cy="4874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 eaLnBrk="1" hangingPunct="1"/>
              <a:r>
                <a:rPr altLang="zh-CN" b="1" lang="en-US">
                  <a:solidFill>
                    <a:srgbClr val="FFFFFF"/>
                  </a:solidFill>
                  <a:latin charset="-122" pitchFamily="34" typeface="微软雅黑"/>
                </a:rPr>
                <a:t>4</a:t>
              </a: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7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9" name="圆角矩形 38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0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2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8" name="等腰三角形 37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32485721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4425554" y="1409700"/>
            <a:ext cx="1160859" cy="2611041"/>
            <a:chOff x="5901200" y="1879696"/>
            <a:chExt cx="1546676" cy="3480871"/>
          </a:xfrm>
        </p:grpSpPr>
        <p:sp>
          <p:nvSpPr>
            <p:cNvPr id="13" name="Freeform 12@|5FFC:3103537|FBC:16777215|LFC:16777215|LBC:16777215"/>
            <p:cNvSpPr/>
            <p:nvPr/>
          </p:nvSpPr>
          <p:spPr>
            <a:xfrm>
              <a:off x="5901200" y="1879696"/>
              <a:ext cx="1546676" cy="3480871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315B2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bIns="609441" lIns="76200" rIns="76201" tIns="609442"/>
            <a:lstStyle/>
            <a:p>
              <a:pPr defTabSz="4000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00">
                <a:cs typeface="+mn-ea"/>
                <a:sym typeface="+mn-lt"/>
              </a:endParaRPr>
            </a:p>
          </p:txBody>
        </p:sp>
        <p:sp>
          <p:nvSpPr>
            <p:cNvPr id="14" name="TextBox 10@|17FFC:16777215|FBC:16777215|LFC:16777215|LBC:16777215"/>
            <p:cNvSpPr txBox="1"/>
            <p:nvPr/>
          </p:nvSpPr>
          <p:spPr>
            <a:xfrm>
              <a:off x="5966240" y="3424105"/>
              <a:ext cx="1416598" cy="85331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项目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名称</a:t>
              </a:r>
            </a:p>
          </p:txBody>
        </p:sp>
        <p:grpSp>
          <p:nvGrpSpPr>
            <p:cNvPr id="34841" name="组合 30"/>
            <p:cNvGrpSpPr/>
            <p:nvPr/>
          </p:nvGrpSpPr>
          <p:grpSpPr>
            <a:xfrm>
              <a:off x="6377101" y="2632059"/>
              <a:ext cx="559975" cy="677008"/>
              <a:chOff x="1282721" y="2485539"/>
              <a:chExt cx="559975" cy="677008"/>
            </a:xfrm>
          </p:grpSpPr>
          <p:sp>
            <p:nvSpPr>
              <p:cNvPr id="30" name="Oval 29@|1FFC:16777215|FBC:16777215|LFC:16777215|LBC:16777215"/>
              <p:cNvSpPr/>
              <p:nvPr/>
            </p:nvSpPr>
            <p:spPr>
              <a:xfrm>
                <a:off x="1282721" y="2534745"/>
                <a:ext cx="559975" cy="56189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/>
              </a:p>
            </p:txBody>
          </p:sp>
          <p:sp>
            <p:nvSpPr>
              <p:cNvPr id="29" name="TextBox 10@|17FFC:16777215|FBC:16777215|LFC:16777215|LBC:16777215"/>
              <p:cNvSpPr txBox="1"/>
              <p:nvPr/>
            </p:nvSpPr>
            <p:spPr>
              <a:xfrm>
                <a:off x="1328724" y="2485539"/>
                <a:ext cx="474314" cy="6704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b="1" lang="en-US" sz="2700">
                    <a:solidFill>
                      <a:srgbClr val="315B2F"/>
                    </a:solidFill>
                    <a:latin typeface="+mn-lt"/>
                    <a:ea typeface="+mn-ea"/>
                    <a:cs typeface="+mn-ea"/>
                    <a:sym typeface="+mn-lt"/>
                  </a:rPr>
                  <a:t>1</a:t>
                </a:r>
              </a:p>
            </p:txBody>
          </p:sp>
        </p:grpSp>
      </p:grpSp>
      <p:grpSp>
        <p:nvGrpSpPr>
          <p:cNvPr id="4" name="组合 3"/>
          <p:cNvGrpSpPr/>
          <p:nvPr/>
        </p:nvGrpSpPr>
        <p:grpSpPr>
          <a:xfrm>
            <a:off x="5673329" y="1409700"/>
            <a:ext cx="1159669" cy="2611041"/>
            <a:chOff x="7563875" y="1879696"/>
            <a:chExt cx="1546676" cy="3480871"/>
          </a:xfrm>
        </p:grpSpPr>
        <p:sp>
          <p:nvSpPr>
            <p:cNvPr id="15" name="Freeform 14@|5FFC:3255130|FBC:16777215|LFC:16777215|LBC:16777215"/>
            <p:cNvSpPr/>
            <p:nvPr/>
          </p:nvSpPr>
          <p:spPr>
            <a:xfrm>
              <a:off x="7563875" y="1879696"/>
              <a:ext cx="1546676" cy="3480871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5AAB3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bIns="609441" lIns="76200" rIns="76201" tIns="609442"/>
            <a:lstStyle/>
            <a:p>
              <a:pPr defTabSz="4000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25" name="TextBox 10@|17FFC:16777215|FBC:16777215|LFC:16777215|LBC:16777215"/>
            <p:cNvSpPr txBox="1"/>
            <p:nvPr/>
          </p:nvSpPr>
          <p:spPr>
            <a:xfrm>
              <a:off x="7563875" y="3424105"/>
              <a:ext cx="1546676" cy="85331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项目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名称</a:t>
              </a:r>
            </a:p>
          </p:txBody>
        </p:sp>
        <p:grpSp>
          <p:nvGrpSpPr>
            <p:cNvPr id="34836" name="组合 31"/>
            <p:cNvGrpSpPr/>
            <p:nvPr/>
          </p:nvGrpSpPr>
          <p:grpSpPr>
            <a:xfrm>
              <a:off x="8018033" y="2632059"/>
              <a:ext cx="560550" cy="677008"/>
              <a:chOff x="1282242" y="2485539"/>
              <a:chExt cx="560550" cy="677008"/>
            </a:xfrm>
          </p:grpSpPr>
          <p:sp>
            <p:nvSpPr>
              <p:cNvPr id="33" name="Oval 32@|1FFC:16777215|FBC:16777215|LFC:16777215|LBC:16777215"/>
              <p:cNvSpPr/>
              <p:nvPr/>
            </p:nvSpPr>
            <p:spPr>
              <a:xfrm>
                <a:off x="1282242" y="2534745"/>
                <a:ext cx="560550" cy="56189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0F3E70"/>
                  </a:solidFill>
                </a:endParaRPr>
              </a:p>
            </p:txBody>
          </p:sp>
          <p:sp>
            <p:nvSpPr>
              <p:cNvPr id="34" name="TextBox 10@|17FFC:16777215|FBC:16777215|LFC:16777215|LBC:16777215"/>
              <p:cNvSpPr txBox="1"/>
              <p:nvPr/>
            </p:nvSpPr>
            <p:spPr>
              <a:xfrm>
                <a:off x="1328293" y="2485539"/>
                <a:ext cx="474801" cy="6704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b="1" lang="en-US" sz="2700">
                    <a:solidFill>
                      <a:srgbClr val="5AAB31"/>
                    </a:solidFill>
                    <a:latin typeface="+mn-lt"/>
                    <a:ea typeface="+mn-ea"/>
                    <a:cs typeface="+mn-ea"/>
                    <a:sym typeface="+mn-lt"/>
                  </a:rPr>
                  <a:t>2</a:t>
                </a:r>
              </a:p>
            </p:txBody>
          </p:sp>
        </p:grpSp>
      </p:grpSp>
      <p:grpSp>
        <p:nvGrpSpPr>
          <p:cNvPr id="3" name="组合 2"/>
          <p:cNvGrpSpPr/>
          <p:nvPr/>
        </p:nvGrpSpPr>
        <p:grpSpPr>
          <a:xfrm>
            <a:off x="6919912" y="1409700"/>
            <a:ext cx="1180479" cy="2611041"/>
            <a:chOff x="9226550" y="1879696"/>
            <a:chExt cx="1574433" cy="3480871"/>
          </a:xfrm>
        </p:grpSpPr>
        <p:sp>
          <p:nvSpPr>
            <p:cNvPr id="17" name="Freeform 16@|5FFC:3255130|FBC:16777215|LFC:16777215|LBC:16777215"/>
            <p:cNvSpPr/>
            <p:nvPr/>
          </p:nvSpPr>
          <p:spPr>
            <a:xfrm>
              <a:off x="9226550" y="1879696"/>
              <a:ext cx="1546678" cy="3480871"/>
            </a:xfrm>
            <a:custGeom>
              <a:gdLst>
                <a:gd fmla="*/ 0 w 10000" name="connsiteX0"/>
                <a:gd fmla="*/ 0 h 10000" name="connsiteY0"/>
                <a:gd fmla="*/ 10000 w 10000" name="connsiteX1"/>
                <a:gd fmla="*/ 0 h 10000" name="connsiteY1"/>
                <a:gd fmla="*/ 8000 w 10000" name="connsiteX2"/>
                <a:gd fmla="*/ 10000 h 10000" name="connsiteY2"/>
                <a:gd fmla="*/ 2000 w 10000" name="connsiteX3"/>
                <a:gd fmla="*/ 10000 h 10000" name="connsiteY3"/>
                <a:gd fmla="*/ 0 w 10000" name="connsiteX4"/>
                <a:gd fmla="*/ 0 h 10000" name="connsiteY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b="b" l="l" r="r" t="t"/>
              <a:pathLst>
                <a:path h="10000" w="10000">
                  <a:moveTo>
                    <a:pt x="0" y="10000"/>
                  </a:moveTo>
                  <a:lnTo>
                    <a:pt x="0" y="0"/>
                  </a:lnTo>
                  <a:lnTo>
                    <a:pt x="10000" y="2000"/>
                  </a:lnTo>
                  <a:lnTo>
                    <a:pt x="10000" y="8000"/>
                  </a:lnTo>
                  <a:lnTo>
                    <a:pt x="0" y="10000"/>
                  </a:lnTo>
                  <a:close/>
                </a:path>
              </a:pathLst>
            </a:custGeom>
            <a:solidFill>
              <a:srgbClr val="5AAB31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b="0" g="0" r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bIns="609441" lIns="76200" rIns="76201" tIns="609442"/>
            <a:lstStyle/>
            <a:p>
              <a:pPr defTabSz="40005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>
                <a:cs typeface="+mn-ea"/>
                <a:sym typeface="+mn-lt"/>
              </a:endParaRPr>
            </a:p>
          </p:txBody>
        </p:sp>
        <p:sp>
          <p:nvSpPr>
            <p:cNvPr id="28" name="TextBox 10@|17FFC:16777215|FBC:16777215|LFC:16777215|LBC:16777215"/>
            <p:cNvSpPr txBox="1"/>
            <p:nvPr/>
          </p:nvSpPr>
          <p:spPr>
            <a:xfrm>
              <a:off x="9352761" y="3424105"/>
              <a:ext cx="1448224" cy="853313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项目</a:t>
              </a:r>
            </a:p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mtClean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名称</a:t>
              </a:r>
            </a:p>
          </p:txBody>
        </p:sp>
        <p:grpSp>
          <p:nvGrpSpPr>
            <p:cNvPr id="34831" name="组合 34"/>
            <p:cNvGrpSpPr/>
            <p:nvPr/>
          </p:nvGrpSpPr>
          <p:grpSpPr>
            <a:xfrm>
              <a:off x="9718819" y="2632059"/>
              <a:ext cx="562139" cy="677008"/>
              <a:chOff x="1281807" y="2485539"/>
              <a:chExt cx="562139" cy="677008"/>
            </a:xfrm>
          </p:grpSpPr>
          <p:sp>
            <p:nvSpPr>
              <p:cNvPr id="36" name="Oval 35@|1FFC:16777215|FBC:16777215|LFC:16777215|LBC:16777215"/>
              <p:cNvSpPr/>
              <p:nvPr/>
            </p:nvSpPr>
            <p:spPr>
              <a:xfrm>
                <a:off x="1281807" y="2534745"/>
                <a:ext cx="562139" cy="56189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srgbClr val="0F3E70"/>
                  </a:solidFill>
                </a:endParaRPr>
              </a:p>
            </p:txBody>
          </p:sp>
          <p:sp>
            <p:nvSpPr>
              <p:cNvPr id="37" name="TextBox 10@|17FFC:16777215|FBC:16777215|LFC:16777215|LBC:16777215"/>
              <p:cNvSpPr txBox="1"/>
              <p:nvPr/>
            </p:nvSpPr>
            <p:spPr>
              <a:xfrm>
                <a:off x="1327859" y="2485539"/>
                <a:ext cx="476389" cy="6704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altLang="zh-CN" b="1" lang="en-US" sz="2700">
                    <a:solidFill>
                      <a:srgbClr val="5AAB31"/>
                    </a:solidFill>
                    <a:latin typeface="+mn-lt"/>
                    <a:ea typeface="+mn-ea"/>
                    <a:cs typeface="+mn-ea"/>
                    <a:sym typeface="+mn-lt"/>
                  </a:rPr>
                  <a:t>3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742950" y="1707654"/>
            <a:ext cx="3020616" cy="2119463"/>
            <a:chOff x="6857842" y="2596631"/>
            <a:chExt cx="4027314" cy="2827260"/>
          </a:xfrm>
        </p:grpSpPr>
        <p:sp>
          <p:nvSpPr>
            <p:cNvPr id="6" name="TextBox 11@|17FFC:16777215|FBC:16777215|LFC:16777215|LBC:16777215"/>
            <p:cNvSpPr txBox="1"/>
            <p:nvPr/>
          </p:nvSpPr>
          <p:spPr>
            <a:xfrm>
              <a:off x="6857842" y="3268456"/>
              <a:ext cx="4027314" cy="213458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altLang="en-US" b="1" kern="0" lang="zh-CN" sz="11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  <p:sp>
          <p:nvSpPr>
            <p:cNvPr id="39" name="TextBox 10@|17FFC:16777215|FBC:16777215|LFC:16777215|LBC:16777215"/>
            <p:cNvSpPr txBox="1"/>
            <p:nvPr/>
          </p:nvSpPr>
          <p:spPr>
            <a:xfrm>
              <a:off x="6857842" y="2596631"/>
              <a:ext cx="2774829" cy="670871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2700">
                  <a:solidFill>
                    <a:srgbClr val="315B2F"/>
                  </a:solidFill>
                  <a:latin typeface="+mn-lt"/>
                  <a:ea typeface="+mn-ea"/>
                  <a:cs typeface="+mn-ea"/>
                  <a:sym typeface="+mn-lt"/>
                </a:rPr>
                <a:t>项目概况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8" name="圆角矩形 37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0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2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5" name="等腰三角形 34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41598803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1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2" nodeType="clickPar">
                      <p:stCondLst>
                        <p:cond delay="indefinite"/>
                        <p:cond delay="0" evt="onBegin">
                          <p:tn val="21"/>
                        </p:cond>
                      </p:stCondLst>
                      <p:childTnLst>
                        <p:par>
                          <p:cTn fill="hold" id="2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6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9" name="图片 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5400000">
            <a:off x="319164" y="-319165"/>
            <a:ext cx="2499097" cy="3137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" name="文本框 65"/>
          <p:cNvSpPr>
            <a:spLocks noChangeArrowheads="1"/>
          </p:cNvSpPr>
          <p:nvPr/>
        </p:nvSpPr>
        <p:spPr bwMode="auto">
          <a:xfrm>
            <a:off x="2806156" y="1526182"/>
            <a:ext cx="291797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altLang="en-US" b="1" lang="zh-CN">
                <a:solidFill>
                  <a:srgbClr val="000000"/>
                </a:solidFill>
                <a:latin charset="0" pitchFamily="34" typeface="Calibri"/>
                <a:sym charset="-122" pitchFamily="2" typeface="宋体"/>
              </a:rPr>
              <a:t>单击此处添加文字信息</a:t>
            </a:r>
          </a:p>
        </p:txBody>
      </p:sp>
      <p:sp>
        <p:nvSpPr>
          <p:cNvPr id="59" name="文本框 66"/>
          <p:cNvSpPr>
            <a:spLocks noChangeArrowheads="1"/>
          </p:cNvSpPr>
          <p:nvPr/>
        </p:nvSpPr>
        <p:spPr bwMode="auto">
          <a:xfrm>
            <a:off x="2806156" y="2352426"/>
            <a:ext cx="291797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altLang="en-US" b="1" lang="zh-CN">
                <a:solidFill>
                  <a:srgbClr val="000000"/>
                </a:solidFill>
                <a:latin charset="0" pitchFamily="34" typeface="Calibri"/>
                <a:sym charset="-122" pitchFamily="2" typeface="宋体"/>
              </a:rPr>
              <a:t>单击此处添加文字信息</a:t>
            </a:r>
          </a:p>
        </p:txBody>
      </p:sp>
      <p:sp>
        <p:nvSpPr>
          <p:cNvPr id="60" name="文本框 67"/>
          <p:cNvSpPr>
            <a:spLocks noChangeArrowheads="1"/>
          </p:cNvSpPr>
          <p:nvPr/>
        </p:nvSpPr>
        <p:spPr bwMode="auto">
          <a:xfrm>
            <a:off x="2806156" y="3179031"/>
            <a:ext cx="291797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altLang="en-US" b="1" lang="zh-CN">
                <a:solidFill>
                  <a:srgbClr val="000000"/>
                </a:solidFill>
                <a:latin charset="0" pitchFamily="34" typeface="Calibri"/>
                <a:sym charset="-122" pitchFamily="2" typeface="宋体"/>
              </a:rPr>
              <a:t>单击此处添加文字信息</a:t>
            </a:r>
          </a:p>
        </p:txBody>
      </p:sp>
      <p:sp>
        <p:nvSpPr>
          <p:cNvPr id="61" name="文本框 68"/>
          <p:cNvSpPr>
            <a:spLocks noChangeArrowheads="1"/>
          </p:cNvSpPr>
          <p:nvPr/>
        </p:nvSpPr>
        <p:spPr bwMode="auto">
          <a:xfrm>
            <a:off x="2806156" y="4009234"/>
            <a:ext cx="2917972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altLang="en-US" b="1" lang="zh-CN">
                <a:solidFill>
                  <a:srgbClr val="000000"/>
                </a:solidFill>
                <a:latin charset="0" pitchFamily="34" typeface="Calibri"/>
                <a:sym charset="-122" pitchFamily="2" typeface="宋体"/>
              </a:rPr>
              <a:t>单击此处添加文字信息</a:t>
            </a:r>
          </a:p>
        </p:txBody>
      </p:sp>
      <p:sp>
        <p:nvSpPr>
          <p:cNvPr id="63" name="直接连接符 60"/>
          <p:cNvSpPr>
            <a:spLocks noChangeShapeType="1"/>
          </p:cNvSpPr>
          <p:nvPr/>
        </p:nvSpPr>
        <p:spPr bwMode="auto">
          <a:xfrm flipH="1">
            <a:off x="2431583" y="1207896"/>
            <a:ext cx="0" cy="3452086"/>
          </a:xfrm>
          <a:prstGeom prst="line">
            <a:avLst/>
          </a:prstGeom>
          <a:noFill/>
          <a:ln w="6350">
            <a:solidFill>
              <a:srgbClr val="5AAB31"/>
            </a:solidFill>
            <a:miter lim="800000"/>
            <a:headEnd len="lg" type="oval" w="lg"/>
            <a:tailEnd len="lg" type="oval" w="lg"/>
          </a:ln>
          <a:extLst>
            <a:ext uri="{909E8E84-426E-40DD-AFC4-6F175D3DCCD1}">
              <a14:hiddenFill>
                <a:noFill/>
              </a14:hiddenFill>
            </a:ext>
          </a:extLst>
        </p:spPr>
        <p:txBody>
          <a:bodyPr/>
          <a:lstStyle/>
          <a:p>
            <a:endParaRPr altLang="en-US" lang="zh-CN"/>
          </a:p>
        </p:txBody>
      </p:sp>
      <p:sp>
        <p:nvSpPr>
          <p:cNvPr id="64" name="矩形 61"/>
          <p:cNvSpPr>
            <a:spLocks noChangeArrowheads="1"/>
          </p:cNvSpPr>
          <p:nvPr/>
        </p:nvSpPr>
        <p:spPr bwMode="auto">
          <a:xfrm>
            <a:off x="2177243" y="1443738"/>
            <a:ext cx="507524" cy="507524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0" pitchFamily="34" typeface="Calibri"/>
                <a:sym charset="0" pitchFamily="34" typeface="Calibri"/>
              </a:rPr>
              <a:t>1</a:t>
            </a:r>
          </a:p>
        </p:txBody>
      </p:sp>
      <p:sp>
        <p:nvSpPr>
          <p:cNvPr id="65" name="矩形 62"/>
          <p:cNvSpPr>
            <a:spLocks noChangeArrowheads="1"/>
          </p:cNvSpPr>
          <p:nvPr/>
        </p:nvSpPr>
        <p:spPr bwMode="auto">
          <a:xfrm>
            <a:off x="2177243" y="2269187"/>
            <a:ext cx="507524" cy="506368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0" pitchFamily="34" typeface="Calibri"/>
                <a:sym charset="0" pitchFamily="34" typeface="Calibri"/>
              </a:rPr>
              <a:t>2</a:t>
            </a:r>
          </a:p>
        </p:txBody>
      </p:sp>
      <p:sp>
        <p:nvSpPr>
          <p:cNvPr id="66" name="矩形 63"/>
          <p:cNvSpPr>
            <a:spLocks noChangeArrowheads="1"/>
          </p:cNvSpPr>
          <p:nvPr/>
        </p:nvSpPr>
        <p:spPr bwMode="auto">
          <a:xfrm>
            <a:off x="2177243" y="3093480"/>
            <a:ext cx="507524" cy="507523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0" pitchFamily="34" typeface="Calibri"/>
                <a:sym charset="0" pitchFamily="34" typeface="Calibri"/>
              </a:rPr>
              <a:t>3</a:t>
            </a:r>
          </a:p>
        </p:txBody>
      </p:sp>
      <p:sp>
        <p:nvSpPr>
          <p:cNvPr id="67" name="矩形 64"/>
          <p:cNvSpPr>
            <a:spLocks noChangeArrowheads="1"/>
          </p:cNvSpPr>
          <p:nvPr/>
        </p:nvSpPr>
        <p:spPr bwMode="auto">
          <a:xfrm>
            <a:off x="2177243" y="3917772"/>
            <a:ext cx="507524" cy="507524"/>
          </a:xfrm>
          <a:prstGeom prst="rect">
            <a:avLst/>
          </a:prstGeom>
          <a:solidFill>
            <a:srgbClr val="5AAB3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altLang="zh-CN" b="1" lang="en-US">
                <a:solidFill>
                  <a:srgbClr val="FFFFFF"/>
                </a:solidFill>
                <a:latin charset="0" pitchFamily="34" typeface="Calibri"/>
                <a:sym charset="0" pitchFamily="34" typeface="Calibri"/>
              </a:rPr>
              <a:t>4</a:t>
            </a:r>
          </a:p>
        </p:txBody>
      </p:sp>
      <p:grpSp>
        <p:nvGrpSpPr>
          <p:cNvPr id="74" name="组合 73"/>
          <p:cNvGrpSpPr/>
          <p:nvPr/>
        </p:nvGrpSpPr>
        <p:grpSpPr>
          <a:xfrm>
            <a:off x="2211413" y="267494"/>
            <a:ext cx="3735431" cy="769441"/>
            <a:chOff x="2211413" y="267494"/>
            <a:chExt cx="3735431" cy="769441"/>
          </a:xfrm>
        </p:grpSpPr>
        <p:sp>
          <p:nvSpPr>
            <p:cNvPr id="31" name="文本框 5"/>
            <p:cNvSpPr txBox="1">
              <a:spLocks noChangeArrowheads="1"/>
            </p:cNvSpPr>
            <p:nvPr/>
          </p:nvSpPr>
          <p:spPr bwMode="auto">
            <a:xfrm>
              <a:off x="4586633" y="361274"/>
              <a:ext cx="1360211" cy="6400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z="3600">
                  <a:solidFill>
                    <a:srgbClr val="5AAB31"/>
                  </a:solidFill>
                  <a:latin charset="-122" pitchFamily="34" typeface="微软雅黑"/>
                </a:rPr>
                <a:t>目录</a:t>
              </a:r>
            </a:p>
          </p:txBody>
        </p:sp>
        <p:sp>
          <p:nvSpPr>
            <p:cNvPr id="73" name="文本框 55"/>
            <p:cNvSpPr>
              <a:spLocks noChangeArrowheads="1"/>
            </p:cNvSpPr>
            <p:nvPr/>
          </p:nvSpPr>
          <p:spPr bwMode="auto">
            <a:xfrm>
              <a:off x="2211413" y="267494"/>
              <a:ext cx="3224683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r>
                <a:rPr altLang="zh-CN" lang="en-US" sz="4400">
                  <a:solidFill>
                    <a:srgbClr val="5AAB31"/>
                  </a:solidFill>
                  <a:latin charset="0" pitchFamily="34" typeface="Impact"/>
                  <a:sym charset="0" pitchFamily="34" typeface="Calibri"/>
                </a:rPr>
                <a:t>CONTENTS</a:t>
              </a:r>
            </a:p>
          </p:txBody>
        </p:sp>
      </p:grpSp>
    </p:spTree>
    <p:extLst>
      <p:ext uri="{BB962C8B-B14F-4D97-AF65-F5344CB8AC3E}">
        <p14:creationId val="394228675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2" presetSubtype="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12" nodeType="withEffect" presetClass="entr" presetID="22" presetSubtype="1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5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5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8" nodeType="withEffect" presetClass="entr" presetID="2" presetSubtype="2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1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2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2" presetSubtype="2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27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28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2" presetSubtype="2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34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35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grpId="0" id="36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3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8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9" nodeType="withEffect" presetClass="entr" presetID="2" presetSubtype="2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1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2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8"/>
      <p:bldP grpId="0" spid="59"/>
      <p:bldP grpId="0" spid="60"/>
      <p:bldP grpId="0" spid="61"/>
      <p:bldP grpId="0" spid="63"/>
      <p:bldP grpId="0" spid="64"/>
      <p:bldP grpId="0" spid="65"/>
      <p:bldP grpId="0" spid="66"/>
      <p:bldP grpId="0" spid="67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组合 22"/>
          <p:cNvGrpSpPr/>
          <p:nvPr/>
        </p:nvGrpSpPr>
        <p:grpSpPr>
          <a:xfrm>
            <a:off x="1413272" y="976313"/>
            <a:ext cx="6257925" cy="2772966"/>
            <a:chOff x="1884036" y="1302350"/>
            <a:chExt cx="8343582" cy="3696109"/>
          </a:xfrm>
        </p:grpSpPr>
        <p:sp>
          <p:nvSpPr>
            <p:cNvPr id="2" name="Shape 2191@|9FFC:0|FBC:0|LFC:13286061|LBC:16777215"/>
            <p:cNvSpPr/>
            <p:nvPr/>
          </p:nvSpPr>
          <p:spPr>
            <a:xfrm flipH="1" flipV="1" rot="16200000">
              <a:off x="5844698" y="1647892"/>
              <a:ext cx="0" cy="3012960"/>
            </a:xfrm>
            <a:prstGeom prst="line">
              <a:avLst/>
            </a:prstGeom>
            <a:ln w="12700">
              <a:solidFill>
                <a:srgbClr val="ADBACA"/>
              </a:solidFill>
              <a:prstDash val="sysDot"/>
              <a:headEnd len="med" type="oval" w="med"/>
              <a:tailEnd len="med" type="oval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3" name="Shape 2191@|9FFC:0|FBC:0|LFC:13286061|LBC:16777215"/>
            <p:cNvSpPr/>
            <p:nvPr/>
          </p:nvSpPr>
          <p:spPr>
            <a:xfrm flipH="1" flipV="1" rot="10800000">
              <a:off x="7351178" y="1672120"/>
              <a:ext cx="0" cy="2953395"/>
            </a:xfrm>
            <a:prstGeom prst="line">
              <a:avLst/>
            </a:prstGeom>
            <a:noFill/>
            <a:ln cap="flat" w="12700">
              <a:solidFill>
                <a:srgbClr val="ADBACA"/>
              </a:solidFill>
              <a:prstDash val="solid"/>
              <a:miter lim="400000"/>
            </a:ln>
            <a:effectLst/>
          </p:spPr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4" name="Shape 2196@|9FFC:0|FBC:0|LFC:13286061|LBC:16777215"/>
            <p:cNvSpPr/>
            <p:nvPr/>
          </p:nvSpPr>
          <p:spPr>
            <a:xfrm>
              <a:off x="7351178" y="4625515"/>
              <a:ext cx="350824" cy="0"/>
            </a:xfrm>
            <a:prstGeom prst="line">
              <a:avLst/>
            </a:prstGeom>
            <a:noFill/>
            <a:ln cap="flat" w="12700">
              <a:solidFill>
                <a:srgbClr val="ADBACA"/>
              </a:solidFill>
              <a:prstDash val="solid"/>
              <a:miter lim="400000"/>
              <a:tailEnd len="med" type="oval" w="med"/>
            </a:ln>
            <a:effectLst/>
          </p:spPr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5" name="Shape 2196@|9FFC:0|FBC:0|LFC:13286061|LBC:16777215"/>
            <p:cNvSpPr/>
            <p:nvPr/>
          </p:nvSpPr>
          <p:spPr>
            <a:xfrm>
              <a:off x="7351178" y="3673319"/>
              <a:ext cx="350824" cy="0"/>
            </a:xfrm>
            <a:prstGeom prst="line">
              <a:avLst/>
            </a:prstGeom>
            <a:noFill/>
            <a:ln cap="flat" w="12700">
              <a:solidFill>
                <a:srgbClr val="ADBACA"/>
              </a:solidFill>
              <a:prstDash val="solid"/>
              <a:miter lim="400000"/>
              <a:tailEnd len="med" type="oval" w="med"/>
            </a:ln>
            <a:effectLst/>
          </p:spPr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6" name="Shape 2196@|9FFC:0|FBC:0|LFC:13286061|LBC:16777215"/>
            <p:cNvSpPr/>
            <p:nvPr/>
          </p:nvSpPr>
          <p:spPr>
            <a:xfrm>
              <a:off x="7351178" y="2675100"/>
              <a:ext cx="350824" cy="0"/>
            </a:xfrm>
            <a:prstGeom prst="line">
              <a:avLst/>
            </a:prstGeom>
            <a:noFill/>
            <a:ln cap="flat" w="12700">
              <a:solidFill>
                <a:srgbClr val="ADBACA"/>
              </a:solidFill>
              <a:prstDash val="solid"/>
              <a:miter lim="400000"/>
              <a:tailEnd len="med" type="oval" w="med"/>
            </a:ln>
            <a:effectLst/>
          </p:spPr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7" name="Shape 2196@|9FFC:0|FBC:0|LFC:13286061|LBC:16777215"/>
            <p:cNvSpPr/>
            <p:nvPr/>
          </p:nvSpPr>
          <p:spPr>
            <a:xfrm>
              <a:off x="7351178" y="1683229"/>
              <a:ext cx="350824" cy="0"/>
            </a:xfrm>
            <a:prstGeom prst="line">
              <a:avLst/>
            </a:prstGeom>
            <a:noFill/>
            <a:ln cap="flat" w="12700">
              <a:solidFill>
                <a:srgbClr val="ADBACA"/>
              </a:solidFill>
              <a:prstDash val="solid"/>
              <a:miter lim="400000"/>
              <a:tailEnd len="med" type="oval" w="med"/>
            </a:ln>
            <a:effectLst/>
          </p:spPr>
          <p:txBody>
            <a:bodyPr anchor="ctr" bIns="50800" lIns="50800" rIns="50800" tIns="50800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rgbClr val="000000"/>
                  </a:solidFill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2400">
                <a:solidFill>
                  <a:srgbClr val="000000"/>
                </a:solidFill>
                <a:latin typeface="Helvetica Light"/>
                <a:ea typeface="Helvetica Light"/>
                <a:cs typeface="+mn-ea"/>
                <a:sym charset="0" pitchFamily="34" typeface="Arial"/>
              </a:endParaRPr>
            </a:p>
          </p:txBody>
        </p:sp>
        <p:sp>
          <p:nvSpPr>
            <p:cNvPr id="8" name="Rectangle 13@|1FFC:192|FBC:16777215|LFC:16777215|LBC:16777215"/>
            <p:cNvSpPr/>
            <p:nvPr/>
          </p:nvSpPr>
          <p:spPr>
            <a:xfrm>
              <a:off x="1884036" y="2805234"/>
              <a:ext cx="2317662" cy="707799"/>
            </a:xfrm>
            <a:prstGeom prst="rect">
              <a:avLst/>
            </a:prstGeom>
            <a:solidFill>
              <a:srgbClr val="315B2F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9" name="Rectangle 18@|1FFC:681197|FBC:16777215|LFC:16777215|LBC:16777215"/>
            <p:cNvSpPr/>
            <p:nvPr/>
          </p:nvSpPr>
          <p:spPr>
            <a:xfrm>
              <a:off x="4796987" y="2302156"/>
              <a:ext cx="2317662" cy="703039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0" name="Rectangle 15@|1FFC:681197|FBC:16777215|LFC:16777215|LBC:16777215"/>
            <p:cNvSpPr/>
            <p:nvPr/>
          </p:nvSpPr>
          <p:spPr>
            <a:xfrm>
              <a:off x="4796987" y="3295614"/>
              <a:ext cx="2317662" cy="706213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1" name="Rectangle 16@|1FFC:681197|FBC:16777215|LFC:16777215|LBC:16777215"/>
            <p:cNvSpPr/>
            <p:nvPr/>
          </p:nvSpPr>
          <p:spPr>
            <a:xfrm>
              <a:off x="7889319" y="2298982"/>
              <a:ext cx="2317662" cy="706213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2" name="Rectangle 14@|1FFC:681197|FBC:16777215|LFC:16777215|LBC:16777215"/>
            <p:cNvSpPr/>
            <p:nvPr/>
          </p:nvSpPr>
          <p:spPr>
            <a:xfrm>
              <a:off x="7889319" y="1302350"/>
              <a:ext cx="2317662" cy="706213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3" name="Rectangle 17@|1FFC:681197|FBC:16777215|LFC:16777215|LBC:16777215"/>
            <p:cNvSpPr/>
            <p:nvPr/>
          </p:nvSpPr>
          <p:spPr>
            <a:xfrm>
              <a:off x="7889319" y="3295614"/>
              <a:ext cx="2317662" cy="706213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4" name="Rectangle 19@|1FFC:681197|FBC:16777215|LFC:16777215|LBC:16777215"/>
            <p:cNvSpPr/>
            <p:nvPr/>
          </p:nvSpPr>
          <p:spPr>
            <a:xfrm>
              <a:off x="7889319" y="4292246"/>
              <a:ext cx="2317662" cy="706213"/>
            </a:xfrm>
            <a:prstGeom prst="rect">
              <a:avLst/>
            </a:prstGeom>
            <a:solidFill>
              <a:srgbClr val="5AAB31"/>
            </a:solidFill>
          </p:spPr>
          <p:style>
            <a:lnRef idx="0">
              <a:scrgbClr b="0" g="0" r="0"/>
            </a:lnRef>
            <a:fillRef idx="0">
              <a:scrgbClr b="0" g="0" r="0"/>
            </a:fillRef>
            <a:effectRef idx="0">
              <a:scrgbClr b="0" g="0" r="0"/>
            </a:effectRef>
            <a:fontRef idx="minor">
              <a:schemeClr val="lt1"/>
            </a:fontRef>
          </p:style>
          <p:txBody>
            <a:bodyPr anchor="ctr" bIns="10160" lIns="10160" rIns="10160" tIns="10160"/>
            <a:lstStyle/>
            <a:p>
              <a:pPr algn="ctr" defTabSz="533400" eaLnBrk="1" fontAlgn="auto" hangingPunct="1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en-US" sz="1200">
                <a:cs typeface="+mn-ea"/>
                <a:sym charset="0" pitchFamily="34" typeface="Arial"/>
              </a:endParaRPr>
            </a:p>
          </p:txBody>
        </p:sp>
        <p:sp>
          <p:nvSpPr>
            <p:cNvPr id="15" name="TextBox 13@|17FFC:16777215|FBC:16777215|LFC:16777215|LBC:16777215"/>
            <p:cNvSpPr txBox="1"/>
            <p:nvPr/>
          </p:nvSpPr>
          <p:spPr>
            <a:xfrm>
              <a:off x="1888798" y="3021065"/>
              <a:ext cx="2338299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16" name="TextBox 13@|17FFC:16777215|FBC:16777215|LFC:16777215|LBC:16777215"/>
            <p:cNvSpPr txBox="1"/>
            <p:nvPr/>
          </p:nvSpPr>
          <p:spPr>
            <a:xfrm>
              <a:off x="4765238" y="3517793"/>
              <a:ext cx="2338299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17" name="TextBox 13@|17FFC:16777215|FBC:16777215|LFC:16777215|LBC:16777215"/>
            <p:cNvSpPr txBox="1"/>
            <p:nvPr/>
          </p:nvSpPr>
          <p:spPr>
            <a:xfrm>
              <a:off x="4765238" y="2513227"/>
              <a:ext cx="2338299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18" name="TextBox 13@|17FFC:16777215|FBC:16777215|LFC:16777215|LBC:16777215"/>
            <p:cNvSpPr txBox="1"/>
            <p:nvPr/>
          </p:nvSpPr>
          <p:spPr>
            <a:xfrm>
              <a:off x="7868683" y="2527509"/>
              <a:ext cx="2338298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19" name="TextBox 13@|17FFC:16777215|FBC:16777215|LFC:16777215|LBC:16777215"/>
            <p:cNvSpPr txBox="1"/>
            <p:nvPr/>
          </p:nvSpPr>
          <p:spPr>
            <a:xfrm>
              <a:off x="7868683" y="1524529"/>
              <a:ext cx="2338298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0" name="TextBox 13@|17FFC:16777215|FBC:16777215|LFC:16777215|LBC:16777215"/>
            <p:cNvSpPr txBox="1"/>
            <p:nvPr/>
          </p:nvSpPr>
          <p:spPr>
            <a:xfrm>
              <a:off x="7889319" y="4487447"/>
              <a:ext cx="2338299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21" name="TextBox 13@|17FFC:16777215|FBC:16777215|LFC:16777215|LBC:16777215"/>
            <p:cNvSpPr txBox="1"/>
            <p:nvPr/>
          </p:nvSpPr>
          <p:spPr>
            <a:xfrm>
              <a:off x="7889319" y="3482878"/>
              <a:ext cx="2338299" cy="24376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</p:grpSp>
      <p:sp>
        <p:nvSpPr>
          <p:cNvPr id="22" name="矩形 21"/>
          <p:cNvSpPr/>
          <p:nvPr/>
        </p:nvSpPr>
        <p:spPr>
          <a:xfrm>
            <a:off x="1061095" y="3898235"/>
            <a:ext cx="7039297" cy="754380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b="1" kern="0" lang="zh-CN" sz="1100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grpSp>
        <p:nvGrpSpPr>
          <p:cNvPr id="29" name="组合 28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1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3" name="圆角矩形 32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4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5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2" name="等腰三角形 31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6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2743260903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reeform 17"/>
          <p:cNvSpPr>
            <a:spLocks noChangeAspect="1"/>
          </p:cNvSpPr>
          <p:nvPr/>
        </p:nvSpPr>
        <p:spPr bwMode="auto">
          <a:xfrm>
            <a:off x="5117306" y="2065735"/>
            <a:ext cx="1453754" cy="1431131"/>
          </a:xfrm>
          <a:custGeom>
            <a:gdLst>
              <a:gd fmla="*/ 145 w 145" name="T0"/>
              <a:gd fmla="*/ 74 h 143" name="T1"/>
              <a:gd fmla="*/ 133 w 145" name="T2"/>
              <a:gd fmla="*/ 88 h 143" name="T3"/>
              <a:gd fmla="*/ 8 w 145" name="T4"/>
              <a:gd fmla="*/ 143 h 143" name="T5"/>
              <a:gd fmla="*/ 2 w 145" name="T6"/>
              <a:gd fmla="*/ 141 h 143" name="T7"/>
              <a:gd fmla="*/ 0 w 145" name="T8"/>
              <a:gd fmla="*/ 135 h 143" name="T9"/>
              <a:gd fmla="*/ 6 w 145" name="T10"/>
              <a:gd fmla="*/ 108 h 143" name="T11"/>
              <a:gd fmla="*/ 50 w 145" name="T12"/>
              <a:gd fmla="*/ 73 h 143" name="T13"/>
              <a:gd fmla="*/ 21 w 145" name="T14"/>
              <a:gd fmla="*/ 44 h 143" name="T15"/>
              <a:gd fmla="*/ 29 w 145" name="T16"/>
              <a:gd fmla="*/ 8 h 143" name="T17"/>
              <a:gd fmla="*/ 36 w 145" name="T18"/>
              <a:gd fmla="*/ 1 h 143" name="T19"/>
              <a:gd fmla="*/ 44 w 145" name="T20"/>
              <a:gd fmla="*/ 3 h 143" name="T21"/>
              <a:gd fmla="*/ 138 w 145" name="T22"/>
              <a:gd fmla="*/ 61 h 143" name="T23"/>
              <a:gd fmla="*/ 145 w 145" name="T24"/>
              <a:gd fmla="*/ 74 h 14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43" w="145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315B2F"/>
          </a:solidFill>
          <a:ln algn="ctr" cap="flat" cmpd="sng" w="3175">
            <a:noFill/>
            <a:prstDash val="soli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FFFFFF"/>
              </a:solidFill>
              <a:cs typeface="+mn-ea"/>
              <a:sym charset="0" pitchFamily="34" typeface="Arial"/>
            </a:endParaRPr>
          </a:p>
        </p:txBody>
      </p:sp>
      <p:sp>
        <p:nvSpPr>
          <p:cNvPr id="3" name="Freeform 17"/>
          <p:cNvSpPr/>
          <p:nvPr/>
        </p:nvSpPr>
        <p:spPr bwMode="auto">
          <a:xfrm>
            <a:off x="4368404" y="2245519"/>
            <a:ext cx="1110853" cy="1092994"/>
          </a:xfrm>
          <a:custGeom>
            <a:gdLst>
              <a:gd fmla="*/ 145 w 145" name="T0"/>
              <a:gd fmla="*/ 74 h 143" name="T1"/>
              <a:gd fmla="*/ 133 w 145" name="T2"/>
              <a:gd fmla="*/ 88 h 143" name="T3"/>
              <a:gd fmla="*/ 8 w 145" name="T4"/>
              <a:gd fmla="*/ 143 h 143" name="T5"/>
              <a:gd fmla="*/ 2 w 145" name="T6"/>
              <a:gd fmla="*/ 141 h 143" name="T7"/>
              <a:gd fmla="*/ 0 w 145" name="T8"/>
              <a:gd fmla="*/ 135 h 143" name="T9"/>
              <a:gd fmla="*/ 6 w 145" name="T10"/>
              <a:gd fmla="*/ 108 h 143" name="T11"/>
              <a:gd fmla="*/ 50 w 145" name="T12"/>
              <a:gd fmla="*/ 73 h 143" name="T13"/>
              <a:gd fmla="*/ 21 w 145" name="T14"/>
              <a:gd fmla="*/ 44 h 143" name="T15"/>
              <a:gd fmla="*/ 29 w 145" name="T16"/>
              <a:gd fmla="*/ 8 h 143" name="T17"/>
              <a:gd fmla="*/ 36 w 145" name="T18"/>
              <a:gd fmla="*/ 1 h 143" name="T19"/>
              <a:gd fmla="*/ 44 w 145" name="T20"/>
              <a:gd fmla="*/ 3 h 143" name="T21"/>
              <a:gd fmla="*/ 138 w 145" name="T22"/>
              <a:gd fmla="*/ 61 h 143" name="T23"/>
              <a:gd fmla="*/ 145 w 145" name="T24"/>
              <a:gd fmla="*/ 74 h 143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43" w="145">
                <a:moveTo>
                  <a:pt x="145" y="74"/>
                </a:moveTo>
                <a:cubicBezTo>
                  <a:pt x="145" y="82"/>
                  <a:pt x="133" y="88"/>
                  <a:pt x="133" y="88"/>
                </a:cubicBezTo>
                <a:cubicBezTo>
                  <a:pt x="8" y="143"/>
                  <a:pt x="8" y="143"/>
                  <a:pt x="8" y="143"/>
                </a:cubicBezTo>
                <a:cubicBezTo>
                  <a:pt x="8" y="143"/>
                  <a:pt x="4" y="143"/>
                  <a:pt x="2" y="141"/>
                </a:cubicBezTo>
                <a:cubicBezTo>
                  <a:pt x="0" y="139"/>
                  <a:pt x="0" y="135"/>
                  <a:pt x="0" y="135"/>
                </a:cubicBezTo>
                <a:cubicBezTo>
                  <a:pt x="6" y="108"/>
                  <a:pt x="6" y="108"/>
                  <a:pt x="6" y="108"/>
                </a:cubicBezTo>
                <a:cubicBezTo>
                  <a:pt x="6" y="108"/>
                  <a:pt x="50" y="92"/>
                  <a:pt x="50" y="73"/>
                </a:cubicBezTo>
                <a:cubicBezTo>
                  <a:pt x="49" y="57"/>
                  <a:pt x="21" y="44"/>
                  <a:pt x="21" y="44"/>
                </a:cubicBezTo>
                <a:cubicBezTo>
                  <a:pt x="29" y="8"/>
                  <a:pt x="29" y="8"/>
                  <a:pt x="29" y="8"/>
                </a:cubicBezTo>
                <a:cubicBezTo>
                  <a:pt x="29" y="8"/>
                  <a:pt x="31" y="3"/>
                  <a:pt x="36" y="1"/>
                </a:cubicBezTo>
                <a:cubicBezTo>
                  <a:pt x="40" y="0"/>
                  <a:pt x="44" y="3"/>
                  <a:pt x="44" y="3"/>
                </a:cubicBezTo>
                <a:cubicBezTo>
                  <a:pt x="138" y="61"/>
                  <a:pt x="138" y="61"/>
                  <a:pt x="138" y="61"/>
                </a:cubicBezTo>
                <a:cubicBezTo>
                  <a:pt x="138" y="61"/>
                  <a:pt x="145" y="65"/>
                  <a:pt x="145" y="74"/>
                </a:cubicBezTo>
                <a:close/>
              </a:path>
            </a:pathLst>
          </a:custGeom>
          <a:solidFill>
            <a:srgbClr val="5AAB31"/>
          </a:solidFill>
          <a:ln algn="ctr" cap="flat" cmpd="sng" w="3175">
            <a:noFill/>
            <a:prstDash val="soli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FFFFFF"/>
              </a:solidFill>
              <a:cs typeface="+mn-ea"/>
              <a:sym charset="0" pitchFamily="34" typeface="Arial"/>
            </a:endParaRPr>
          </a:p>
        </p:txBody>
      </p:sp>
      <p:sp>
        <p:nvSpPr>
          <p:cNvPr id="4" name="Freeform 18"/>
          <p:cNvSpPr/>
          <p:nvPr/>
        </p:nvSpPr>
        <p:spPr bwMode="auto">
          <a:xfrm>
            <a:off x="3679031" y="2334816"/>
            <a:ext cx="971550" cy="948928"/>
          </a:xfrm>
          <a:custGeom>
            <a:gdLst>
              <a:gd fmla="*/ 127 w 127" name="T0"/>
              <a:gd fmla="*/ 64 h 124" name="T1"/>
              <a:gd fmla="*/ 117 w 127" name="T2"/>
              <a:gd fmla="*/ 76 h 124" name="T3"/>
              <a:gd fmla="*/ 8 w 127" name="T4"/>
              <a:gd fmla="*/ 124 h 124" name="T5"/>
              <a:gd fmla="*/ 2 w 127" name="T6"/>
              <a:gd fmla="*/ 123 h 124" name="T7"/>
              <a:gd fmla="*/ 1 w 127" name="T8"/>
              <a:gd fmla="*/ 118 h 124" name="T9"/>
              <a:gd fmla="*/ 6 w 127" name="T10"/>
              <a:gd fmla="*/ 94 h 124" name="T11"/>
              <a:gd fmla="*/ 39 w 127" name="T12"/>
              <a:gd fmla="*/ 62 h 124" name="T13"/>
              <a:gd fmla="*/ 19 w 127" name="T14"/>
              <a:gd fmla="*/ 38 h 124" name="T15"/>
              <a:gd fmla="*/ 26 w 127" name="T16"/>
              <a:gd fmla="*/ 6 h 124" name="T17"/>
              <a:gd fmla="*/ 32 w 127" name="T18"/>
              <a:gd fmla="*/ 1 h 124" name="T19"/>
              <a:gd fmla="*/ 39 w 127" name="T20"/>
              <a:gd fmla="*/ 2 h 124" name="T21"/>
              <a:gd fmla="*/ 121 w 127" name="T22"/>
              <a:gd fmla="*/ 52 h 124" name="T23"/>
              <a:gd fmla="*/ 127 w 127" name="T24"/>
              <a:gd fmla="*/ 64 h 12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24" w="127">
                <a:moveTo>
                  <a:pt x="127" y="64"/>
                </a:moveTo>
                <a:cubicBezTo>
                  <a:pt x="127" y="71"/>
                  <a:pt x="117" y="76"/>
                  <a:pt x="117" y="76"/>
                </a:cubicBezTo>
                <a:cubicBezTo>
                  <a:pt x="8" y="124"/>
                  <a:pt x="8" y="124"/>
                  <a:pt x="8" y="124"/>
                </a:cubicBezTo>
                <a:cubicBezTo>
                  <a:pt x="8" y="124"/>
                  <a:pt x="4" y="124"/>
                  <a:pt x="2" y="123"/>
                </a:cubicBezTo>
                <a:cubicBezTo>
                  <a:pt x="0" y="121"/>
                  <a:pt x="1" y="118"/>
                  <a:pt x="1" y="118"/>
                </a:cubicBezTo>
                <a:cubicBezTo>
                  <a:pt x="6" y="94"/>
                  <a:pt x="6" y="94"/>
                  <a:pt x="6" y="94"/>
                </a:cubicBezTo>
                <a:cubicBezTo>
                  <a:pt x="6" y="94"/>
                  <a:pt x="39" y="81"/>
                  <a:pt x="39" y="62"/>
                </a:cubicBezTo>
                <a:cubicBezTo>
                  <a:pt x="40" y="48"/>
                  <a:pt x="19" y="38"/>
                  <a:pt x="19" y="38"/>
                </a:cubicBezTo>
                <a:cubicBezTo>
                  <a:pt x="26" y="6"/>
                  <a:pt x="26" y="6"/>
                  <a:pt x="26" y="6"/>
                </a:cubicBezTo>
                <a:cubicBezTo>
                  <a:pt x="26" y="6"/>
                  <a:pt x="28" y="2"/>
                  <a:pt x="32" y="1"/>
                </a:cubicBezTo>
                <a:cubicBezTo>
                  <a:pt x="36" y="0"/>
                  <a:pt x="39" y="2"/>
                  <a:pt x="39" y="2"/>
                </a:cubicBezTo>
                <a:cubicBezTo>
                  <a:pt x="121" y="52"/>
                  <a:pt x="121" y="52"/>
                  <a:pt x="121" y="52"/>
                </a:cubicBezTo>
                <a:cubicBezTo>
                  <a:pt x="121" y="52"/>
                  <a:pt x="127" y="57"/>
                  <a:pt x="127" y="64"/>
                </a:cubicBezTo>
                <a:close/>
              </a:path>
            </a:pathLst>
          </a:custGeom>
          <a:solidFill>
            <a:srgbClr val="5AAB31"/>
          </a:solidFill>
          <a:ln algn="ctr" cap="flat" cmpd="sng" w="3175">
            <a:noFill/>
            <a:prstDash val="soli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FFFFFF"/>
              </a:solidFill>
              <a:cs typeface="+mn-ea"/>
              <a:sym charset="0" pitchFamily="34" typeface="Arial"/>
            </a:endParaRPr>
          </a:p>
        </p:txBody>
      </p:sp>
      <p:sp>
        <p:nvSpPr>
          <p:cNvPr id="5" name="Freeform 19"/>
          <p:cNvSpPr/>
          <p:nvPr/>
        </p:nvSpPr>
        <p:spPr bwMode="auto">
          <a:xfrm>
            <a:off x="3137297" y="2428875"/>
            <a:ext cx="771525" cy="781050"/>
          </a:xfrm>
          <a:custGeom>
            <a:gdLst>
              <a:gd fmla="*/ 15 w 101" name="T0"/>
              <a:gd fmla="*/ 31 h 102" name="T1"/>
              <a:gd fmla="*/ 21 w 101" name="T2"/>
              <a:gd fmla="*/ 5 h 102" name="T3"/>
              <a:gd fmla="*/ 26 w 101" name="T4"/>
              <a:gd fmla="*/ 1 h 102" name="T5"/>
              <a:gd fmla="*/ 32 w 101" name="T6"/>
              <a:gd fmla="*/ 2 h 102" name="T7"/>
              <a:gd fmla="*/ 95 w 101" name="T8"/>
              <a:gd fmla="*/ 41 h 102" name="T9"/>
              <a:gd fmla="*/ 101 w 101" name="T10"/>
              <a:gd fmla="*/ 51 h 102" name="T11"/>
              <a:gd fmla="*/ 94 w 101" name="T12"/>
              <a:gd fmla="*/ 63 h 102" name="T13"/>
              <a:gd fmla="*/ 6 w 101" name="T14"/>
              <a:gd fmla="*/ 102 h 102" name="T15"/>
              <a:gd fmla="*/ 2 w 101" name="T16"/>
              <a:gd fmla="*/ 101 h 102" name="T17"/>
              <a:gd fmla="*/ 0 w 101" name="T18"/>
              <a:gd fmla="*/ 97 h 102" name="T19"/>
              <a:gd fmla="*/ 5 w 101" name="T20"/>
              <a:gd fmla="*/ 77 h 102" name="T21"/>
              <a:gd fmla="*/ 15 w 101" name="T22"/>
              <a:gd fmla="*/ 31 h 102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102" w="100">
                <a:moveTo>
                  <a:pt x="15" y="31"/>
                </a:moveTo>
                <a:cubicBezTo>
                  <a:pt x="21" y="5"/>
                  <a:pt x="21" y="5"/>
                  <a:pt x="21" y="5"/>
                </a:cubicBezTo>
                <a:cubicBezTo>
                  <a:pt x="21" y="5"/>
                  <a:pt x="22" y="2"/>
                  <a:pt x="26" y="1"/>
                </a:cubicBezTo>
                <a:cubicBezTo>
                  <a:pt x="29" y="0"/>
                  <a:pt x="32" y="2"/>
                  <a:pt x="32" y="2"/>
                </a:cubicBezTo>
                <a:cubicBezTo>
                  <a:pt x="95" y="41"/>
                  <a:pt x="95" y="41"/>
                  <a:pt x="95" y="41"/>
                </a:cubicBezTo>
                <a:cubicBezTo>
                  <a:pt x="95" y="41"/>
                  <a:pt x="101" y="46"/>
                  <a:pt x="101" y="51"/>
                </a:cubicBezTo>
                <a:cubicBezTo>
                  <a:pt x="101" y="60"/>
                  <a:pt x="94" y="63"/>
                  <a:pt x="94" y="63"/>
                </a:cubicBezTo>
                <a:cubicBezTo>
                  <a:pt x="6" y="102"/>
                  <a:pt x="6" y="102"/>
                  <a:pt x="6" y="102"/>
                </a:cubicBezTo>
                <a:cubicBezTo>
                  <a:pt x="6" y="102"/>
                  <a:pt x="3" y="102"/>
                  <a:pt x="2" y="101"/>
                </a:cubicBezTo>
                <a:cubicBezTo>
                  <a:pt x="0" y="99"/>
                  <a:pt x="0" y="97"/>
                  <a:pt x="0" y="97"/>
                </a:cubicBezTo>
                <a:cubicBezTo>
                  <a:pt x="5" y="77"/>
                  <a:pt x="5" y="77"/>
                  <a:pt x="5" y="77"/>
                </a:cubicBezTo>
                <a:lnTo>
                  <a:pt x="15" y="31"/>
                </a:lnTo>
                <a:close/>
              </a:path>
            </a:pathLst>
          </a:custGeom>
          <a:solidFill>
            <a:srgbClr val="5AAB31"/>
          </a:solidFill>
          <a:ln algn="ctr" cap="flat" cmpd="sng" w="3175">
            <a:noFill/>
            <a:prstDash val="soli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FFFFFF"/>
              </a:solidFill>
              <a:cs typeface="+mn-ea"/>
              <a:sym charset="0" pitchFamily="34" typeface="Arial"/>
            </a:endParaRPr>
          </a:p>
        </p:txBody>
      </p:sp>
      <p:sp>
        <p:nvSpPr>
          <p:cNvPr id="6" name="任意多边形 5"/>
          <p:cNvSpPr/>
          <p:nvPr/>
        </p:nvSpPr>
        <p:spPr bwMode="auto">
          <a:xfrm>
            <a:off x="6118623" y="2366962"/>
            <a:ext cx="1912144" cy="215504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12700">
            <a:solidFill>
              <a:srgbClr val="ADBACA"/>
            </a:solidFill>
            <a:prstDash val="solid"/>
            <a:headEnd len="med" type="oval" w="med"/>
            <a:tailEnd len="med" type="stealth" w="me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7" name="任意多边形 6"/>
          <p:cNvSpPr/>
          <p:nvPr/>
        </p:nvSpPr>
        <p:spPr bwMode="auto">
          <a:xfrm flipH="1">
            <a:off x="1433513" y="2599135"/>
            <a:ext cx="1913335" cy="214313"/>
          </a:xfrm>
          <a:custGeom>
            <a:gdLst>
              <a:gd fmla="*/ 0 w 1600200" name="connsiteX0"/>
              <a:gd fmla="*/ 552450 h 552450" name="connsiteY0"/>
              <a:gd fmla="*/ 171450 w 1600200" name="connsiteX1"/>
              <a:gd fmla="*/ 0 h 552450" name="connsiteY1"/>
              <a:gd fmla="*/ 1600200 w 1600200" name="connsiteX2"/>
              <a:gd fmla="*/ 0 h 55245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552450" w="160020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algn="ctr" cap="flat" cmpd="sng" w="12700">
            <a:solidFill>
              <a:srgbClr val="ADBACA"/>
            </a:solidFill>
            <a:prstDash val="solid"/>
            <a:headEnd len="med" type="oval" w="med"/>
            <a:tailEnd len="med" type="stealth" w="me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924425" y="1841897"/>
            <a:ext cx="504825" cy="751284"/>
          </a:xfrm>
          <a:custGeom>
            <a:gdLst>
              <a:gd fmla="*/ 0 w 647700" name="connsiteX0"/>
              <a:gd fmla="*/ 965200 h 965200" name="connsiteY0"/>
              <a:gd fmla="*/ 101600 w 647700" name="connsiteX1"/>
              <a:gd fmla="*/ 520700 h 965200" name="connsiteY1"/>
              <a:gd fmla="*/ 647700 w 647700" name="connsiteX2"/>
              <a:gd fmla="*/ 0 h 96520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965200" w="6477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algn="ctr" cap="flat" cmpd="sng" w="12700">
            <a:solidFill>
              <a:srgbClr val="ADBACA"/>
            </a:solidFill>
            <a:prstDash val="solid"/>
            <a:headEnd len="med" type="oval" w="med"/>
            <a:tailEnd len="med" type="stealth" w="me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9" name="任意多边形 8"/>
          <p:cNvSpPr/>
          <p:nvPr/>
        </p:nvSpPr>
        <p:spPr>
          <a:xfrm flipH="1">
            <a:off x="3639741" y="1837135"/>
            <a:ext cx="504825" cy="751284"/>
          </a:xfrm>
          <a:custGeom>
            <a:gdLst>
              <a:gd fmla="*/ 0 w 647700" name="connsiteX0"/>
              <a:gd fmla="*/ 965200 h 965200" name="connsiteY0"/>
              <a:gd fmla="*/ 101600 w 647700" name="connsiteX1"/>
              <a:gd fmla="*/ 520700 h 965200" name="connsiteY1"/>
              <a:gd fmla="*/ 647700 w 647700" name="connsiteX2"/>
              <a:gd fmla="*/ 0 h 965200" name="connsiteY2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b="b" l="l" r="r" t="t"/>
            <a:pathLst>
              <a:path h="965200" w="6477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algn="ctr" cap="flat" cmpd="sng" w="12700">
            <a:solidFill>
              <a:srgbClr val="ADBACA"/>
            </a:solidFill>
            <a:prstDash val="solid"/>
            <a:headEnd len="med" type="oval" w="med"/>
            <a:tailEnd len="med" type="stealth" w="med"/>
          </a:ln>
          <a:effectLst/>
        </p:spPr>
        <p:txBody>
          <a:bodyPr anchor="ctr"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kern="0" lang="zh-CN" sz="800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0" name="Freeform 6"/>
          <p:cNvSpPr>
            <a:spLocks noChangeAspect="1" noEditPoints="1"/>
          </p:cNvSpPr>
          <p:nvPr/>
        </p:nvSpPr>
        <p:spPr bwMode="auto">
          <a:xfrm>
            <a:off x="3469482" y="2717006"/>
            <a:ext cx="170260" cy="180975"/>
          </a:xfrm>
          <a:custGeom>
            <a:gdLst>
              <a:gd fmla="*/ 67 w 376" name="T0"/>
              <a:gd fmla="*/ 3 h 401" name="T1"/>
              <a:gd fmla="*/ 62 w 376" name="T2"/>
              <a:gd fmla="*/ 3 h 401" name="T3"/>
              <a:gd fmla="*/ 0 w 376" name="T4"/>
              <a:gd fmla="*/ 159 h 401" name="T5"/>
              <a:gd fmla="*/ 65 w 376" name="T6"/>
              <a:gd fmla="*/ 223 h 401" name="T7"/>
              <a:gd fmla="*/ 129 w 376" name="T8"/>
              <a:gd fmla="*/ 159 h 401" name="T9"/>
              <a:gd fmla="*/ 67 w 376" name="T10"/>
              <a:gd fmla="*/ 3 h 401" name="T11"/>
              <a:gd fmla="*/ 313 w 376" name="T12"/>
              <a:gd fmla="*/ 3 h 401" name="T13"/>
              <a:gd fmla="*/ 309 w 376" name="T14"/>
              <a:gd fmla="*/ 3 h 401" name="T15"/>
              <a:gd fmla="*/ 246 w 376" name="T16"/>
              <a:gd fmla="*/ 159 h 401" name="T17"/>
              <a:gd fmla="*/ 311 w 376" name="T18"/>
              <a:gd fmla="*/ 223 h 401" name="T19"/>
              <a:gd fmla="*/ 376 w 376" name="T20"/>
              <a:gd fmla="*/ 159 h 401" name="T21"/>
              <a:gd fmla="*/ 313 w 376" name="T22"/>
              <a:gd fmla="*/ 3 h 401" name="T23"/>
              <a:gd fmla="*/ 185 w 376" name="T24"/>
              <a:gd fmla="*/ 180 h 401" name="T25"/>
              <a:gd fmla="*/ 123 w 376" name="T26"/>
              <a:gd fmla="*/ 337 h 401" name="T27"/>
              <a:gd fmla="*/ 188 w 376" name="T28"/>
              <a:gd fmla="*/ 401 h 401" name="T29"/>
              <a:gd fmla="*/ 253 w 376" name="T30"/>
              <a:gd fmla="*/ 337 h 401" name="T31"/>
              <a:gd fmla="*/ 190 w 376" name="T32"/>
              <a:gd fmla="*/ 180 h 401" name="T33"/>
              <a:gd fmla="*/ 185 w 376" name="T34"/>
              <a:gd fmla="*/ 180 h 401" name="T3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b="b" l="0" r="r" t="0"/>
            <a:pathLst>
              <a:path h="401" w="376">
                <a:moveTo>
                  <a:pt x="67" y="3"/>
                </a:moveTo>
                <a:cubicBezTo>
                  <a:pt x="67" y="0"/>
                  <a:pt x="62" y="0"/>
                  <a:pt x="62" y="3"/>
                </a:cubicBezTo>
                <a:cubicBezTo>
                  <a:pt x="52" y="85"/>
                  <a:pt x="0" y="102"/>
                  <a:pt x="0" y="159"/>
                </a:cubicBezTo>
                <a:cubicBezTo>
                  <a:pt x="0" y="195"/>
                  <a:pt x="29" y="223"/>
                  <a:pt x="65" y="223"/>
                </a:cubicBezTo>
                <a:cubicBezTo>
                  <a:pt x="100" y="223"/>
                  <a:pt x="129" y="195"/>
                  <a:pt x="129" y="159"/>
                </a:cubicBezTo>
                <a:cubicBezTo>
                  <a:pt x="129" y="102"/>
                  <a:pt x="77" y="85"/>
                  <a:pt x="67" y="3"/>
                </a:cubicBezTo>
                <a:close/>
                <a:moveTo>
                  <a:pt x="313" y="3"/>
                </a:moveTo>
                <a:cubicBezTo>
                  <a:pt x="313" y="0"/>
                  <a:pt x="309" y="0"/>
                  <a:pt x="309" y="3"/>
                </a:cubicBezTo>
                <a:cubicBezTo>
                  <a:pt x="298" y="85"/>
                  <a:pt x="246" y="102"/>
                  <a:pt x="246" y="159"/>
                </a:cubicBezTo>
                <a:cubicBezTo>
                  <a:pt x="246" y="195"/>
                  <a:pt x="276" y="223"/>
                  <a:pt x="311" y="223"/>
                </a:cubicBezTo>
                <a:cubicBezTo>
                  <a:pt x="346" y="223"/>
                  <a:pt x="376" y="195"/>
                  <a:pt x="376" y="159"/>
                </a:cubicBezTo>
                <a:cubicBezTo>
                  <a:pt x="376" y="102"/>
                  <a:pt x="324" y="85"/>
                  <a:pt x="313" y="3"/>
                </a:cubicBezTo>
                <a:close/>
                <a:moveTo>
                  <a:pt x="185" y="180"/>
                </a:moveTo>
                <a:cubicBezTo>
                  <a:pt x="175" y="263"/>
                  <a:pt x="123" y="280"/>
                  <a:pt x="123" y="337"/>
                </a:cubicBezTo>
                <a:cubicBezTo>
                  <a:pt x="123" y="372"/>
                  <a:pt x="153" y="401"/>
                  <a:pt x="188" y="401"/>
                </a:cubicBezTo>
                <a:cubicBezTo>
                  <a:pt x="223" y="401"/>
                  <a:pt x="253" y="372"/>
                  <a:pt x="253" y="337"/>
                </a:cubicBezTo>
                <a:cubicBezTo>
                  <a:pt x="253" y="280"/>
                  <a:pt x="200" y="263"/>
                  <a:pt x="190" y="180"/>
                </a:cubicBezTo>
                <a:cubicBezTo>
                  <a:pt x="190" y="178"/>
                  <a:pt x="186" y="178"/>
                  <a:pt x="185" y="180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kern="0" lang="en-US" sz="15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11" name="Freeform 26"/>
          <p:cNvSpPr>
            <a:spLocks noChangeAspect="1"/>
          </p:cNvSpPr>
          <p:nvPr/>
        </p:nvSpPr>
        <p:spPr bwMode="auto">
          <a:xfrm>
            <a:off x="5865019" y="2717007"/>
            <a:ext cx="182166" cy="189310"/>
          </a:xfrm>
          <a:custGeom>
            <a:gdLst>
              <a:gd fmla="*/ 103 w 274" name="T0"/>
              <a:gd fmla="*/ 284 h 284" name="T1"/>
              <a:gd fmla="*/ 80 w 274" name="T2"/>
              <a:gd fmla="*/ 273 h 284" name="T3"/>
              <a:gd fmla="*/ 9 w 274" name="T4"/>
              <a:gd fmla="*/ 178 h 284" name="T5"/>
              <a:gd fmla="*/ 14 w 274" name="T6"/>
              <a:gd fmla="*/ 139 h 284" name="T7"/>
              <a:gd fmla="*/ 53 w 274" name="T8"/>
              <a:gd fmla="*/ 145 h 284" name="T9"/>
              <a:gd fmla="*/ 100 w 274" name="T10"/>
              <a:gd fmla="*/ 207 h 284" name="T11"/>
              <a:gd fmla="*/ 219 w 274" name="T12"/>
              <a:gd fmla="*/ 17 h 284" name="T13"/>
              <a:gd fmla="*/ 257 w 274" name="T14"/>
              <a:gd fmla="*/ 8 h 284" name="T15"/>
              <a:gd fmla="*/ 266 w 274" name="T16"/>
              <a:gd fmla="*/ 47 h 284" name="T17"/>
              <a:gd fmla="*/ 126 w 274" name="T18"/>
              <a:gd fmla="*/ 271 h 284" name="T19"/>
              <a:gd fmla="*/ 104 w 274" name="T20"/>
              <a:gd fmla="*/ 284 h 284" name="T21"/>
              <a:gd fmla="*/ 103 w 274" name="T22"/>
              <a:gd fmla="*/ 284 h 284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284" w="274">
                <a:moveTo>
                  <a:pt x="103" y="284"/>
                </a:moveTo>
                <a:cubicBezTo>
                  <a:pt x="94" y="284"/>
                  <a:pt x="86" y="280"/>
                  <a:pt x="80" y="273"/>
                </a:cubicBezTo>
                <a:cubicBezTo>
                  <a:pt x="9" y="178"/>
                  <a:pt x="9" y="178"/>
                  <a:pt x="9" y="178"/>
                </a:cubicBezTo>
                <a:cubicBezTo>
                  <a:pt x="0" y="166"/>
                  <a:pt x="2" y="149"/>
                  <a:pt x="14" y="139"/>
                </a:cubicBezTo>
                <a:cubicBezTo>
                  <a:pt x="27" y="130"/>
                  <a:pt x="44" y="133"/>
                  <a:pt x="53" y="145"/>
                </a:cubicBezTo>
                <a:cubicBezTo>
                  <a:pt x="100" y="207"/>
                  <a:pt x="100" y="207"/>
                  <a:pt x="100" y="207"/>
                </a:cubicBezTo>
                <a:cubicBezTo>
                  <a:pt x="219" y="17"/>
                  <a:pt x="219" y="17"/>
                  <a:pt x="219" y="17"/>
                </a:cubicBezTo>
                <a:cubicBezTo>
                  <a:pt x="227" y="4"/>
                  <a:pt x="244" y="0"/>
                  <a:pt x="257" y="8"/>
                </a:cubicBezTo>
                <a:cubicBezTo>
                  <a:pt x="270" y="16"/>
                  <a:pt x="274" y="33"/>
                  <a:pt x="266" y="47"/>
                </a:cubicBezTo>
                <a:cubicBezTo>
                  <a:pt x="126" y="271"/>
                  <a:pt x="126" y="271"/>
                  <a:pt x="126" y="271"/>
                </a:cubicBezTo>
                <a:cubicBezTo>
                  <a:pt x="121" y="279"/>
                  <a:pt x="113" y="283"/>
                  <a:pt x="104" y="284"/>
                </a:cubicBezTo>
                <a:cubicBezTo>
                  <a:pt x="104" y="284"/>
                  <a:pt x="103" y="284"/>
                  <a:pt x="103" y="284"/>
                </a:cubicBezTo>
                <a:close/>
              </a:path>
            </a:pathLst>
          </a:custGeom>
          <a:solidFill>
            <a:sysClr lastClr="FFFFFF" val="window"/>
          </a:solidFill>
          <a:ln>
            <a:noFill/>
          </a:ln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kern="0" lang="en-US" sz="15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12" name="Freeform 442"/>
          <p:cNvSpPr>
            <a:spLocks noEditPoints="1"/>
          </p:cNvSpPr>
          <p:nvPr/>
        </p:nvSpPr>
        <p:spPr bwMode="auto">
          <a:xfrm>
            <a:off x="4106466" y="2730103"/>
            <a:ext cx="194072" cy="166688"/>
          </a:xfrm>
          <a:custGeom>
            <a:gdLst>
              <a:gd fmla="*/ 278 w 288" name="T0"/>
              <a:gd fmla="*/ 0 h 246" name="T1"/>
              <a:gd fmla="*/ 52 w 288" name="T2"/>
              <a:gd fmla="*/ 0 h 246" name="T3"/>
              <a:gd fmla="*/ 42 w 288" name="T4"/>
              <a:gd fmla="*/ 10 h 246" name="T5"/>
              <a:gd fmla="*/ 42 w 288" name="T6"/>
              <a:gd fmla="*/ 43 h 246" name="T7"/>
              <a:gd fmla="*/ 10 w 288" name="T8"/>
              <a:gd fmla="*/ 43 h 246" name="T9"/>
              <a:gd fmla="*/ 0 w 288" name="T10"/>
              <a:gd fmla="*/ 53 h 246" name="T11"/>
              <a:gd fmla="*/ 0 w 288" name="T12"/>
              <a:gd fmla="*/ 219 h 246" name="T13"/>
              <a:gd fmla="*/ 27 w 288" name="T14"/>
              <a:gd fmla="*/ 246 h 246" name="T15"/>
              <a:gd fmla="*/ 52 w 288" name="T16"/>
              <a:gd fmla="*/ 246 h 246" name="T17"/>
              <a:gd fmla="*/ 241 w 288" name="T18"/>
              <a:gd fmla="*/ 246 h 246" name="T19"/>
              <a:gd fmla="*/ 278 w 288" name="T20"/>
              <a:gd fmla="*/ 246 h 246" name="T21"/>
              <a:gd fmla="*/ 288 w 288" name="T22"/>
              <a:gd fmla="*/ 236 h 246" name="T23"/>
              <a:gd fmla="*/ 288 w 288" name="T24"/>
              <a:gd fmla="*/ 10 h 246" name="T25"/>
              <a:gd fmla="*/ 278 w 288" name="T26"/>
              <a:gd fmla="*/ 0 h 246" name="T27"/>
              <a:gd fmla="*/ 271 w 288" name="T28"/>
              <a:gd fmla="*/ 229 h 246" name="T29"/>
              <a:gd fmla="*/ 241 w 288" name="T30"/>
              <a:gd fmla="*/ 229 h 246" name="T31"/>
              <a:gd fmla="*/ 52 w 288" name="T32"/>
              <a:gd fmla="*/ 229 h 246" name="T33"/>
              <a:gd fmla="*/ 27 w 288" name="T34"/>
              <a:gd fmla="*/ 229 h 246" name="T35"/>
              <a:gd fmla="*/ 17 w 288" name="T36"/>
              <a:gd fmla="*/ 219 h 246" name="T37"/>
              <a:gd fmla="*/ 17 w 288" name="T38"/>
              <a:gd fmla="*/ 60 h 246" name="T39"/>
              <a:gd fmla="*/ 42 w 288" name="T40"/>
              <a:gd fmla="*/ 60 h 246" name="T41"/>
              <a:gd fmla="*/ 42 w 288" name="T42"/>
              <a:gd fmla="*/ 214 h 246" name="T43"/>
              <a:gd fmla="*/ 59 w 288" name="T44"/>
              <a:gd fmla="*/ 214 h 246" name="T45"/>
              <a:gd fmla="*/ 59 w 288" name="T46"/>
              <a:gd fmla="*/ 60 h 246" name="T47"/>
              <a:gd fmla="*/ 59 w 288" name="T48"/>
              <a:gd fmla="*/ 60 h 246" name="T49"/>
              <a:gd fmla="*/ 59 w 288" name="T50"/>
              <a:gd fmla="*/ 43 h 246" name="T51"/>
              <a:gd fmla="*/ 59 w 288" name="T52"/>
              <a:gd fmla="*/ 17 h 246" name="T53"/>
              <a:gd fmla="*/ 271 w 288" name="T54"/>
              <a:gd fmla="*/ 17 h 246" name="T55"/>
              <a:gd fmla="*/ 271 w 288" name="T56"/>
              <a:gd fmla="*/ 229 h 246" name="T5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b="b" l="0" r="r" t="0"/>
            <a:pathLst>
              <a:path h="246" w="288">
                <a:moveTo>
                  <a:pt x="278" y="0"/>
                </a:moveTo>
                <a:cubicBezTo>
                  <a:pt x="52" y="0"/>
                  <a:pt x="52" y="0"/>
                  <a:pt x="52" y="0"/>
                </a:cubicBezTo>
                <a:cubicBezTo>
                  <a:pt x="44" y="0"/>
                  <a:pt x="42" y="2"/>
                  <a:pt x="42" y="10"/>
                </a:cubicBezTo>
                <a:cubicBezTo>
                  <a:pt x="42" y="43"/>
                  <a:pt x="42" y="43"/>
                  <a:pt x="42" y="43"/>
                </a:cubicBezTo>
                <a:cubicBezTo>
                  <a:pt x="10" y="43"/>
                  <a:pt x="10" y="43"/>
                  <a:pt x="10" y="43"/>
                </a:cubicBezTo>
                <a:cubicBezTo>
                  <a:pt x="2" y="43"/>
                  <a:pt x="0" y="45"/>
                  <a:pt x="0" y="53"/>
                </a:cubicBezTo>
                <a:cubicBezTo>
                  <a:pt x="0" y="219"/>
                  <a:pt x="0" y="219"/>
                  <a:pt x="0" y="219"/>
                </a:cubicBezTo>
                <a:cubicBezTo>
                  <a:pt x="0" y="231"/>
                  <a:pt x="14" y="246"/>
                  <a:pt x="27" y="246"/>
                </a:cubicBezTo>
                <a:cubicBezTo>
                  <a:pt x="52" y="246"/>
                  <a:pt x="52" y="246"/>
                  <a:pt x="52" y="246"/>
                </a:cubicBezTo>
                <a:cubicBezTo>
                  <a:pt x="241" y="246"/>
                  <a:pt x="241" y="246"/>
                  <a:pt x="241" y="246"/>
                </a:cubicBezTo>
                <a:cubicBezTo>
                  <a:pt x="278" y="246"/>
                  <a:pt x="278" y="246"/>
                  <a:pt x="278" y="246"/>
                </a:cubicBezTo>
                <a:cubicBezTo>
                  <a:pt x="286" y="246"/>
                  <a:pt x="288" y="244"/>
                  <a:pt x="288" y="236"/>
                </a:cubicBezTo>
                <a:cubicBezTo>
                  <a:pt x="288" y="10"/>
                  <a:pt x="288" y="10"/>
                  <a:pt x="288" y="10"/>
                </a:cubicBezTo>
                <a:cubicBezTo>
                  <a:pt x="288" y="2"/>
                  <a:pt x="286" y="0"/>
                  <a:pt x="278" y="0"/>
                </a:cubicBezTo>
                <a:close/>
                <a:moveTo>
                  <a:pt x="271" y="229"/>
                </a:moveTo>
                <a:cubicBezTo>
                  <a:pt x="241" y="229"/>
                  <a:pt x="241" y="229"/>
                  <a:pt x="241" y="229"/>
                </a:cubicBezTo>
                <a:cubicBezTo>
                  <a:pt x="52" y="229"/>
                  <a:pt x="52" y="229"/>
                  <a:pt x="52" y="229"/>
                </a:cubicBezTo>
                <a:cubicBezTo>
                  <a:pt x="27" y="229"/>
                  <a:pt x="27" y="229"/>
                  <a:pt x="27" y="229"/>
                </a:cubicBezTo>
                <a:cubicBezTo>
                  <a:pt x="24" y="229"/>
                  <a:pt x="17" y="222"/>
                  <a:pt x="17" y="219"/>
                </a:cubicBezTo>
                <a:cubicBezTo>
                  <a:pt x="17" y="60"/>
                  <a:pt x="17" y="60"/>
                  <a:pt x="17" y="60"/>
                </a:cubicBezTo>
                <a:cubicBezTo>
                  <a:pt x="42" y="60"/>
                  <a:pt x="42" y="60"/>
                  <a:pt x="42" y="60"/>
                </a:cubicBezTo>
                <a:cubicBezTo>
                  <a:pt x="42" y="214"/>
                  <a:pt x="42" y="214"/>
                  <a:pt x="42" y="214"/>
                </a:cubicBezTo>
                <a:cubicBezTo>
                  <a:pt x="59" y="214"/>
                  <a:pt x="59" y="214"/>
                  <a:pt x="59" y="214"/>
                </a:cubicBezTo>
                <a:cubicBezTo>
                  <a:pt x="59" y="60"/>
                  <a:pt x="59" y="60"/>
                  <a:pt x="59" y="60"/>
                </a:cubicBezTo>
                <a:cubicBezTo>
                  <a:pt x="59" y="60"/>
                  <a:pt x="59" y="60"/>
                  <a:pt x="59" y="60"/>
                </a:cubicBezTo>
                <a:cubicBezTo>
                  <a:pt x="59" y="43"/>
                  <a:pt x="59" y="43"/>
                  <a:pt x="59" y="43"/>
                </a:cubicBezTo>
                <a:cubicBezTo>
                  <a:pt x="59" y="17"/>
                  <a:pt x="59" y="17"/>
                  <a:pt x="59" y="17"/>
                </a:cubicBezTo>
                <a:cubicBezTo>
                  <a:pt x="271" y="17"/>
                  <a:pt x="271" y="17"/>
                  <a:pt x="271" y="17"/>
                </a:cubicBezTo>
                <a:lnTo>
                  <a:pt x="271" y="2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3" name="Rectangle 443"/>
          <p:cNvSpPr>
            <a:spLocks noChangeArrowheads="1"/>
          </p:cNvSpPr>
          <p:nvPr/>
        </p:nvSpPr>
        <p:spPr bwMode="auto">
          <a:xfrm>
            <a:off x="4161235" y="2757488"/>
            <a:ext cx="51197" cy="5119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4" name="Rectangle 444"/>
          <p:cNvSpPr>
            <a:spLocks noChangeArrowheads="1"/>
          </p:cNvSpPr>
          <p:nvPr/>
        </p:nvSpPr>
        <p:spPr bwMode="auto">
          <a:xfrm>
            <a:off x="4229100" y="2764632"/>
            <a:ext cx="42863" cy="833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5" name="Rectangle 445"/>
          <p:cNvSpPr>
            <a:spLocks noChangeArrowheads="1"/>
          </p:cNvSpPr>
          <p:nvPr/>
        </p:nvSpPr>
        <p:spPr bwMode="auto">
          <a:xfrm>
            <a:off x="4229100" y="2790825"/>
            <a:ext cx="42863" cy="833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6" name="Rectangle 446"/>
          <p:cNvSpPr>
            <a:spLocks noChangeArrowheads="1"/>
          </p:cNvSpPr>
          <p:nvPr/>
        </p:nvSpPr>
        <p:spPr bwMode="auto">
          <a:xfrm>
            <a:off x="4161235" y="2826544"/>
            <a:ext cx="110728" cy="833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7" name="Rectangle 447"/>
          <p:cNvSpPr>
            <a:spLocks noChangeArrowheads="1"/>
          </p:cNvSpPr>
          <p:nvPr/>
        </p:nvSpPr>
        <p:spPr bwMode="auto">
          <a:xfrm>
            <a:off x="4161235" y="2853928"/>
            <a:ext cx="110728" cy="833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>
              <a:solidFill>
                <a:srgbClr val="000000"/>
              </a:solidFill>
              <a:cs typeface="+mn-ea"/>
              <a:sym charset="0" pitchFamily="34" typeface="Arial"/>
            </a:endParaRPr>
          </a:p>
        </p:txBody>
      </p:sp>
      <p:sp>
        <p:nvSpPr>
          <p:cNvPr id="18" name="Oval 56"/>
          <p:cNvSpPr>
            <a:spLocks noChangeArrowheads="1"/>
          </p:cNvSpPr>
          <p:nvPr/>
        </p:nvSpPr>
        <p:spPr bwMode="auto">
          <a:xfrm>
            <a:off x="4924425" y="2700338"/>
            <a:ext cx="226219" cy="226219"/>
          </a:xfrm>
          <a:prstGeom prst="ellipse">
            <a:avLst/>
          </a:prstGeom>
          <a:noFill/>
          <a:ln cap="rnd" w="30163">
            <a:solidFill>
              <a:srgbClr val="FFFFFF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30111" lIns="60222" rIns="60222" tIns="30111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2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19" name="Freeform 57"/>
          <p:cNvSpPr/>
          <p:nvPr/>
        </p:nvSpPr>
        <p:spPr bwMode="auto">
          <a:xfrm>
            <a:off x="4958954" y="2730104"/>
            <a:ext cx="116681" cy="105965"/>
          </a:xfrm>
          <a:custGeom>
            <a:gdLst>
              <a:gd fmla="*/ 8 w 95" name="T0"/>
              <a:gd fmla="*/ 33 h 87" name="T1"/>
              <a:gd fmla="*/ 29 w 95" name="T2"/>
              <a:gd fmla="*/ 74 h 87" name="T3"/>
              <a:gd fmla="*/ 57 w 95" name="T4"/>
              <a:gd fmla="*/ 85 h 87" name="T5"/>
              <a:gd fmla="*/ 54 w 95" name="T6"/>
              <a:gd fmla="*/ 81 h 87" name="T7"/>
              <a:gd fmla="*/ 48 w 95" name="T8"/>
              <a:gd fmla="*/ 76 h 87" name="T9"/>
              <a:gd fmla="*/ 45 w 95" name="T10"/>
              <a:gd fmla="*/ 67 h 87" name="T11"/>
              <a:gd fmla="*/ 36 w 95" name="T12"/>
              <a:gd fmla="*/ 64 h 87" name="T13"/>
              <a:gd fmla="*/ 45 w 95" name="T14"/>
              <a:gd fmla="*/ 52 h 87" name="T15"/>
              <a:gd fmla="*/ 71 w 95" name="T16"/>
              <a:gd fmla="*/ 33 h 87" name="T17"/>
              <a:gd fmla="*/ 43 w 95" name="T18"/>
              <a:gd fmla="*/ 3 h 87" name="T19"/>
              <a:gd fmla="*/ 6 w 95" name="T20"/>
              <a:gd fmla="*/ 14 h 87" name="T21"/>
              <a:gd fmla="*/ 8 w 95" name="T22"/>
              <a:gd fmla="*/ 33 h 87" name="T2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b="b" l="0" r="r" t="0"/>
            <a:pathLst>
              <a:path h="87" w="95">
                <a:moveTo>
                  <a:pt x="8" y="33"/>
                </a:moveTo>
                <a:cubicBezTo>
                  <a:pt x="4" y="44"/>
                  <a:pt x="7" y="61"/>
                  <a:pt x="29" y="74"/>
                </a:cubicBezTo>
                <a:cubicBezTo>
                  <a:pt x="51" y="86"/>
                  <a:pt x="55" y="83"/>
                  <a:pt x="57" y="85"/>
                </a:cubicBezTo>
                <a:cubicBezTo>
                  <a:pt x="59" y="87"/>
                  <a:pt x="53" y="87"/>
                  <a:pt x="54" y="81"/>
                </a:cubicBezTo>
                <a:cubicBezTo>
                  <a:pt x="55" y="75"/>
                  <a:pt x="51" y="76"/>
                  <a:pt x="48" y="76"/>
                </a:cubicBezTo>
                <a:cubicBezTo>
                  <a:pt x="45" y="76"/>
                  <a:pt x="44" y="70"/>
                  <a:pt x="45" y="67"/>
                </a:cubicBezTo>
                <a:cubicBezTo>
                  <a:pt x="46" y="63"/>
                  <a:pt x="41" y="71"/>
                  <a:pt x="36" y="64"/>
                </a:cubicBezTo>
                <a:cubicBezTo>
                  <a:pt x="32" y="56"/>
                  <a:pt x="39" y="50"/>
                  <a:pt x="45" y="52"/>
                </a:cubicBezTo>
                <a:cubicBezTo>
                  <a:pt x="61" y="57"/>
                  <a:pt x="59" y="43"/>
                  <a:pt x="71" y="33"/>
                </a:cubicBezTo>
                <a:cubicBezTo>
                  <a:pt x="95" y="15"/>
                  <a:pt x="60" y="5"/>
                  <a:pt x="43" y="3"/>
                </a:cubicBezTo>
                <a:cubicBezTo>
                  <a:pt x="25" y="0"/>
                  <a:pt x="0" y="7"/>
                  <a:pt x="6" y="14"/>
                </a:cubicBezTo>
                <a:cubicBezTo>
                  <a:pt x="12" y="20"/>
                  <a:pt x="9" y="30"/>
                  <a:pt x="8" y="33"/>
                </a:cubicBezTo>
                <a:close/>
              </a:path>
            </a:pathLst>
          </a:custGeom>
          <a:noFill/>
          <a:ln cap="rnd" w="30163">
            <a:solidFill>
              <a:srgbClr val="FFFFFF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30111" lIns="60222" rIns="60222" tIns="30111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2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20" name="Freeform 58"/>
          <p:cNvSpPr/>
          <p:nvPr/>
        </p:nvSpPr>
        <p:spPr bwMode="auto">
          <a:xfrm>
            <a:off x="5020866" y="2812257"/>
            <a:ext cx="89297" cy="103585"/>
          </a:xfrm>
          <a:custGeom>
            <a:gdLst>
              <a:gd fmla="*/ 12 w 73" name="T0"/>
              <a:gd fmla="*/ 32 h 85" name="T1"/>
              <a:gd fmla="*/ 12 w 73" name="T2"/>
              <a:gd fmla="*/ 45 h 85" name="T3"/>
              <a:gd fmla="*/ 25 w 73" name="T4"/>
              <a:gd fmla="*/ 58 h 85" name="T5"/>
              <a:gd fmla="*/ 19 w 73" name="T6"/>
              <a:gd fmla="*/ 80 h 85" name="T7"/>
              <a:gd fmla="*/ 45 w 73" name="T8"/>
              <a:gd fmla="*/ 66 h 85" name="T9"/>
              <a:gd fmla="*/ 66 w 73" name="T10"/>
              <a:gd fmla="*/ 37 h 85" name="T11"/>
              <a:gd fmla="*/ 54 w 73" name="T12"/>
              <a:gd fmla="*/ 24 h 85" name="T13"/>
              <a:gd fmla="*/ 24 w 73" name="T14"/>
              <a:gd fmla="*/ 11 h 85" name="T15"/>
              <a:gd fmla="*/ 12 w 73" name="T16"/>
              <a:gd fmla="*/ 32 h 8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85" w="73">
                <a:moveTo>
                  <a:pt x="12" y="32"/>
                </a:moveTo>
                <a:cubicBezTo>
                  <a:pt x="10" y="43"/>
                  <a:pt x="0" y="34"/>
                  <a:pt x="12" y="45"/>
                </a:cubicBezTo>
                <a:cubicBezTo>
                  <a:pt x="23" y="56"/>
                  <a:pt x="26" y="33"/>
                  <a:pt x="25" y="58"/>
                </a:cubicBezTo>
                <a:cubicBezTo>
                  <a:pt x="23" y="83"/>
                  <a:pt x="2" y="85"/>
                  <a:pt x="19" y="80"/>
                </a:cubicBezTo>
                <a:cubicBezTo>
                  <a:pt x="36" y="74"/>
                  <a:pt x="33" y="79"/>
                  <a:pt x="45" y="66"/>
                </a:cubicBezTo>
                <a:cubicBezTo>
                  <a:pt x="58" y="54"/>
                  <a:pt x="60" y="47"/>
                  <a:pt x="66" y="37"/>
                </a:cubicBezTo>
                <a:cubicBezTo>
                  <a:pt x="73" y="27"/>
                  <a:pt x="62" y="31"/>
                  <a:pt x="54" y="24"/>
                </a:cubicBezTo>
                <a:cubicBezTo>
                  <a:pt x="47" y="17"/>
                  <a:pt x="34" y="0"/>
                  <a:pt x="24" y="11"/>
                </a:cubicBezTo>
                <a:cubicBezTo>
                  <a:pt x="14" y="21"/>
                  <a:pt x="12" y="32"/>
                  <a:pt x="12" y="32"/>
                </a:cubicBezTo>
                <a:close/>
              </a:path>
            </a:pathLst>
          </a:custGeom>
          <a:noFill/>
          <a:ln cap="rnd" w="30163">
            <a:solidFill>
              <a:srgbClr val="FFFFFF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30111" lIns="60222" rIns="60222" tIns="30111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2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21" name="Freeform 59"/>
          <p:cNvSpPr/>
          <p:nvPr/>
        </p:nvSpPr>
        <p:spPr bwMode="auto">
          <a:xfrm>
            <a:off x="5068492" y="2706292"/>
            <a:ext cx="78581" cy="145256"/>
          </a:xfrm>
          <a:custGeom>
            <a:gdLst>
              <a:gd fmla="*/ 0 w 63" name="T0"/>
              <a:gd fmla="*/ 0 h 119" name="T1"/>
              <a:gd fmla="*/ 11 w 63" name="T2"/>
              <a:gd fmla="*/ 30 h 119" name="T3"/>
              <a:gd fmla="*/ 46 w 63" name="T4"/>
              <a:gd fmla="*/ 54 h 119" name="T5"/>
              <a:gd fmla="*/ 54 w 63" name="T6"/>
              <a:gd fmla="*/ 81 h 119" name="T7"/>
              <a:gd fmla="*/ 52 w 63" name="T8"/>
              <a:gd fmla="*/ 111 h 119" name="T9"/>
              <a:gd fmla="*/ 63 w 63" name="T10"/>
              <a:gd fmla="*/ 113 h 119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9" w="62">
                <a:moveTo>
                  <a:pt x="0" y="0"/>
                </a:moveTo>
                <a:cubicBezTo>
                  <a:pt x="0" y="6"/>
                  <a:pt x="3" y="22"/>
                  <a:pt x="11" y="30"/>
                </a:cubicBezTo>
                <a:cubicBezTo>
                  <a:pt x="19" y="37"/>
                  <a:pt x="45" y="44"/>
                  <a:pt x="46" y="54"/>
                </a:cubicBezTo>
                <a:cubicBezTo>
                  <a:pt x="47" y="64"/>
                  <a:pt x="58" y="71"/>
                  <a:pt x="54" y="81"/>
                </a:cubicBezTo>
                <a:cubicBezTo>
                  <a:pt x="50" y="90"/>
                  <a:pt x="42" y="103"/>
                  <a:pt x="52" y="111"/>
                </a:cubicBezTo>
                <a:cubicBezTo>
                  <a:pt x="61" y="119"/>
                  <a:pt x="63" y="113"/>
                  <a:pt x="63" y="113"/>
                </a:cubicBezTo>
              </a:path>
            </a:pathLst>
          </a:custGeom>
          <a:noFill/>
          <a:ln cap="rnd" w="30163">
            <a:solidFill>
              <a:srgbClr val="FFFFFF"/>
            </a:solidFill>
            <a:prstDash val="solid"/>
            <a:round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</a:extLst>
        </p:spPr>
        <p:txBody>
          <a:bodyPr bIns="30111" lIns="60222" rIns="60222" tIns="30111"/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ct val="0"/>
              </a:spcBef>
              <a:spcAft>
                <a:spcPct val="0"/>
              </a:spcAft>
              <a:defRPr/>
            </a:pPr>
            <a:endParaRPr altLang="en-US" lang="zh-CN" sz="1200">
              <a:solidFill>
                <a:prstClr val="black"/>
              </a:solidFill>
              <a:cs typeface="+mn-ea"/>
              <a:sym charset="0" pitchFamily="34" typeface="Arial"/>
            </a:endParaRPr>
          </a:p>
        </p:txBody>
      </p:sp>
      <p:sp>
        <p:nvSpPr>
          <p:cNvPr id="22" name="TextBox 13"/>
          <p:cNvSpPr txBox="1"/>
          <p:nvPr/>
        </p:nvSpPr>
        <p:spPr>
          <a:xfrm>
            <a:off x="3033713" y="1332310"/>
            <a:ext cx="1631156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rgbClr val="445469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23" name="TextBox 13"/>
          <p:cNvSpPr txBox="1"/>
          <p:nvPr/>
        </p:nvSpPr>
        <p:spPr>
          <a:xfrm>
            <a:off x="3037285" y="1612106"/>
            <a:ext cx="1553765" cy="16764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445469"/>
                </a:solidFill>
                <a:cs typeface="+mn-ea"/>
                <a:sym charset="0" pitchFamily="34" typeface="Arial"/>
              </a:rPr>
              <a:t>单击此处可编辑内容</a:t>
            </a:r>
          </a:p>
        </p:txBody>
      </p:sp>
      <p:sp>
        <p:nvSpPr>
          <p:cNvPr id="24" name="TextBox 13"/>
          <p:cNvSpPr txBox="1"/>
          <p:nvPr/>
        </p:nvSpPr>
        <p:spPr>
          <a:xfrm>
            <a:off x="5013723" y="1332310"/>
            <a:ext cx="1631156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rgbClr val="445469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25" name="TextBox 13"/>
          <p:cNvSpPr txBox="1"/>
          <p:nvPr/>
        </p:nvSpPr>
        <p:spPr>
          <a:xfrm>
            <a:off x="5017295" y="1612106"/>
            <a:ext cx="1553766" cy="16764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445469"/>
                </a:solidFill>
                <a:cs typeface="+mn-ea"/>
                <a:sym charset="0" pitchFamily="34" typeface="Arial"/>
              </a:rPr>
              <a:t>单击此处可编辑内容</a:t>
            </a:r>
          </a:p>
        </p:txBody>
      </p:sp>
      <p:sp>
        <p:nvSpPr>
          <p:cNvPr id="26" name="TextBox 13"/>
          <p:cNvSpPr txBox="1"/>
          <p:nvPr/>
        </p:nvSpPr>
        <p:spPr>
          <a:xfrm>
            <a:off x="7038976" y="2546748"/>
            <a:ext cx="1631156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rgbClr val="445469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27" name="TextBox 13"/>
          <p:cNvSpPr txBox="1"/>
          <p:nvPr/>
        </p:nvSpPr>
        <p:spPr>
          <a:xfrm>
            <a:off x="7042548" y="2826544"/>
            <a:ext cx="1553765" cy="16764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445469"/>
                </a:solidFill>
                <a:cs typeface="+mn-ea"/>
                <a:sym charset="0" pitchFamily="34" typeface="Arial"/>
              </a:rPr>
              <a:t>单击此处可编辑内容</a:t>
            </a:r>
          </a:p>
        </p:txBody>
      </p:sp>
      <p:sp>
        <p:nvSpPr>
          <p:cNvPr id="28" name="TextBox 13"/>
          <p:cNvSpPr txBox="1"/>
          <p:nvPr/>
        </p:nvSpPr>
        <p:spPr>
          <a:xfrm>
            <a:off x="789385" y="2699148"/>
            <a:ext cx="1631156" cy="22860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b="1" lang="zh-CN" sz="1500">
                <a:solidFill>
                  <a:srgbClr val="445469"/>
                </a:solidFill>
                <a:cs typeface="+mn-ea"/>
                <a:sym charset="0" pitchFamily="34" typeface="Arial"/>
              </a:rPr>
              <a:t>单击编辑标题</a:t>
            </a:r>
          </a:p>
        </p:txBody>
      </p:sp>
      <p:sp>
        <p:nvSpPr>
          <p:cNvPr id="29" name="TextBox 13"/>
          <p:cNvSpPr txBox="1"/>
          <p:nvPr/>
        </p:nvSpPr>
        <p:spPr>
          <a:xfrm>
            <a:off x="792956" y="2978944"/>
            <a:ext cx="1553766" cy="167640"/>
          </a:xfrm>
          <a:prstGeom prst="rect">
            <a:avLst/>
          </a:prstGeom>
          <a:noFill/>
        </p:spPr>
        <p:txBody>
          <a:bodyPr bIns="0" lIns="0" rIns="0" tIns="0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613" fontAlgn="auto">
              <a:spcBef>
                <a:spcPct val="20000"/>
              </a:spcBef>
              <a:spcAft>
                <a:spcPct val="0"/>
              </a:spcAft>
              <a:defRPr/>
            </a:pPr>
            <a:r>
              <a:rPr altLang="en-US" lang="zh-CN" sz="1100">
                <a:solidFill>
                  <a:srgbClr val="445469"/>
                </a:solidFill>
                <a:cs typeface="+mn-ea"/>
                <a:sym charset="0" pitchFamily="34" typeface="Arial"/>
              </a:rPr>
              <a:t>单击此处可编辑内容</a:t>
            </a:r>
          </a:p>
        </p:txBody>
      </p:sp>
      <p:sp>
        <p:nvSpPr>
          <p:cNvPr id="30" name="矩形 29"/>
          <p:cNvSpPr/>
          <p:nvPr/>
        </p:nvSpPr>
        <p:spPr>
          <a:xfrm>
            <a:off x="899591" y="3836194"/>
            <a:ext cx="7696721" cy="822960"/>
          </a:xfrm>
          <a:prstGeom prst="rect">
            <a:avLst/>
          </a:prstGeom>
          <a:noFill/>
        </p:spPr>
        <p:txBody>
          <a:bodyPr bIns="0" lIns="0" rIns="0" tIns="0" wrap="square">
            <a:spAutoFit/>
          </a:bodyPr>
          <a:lstStyle>
            <a:defPPr>
              <a:defRPr lang="zh-CN"/>
            </a:defPPr>
            <a:lvl1pPr algn="l" defTabSz="914400" eaLnBrk="1" hangingPunct="1" latinLnBrk="0" marL="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altLang="en-US" b="1" kern="0" lang="zh-CN" sz="1200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8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40" name="圆角矩形 39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1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2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9" name="等腰三角形 38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3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937528509"/>
      </p:ext>
    </p:extLst>
  </p:cSld>
  <p:clrMapOvr>
    <a:masterClrMapping/>
  </p:clrMapOvr>
  <p:transition/>
  <p:timing/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5"/>
          <p:cNvSpPr txBox="1">
            <a:spLocks noChangeArrowheads="1"/>
          </p:cNvSpPr>
          <p:nvPr/>
        </p:nvSpPr>
        <p:spPr bwMode="auto">
          <a:xfrm>
            <a:off x="3157820" y="1706836"/>
            <a:ext cx="4823460" cy="69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en-US" b="1" lang="zh-CN" sz="4100">
                <a:solidFill>
                  <a:srgbClr val="4A9B33"/>
                </a:solidFill>
                <a:latin charset="-122" pitchFamily="34" typeface="微软雅黑"/>
              </a:rPr>
              <a:t>请输入您的章节标题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471204" y="2420017"/>
            <a:ext cx="1922675" cy="369332"/>
            <a:chOff x="7777461" y="3514044"/>
            <a:chExt cx="2563090" cy="493823"/>
          </a:xfrm>
        </p:grpSpPr>
        <p:sp>
          <p:nvSpPr>
            <p:cNvPr id="10" name="Oval 14@|1FFC:3382090|FBC:16777215|LFC:16777215|LBC:16777215"/>
            <p:cNvSpPr/>
            <p:nvPr/>
          </p:nvSpPr>
          <p:spPr>
            <a:xfrm>
              <a:off x="7777461" y="3625480"/>
              <a:ext cx="163482" cy="163971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11" name="TextBox 15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514044"/>
              <a:ext cx="2376998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260213" y="2442644"/>
            <a:ext cx="1922675" cy="369332"/>
            <a:chOff x="4829865" y="3545540"/>
            <a:chExt cx="2563088" cy="491704"/>
          </a:xfrm>
        </p:grpSpPr>
        <p:sp>
          <p:nvSpPr>
            <p:cNvPr id="13" name="TextBox 1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545539"/>
              <a:ext cx="2376996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4" name="Oval 16@|1FFC:3382090|FBC:16777215|LFC:16777215|LBC:16777215"/>
            <p:cNvSpPr/>
            <p:nvPr/>
          </p:nvSpPr>
          <p:spPr>
            <a:xfrm>
              <a:off x="4829865" y="3626381"/>
              <a:ext cx="163483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60213" y="2764108"/>
            <a:ext cx="1922675" cy="369332"/>
            <a:chOff x="4829865" y="3972976"/>
            <a:chExt cx="2563088" cy="493823"/>
          </a:xfrm>
        </p:grpSpPr>
        <p:sp>
          <p:nvSpPr>
            <p:cNvPr id="1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972976"/>
              <a:ext cx="2376996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7" name="Oval 17@|1FFC:3382090|FBC:16777215|LFC:16777215|LBC:16777215"/>
            <p:cNvSpPr/>
            <p:nvPr/>
          </p:nvSpPr>
          <p:spPr>
            <a:xfrm>
              <a:off x="4829865" y="4084412"/>
              <a:ext cx="163483" cy="162379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71204" y="2759350"/>
            <a:ext cx="1922675" cy="369332"/>
            <a:chOff x="7777461" y="3967041"/>
            <a:chExt cx="2563090" cy="491704"/>
          </a:xfrm>
        </p:grpSpPr>
        <p:sp>
          <p:nvSpPr>
            <p:cNvPr id="19" name="Oval 20@|1FFC:3382090|FBC:16777215|LFC:16777215|LBC:16777215"/>
            <p:cNvSpPr/>
            <p:nvPr/>
          </p:nvSpPr>
          <p:spPr>
            <a:xfrm>
              <a:off x="7777461" y="4079584"/>
              <a:ext cx="163482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20" name="TextBox 2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967041"/>
              <a:ext cx="2376998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5400000">
            <a:off x="186741" y="-186742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16200000">
            <a:off x="7495046" y="3494545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组合 25"/>
          <p:cNvGrpSpPr/>
          <p:nvPr/>
        </p:nvGrpSpPr>
        <p:grpSpPr>
          <a:xfrm>
            <a:off x="1497428" y="1730587"/>
            <a:ext cx="1460656" cy="1705259"/>
            <a:chOff x="1497428" y="1730587"/>
            <a:chExt cx="1460656" cy="1705259"/>
          </a:xfrm>
        </p:grpSpPr>
        <p:sp>
          <p:nvSpPr>
            <p:cNvPr id="7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497428" y="1866186"/>
              <a:ext cx="1446530" cy="155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lang="en-US" smtClean="0" sz="9600">
                  <a:solidFill>
                    <a:srgbClr val="5AAB31"/>
                  </a:solidFill>
                  <a:latin charset="0" pitchFamily="34" typeface="Impact"/>
                </a:rPr>
                <a:t>04</a:t>
              </a:r>
            </a:p>
          </p:txBody>
        </p:sp>
        <p:sp>
          <p:nvSpPr>
            <p:cNvPr id="23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577687" y="1730587"/>
              <a:ext cx="1352260" cy="42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US" smtClean="0" sz="2200">
                  <a:solidFill>
                    <a:srgbClr val="5AAB31"/>
                  </a:solidFill>
                  <a:latin charset="0" pitchFamily="34" typeface="Impact"/>
                </a:rPr>
                <a:t>PART FOUR</a:t>
              </a:r>
            </a:p>
          </p:txBody>
        </p:sp>
      </p:grpSp>
      <p:cxnSp>
        <p:nvCxnSpPr>
          <p:cNvPr id="25" name="直接连接符 24"/>
          <p:cNvCxnSpPr/>
          <p:nvPr/>
        </p:nvCxnSpPr>
        <p:spPr>
          <a:xfrm flipH="1">
            <a:off x="2987824" y="1635646"/>
            <a:ext cx="0" cy="1656184"/>
          </a:xfrm>
          <a:prstGeom prst="line">
            <a:avLst/>
          </a:prstGeom>
          <a:ln w="38100">
            <a:solidFill>
              <a:srgbClr val="5A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791446886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4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4000" fill="hold" id="44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078706" y="1558529"/>
            <a:ext cx="1753791" cy="2315765"/>
            <a:chOff x="1438419" y="2078706"/>
            <a:chExt cx="2338080" cy="3086703"/>
          </a:xfrm>
        </p:grpSpPr>
        <p:sp>
          <p:nvSpPr>
            <p:cNvPr id="4" name="Oval 3@|1FFC:16777215|FBC:16777215|LFC:681197|LBC:16777215"/>
            <p:cNvSpPr/>
            <p:nvPr/>
          </p:nvSpPr>
          <p:spPr>
            <a:xfrm>
              <a:off x="1652704" y="2185034"/>
              <a:ext cx="2012685" cy="2012309"/>
            </a:xfrm>
            <a:prstGeom prst="ellipse">
              <a:avLst/>
            </a:prstGeom>
            <a:noFill/>
            <a:ln w="57150">
              <a:solidFill>
                <a:srgbClr val="5AAB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ym charset="0" pitchFamily="34" typeface="Arial"/>
              </a:endParaRPr>
            </a:p>
          </p:txBody>
        </p:sp>
        <p:sp>
          <p:nvSpPr>
            <p:cNvPr id="5" name="Oval 14@|1FFC:681197|FBC:16777215|LFC:16777215|LBC:16777215"/>
            <p:cNvSpPr/>
            <p:nvPr/>
          </p:nvSpPr>
          <p:spPr>
            <a:xfrm>
              <a:off x="2946345" y="2078706"/>
              <a:ext cx="620631" cy="620514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 sz="2100">
                <a:sym charset="0" pitchFamily="34" typeface="Arial"/>
              </a:endParaRPr>
            </a:p>
          </p:txBody>
        </p:sp>
        <p:sp>
          <p:nvSpPr>
            <p:cNvPr id="6" name="Freeform 8@|5FFC:16777215|FBC:16777215|LFC:16777215|LBC:16777215"/>
            <p:cNvSpPr>
              <a:spLocks noEditPoints="1"/>
            </p:cNvSpPr>
            <p:nvPr/>
          </p:nvSpPr>
          <p:spPr bwMode="auto">
            <a:xfrm>
              <a:off x="3124122" y="2245340"/>
              <a:ext cx="265078" cy="287246"/>
            </a:xfrm>
            <a:custGeom>
              <a:cxnLst>
                <a:cxn ang="0">
                  <a:pos x="10" y="0"/>
                </a:cxn>
                <a:cxn ang="0">
                  <a:pos x="0" y="0"/>
                </a:cxn>
                <a:cxn ang="0">
                  <a:pos x="0" y="224"/>
                </a:cxn>
                <a:cxn ang="0">
                  <a:pos x="196" y="224"/>
                </a:cxn>
                <a:cxn ang="0">
                  <a:pos x="196" y="214"/>
                </a:cxn>
                <a:cxn ang="0">
                  <a:pos x="10" y="214"/>
                </a:cxn>
                <a:cxn ang="0">
                  <a:pos x="10" y="0"/>
                </a:cxn>
                <a:cxn ang="0">
                  <a:pos x="29" y="194"/>
                </a:cxn>
                <a:cxn ang="0">
                  <a:pos x="78" y="194"/>
                </a:cxn>
                <a:cxn ang="0">
                  <a:pos x="78" y="90"/>
                </a:cxn>
                <a:cxn ang="0">
                  <a:pos x="29" y="139"/>
                </a:cxn>
                <a:cxn ang="0">
                  <a:pos x="29" y="194"/>
                </a:cxn>
                <a:cxn ang="0">
                  <a:pos x="88" y="194"/>
                </a:cxn>
                <a:cxn ang="0">
                  <a:pos x="137" y="194"/>
                </a:cxn>
                <a:cxn ang="0">
                  <a:pos x="137" y="100"/>
                </a:cxn>
                <a:cxn ang="0">
                  <a:pos x="118" y="119"/>
                </a:cxn>
                <a:cxn ang="0">
                  <a:pos x="88" y="90"/>
                </a:cxn>
                <a:cxn ang="0">
                  <a:pos x="88" y="194"/>
                </a:cxn>
                <a:cxn ang="0">
                  <a:pos x="147" y="194"/>
                </a:cxn>
                <a:cxn ang="0">
                  <a:pos x="196" y="194"/>
                </a:cxn>
                <a:cxn ang="0">
                  <a:pos x="196" y="46"/>
                </a:cxn>
                <a:cxn ang="0">
                  <a:pos x="147" y="95"/>
                </a:cxn>
                <a:cxn ang="0">
                  <a:pos x="147" y="194"/>
                </a:cxn>
                <a:cxn ang="0">
                  <a:pos x="83" y="58"/>
                </a:cxn>
                <a:cxn ang="0">
                  <a:pos x="118" y="95"/>
                </a:cxn>
                <a:cxn ang="0">
                  <a:pos x="189" y="24"/>
                </a:cxn>
                <a:cxn ang="0">
                  <a:pos x="206" y="44"/>
                </a:cxn>
                <a:cxn ang="0">
                  <a:pos x="206" y="0"/>
                </a:cxn>
                <a:cxn ang="0">
                  <a:pos x="162" y="0"/>
                </a:cxn>
                <a:cxn ang="0">
                  <a:pos x="179" y="17"/>
                </a:cxn>
                <a:cxn ang="0">
                  <a:pos x="118" y="78"/>
                </a:cxn>
                <a:cxn ang="0">
                  <a:pos x="81" y="41"/>
                </a:cxn>
                <a:cxn ang="0">
                  <a:pos x="27" y="97"/>
                </a:cxn>
                <a:cxn ang="0">
                  <a:pos x="34" y="104"/>
                </a:cxn>
                <a:cxn ang="0">
                  <a:pos x="83" y="58"/>
                </a:cxn>
              </a:cxnLst>
              <a:rect b="b" l="0" r="r" t="0"/>
              <a:pathLst>
                <a:path h="224" w="206">
                  <a:moveTo>
                    <a:pt x="10" y="0"/>
                  </a:moveTo>
                  <a:lnTo>
                    <a:pt x="0" y="0"/>
                  </a:lnTo>
                  <a:lnTo>
                    <a:pt x="0" y="224"/>
                  </a:lnTo>
                  <a:lnTo>
                    <a:pt x="196" y="224"/>
                  </a:lnTo>
                  <a:lnTo>
                    <a:pt x="196" y="214"/>
                  </a:lnTo>
                  <a:lnTo>
                    <a:pt x="10" y="214"/>
                  </a:lnTo>
                  <a:lnTo>
                    <a:pt x="10" y="0"/>
                  </a:lnTo>
                  <a:close/>
                  <a:moveTo>
                    <a:pt x="29" y="194"/>
                  </a:moveTo>
                  <a:lnTo>
                    <a:pt x="78" y="194"/>
                  </a:lnTo>
                  <a:lnTo>
                    <a:pt x="78" y="90"/>
                  </a:lnTo>
                  <a:lnTo>
                    <a:pt x="29" y="139"/>
                  </a:lnTo>
                  <a:lnTo>
                    <a:pt x="29" y="194"/>
                  </a:lnTo>
                  <a:close/>
                  <a:moveTo>
                    <a:pt x="88" y="194"/>
                  </a:moveTo>
                  <a:lnTo>
                    <a:pt x="137" y="194"/>
                  </a:lnTo>
                  <a:lnTo>
                    <a:pt x="137" y="100"/>
                  </a:lnTo>
                  <a:lnTo>
                    <a:pt x="118" y="119"/>
                  </a:lnTo>
                  <a:lnTo>
                    <a:pt x="88" y="90"/>
                  </a:lnTo>
                  <a:lnTo>
                    <a:pt x="88" y="194"/>
                  </a:lnTo>
                  <a:close/>
                  <a:moveTo>
                    <a:pt x="147" y="194"/>
                  </a:moveTo>
                  <a:lnTo>
                    <a:pt x="196" y="194"/>
                  </a:lnTo>
                  <a:lnTo>
                    <a:pt x="196" y="46"/>
                  </a:lnTo>
                  <a:lnTo>
                    <a:pt x="147" y="95"/>
                  </a:lnTo>
                  <a:lnTo>
                    <a:pt x="147" y="194"/>
                  </a:lnTo>
                  <a:close/>
                  <a:moveTo>
                    <a:pt x="83" y="58"/>
                  </a:moveTo>
                  <a:lnTo>
                    <a:pt x="118" y="95"/>
                  </a:lnTo>
                  <a:lnTo>
                    <a:pt x="189" y="24"/>
                  </a:lnTo>
                  <a:lnTo>
                    <a:pt x="206" y="44"/>
                  </a:lnTo>
                  <a:lnTo>
                    <a:pt x="206" y="0"/>
                  </a:lnTo>
                  <a:lnTo>
                    <a:pt x="162" y="0"/>
                  </a:lnTo>
                  <a:lnTo>
                    <a:pt x="179" y="17"/>
                  </a:lnTo>
                  <a:lnTo>
                    <a:pt x="118" y="78"/>
                  </a:lnTo>
                  <a:lnTo>
                    <a:pt x="81" y="41"/>
                  </a:lnTo>
                  <a:lnTo>
                    <a:pt x="27" y="97"/>
                  </a:lnTo>
                  <a:lnTo>
                    <a:pt x="34" y="104"/>
                  </a:lnTo>
                  <a:lnTo>
                    <a:pt x="83" y="5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</a:ln>
          </p:spPr>
          <p:txBody>
            <a:bodyPr bIns="60944" lIns="121888" rIns="121888" tIns="60944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2400">
                <a:sym charset="0" pitchFamily="34" typeface="Arial"/>
              </a:endParaRPr>
            </a:p>
          </p:txBody>
        </p:sp>
        <p:sp>
          <p:nvSpPr>
            <p:cNvPr id="39963" name="TextBox 6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202140" y="2771204"/>
              <a:ext cx="1364688" cy="1584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b="1" lang="en-US" sz="3600">
                  <a:solidFill>
                    <a:srgbClr val="5AAB31"/>
                  </a:solidFill>
                  <a:sym charset="0" pitchFamily="34" typeface="Arial"/>
                </a:rPr>
                <a:t>28%</a:t>
              </a:r>
            </a:p>
          </p:txBody>
        </p:sp>
        <p:sp>
          <p:nvSpPr>
            <p:cNvPr id="39964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438419" y="4389854"/>
              <a:ext cx="2338080" cy="304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39965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442500" y="4796077"/>
              <a:ext cx="2333999" cy="36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574256" y="1558529"/>
            <a:ext cx="1753791" cy="2315765"/>
            <a:chOff x="4765819" y="2078706"/>
            <a:chExt cx="2338080" cy="3086703"/>
          </a:xfrm>
        </p:grpSpPr>
        <p:sp>
          <p:nvSpPr>
            <p:cNvPr id="8" name="Oval 7@|1FFC:16777215|FBC:16777215|LFC:681197|LBC:16777215"/>
            <p:cNvSpPr/>
            <p:nvPr/>
          </p:nvSpPr>
          <p:spPr>
            <a:xfrm>
              <a:off x="4862644" y="2185034"/>
              <a:ext cx="2011097" cy="2012309"/>
            </a:xfrm>
            <a:prstGeom prst="ellipse">
              <a:avLst/>
            </a:prstGeom>
            <a:noFill/>
            <a:ln w="57150">
              <a:solidFill>
                <a:srgbClr val="5AAB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ym charset="0" pitchFamily="34" typeface="Arial"/>
              </a:endParaRPr>
            </a:p>
          </p:txBody>
        </p:sp>
        <p:sp>
          <p:nvSpPr>
            <p:cNvPr id="9" name="Oval 14@|1FFC:681197|FBC:16777215|LFC:16777215|LBC:16777215"/>
            <p:cNvSpPr/>
            <p:nvPr/>
          </p:nvSpPr>
          <p:spPr>
            <a:xfrm>
              <a:off x="6154699" y="2078706"/>
              <a:ext cx="620630" cy="620514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 sz="2100">
                <a:sym charset="0" pitchFamily="34" typeface="Arial"/>
              </a:endParaRPr>
            </a:p>
          </p:txBody>
        </p:sp>
        <p:sp>
          <p:nvSpPr>
            <p:cNvPr id="39956" name="TextBox 9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343844" y="2771204"/>
              <a:ext cx="1364688" cy="1584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b="1" lang="en-US" sz="3600">
                  <a:solidFill>
                    <a:srgbClr val="5AAB31"/>
                  </a:solidFill>
                  <a:sym charset="0" pitchFamily="34" typeface="Arial"/>
                </a:rPr>
                <a:t>35%</a:t>
              </a:r>
            </a:p>
          </p:txBody>
        </p:sp>
        <p:sp>
          <p:nvSpPr>
            <p:cNvPr id="39957" name="Freeform 68@|5FFC:16777215|FBC:16777215|LFC:16777215|LBC:16777215"/>
            <p:cNvSpPr>
              <a:spLocks noEditPoints="1"/>
            </p:cNvSpPr>
            <p:nvPr/>
          </p:nvSpPr>
          <p:spPr bwMode="auto">
            <a:xfrm>
              <a:off x="6292373" y="2215194"/>
              <a:ext cx="345443" cy="347576"/>
            </a:xfrm>
            <a:custGeom>
              <a:gdLst>
                <a:gd fmla="*/ 2147483647 w 286" name="T0"/>
                <a:gd fmla="*/ 2147483647 h 288" name="T1"/>
                <a:gd fmla="*/ 2147483647 w 286" name="T2"/>
                <a:gd fmla="*/ 2147483647 h 288" name="T3"/>
                <a:gd fmla="*/ 2147483647 w 286" name="T4"/>
                <a:gd fmla="*/ 2147483647 h 288" name="T5"/>
                <a:gd fmla="*/ 2147483647 w 286" name="T6"/>
                <a:gd fmla="*/ 0 h 288" name="T7"/>
                <a:gd fmla="*/ 2147483647 w 286" name="T8"/>
                <a:gd fmla="*/ 0 h 288" name="T9"/>
                <a:gd fmla="*/ 2147483647 w 286" name="T10"/>
                <a:gd fmla="*/ 2147483647 h 288" name="T11"/>
                <a:gd fmla="*/ 2147483647 w 286" name="T12"/>
                <a:gd fmla="*/ 2147483647 h 288" name="T13"/>
                <a:gd fmla="*/ 0 w 286" name="T14"/>
                <a:gd fmla="*/ 2147483647 h 288" name="T15"/>
                <a:gd fmla="*/ 0 w 286" name="T16"/>
                <a:gd fmla="*/ 2147483647 h 288" name="T17"/>
                <a:gd fmla="*/ 2147483647 w 286" name="T18"/>
                <a:gd fmla="*/ 2147483647 h 288" name="T19"/>
                <a:gd fmla="*/ 2147483647 w 286" name="T20"/>
                <a:gd fmla="*/ 2147483647 h 288" name="T21"/>
                <a:gd fmla="*/ 2147483647 w 286" name="T22"/>
                <a:gd fmla="*/ 2147483647 h 288" name="T23"/>
                <a:gd fmla="*/ 2147483647 w 286" name="T24"/>
                <a:gd fmla="*/ 2147483647 h 288" name="T25"/>
                <a:gd fmla="*/ 2147483647 w 286" name="T26"/>
                <a:gd fmla="*/ 2147483647 h 288" name="T27"/>
                <a:gd fmla="*/ 2147483647 w 286" name="T28"/>
                <a:gd fmla="*/ 2147483647 h 288" name="T29"/>
                <a:gd fmla="*/ 2147483647 w 286" name="T30"/>
                <a:gd fmla="*/ 2147483647 h 288" name="T31"/>
                <a:gd fmla="*/ 2147483647 w 286" name="T32"/>
                <a:gd fmla="*/ 2147483647 h 288" name="T33"/>
                <a:gd fmla="*/ 2147483647 w 286" name="T34"/>
                <a:gd fmla="*/ 2147483647 h 288" name="T35"/>
                <a:gd fmla="*/ 2147483647 w 286" name="T36"/>
                <a:gd fmla="*/ 2147483647 h 288" name="T37"/>
                <a:gd fmla="*/ 2147483647 w 286" name="T38"/>
                <a:gd fmla="*/ 2147483647 h 288" name="T39"/>
                <a:gd fmla="*/ 2147483647 w 286" name="T40"/>
                <a:gd fmla="*/ 2147483647 h 288" name="T41"/>
                <a:gd fmla="*/ 2147483647 w 286" name="T42"/>
                <a:gd fmla="*/ 2147483647 h 288" name="T43"/>
                <a:gd fmla="*/ 2147483647 w 286" name="T44"/>
                <a:gd fmla="*/ 2147483647 h 288" name="T45"/>
                <a:gd fmla="*/ 2147483647 w 286" name="T46"/>
                <a:gd fmla="*/ 2147483647 h 288" name="T47"/>
                <a:gd fmla="*/ 2147483647 w 286" name="T48"/>
                <a:gd fmla="*/ 2147483647 h 288" name="T49"/>
                <a:gd fmla="*/ 2147483647 w 286" name="T50"/>
                <a:gd fmla="*/ 2147483647 h 288" name="T51"/>
                <a:gd fmla="*/ 2147483647 w 286" name="T52"/>
                <a:gd fmla="*/ 2147483647 h 288" name="T53"/>
                <a:gd fmla="*/ 2147483647 w 286" name="T54"/>
                <a:gd fmla="*/ 2147483647 h 288" name="T55"/>
                <a:gd fmla="*/ 2147483647 w 286" name="T56"/>
                <a:gd fmla="*/ 2147483647 h 288" name="T57"/>
                <a:gd fmla="*/ 2147483647 w 286" name="T58"/>
                <a:gd fmla="*/ 2147483647 h 288" name="T59"/>
                <a:gd fmla="*/ 2147483647 w 286" name="T60"/>
                <a:gd fmla="*/ 2147483647 h 288" name="T61"/>
                <a:gd fmla="*/ 2147483647 w 286" name="T62"/>
                <a:gd fmla="*/ 2147483647 h 288" name="T63"/>
                <a:gd fmla="*/ 2147483647 w 286" name="T64"/>
                <a:gd fmla="*/ 2147483647 h 288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88" w="286">
                  <a:moveTo>
                    <a:pt x="286" y="131"/>
                  </a:moveTo>
                  <a:cubicBezTo>
                    <a:pt x="259" y="131"/>
                    <a:pt x="259" y="131"/>
                    <a:pt x="259" y="131"/>
                  </a:cubicBezTo>
                  <a:cubicBezTo>
                    <a:pt x="254" y="76"/>
                    <a:pt x="210" y="31"/>
                    <a:pt x="155" y="26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131" y="0"/>
                    <a:pt x="131" y="0"/>
                    <a:pt x="131" y="0"/>
                  </a:cubicBezTo>
                  <a:cubicBezTo>
                    <a:pt x="131" y="26"/>
                    <a:pt x="131" y="26"/>
                    <a:pt x="131" y="26"/>
                  </a:cubicBezTo>
                  <a:cubicBezTo>
                    <a:pt x="76" y="32"/>
                    <a:pt x="32" y="76"/>
                    <a:pt x="27" y="131"/>
                  </a:cubicBezTo>
                  <a:cubicBezTo>
                    <a:pt x="0" y="131"/>
                    <a:pt x="0" y="131"/>
                    <a:pt x="0" y="131"/>
                  </a:cubicBezTo>
                  <a:cubicBezTo>
                    <a:pt x="0" y="155"/>
                    <a:pt x="0" y="155"/>
                    <a:pt x="0" y="155"/>
                  </a:cubicBezTo>
                  <a:cubicBezTo>
                    <a:pt x="28" y="155"/>
                    <a:pt x="28" y="155"/>
                    <a:pt x="28" y="155"/>
                  </a:cubicBezTo>
                  <a:cubicBezTo>
                    <a:pt x="33" y="209"/>
                    <a:pt x="77" y="252"/>
                    <a:pt x="131" y="258"/>
                  </a:cubicBezTo>
                  <a:cubicBezTo>
                    <a:pt x="131" y="288"/>
                    <a:pt x="131" y="288"/>
                    <a:pt x="131" y="288"/>
                  </a:cubicBezTo>
                  <a:cubicBezTo>
                    <a:pt x="155" y="288"/>
                    <a:pt x="155" y="288"/>
                    <a:pt x="155" y="288"/>
                  </a:cubicBezTo>
                  <a:cubicBezTo>
                    <a:pt x="155" y="258"/>
                    <a:pt x="155" y="258"/>
                    <a:pt x="155" y="258"/>
                  </a:cubicBezTo>
                  <a:cubicBezTo>
                    <a:pt x="210" y="253"/>
                    <a:pt x="253" y="209"/>
                    <a:pt x="259" y="155"/>
                  </a:cubicBezTo>
                  <a:cubicBezTo>
                    <a:pt x="286" y="155"/>
                    <a:pt x="286" y="155"/>
                    <a:pt x="286" y="155"/>
                  </a:cubicBezTo>
                  <a:lnTo>
                    <a:pt x="286" y="131"/>
                  </a:lnTo>
                  <a:close/>
                  <a:moveTo>
                    <a:pt x="235" y="131"/>
                  </a:moveTo>
                  <a:cubicBezTo>
                    <a:pt x="155" y="131"/>
                    <a:pt x="155" y="131"/>
                    <a:pt x="155" y="131"/>
                  </a:cubicBezTo>
                  <a:cubicBezTo>
                    <a:pt x="155" y="50"/>
                    <a:pt x="155" y="50"/>
                    <a:pt x="155" y="50"/>
                  </a:cubicBezTo>
                  <a:cubicBezTo>
                    <a:pt x="197" y="55"/>
                    <a:pt x="231" y="89"/>
                    <a:pt x="235" y="131"/>
                  </a:cubicBezTo>
                  <a:close/>
                  <a:moveTo>
                    <a:pt x="131" y="50"/>
                  </a:moveTo>
                  <a:cubicBezTo>
                    <a:pt x="131" y="131"/>
                    <a:pt x="131" y="131"/>
                    <a:pt x="131" y="131"/>
                  </a:cubicBezTo>
                  <a:cubicBezTo>
                    <a:pt x="51" y="131"/>
                    <a:pt x="51" y="131"/>
                    <a:pt x="51" y="131"/>
                  </a:cubicBezTo>
                  <a:cubicBezTo>
                    <a:pt x="56" y="89"/>
                    <a:pt x="89" y="56"/>
                    <a:pt x="131" y="50"/>
                  </a:cubicBezTo>
                  <a:close/>
                  <a:moveTo>
                    <a:pt x="52" y="155"/>
                  </a:moveTo>
                  <a:cubicBezTo>
                    <a:pt x="131" y="155"/>
                    <a:pt x="131" y="155"/>
                    <a:pt x="131" y="155"/>
                  </a:cubicBezTo>
                  <a:cubicBezTo>
                    <a:pt x="131" y="234"/>
                    <a:pt x="131" y="234"/>
                    <a:pt x="131" y="234"/>
                  </a:cubicBezTo>
                  <a:cubicBezTo>
                    <a:pt x="90" y="228"/>
                    <a:pt x="57" y="196"/>
                    <a:pt x="52" y="155"/>
                  </a:cubicBezTo>
                  <a:close/>
                  <a:moveTo>
                    <a:pt x="155" y="234"/>
                  </a:moveTo>
                  <a:cubicBezTo>
                    <a:pt x="155" y="155"/>
                    <a:pt x="155" y="155"/>
                    <a:pt x="155" y="155"/>
                  </a:cubicBezTo>
                  <a:cubicBezTo>
                    <a:pt x="235" y="155"/>
                    <a:pt x="235" y="155"/>
                    <a:pt x="235" y="155"/>
                  </a:cubicBezTo>
                  <a:cubicBezTo>
                    <a:pt x="229" y="196"/>
                    <a:pt x="196" y="229"/>
                    <a:pt x="155" y="234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958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765820" y="4389854"/>
              <a:ext cx="2338080" cy="304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39959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769901" y="4796077"/>
              <a:ext cx="2333999" cy="36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965031" y="1558529"/>
            <a:ext cx="1753791" cy="2315765"/>
            <a:chOff x="7953519" y="2078706"/>
            <a:chExt cx="2338080" cy="3086703"/>
          </a:xfrm>
        </p:grpSpPr>
        <p:sp>
          <p:nvSpPr>
            <p:cNvPr id="12" name="Oval 11@|1FFC:16777215|FBC:16777215|LFC:681197|LBC:16777215"/>
            <p:cNvSpPr/>
            <p:nvPr/>
          </p:nvSpPr>
          <p:spPr>
            <a:xfrm>
              <a:off x="8070979" y="2185034"/>
              <a:ext cx="2011098" cy="2012309"/>
            </a:xfrm>
            <a:prstGeom prst="ellipse">
              <a:avLst/>
            </a:prstGeom>
            <a:noFill/>
            <a:ln w="57150">
              <a:solidFill>
                <a:srgbClr val="5AAB3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ym charset="0" pitchFamily="34" typeface="Arial"/>
              </a:endParaRPr>
            </a:p>
          </p:txBody>
        </p:sp>
        <p:sp>
          <p:nvSpPr>
            <p:cNvPr id="13" name="Oval 14@|1FFC:681197|FBC:16777215|LFC:16777215|LBC:16777215"/>
            <p:cNvSpPr/>
            <p:nvPr/>
          </p:nvSpPr>
          <p:spPr>
            <a:xfrm>
              <a:off x="9363033" y="2078706"/>
              <a:ext cx="620631" cy="620514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b="1" lang="en-US" sz="2100">
                <a:sym charset="0" pitchFamily="34" typeface="Arial"/>
              </a:endParaRPr>
            </a:p>
          </p:txBody>
        </p:sp>
        <p:sp>
          <p:nvSpPr>
            <p:cNvPr id="39948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8552386" y="2771204"/>
              <a:ext cx="1364688" cy="15844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b="1" lang="en-US" sz="3600">
                  <a:solidFill>
                    <a:srgbClr val="5AAB31"/>
                  </a:solidFill>
                  <a:sym charset="0" pitchFamily="34" typeface="Arial"/>
                </a:rPr>
                <a:t>86%</a:t>
              </a:r>
            </a:p>
          </p:txBody>
        </p:sp>
        <p:sp>
          <p:nvSpPr>
            <p:cNvPr id="39949" name="Freeform 247@|5FFC:16777215|FBC:16777215|LFC:0|LBC:16777215"/>
            <p:cNvSpPr>
              <a:spLocks noEditPoints="1"/>
            </p:cNvSpPr>
            <p:nvPr/>
          </p:nvSpPr>
          <p:spPr bwMode="auto">
            <a:xfrm>
              <a:off x="9693832" y="2398249"/>
              <a:ext cx="128873" cy="132720"/>
            </a:xfrm>
            <a:custGeom>
              <a:gdLst>
                <a:gd fmla="*/ 0 w 119" name="T0"/>
                <a:gd fmla="*/ 2147483647 h 121" name="T1"/>
                <a:gd fmla="*/ 2147483647 w 119" name="T2"/>
                <a:gd fmla="*/ 2147483647 h 121" name="T3"/>
                <a:gd fmla="*/ 2147483647 w 119" name="T4"/>
                <a:gd fmla="*/ 2147483647 h 121" name="T5"/>
                <a:gd fmla="*/ 2147483647 w 119" name="T6"/>
                <a:gd fmla="*/ 2147483647 h 121" name="T7"/>
                <a:gd fmla="*/ 2147483647 w 119" name="T8"/>
                <a:gd fmla="*/ 2147483647 h 121" name="T9"/>
                <a:gd fmla="*/ 2147483647 w 119" name="T10"/>
                <a:gd fmla="*/ 2147483647 h 121" name="T11"/>
                <a:gd fmla="*/ 2147483647 w 119" name="T12"/>
                <a:gd fmla="*/ 2147483647 h 121" name="T13"/>
                <a:gd fmla="*/ 2147483647 w 119" name="T14"/>
                <a:gd fmla="*/ 0 h 121" name="T15"/>
                <a:gd fmla="*/ 1270160375 w 119" name="T16"/>
                <a:gd fmla="*/ 2147483647 h 121" name="T17"/>
                <a:gd fmla="*/ 0 w 119" name="T18"/>
                <a:gd fmla="*/ 2147483647 h 121" name="T19"/>
                <a:gd fmla="*/ 2147483647 w 119" name="T20"/>
                <a:gd fmla="*/ 2147483647 h 121" name="T21"/>
                <a:gd fmla="*/ 2147483647 w 119" name="T22"/>
                <a:gd fmla="*/ 2147483647 h 121" name="T23"/>
                <a:gd fmla="*/ 2147483647 w 119" name="T24"/>
                <a:gd fmla="*/ 2147483647 h 121" name="T25"/>
                <a:gd fmla="*/ 2147483647 w 119" name="T26"/>
                <a:gd fmla="*/ 2147483647 h 121" name="T27"/>
                <a:gd fmla="*/ 2147483647 w 119" name="T28"/>
                <a:gd fmla="*/ 2147483647 h 121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</a:gdLst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b="b" l="0" r="r" t="0"/>
              <a:pathLst>
                <a:path h="120" w="119">
                  <a:moveTo>
                    <a:pt x="0" y="40"/>
                  </a:moveTo>
                  <a:cubicBezTo>
                    <a:pt x="46" y="85"/>
                    <a:pt x="46" y="85"/>
                    <a:pt x="46" y="85"/>
                  </a:cubicBezTo>
                  <a:cubicBezTo>
                    <a:pt x="70" y="118"/>
                    <a:pt x="70" y="118"/>
                    <a:pt x="70" y="118"/>
                  </a:cubicBezTo>
                  <a:cubicBezTo>
                    <a:pt x="83" y="121"/>
                    <a:pt x="83" y="121"/>
                    <a:pt x="83" y="121"/>
                  </a:cubicBezTo>
                  <a:cubicBezTo>
                    <a:pt x="119" y="85"/>
                    <a:pt x="119" y="85"/>
                    <a:pt x="119" y="85"/>
                  </a:cubicBezTo>
                  <a:cubicBezTo>
                    <a:pt x="116" y="72"/>
                    <a:pt x="116" y="72"/>
                    <a:pt x="116" y="72"/>
                  </a:cubicBezTo>
                  <a:cubicBezTo>
                    <a:pt x="83" y="48"/>
                    <a:pt x="83" y="48"/>
                    <a:pt x="83" y="48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1" y="36"/>
                    <a:pt x="1" y="38"/>
                    <a:pt x="0" y="40"/>
                  </a:cubicBezTo>
                  <a:close/>
                  <a:moveTo>
                    <a:pt x="80" y="67"/>
                  </a:moveTo>
                  <a:cubicBezTo>
                    <a:pt x="88" y="67"/>
                    <a:pt x="95" y="73"/>
                    <a:pt x="95" y="82"/>
                  </a:cubicBezTo>
                  <a:cubicBezTo>
                    <a:pt x="95" y="90"/>
                    <a:pt x="88" y="97"/>
                    <a:pt x="80" y="97"/>
                  </a:cubicBezTo>
                  <a:cubicBezTo>
                    <a:pt x="71" y="97"/>
                    <a:pt x="65" y="90"/>
                    <a:pt x="65" y="82"/>
                  </a:cubicBezTo>
                  <a:cubicBezTo>
                    <a:pt x="65" y="73"/>
                    <a:pt x="71" y="67"/>
                    <a:pt x="80" y="6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950" name="Freeform 248@|5FFC:16777215|FBC:16777215|LFC:0|LBC:16777215"/>
            <p:cNvSpPr/>
            <p:nvPr/>
          </p:nvSpPr>
          <p:spPr bwMode="auto">
            <a:xfrm>
              <a:off x="9507256" y="2215519"/>
              <a:ext cx="165419" cy="163496"/>
            </a:xfrm>
            <a:custGeom>
              <a:gdLst>
                <a:gd fmla="*/ 2147483647 w 151" name="T0"/>
                <a:gd fmla="*/ 2147483647 h 149" name="T1"/>
                <a:gd fmla="*/ 2147483647 w 151" name="T2"/>
                <a:gd fmla="*/ 2147483647 h 149" name="T3"/>
                <a:gd fmla="*/ 2147483647 w 151" name="T4"/>
                <a:gd fmla="*/ 2147483647 h 149" name="T5"/>
                <a:gd fmla="*/ 2147483647 w 151" name="T6"/>
                <a:gd fmla="*/ 0 h 149" name="T7"/>
                <a:gd fmla="*/ 2147483647 w 151" name="T8"/>
                <a:gd fmla="*/ 2147483647 h 149" name="T9"/>
                <a:gd fmla="*/ 2147483647 w 151" name="T10"/>
                <a:gd fmla="*/ 2147483647 h 149" name="T11"/>
                <a:gd fmla="*/ 2147483647 w 151" name="T12"/>
                <a:gd fmla="*/ 2147483647 h 149" name="T13"/>
                <a:gd fmla="*/ 2147483647 w 151" name="T14"/>
                <a:gd fmla="*/ 2147483647 h 149" name="T15"/>
                <a:gd fmla="*/ 0 w 151" name="T16"/>
                <a:gd fmla="*/ 2147483647 h 149" name="T17"/>
                <a:gd fmla="*/ 2147483647 w 151" name="T18"/>
                <a:gd fmla="*/ 2147483647 h 149" name="T19"/>
                <a:gd fmla="*/ 2147483647 w 151" name="T20"/>
                <a:gd fmla="*/ 2147483647 h 149" name="T21"/>
                <a:gd fmla="*/ 2147483647 w 151" name="T22"/>
                <a:gd fmla="*/ 2147483647 h 149" name="T23"/>
                <a:gd fmla="*/ 2147483647 w 151" name="T24"/>
                <a:gd fmla="*/ 2147483647 h 149" name="T25"/>
                <a:gd fmla="*/ 2147483647 w 151" name="T26"/>
                <a:gd fmla="*/ 2147483647 h 149" name="T27"/>
                <a:gd fmla="*/ 0 60000 65536" name="T28"/>
                <a:gd fmla="*/ 0 60000 65536" name="T29"/>
                <a:gd fmla="*/ 0 60000 65536" name="T30"/>
                <a:gd fmla="*/ 0 60000 65536" name="T31"/>
                <a:gd fmla="*/ 0 60000 65536" name="T32"/>
                <a:gd fmla="*/ 0 60000 65536" name="T33"/>
                <a:gd fmla="*/ 0 60000 65536" name="T34"/>
                <a:gd fmla="*/ 0 60000 65536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</a:gdLst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b="b" l="0" r="r" t="0"/>
              <a:pathLst>
                <a:path h="149" w="151">
                  <a:moveTo>
                    <a:pt x="151" y="114"/>
                  </a:moveTo>
                  <a:cubicBezTo>
                    <a:pt x="124" y="87"/>
                    <a:pt x="124" y="87"/>
                    <a:pt x="124" y="87"/>
                  </a:cubicBezTo>
                  <a:cubicBezTo>
                    <a:pt x="128" y="80"/>
                    <a:pt x="130" y="74"/>
                    <a:pt x="130" y="67"/>
                  </a:cubicBezTo>
                  <a:cubicBezTo>
                    <a:pt x="130" y="33"/>
                    <a:pt x="97" y="0"/>
                    <a:pt x="62" y="0"/>
                  </a:cubicBezTo>
                  <a:cubicBezTo>
                    <a:pt x="62" y="0"/>
                    <a:pt x="58" y="4"/>
                    <a:pt x="56" y="6"/>
                  </a:cubicBezTo>
                  <a:cubicBezTo>
                    <a:pt x="84" y="34"/>
                    <a:pt x="82" y="29"/>
                    <a:pt x="82" y="46"/>
                  </a:cubicBezTo>
                  <a:cubicBezTo>
                    <a:pt x="82" y="60"/>
                    <a:pt x="60" y="81"/>
                    <a:pt x="46" y="81"/>
                  </a:cubicBezTo>
                  <a:cubicBezTo>
                    <a:pt x="29" y="81"/>
                    <a:pt x="34" y="84"/>
                    <a:pt x="6" y="56"/>
                  </a:cubicBezTo>
                  <a:cubicBezTo>
                    <a:pt x="4" y="58"/>
                    <a:pt x="0" y="62"/>
                    <a:pt x="0" y="62"/>
                  </a:cubicBezTo>
                  <a:cubicBezTo>
                    <a:pt x="1" y="97"/>
                    <a:pt x="33" y="130"/>
                    <a:pt x="67" y="130"/>
                  </a:cubicBezTo>
                  <a:cubicBezTo>
                    <a:pt x="74" y="130"/>
                    <a:pt x="80" y="128"/>
                    <a:pt x="87" y="124"/>
                  </a:cubicBezTo>
                  <a:cubicBezTo>
                    <a:pt x="111" y="149"/>
                    <a:pt x="111" y="149"/>
                    <a:pt x="111" y="149"/>
                  </a:cubicBezTo>
                  <a:cubicBezTo>
                    <a:pt x="113" y="148"/>
                    <a:pt x="115" y="148"/>
                    <a:pt x="117" y="148"/>
                  </a:cubicBezTo>
                  <a:lnTo>
                    <a:pt x="151" y="1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951" name="Freeform 249@|5FFC:16777215|FBC:16777215|LFC:0|LBC:16777215"/>
            <p:cNvSpPr/>
            <p:nvPr/>
          </p:nvSpPr>
          <p:spPr bwMode="auto">
            <a:xfrm>
              <a:off x="9528414" y="2215519"/>
              <a:ext cx="311602" cy="315450"/>
            </a:xfrm>
            <a:custGeom>
              <a:gdLst>
                <a:gd fmla="*/ 2147483647 w 285" name="T0"/>
                <a:gd fmla="*/ 2147483647 h 289" name="T1"/>
                <a:gd fmla="*/ 2147483647 w 285" name="T2"/>
                <a:gd fmla="*/ 2147483647 h 289" name="T3"/>
                <a:gd fmla="*/ 2147483647 w 285" name="T4"/>
                <a:gd fmla="*/ 2147483647 h 289" name="T5"/>
                <a:gd fmla="*/ 2147483647 w 285" name="T6"/>
                <a:gd fmla="*/ 2147483647 h 289" name="T7"/>
                <a:gd fmla="*/ 2147483647 w 285" name="T8"/>
                <a:gd fmla="*/ 2147483647 h 289" name="T9"/>
                <a:gd fmla="*/ 2147483647 w 285" name="T10"/>
                <a:gd fmla="*/ 2147483647 h 289" name="T11"/>
                <a:gd fmla="*/ 2147483647 w 285" name="T12"/>
                <a:gd fmla="*/ 2147483647 h 289" name="T13"/>
                <a:gd fmla="*/ 2147483647 w 285" name="T14"/>
                <a:gd fmla="*/ 2147483647 h 289" name="T15"/>
                <a:gd fmla="*/ 2147483647 w 285" name="T16"/>
                <a:gd fmla="*/ 0 h 289" name="T17"/>
                <a:gd fmla="*/ 2147483647 w 285" name="T18"/>
                <a:gd fmla="*/ 2147483647 h 289" name="T19"/>
                <a:gd fmla="*/ 2147483647 w 285" name="T20"/>
                <a:gd fmla="*/ 2147483647 h 289" name="T21"/>
                <a:gd fmla="*/ 2147483647 w 285" name="T22"/>
                <a:gd fmla="*/ 2147483647 h 289" name="T23"/>
                <a:gd fmla="*/ 2147483647 w 285" name="T24"/>
                <a:gd fmla="*/ 2147483647 h 289" name="T25"/>
                <a:gd fmla="*/ 2147483647 w 285" name="T26"/>
                <a:gd fmla="*/ 2147483647 h 289" name="T27"/>
                <a:gd fmla="*/ 2147483647 w 285" name="T28"/>
                <a:gd fmla="*/ 2147483647 h 289" name="T29"/>
                <a:gd fmla="*/ 2147483647 w 285" name="T30"/>
                <a:gd fmla="*/ 2147483647 h 289" name="T31"/>
                <a:gd fmla="*/ 2147483647 w 285" name="T32"/>
                <a:gd fmla="*/ 2147483647 h 289" name="T33"/>
                <a:gd fmla="*/ 2147483647 w 285" name="T34"/>
                <a:gd fmla="*/ 2147483647 h 289" name="T35"/>
                <a:gd fmla="*/ 2147483647 w 285" name="T36"/>
                <a:gd fmla="*/ 2147483647 h 289" name="T37"/>
                <a:gd fmla="*/ 2147483647 w 285" name="T38"/>
                <a:gd fmla="*/ 2147483647 h 289" name="T39"/>
                <a:gd fmla="*/ 2147483647 w 285" name="T40"/>
                <a:gd fmla="*/ 2147483647 h 289" name="T41"/>
                <a:gd fmla="*/ 2147483647 w 285" name="T42"/>
                <a:gd fmla="*/ 2147483647 h 289" name="T43"/>
                <a:gd fmla="*/ 2147483647 w 285" name="T44"/>
                <a:gd fmla="*/ 2147483647 h 289" name="T45"/>
                <a:gd fmla="*/ 2147483647 w 285" name="T46"/>
                <a:gd fmla="*/ 2147483647 h 289" name="T47"/>
                <a:gd fmla="*/ 2147483647 w 285" name="T48"/>
                <a:gd fmla="*/ 2147483647 h 289" name="T49"/>
                <a:gd fmla="*/ 2147483647 w 285" name="T50"/>
                <a:gd fmla="*/ 2147483647 h 289" name="T51"/>
                <a:gd fmla="*/ 2147483647 w 285" name="T52"/>
                <a:gd fmla="*/ 2147483647 h 289" name="T53"/>
                <a:gd fmla="*/ 2147483647 w 285" name="T54"/>
                <a:gd fmla="*/ 2147483647 h 289" name="T55"/>
                <a:gd fmla="*/ 2147483647 w 285" name="T56"/>
                <a:gd fmla="*/ 2147483647 h 289" name="T57"/>
                <a:gd fmla="*/ 2147483647 w 285" name="T58"/>
                <a:gd fmla="*/ 2147483647 h 289" name="T59"/>
                <a:gd fmla="*/ 2147483647 w 285" name="T60"/>
                <a:gd fmla="*/ 2147483647 h 289" name="T61"/>
                <a:gd fmla="*/ 2147483647 w 285" name="T62"/>
                <a:gd fmla="*/ 2147483647 h 289" name="T63"/>
                <a:gd fmla="*/ 2147483647 w 285" name="T64"/>
                <a:gd fmla="*/ 2147483647 h 289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89" w="285">
                  <a:moveTo>
                    <a:pt x="240" y="172"/>
                  </a:moveTo>
                  <a:cubicBezTo>
                    <a:pt x="259" y="190"/>
                    <a:pt x="259" y="190"/>
                    <a:pt x="259" y="190"/>
                  </a:cubicBezTo>
                  <a:cubicBezTo>
                    <a:pt x="259" y="190"/>
                    <a:pt x="285" y="117"/>
                    <a:pt x="254" y="86"/>
                  </a:cubicBezTo>
                  <a:cubicBezTo>
                    <a:pt x="242" y="74"/>
                    <a:pt x="226" y="58"/>
                    <a:pt x="213" y="45"/>
                  </a:cubicBezTo>
                  <a:cubicBezTo>
                    <a:pt x="210" y="42"/>
                    <a:pt x="202" y="44"/>
                    <a:pt x="200" y="42"/>
                  </a:cubicBezTo>
                  <a:cubicBezTo>
                    <a:pt x="194" y="34"/>
                    <a:pt x="192" y="27"/>
                    <a:pt x="191" y="26"/>
                  </a:cubicBezTo>
                  <a:cubicBezTo>
                    <a:pt x="190" y="20"/>
                    <a:pt x="184" y="14"/>
                    <a:pt x="178" y="9"/>
                  </a:cubicBezTo>
                  <a:cubicBezTo>
                    <a:pt x="177" y="7"/>
                    <a:pt x="177" y="7"/>
                    <a:pt x="177" y="7"/>
                  </a:cubicBezTo>
                  <a:cubicBezTo>
                    <a:pt x="172" y="2"/>
                    <a:pt x="170" y="0"/>
                    <a:pt x="167" y="0"/>
                  </a:cubicBezTo>
                  <a:cubicBezTo>
                    <a:pt x="165" y="0"/>
                    <a:pt x="163" y="2"/>
                    <a:pt x="159" y="6"/>
                  </a:cubicBezTo>
                  <a:cubicBezTo>
                    <a:pt x="133" y="31"/>
                    <a:pt x="133" y="31"/>
                    <a:pt x="133" y="31"/>
                  </a:cubicBezTo>
                  <a:cubicBezTo>
                    <a:pt x="124" y="40"/>
                    <a:pt x="126" y="41"/>
                    <a:pt x="134" y="49"/>
                  </a:cubicBezTo>
                  <a:cubicBezTo>
                    <a:pt x="136" y="51"/>
                    <a:pt x="136" y="51"/>
                    <a:pt x="136" y="51"/>
                  </a:cubicBezTo>
                  <a:cubicBezTo>
                    <a:pt x="142" y="57"/>
                    <a:pt x="149" y="64"/>
                    <a:pt x="155" y="64"/>
                  </a:cubicBezTo>
                  <a:cubicBezTo>
                    <a:pt x="156" y="64"/>
                    <a:pt x="156" y="64"/>
                    <a:pt x="156" y="64"/>
                  </a:cubicBezTo>
                  <a:cubicBezTo>
                    <a:pt x="161" y="65"/>
                    <a:pt x="172" y="68"/>
                    <a:pt x="177" y="77"/>
                  </a:cubicBezTo>
                  <a:cubicBezTo>
                    <a:pt x="182" y="89"/>
                    <a:pt x="174" y="97"/>
                    <a:pt x="171" y="102"/>
                  </a:cubicBezTo>
                  <a:cubicBezTo>
                    <a:pt x="104" y="169"/>
                    <a:pt x="104" y="169"/>
                    <a:pt x="104" y="169"/>
                  </a:cubicBezTo>
                  <a:cubicBezTo>
                    <a:pt x="102" y="168"/>
                    <a:pt x="100" y="168"/>
                    <a:pt x="98" y="168"/>
                  </a:cubicBezTo>
                  <a:cubicBezTo>
                    <a:pt x="94" y="168"/>
                    <a:pt x="91" y="169"/>
                    <a:pt x="88" y="172"/>
                  </a:cubicBezTo>
                  <a:cubicBezTo>
                    <a:pt x="87" y="172"/>
                    <a:pt x="87" y="173"/>
                    <a:pt x="86" y="174"/>
                  </a:cubicBezTo>
                  <a:cubicBezTo>
                    <a:pt x="86" y="174"/>
                    <a:pt x="30" y="229"/>
                    <a:pt x="16" y="244"/>
                  </a:cubicBezTo>
                  <a:cubicBezTo>
                    <a:pt x="15" y="245"/>
                    <a:pt x="14" y="245"/>
                    <a:pt x="14" y="246"/>
                  </a:cubicBezTo>
                  <a:cubicBezTo>
                    <a:pt x="0" y="259"/>
                    <a:pt x="25" y="289"/>
                    <a:pt x="43" y="289"/>
                  </a:cubicBezTo>
                  <a:cubicBezTo>
                    <a:pt x="47" y="289"/>
                    <a:pt x="50" y="288"/>
                    <a:pt x="53" y="285"/>
                  </a:cubicBezTo>
                  <a:cubicBezTo>
                    <a:pt x="54" y="285"/>
                    <a:pt x="54" y="284"/>
                    <a:pt x="55" y="283"/>
                  </a:cubicBezTo>
                  <a:cubicBezTo>
                    <a:pt x="70" y="268"/>
                    <a:pt x="125" y="213"/>
                    <a:pt x="125" y="213"/>
                  </a:cubicBezTo>
                  <a:cubicBezTo>
                    <a:pt x="126" y="212"/>
                    <a:pt x="127" y="212"/>
                    <a:pt x="127" y="211"/>
                  </a:cubicBezTo>
                  <a:cubicBezTo>
                    <a:pt x="131" y="207"/>
                    <a:pt x="132" y="201"/>
                    <a:pt x="130" y="195"/>
                  </a:cubicBezTo>
                  <a:cubicBezTo>
                    <a:pt x="205" y="120"/>
                    <a:pt x="205" y="120"/>
                    <a:pt x="205" y="120"/>
                  </a:cubicBezTo>
                  <a:cubicBezTo>
                    <a:pt x="210" y="116"/>
                    <a:pt x="215" y="112"/>
                    <a:pt x="217" y="112"/>
                  </a:cubicBezTo>
                  <a:cubicBezTo>
                    <a:pt x="218" y="112"/>
                    <a:pt x="218" y="112"/>
                    <a:pt x="218" y="112"/>
                  </a:cubicBezTo>
                  <a:cubicBezTo>
                    <a:pt x="246" y="128"/>
                    <a:pt x="240" y="172"/>
                    <a:pt x="240" y="17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39952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53519" y="4389854"/>
              <a:ext cx="2338080" cy="304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39953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57600" y="4796077"/>
              <a:ext cx="2333999" cy="3656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4" name="圆角矩形 33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5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6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3" name="等腰三角形 32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7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84073939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33425" y="1646635"/>
            <a:ext cx="7616429" cy="1716881"/>
            <a:chOff x="1281908" y="2264313"/>
            <a:chExt cx="9547394" cy="2152191"/>
          </a:xfrm>
        </p:grpSpPr>
        <p:sp>
          <p:nvSpPr>
            <p:cNvPr id="40983" name="Freeform 7"/>
            <p:cNvSpPr/>
            <p:nvPr/>
          </p:nvSpPr>
          <p:spPr bwMode="auto">
            <a:xfrm flipV="1">
              <a:off x="8689248" y="3349704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9" name="Teardrop 16"/>
            <p:cNvSpPr/>
            <p:nvPr/>
          </p:nvSpPr>
          <p:spPr>
            <a:xfrm rot="8100000">
              <a:off x="2131129" y="3103100"/>
              <a:ext cx="417894" cy="417901"/>
            </a:xfrm>
            <a:prstGeom prst="teardrop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sym charset="0" pitchFamily="34" typeface="Arial"/>
              </a:endParaRPr>
            </a:p>
          </p:txBody>
        </p:sp>
        <p:sp>
          <p:nvSpPr>
            <p:cNvPr id="40985" name="Freeform 6"/>
            <p:cNvSpPr>
              <a:spLocks noEditPoints="1"/>
            </p:cNvSpPr>
            <p:nvPr/>
          </p:nvSpPr>
          <p:spPr bwMode="auto">
            <a:xfrm>
              <a:off x="2239541" y="3188910"/>
              <a:ext cx="209778" cy="230756"/>
            </a:xfrm>
            <a:custGeom>
              <a:gdLst>
                <a:gd fmla="*/ 2147483647 w 376" name="T0"/>
                <a:gd fmla="*/ 2147483647 h 376" name="T1"/>
                <a:gd fmla="*/ 2147483647 w 376" name="T2"/>
                <a:gd fmla="*/ 2147483647 h 376" name="T3"/>
                <a:gd fmla="*/ 2147483647 w 376" name="T4"/>
                <a:gd fmla="*/ 2147483647 h 376" name="T5"/>
                <a:gd fmla="*/ 2147483647 w 376" name="T6"/>
                <a:gd fmla="*/ 2147483647 h 376" name="T7"/>
                <a:gd fmla="*/ 2147483647 w 376" name="T8"/>
                <a:gd fmla="*/ 2147483647 h 376" name="T9"/>
                <a:gd fmla="*/ 2147483647 w 376" name="T10"/>
                <a:gd fmla="*/ 2147483647 h 376" name="T11"/>
                <a:gd fmla="*/ 2147483647 w 376" name="T12"/>
                <a:gd fmla="*/ 2147483647 h 376" name="T13"/>
                <a:gd fmla="*/ 2147483647 w 376" name="T14"/>
                <a:gd fmla="*/ 0 h 376" name="T15"/>
                <a:gd fmla="*/ 2147483647 w 376" name="T16"/>
                <a:gd fmla="*/ 2147483647 h 376" name="T17"/>
                <a:gd fmla="*/ 2147483647 w 376" name="T18"/>
                <a:gd fmla="*/ 2147483647 h 376" name="T19"/>
                <a:gd fmla="*/ 2147483647 w 376" name="T20"/>
                <a:gd fmla="*/ 2147483647 h 376" name="T21"/>
                <a:gd fmla="*/ 2147483647 w 376" name="T22"/>
                <a:gd fmla="*/ 2147483647 h 376" name="T23"/>
                <a:gd fmla="*/ 2147483647 w 376" name="T24"/>
                <a:gd fmla="*/ 2147483647 h 376" name="T25"/>
                <a:gd fmla="*/ 2147483647 w 376" name="T26"/>
                <a:gd fmla="*/ 2147483647 h 376" name="T27"/>
                <a:gd fmla="*/ 2147483647 w 376" name="T28"/>
                <a:gd fmla="*/ 2147483647 h 376" name="T29"/>
                <a:gd fmla="*/ 0 w 376" name="T30"/>
                <a:gd fmla="*/ 2147483647 h 376" name="T31"/>
                <a:gd fmla="*/ 2147483647 w 376" name="T32"/>
                <a:gd fmla="*/ 2147483647 h 376" name="T33"/>
                <a:gd fmla="*/ 2147483647 w 376" name="T34"/>
                <a:gd fmla="*/ 2147483647 h 376" name="T35"/>
                <a:gd fmla="*/ 2147483647 w 376" name="T36"/>
                <a:gd fmla="*/ 2147483647 h 376" name="T37"/>
                <a:gd fmla="*/ 2147483647 w 376" name="T38"/>
                <a:gd fmla="*/ 2147483647 h 376" name="T39"/>
                <a:gd fmla="*/ 2147483647 w 376" name="T40"/>
                <a:gd fmla="*/ 2147483647 h 376" name="T41"/>
                <a:gd fmla="*/ 2147483647 w 376" name="T42"/>
                <a:gd fmla="*/ 2147483647 h 376" name="T43"/>
                <a:gd fmla="*/ 2147483647 w 376" name="T44"/>
                <a:gd fmla="*/ 2147483647 h 376" name="T45"/>
                <a:gd fmla="*/ 2147483647 w 376" name="T46"/>
                <a:gd fmla="*/ 2147483647 h 376" name="T47"/>
                <a:gd fmla="*/ 2147483647 w 376" name="T48"/>
                <a:gd fmla="*/ 2147483647 h 376" name="T49"/>
                <a:gd fmla="*/ 2147483647 w 376" name="T50"/>
                <a:gd fmla="*/ 2147483647 h 376" name="T51"/>
                <a:gd fmla="*/ 2147483647 w 376" name="T52"/>
                <a:gd fmla="*/ 2147483647 h 376" name="T53"/>
                <a:gd fmla="*/ 2147483647 w 376" name="T54"/>
                <a:gd fmla="*/ 2147483647 h 376" name="T55"/>
                <a:gd fmla="*/ 2147483647 w 376" name="T56"/>
                <a:gd fmla="*/ 2147483647 h 376" name="T57"/>
                <a:gd fmla="*/ 2147483647 w 376" name="T58"/>
                <a:gd fmla="*/ 2147483647 h 376" name="T59"/>
                <a:gd fmla="*/ 2147483647 w 376" name="T60"/>
                <a:gd fmla="*/ 2147483647 h 376" name="T61"/>
                <a:gd fmla="*/ 2147483647 w 376" name="T62"/>
                <a:gd fmla="*/ 2147483647 h 376" name="T63"/>
                <a:gd fmla="*/ 2147483647 w 376" name="T64"/>
                <a:gd fmla="*/ 2147483647 h 376" name="T65"/>
                <a:gd fmla="*/ 2147483647 w 376" name="T66"/>
                <a:gd fmla="*/ 2147483647 h 376" name="T67"/>
                <a:gd fmla="*/ 2147483647 w 376" name="T68"/>
                <a:gd fmla="*/ 2147483647 h 376" name="T69"/>
                <a:gd fmla="*/ 2147483647 w 376" name="T70"/>
                <a:gd fmla="*/ 2147483647 h 376" name="T71"/>
                <a:gd fmla="*/ 2147483647 w 376" name="T72"/>
                <a:gd fmla="*/ 2147483647 h 376" name="T73"/>
                <a:gd fmla="*/ 2147483647 w 376" name="T74"/>
                <a:gd fmla="*/ 2147483647 h 376" name="T75"/>
                <a:gd fmla="*/ 2147483647 w 376" name="T76"/>
                <a:gd fmla="*/ 2147483647 h 376" name="T77"/>
                <a:gd fmla="*/ 2147483647 w 376" name="T78"/>
                <a:gd fmla="*/ 2147483647 h 376" name="T79"/>
                <a:gd fmla="*/ 2147483647 w 376" name="T80"/>
                <a:gd fmla="*/ 2147483647 h 376" name="T81"/>
                <a:gd fmla="*/ 2147483647 w 376" name="T82"/>
                <a:gd fmla="*/ 2147483647 h 376" name="T83"/>
                <a:gd fmla="*/ 2147483647 w 376" name="T84"/>
                <a:gd fmla="*/ 2147483647 h 376" name="T85"/>
                <a:gd fmla="*/ 2147483647 w 376" name="T86"/>
                <a:gd fmla="*/ 2147483647 h 376" name="T87"/>
                <a:gd fmla="*/ 2147483647 w 376" name="T88"/>
                <a:gd fmla="*/ 2147483647 h 376" name="T89"/>
                <a:gd fmla="*/ 2147483647 w 376" name="T90"/>
                <a:gd fmla="*/ 2147483647 h 376" name="T91"/>
                <a:gd fmla="*/ 2147483647 w 376" name="T92"/>
                <a:gd fmla="*/ 2147483647 h 376" name="T93"/>
                <a:gd fmla="*/ 2147483647 w 376" name="T94"/>
                <a:gd fmla="*/ 2147483647 h 376" name="T95"/>
                <a:gd fmla="*/ 2147483647 w 376" name="T96"/>
                <a:gd fmla="*/ 2147483647 h 376" name="T97"/>
                <a:gd fmla="*/ 2147483647 w 376" name="T98"/>
                <a:gd fmla="*/ 2147483647 h 376" name="T99"/>
                <a:gd fmla="*/ 2147483647 w 376" name="T100"/>
                <a:gd fmla="*/ 2147483647 h 376" name="T101"/>
                <a:gd fmla="*/ 2147483647 w 376" name="T102"/>
                <a:gd fmla="*/ 2147483647 h 376" name="T103"/>
                <a:gd fmla="*/ 2147483647 w 376" name="T104"/>
                <a:gd fmla="*/ 2147483647 h 376" name="T105"/>
                <a:gd fmla="*/ 2147483647 w 376" name="T106"/>
                <a:gd fmla="*/ 2147483647 h 376" name="T107"/>
                <a:gd fmla="*/ 2147483647 w 376" name="T108"/>
                <a:gd fmla="*/ 2147483647 h 376" name="T109"/>
                <a:gd fmla="*/ 2147483647 w 376" name="T110"/>
                <a:gd fmla="*/ 2147483647 h 376" name="T111"/>
                <a:gd fmla="*/ 2147483647 w 376" name="T112"/>
                <a:gd fmla="*/ 2147483647 h 376" name="T113"/>
                <a:gd fmla="*/ 0 60000 65536" name="T114"/>
                <a:gd fmla="*/ 0 60000 65536" name="T115"/>
                <a:gd fmla="*/ 0 60000 65536" name="T116"/>
                <a:gd fmla="*/ 0 60000 65536" name="T117"/>
                <a:gd fmla="*/ 0 60000 65536" name="T118"/>
                <a:gd fmla="*/ 0 60000 65536" name="T119"/>
                <a:gd fmla="*/ 0 60000 65536" name="T120"/>
                <a:gd fmla="*/ 0 60000 65536" name="T121"/>
                <a:gd fmla="*/ 0 60000 65536" name="T122"/>
                <a:gd fmla="*/ 0 60000 65536" name="T123"/>
                <a:gd fmla="*/ 0 60000 65536" name="T124"/>
                <a:gd fmla="*/ 0 60000 65536" name="T125"/>
                <a:gd fmla="*/ 0 60000 65536" name="T126"/>
                <a:gd fmla="*/ 0 60000 65536" name="T127"/>
                <a:gd fmla="*/ 0 60000 65536" name="T128"/>
                <a:gd fmla="*/ 0 60000 65536" name="T129"/>
                <a:gd fmla="*/ 0 60000 65536" name="T130"/>
                <a:gd fmla="*/ 0 60000 65536" name="T131"/>
                <a:gd fmla="*/ 0 60000 65536" name="T132"/>
                <a:gd fmla="*/ 0 60000 65536" name="T133"/>
                <a:gd fmla="*/ 0 60000 65536" name="T134"/>
                <a:gd fmla="*/ 0 60000 65536" name="T135"/>
                <a:gd fmla="*/ 0 60000 65536" name="T136"/>
                <a:gd fmla="*/ 0 60000 65536" name="T137"/>
                <a:gd fmla="*/ 0 60000 65536" name="T138"/>
                <a:gd fmla="*/ 0 60000 65536" name="T139"/>
                <a:gd fmla="*/ 0 60000 65536" name="T140"/>
                <a:gd fmla="*/ 0 60000 65536" name="T141"/>
                <a:gd fmla="*/ 0 60000 65536" name="T142"/>
                <a:gd fmla="*/ 0 60000 65536" name="T143"/>
                <a:gd fmla="*/ 0 60000 65536" name="T144"/>
                <a:gd fmla="*/ 0 60000 65536" name="T145"/>
                <a:gd fmla="*/ 0 60000 65536" name="T146"/>
                <a:gd fmla="*/ 0 60000 65536" name="T147"/>
                <a:gd fmla="*/ 0 60000 65536" name="T148"/>
                <a:gd fmla="*/ 0 60000 65536" name="T149"/>
                <a:gd fmla="*/ 0 60000 65536" name="T150"/>
                <a:gd fmla="*/ 0 60000 65536" name="T151"/>
                <a:gd fmla="*/ 0 60000 65536" name="T152"/>
                <a:gd fmla="*/ 0 60000 65536" name="T153"/>
                <a:gd fmla="*/ 0 60000 65536" name="T154"/>
                <a:gd fmla="*/ 0 60000 65536" name="T155"/>
                <a:gd fmla="*/ 0 60000 65536" name="T156"/>
                <a:gd fmla="*/ 0 60000 65536" name="T157"/>
                <a:gd fmla="*/ 0 60000 65536" name="T158"/>
                <a:gd fmla="*/ 0 60000 65536" name="T159"/>
                <a:gd fmla="*/ 0 60000 65536" name="T160"/>
                <a:gd fmla="*/ 0 60000 65536" name="T161"/>
                <a:gd fmla="*/ 0 60000 65536" name="T162"/>
                <a:gd fmla="*/ 0 60000 65536" name="T163"/>
                <a:gd fmla="*/ 0 60000 65536" name="T164"/>
                <a:gd fmla="*/ 0 60000 65536" name="T165"/>
                <a:gd fmla="*/ 0 60000 65536" name="T166"/>
                <a:gd fmla="*/ 0 60000 65536" name="T167"/>
                <a:gd fmla="*/ 0 60000 65536" name="T168"/>
                <a:gd fmla="*/ 0 60000 65536" name="T169"/>
                <a:gd fmla="*/ 0 60000 65536" name="T170"/>
              </a:gdLst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b="b" l="0" r="r" t="0"/>
              <a:pathLst>
                <a:path h="376" w="376">
                  <a:moveTo>
                    <a:pt x="347" y="284"/>
                  </a:moveTo>
                  <a:cubicBezTo>
                    <a:pt x="347" y="238"/>
                    <a:pt x="347" y="238"/>
                    <a:pt x="347" y="238"/>
                  </a:cubicBezTo>
                  <a:cubicBezTo>
                    <a:pt x="347" y="210"/>
                    <a:pt x="328" y="169"/>
                    <a:pt x="278" y="169"/>
                  </a:cubicBezTo>
                  <a:cubicBezTo>
                    <a:pt x="238" y="169"/>
                    <a:pt x="238" y="169"/>
                    <a:pt x="238" y="169"/>
                  </a:cubicBezTo>
                  <a:cubicBezTo>
                    <a:pt x="210" y="169"/>
                    <a:pt x="207" y="155"/>
                    <a:pt x="207" y="148"/>
                  </a:cubicBezTo>
                  <a:cubicBezTo>
                    <a:pt x="207" y="92"/>
                    <a:pt x="207" y="92"/>
                    <a:pt x="207" y="92"/>
                  </a:cubicBezTo>
                  <a:cubicBezTo>
                    <a:pt x="224" y="85"/>
                    <a:pt x="236" y="68"/>
                    <a:pt x="236" y="48"/>
                  </a:cubicBezTo>
                  <a:cubicBezTo>
                    <a:pt x="236" y="21"/>
                    <a:pt x="214" y="0"/>
                    <a:pt x="188" y="0"/>
                  </a:cubicBezTo>
                  <a:cubicBezTo>
                    <a:pt x="161" y="0"/>
                    <a:pt x="140" y="21"/>
                    <a:pt x="140" y="48"/>
                  </a:cubicBezTo>
                  <a:cubicBezTo>
                    <a:pt x="140" y="68"/>
                    <a:pt x="152" y="85"/>
                    <a:pt x="169" y="92"/>
                  </a:cubicBezTo>
                  <a:cubicBezTo>
                    <a:pt x="169" y="148"/>
                    <a:pt x="169" y="148"/>
                    <a:pt x="169" y="148"/>
                  </a:cubicBezTo>
                  <a:cubicBezTo>
                    <a:pt x="169" y="153"/>
                    <a:pt x="167" y="169"/>
                    <a:pt x="138" y="169"/>
                  </a:cubicBezTo>
                  <a:cubicBezTo>
                    <a:pt x="98" y="169"/>
                    <a:pt x="98" y="169"/>
                    <a:pt x="98" y="169"/>
                  </a:cubicBezTo>
                  <a:cubicBezTo>
                    <a:pt x="47" y="169"/>
                    <a:pt x="29" y="210"/>
                    <a:pt x="29" y="238"/>
                  </a:cubicBezTo>
                  <a:cubicBezTo>
                    <a:pt x="29" y="284"/>
                    <a:pt x="29" y="284"/>
                    <a:pt x="29" y="284"/>
                  </a:cubicBezTo>
                  <a:cubicBezTo>
                    <a:pt x="12" y="291"/>
                    <a:pt x="0" y="308"/>
                    <a:pt x="0" y="328"/>
                  </a:cubicBezTo>
                  <a:cubicBezTo>
                    <a:pt x="0" y="354"/>
                    <a:pt x="21" y="376"/>
                    <a:pt x="48" y="376"/>
                  </a:cubicBezTo>
                  <a:cubicBezTo>
                    <a:pt x="74" y="376"/>
                    <a:pt x="96" y="354"/>
                    <a:pt x="96" y="328"/>
                  </a:cubicBezTo>
                  <a:cubicBezTo>
                    <a:pt x="96" y="308"/>
                    <a:pt x="84" y="291"/>
                    <a:pt x="67" y="284"/>
                  </a:cubicBezTo>
                  <a:cubicBezTo>
                    <a:pt x="67" y="238"/>
                    <a:pt x="67" y="238"/>
                    <a:pt x="67" y="238"/>
                  </a:cubicBezTo>
                  <a:cubicBezTo>
                    <a:pt x="67" y="233"/>
                    <a:pt x="68" y="207"/>
                    <a:pt x="98" y="207"/>
                  </a:cubicBezTo>
                  <a:cubicBezTo>
                    <a:pt x="138" y="207"/>
                    <a:pt x="138" y="207"/>
                    <a:pt x="138" y="207"/>
                  </a:cubicBezTo>
                  <a:cubicBezTo>
                    <a:pt x="150" y="207"/>
                    <a:pt x="160" y="205"/>
                    <a:pt x="169" y="202"/>
                  </a:cubicBezTo>
                  <a:cubicBezTo>
                    <a:pt x="169" y="284"/>
                    <a:pt x="169" y="284"/>
                    <a:pt x="169" y="284"/>
                  </a:cubicBezTo>
                  <a:cubicBezTo>
                    <a:pt x="152" y="291"/>
                    <a:pt x="140" y="308"/>
                    <a:pt x="140" y="328"/>
                  </a:cubicBezTo>
                  <a:cubicBezTo>
                    <a:pt x="140" y="354"/>
                    <a:pt x="161" y="376"/>
                    <a:pt x="188" y="376"/>
                  </a:cubicBezTo>
                  <a:cubicBezTo>
                    <a:pt x="214" y="376"/>
                    <a:pt x="236" y="354"/>
                    <a:pt x="236" y="328"/>
                  </a:cubicBezTo>
                  <a:cubicBezTo>
                    <a:pt x="236" y="308"/>
                    <a:pt x="224" y="291"/>
                    <a:pt x="207" y="284"/>
                  </a:cubicBezTo>
                  <a:cubicBezTo>
                    <a:pt x="207" y="202"/>
                    <a:pt x="207" y="202"/>
                    <a:pt x="207" y="202"/>
                  </a:cubicBezTo>
                  <a:cubicBezTo>
                    <a:pt x="215" y="205"/>
                    <a:pt x="226" y="207"/>
                    <a:pt x="238" y="207"/>
                  </a:cubicBezTo>
                  <a:cubicBezTo>
                    <a:pt x="278" y="207"/>
                    <a:pt x="278" y="207"/>
                    <a:pt x="278" y="207"/>
                  </a:cubicBezTo>
                  <a:cubicBezTo>
                    <a:pt x="306" y="207"/>
                    <a:pt x="309" y="231"/>
                    <a:pt x="309" y="238"/>
                  </a:cubicBezTo>
                  <a:cubicBezTo>
                    <a:pt x="309" y="284"/>
                    <a:pt x="309" y="284"/>
                    <a:pt x="309" y="284"/>
                  </a:cubicBezTo>
                  <a:cubicBezTo>
                    <a:pt x="292" y="291"/>
                    <a:pt x="280" y="308"/>
                    <a:pt x="280" y="328"/>
                  </a:cubicBezTo>
                  <a:cubicBezTo>
                    <a:pt x="280" y="354"/>
                    <a:pt x="301" y="376"/>
                    <a:pt x="328" y="376"/>
                  </a:cubicBezTo>
                  <a:cubicBezTo>
                    <a:pt x="354" y="376"/>
                    <a:pt x="376" y="354"/>
                    <a:pt x="376" y="328"/>
                  </a:cubicBezTo>
                  <a:cubicBezTo>
                    <a:pt x="376" y="308"/>
                    <a:pt x="364" y="291"/>
                    <a:pt x="347" y="284"/>
                  </a:cubicBezTo>
                  <a:close/>
                  <a:moveTo>
                    <a:pt x="75" y="328"/>
                  </a:moveTo>
                  <a:cubicBezTo>
                    <a:pt x="75" y="343"/>
                    <a:pt x="63" y="356"/>
                    <a:pt x="48" y="356"/>
                  </a:cubicBezTo>
                  <a:cubicBezTo>
                    <a:pt x="32" y="356"/>
                    <a:pt x="20" y="343"/>
                    <a:pt x="20" y="328"/>
                  </a:cubicBezTo>
                  <a:cubicBezTo>
                    <a:pt x="20" y="313"/>
                    <a:pt x="32" y="300"/>
                    <a:pt x="48" y="300"/>
                  </a:cubicBezTo>
                  <a:cubicBezTo>
                    <a:pt x="63" y="300"/>
                    <a:pt x="75" y="313"/>
                    <a:pt x="75" y="328"/>
                  </a:cubicBezTo>
                  <a:close/>
                  <a:moveTo>
                    <a:pt x="160" y="48"/>
                  </a:moveTo>
                  <a:cubicBezTo>
                    <a:pt x="160" y="33"/>
                    <a:pt x="172" y="20"/>
                    <a:pt x="188" y="20"/>
                  </a:cubicBezTo>
                  <a:cubicBezTo>
                    <a:pt x="203" y="20"/>
                    <a:pt x="215" y="33"/>
                    <a:pt x="215" y="48"/>
                  </a:cubicBezTo>
                  <a:cubicBezTo>
                    <a:pt x="215" y="63"/>
                    <a:pt x="203" y="76"/>
                    <a:pt x="188" y="76"/>
                  </a:cubicBezTo>
                  <a:cubicBezTo>
                    <a:pt x="172" y="76"/>
                    <a:pt x="160" y="63"/>
                    <a:pt x="160" y="48"/>
                  </a:cubicBezTo>
                  <a:close/>
                  <a:moveTo>
                    <a:pt x="215" y="328"/>
                  </a:moveTo>
                  <a:cubicBezTo>
                    <a:pt x="215" y="343"/>
                    <a:pt x="203" y="356"/>
                    <a:pt x="188" y="356"/>
                  </a:cubicBezTo>
                  <a:cubicBezTo>
                    <a:pt x="172" y="356"/>
                    <a:pt x="160" y="343"/>
                    <a:pt x="160" y="328"/>
                  </a:cubicBezTo>
                  <a:cubicBezTo>
                    <a:pt x="160" y="313"/>
                    <a:pt x="172" y="300"/>
                    <a:pt x="188" y="300"/>
                  </a:cubicBezTo>
                  <a:cubicBezTo>
                    <a:pt x="203" y="300"/>
                    <a:pt x="215" y="313"/>
                    <a:pt x="215" y="328"/>
                  </a:cubicBezTo>
                  <a:close/>
                  <a:moveTo>
                    <a:pt x="328" y="356"/>
                  </a:moveTo>
                  <a:cubicBezTo>
                    <a:pt x="312" y="356"/>
                    <a:pt x="300" y="343"/>
                    <a:pt x="300" y="328"/>
                  </a:cubicBezTo>
                  <a:cubicBezTo>
                    <a:pt x="300" y="313"/>
                    <a:pt x="312" y="300"/>
                    <a:pt x="328" y="300"/>
                  </a:cubicBezTo>
                  <a:cubicBezTo>
                    <a:pt x="343" y="300"/>
                    <a:pt x="355" y="313"/>
                    <a:pt x="355" y="328"/>
                  </a:cubicBezTo>
                  <a:cubicBezTo>
                    <a:pt x="355" y="343"/>
                    <a:pt x="343" y="356"/>
                    <a:pt x="328" y="35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1" name="Teardrop 19"/>
            <p:cNvSpPr/>
            <p:nvPr/>
          </p:nvSpPr>
          <p:spPr>
            <a:xfrm rot="8100000">
              <a:off x="5854866" y="3103100"/>
              <a:ext cx="419387" cy="417901"/>
            </a:xfrm>
            <a:prstGeom prst="teardrop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sym charset="0" pitchFamily="34" typeface="Arial"/>
              </a:endParaRPr>
            </a:p>
          </p:txBody>
        </p:sp>
        <p:sp>
          <p:nvSpPr>
            <p:cNvPr id="40987" name="Freeform 11"/>
            <p:cNvSpPr/>
            <p:nvPr/>
          </p:nvSpPr>
          <p:spPr bwMode="auto">
            <a:xfrm>
              <a:off x="5934601" y="3236086"/>
              <a:ext cx="258741" cy="168209"/>
            </a:xfrm>
            <a:custGeom>
              <a:gdLst>
                <a:gd fmla="*/ 2147483647 w 400" name="T0"/>
                <a:gd fmla="*/ 2147483647 h 260" name="T1"/>
                <a:gd fmla="*/ 2147483647 w 400" name="T2"/>
                <a:gd fmla="*/ 2147483647 h 260" name="T3"/>
                <a:gd fmla="*/ 2147483647 w 400" name="T4"/>
                <a:gd fmla="*/ 0 h 260" name="T5"/>
                <a:gd fmla="*/ 2147483647 w 400" name="T6"/>
                <a:gd fmla="*/ 2147483647 h 260" name="T7"/>
                <a:gd fmla="*/ 2147483647 w 400" name="T8"/>
                <a:gd fmla="*/ 2147483647 h 260" name="T9"/>
                <a:gd fmla="*/ 2147483647 w 400" name="T10"/>
                <a:gd fmla="*/ 2147483647 h 260" name="T11"/>
                <a:gd fmla="*/ 0 w 400" name="T12"/>
                <a:gd fmla="*/ 2147483647 h 260" name="T13"/>
                <a:gd fmla="*/ 2147483647 w 400" name="T14"/>
                <a:gd fmla="*/ 2147483647 h 260" name="T15"/>
                <a:gd fmla="*/ 2147483647 w 400" name="T16"/>
                <a:gd fmla="*/ 2147483647 h 260" name="T17"/>
                <a:gd fmla="*/ 2147483647 w 400" name="T18"/>
                <a:gd fmla="*/ 2147483647 h 260" name="T19"/>
                <a:gd fmla="*/ 2147483647 w 400" name="T20"/>
                <a:gd fmla="*/ 2147483647 h 260" name="T21"/>
                <a:gd fmla="*/ 2147483647 w 400" name="T22"/>
                <a:gd fmla="*/ 2147483647 h 260" name="T23"/>
                <a:gd fmla="*/ 2147483647 w 400" name="T24"/>
                <a:gd fmla="*/ 2147483647 h 260" name="T25"/>
                <a:gd fmla="*/ 2147483647 w 400" name="T26"/>
                <a:gd fmla="*/ 2147483647 h 260" name="T27"/>
                <a:gd fmla="*/ 2147483647 w 400" name="T28"/>
                <a:gd fmla="*/ 2147483647 h 260" name="T29"/>
                <a:gd fmla="*/ 2147483647 w 400" name="T30"/>
                <a:gd fmla="*/ 2147483647 h 260" name="T31"/>
                <a:gd fmla="*/ 2147483647 w 400" name="T32"/>
                <a:gd fmla="*/ 2147483647 h 260" name="T33"/>
                <a:gd fmla="*/ 2147483647 w 400" name="T34"/>
                <a:gd fmla="*/ 2147483647 h 260" name="T35"/>
                <a:gd fmla="*/ 0 60000 65536" name="T36"/>
                <a:gd fmla="*/ 0 60000 65536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</a:gdLst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b="b" l="0" r="r" t="0"/>
              <a:pathLst>
                <a:path h="260" w="400">
                  <a:moveTo>
                    <a:pt x="304" y="73"/>
                  </a:moveTo>
                  <a:cubicBezTo>
                    <a:pt x="298" y="73"/>
                    <a:pt x="293" y="73"/>
                    <a:pt x="288" y="74"/>
                  </a:cubicBezTo>
                  <a:cubicBezTo>
                    <a:pt x="275" y="31"/>
                    <a:pt x="234" y="0"/>
                    <a:pt x="186" y="0"/>
                  </a:cubicBezTo>
                  <a:cubicBezTo>
                    <a:pt x="127" y="0"/>
                    <a:pt x="80" y="46"/>
                    <a:pt x="80" y="104"/>
                  </a:cubicBezTo>
                  <a:cubicBezTo>
                    <a:pt x="80" y="109"/>
                    <a:pt x="80" y="114"/>
                    <a:pt x="81" y="119"/>
                  </a:cubicBezTo>
                  <a:cubicBezTo>
                    <a:pt x="78" y="119"/>
                    <a:pt x="75" y="118"/>
                    <a:pt x="72" y="118"/>
                  </a:cubicBezTo>
                  <a:cubicBezTo>
                    <a:pt x="32" y="118"/>
                    <a:pt x="0" y="150"/>
                    <a:pt x="0" y="189"/>
                  </a:cubicBezTo>
                  <a:cubicBezTo>
                    <a:pt x="0" y="228"/>
                    <a:pt x="32" y="260"/>
                    <a:pt x="72" y="260"/>
                  </a:cubicBezTo>
                  <a:cubicBezTo>
                    <a:pt x="172" y="260"/>
                    <a:pt x="172" y="260"/>
                    <a:pt x="172" y="260"/>
                  </a:cubicBezTo>
                  <a:cubicBezTo>
                    <a:pt x="172" y="184"/>
                    <a:pt x="172" y="184"/>
                    <a:pt x="172" y="184"/>
                  </a:cubicBezTo>
                  <a:cubicBezTo>
                    <a:pt x="130" y="184"/>
                    <a:pt x="130" y="184"/>
                    <a:pt x="130" y="184"/>
                  </a:cubicBezTo>
                  <a:cubicBezTo>
                    <a:pt x="200" y="92"/>
                    <a:pt x="200" y="92"/>
                    <a:pt x="200" y="92"/>
                  </a:cubicBezTo>
                  <a:cubicBezTo>
                    <a:pt x="270" y="184"/>
                    <a:pt x="270" y="184"/>
                    <a:pt x="270" y="184"/>
                  </a:cubicBezTo>
                  <a:cubicBezTo>
                    <a:pt x="228" y="184"/>
                    <a:pt x="228" y="184"/>
                    <a:pt x="228" y="184"/>
                  </a:cubicBezTo>
                  <a:cubicBezTo>
                    <a:pt x="228" y="260"/>
                    <a:pt x="228" y="260"/>
                    <a:pt x="228" y="260"/>
                  </a:cubicBezTo>
                  <a:cubicBezTo>
                    <a:pt x="304" y="260"/>
                    <a:pt x="304" y="260"/>
                    <a:pt x="304" y="260"/>
                  </a:cubicBezTo>
                  <a:cubicBezTo>
                    <a:pt x="357" y="260"/>
                    <a:pt x="400" y="218"/>
                    <a:pt x="400" y="166"/>
                  </a:cubicBezTo>
                  <a:cubicBezTo>
                    <a:pt x="400" y="115"/>
                    <a:pt x="357" y="73"/>
                    <a:pt x="304" y="7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13" name="Teardrop 22"/>
            <p:cNvSpPr/>
            <p:nvPr/>
          </p:nvSpPr>
          <p:spPr>
            <a:xfrm rot="8100000">
              <a:off x="3987774" y="3103100"/>
              <a:ext cx="417894" cy="417901"/>
            </a:xfrm>
            <a:prstGeom prst="teardrop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sym charset="0" pitchFamily="34" typeface="Arial"/>
              </a:endParaRPr>
            </a:p>
          </p:txBody>
        </p:sp>
        <p:sp>
          <p:nvSpPr>
            <p:cNvPr id="40989" name="Freeform 16"/>
            <p:cNvSpPr>
              <a:spLocks noEditPoints="1"/>
            </p:cNvSpPr>
            <p:nvPr/>
          </p:nvSpPr>
          <p:spPr bwMode="auto">
            <a:xfrm>
              <a:off x="4075222" y="3200863"/>
              <a:ext cx="239343" cy="239070"/>
            </a:xfrm>
            <a:custGeom>
              <a:gdLst>
                <a:gd fmla="*/ 2147483647 w 371" name="T0"/>
                <a:gd fmla="*/ 269698744 h 370" name="T1"/>
                <a:gd fmla="*/ 536887637 w 371" name="T2"/>
                <a:gd fmla="*/ 2147483647 h 370" name="T3"/>
                <a:gd fmla="*/ 2147483647 w 371" name="T4"/>
                <a:gd fmla="*/ 2147483647 h 370" name="T5"/>
                <a:gd fmla="*/ 2147483647 w 371" name="T6"/>
                <a:gd fmla="*/ 2147483647 h 370" name="T7"/>
                <a:gd fmla="*/ 2147483647 w 371" name="T8"/>
                <a:gd fmla="*/ 269698744 h 370" name="T9"/>
                <a:gd fmla="*/ 2147483647 w 371" name="T10"/>
                <a:gd fmla="*/ 2147483647 h 370" name="T11"/>
                <a:gd fmla="*/ 2147483647 w 371" name="T12"/>
                <a:gd fmla="*/ 2147483647 h 370" name="T13"/>
                <a:gd fmla="*/ 2147483647 w 371" name="T14"/>
                <a:gd fmla="*/ 2147483647 h 370" name="T15"/>
                <a:gd fmla="*/ 2147483647 w 371" name="T16"/>
                <a:gd fmla="*/ 2147483647 h 370" name="T17"/>
                <a:gd fmla="*/ 2147483647 w 371" name="T18"/>
                <a:gd fmla="*/ 2147483647 h 370" name="T19"/>
                <a:gd fmla="*/ 2147483647 w 371" name="T20"/>
                <a:gd fmla="*/ 2147483647 h 370" name="T21"/>
                <a:gd fmla="*/ 2147483647 w 371" name="T22"/>
                <a:gd fmla="*/ 2147483647 h 370" name="T23"/>
                <a:gd fmla="*/ 2147483647 w 371" name="T24"/>
                <a:gd fmla="*/ 2147483647 h 370" name="T25"/>
                <a:gd fmla="*/ 2147483647 w 371" name="T26"/>
                <a:gd fmla="*/ 2147483647 h 370" name="T27"/>
                <a:gd fmla="*/ 2147483647 w 371" name="T28"/>
                <a:gd fmla="*/ 2147483647 h 370" name="T29"/>
                <a:gd fmla="*/ 2147483647 w 371" name="T30"/>
                <a:gd fmla="*/ 2147483647 h 370" name="T31"/>
                <a:gd fmla="*/ 2147483647 w 371" name="T32"/>
                <a:gd fmla="*/ 2147483647 h 370" name="T33"/>
                <a:gd fmla="*/ 2147483647 w 371" name="T34"/>
                <a:gd fmla="*/ 2147483647 h 370" name="T35"/>
                <a:gd fmla="*/ 2147483647 w 371" name="T36"/>
                <a:gd fmla="*/ 2147483647 h 370" name="T37"/>
                <a:gd fmla="*/ 2147483647 w 371" name="T38"/>
                <a:gd fmla="*/ 2147483647 h 370" name="T39"/>
                <a:gd fmla="*/ 2147483647 w 371" name="T40"/>
                <a:gd fmla="*/ 2147483647 h 370" name="T41"/>
                <a:gd fmla="*/ 2147483647 w 371" name="T42"/>
                <a:gd fmla="*/ 2147483647 h 370" name="T43"/>
                <a:gd fmla="*/ 2147483647 w 371" name="T44"/>
                <a:gd fmla="*/ 2147483647 h 370" name="T45"/>
                <a:gd fmla="*/ 2147483647 w 371" name="T46"/>
                <a:gd fmla="*/ 2147483647 h 370" name="T47"/>
                <a:gd fmla="*/ 2147483647 w 371" name="T48"/>
                <a:gd fmla="*/ 2147483647 h 370" name="T49"/>
                <a:gd fmla="*/ 2147483647 w 371" name="T50"/>
                <a:gd fmla="*/ 2147483647 h 370" name="T51"/>
                <a:gd fmla="*/ 2147483647 w 371" name="T52"/>
                <a:gd fmla="*/ 2147483647 h 370" name="T53"/>
                <a:gd fmla="*/ 2147483647 w 371" name="T54"/>
                <a:gd fmla="*/ 2147483647 h 370" name="T55"/>
                <a:gd fmla="*/ 2147483647 w 371" name="T56"/>
                <a:gd fmla="*/ 2147483647 h 370" name="T57"/>
                <a:gd fmla="*/ 2147483647 w 371" name="T58"/>
                <a:gd fmla="*/ 2147483647 h 370" name="T59"/>
                <a:gd fmla="*/ 2147483647 w 371" name="T60"/>
                <a:gd fmla="*/ 2147483647 h 370" name="T61"/>
                <a:gd fmla="*/ 2147483647 w 371" name="T62"/>
                <a:gd fmla="*/ 2147483647 h 370" name="T63"/>
                <a:gd fmla="*/ 2147483647 w 371" name="T64"/>
                <a:gd fmla="*/ 2147483647 h 370" name="T65"/>
                <a:gd fmla="*/ 2147483647 w 371" name="T66"/>
                <a:gd fmla="*/ 2147483647 h 370" name="T67"/>
                <a:gd fmla="*/ 2147483647 w 371" name="T68"/>
                <a:gd fmla="*/ 2147483647 h 370" name="T69"/>
                <a:gd fmla="*/ 2147483647 w 371" name="T70"/>
                <a:gd fmla="*/ 2147483647 h 370" name="T71"/>
                <a:gd fmla="*/ 2147483647 w 371" name="T72"/>
                <a:gd fmla="*/ 2147483647 h 370" name="T73"/>
                <a:gd fmla="*/ 2147483647 w 371" name="T74"/>
                <a:gd fmla="*/ 2147483647 h 370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  <a:gd fmla="*/ 0 60000 65536" name="T99"/>
                <a:gd fmla="*/ 0 60000 65536" name="T100"/>
                <a:gd fmla="*/ 0 60000 65536" name="T101"/>
                <a:gd fmla="*/ 0 60000 65536" name="T102"/>
                <a:gd fmla="*/ 0 60000 65536" name="T103"/>
                <a:gd fmla="*/ 0 60000 65536" name="T104"/>
                <a:gd fmla="*/ 0 60000 65536" name="T105"/>
                <a:gd fmla="*/ 0 60000 65536" name="T106"/>
                <a:gd fmla="*/ 0 60000 65536" name="T107"/>
                <a:gd fmla="*/ 0 60000 65536" name="T108"/>
                <a:gd fmla="*/ 0 60000 65536" name="T109"/>
                <a:gd fmla="*/ 0 60000 65536" name="T110"/>
                <a:gd fmla="*/ 0 60000 65536" name="T111"/>
                <a:gd fmla="*/ 0 60000 65536" name="T112"/>
                <a:gd fmla="*/ 0 60000 65536" name="T113"/>
              </a:gdLst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b="b" l="0" r="r" t="0"/>
              <a:pathLst>
                <a:path h="370" w="371">
                  <a:moveTo>
                    <a:pt x="183" y="1"/>
                  </a:moveTo>
                  <a:cubicBezTo>
                    <a:pt x="82" y="2"/>
                    <a:pt x="0" y="86"/>
                    <a:pt x="2" y="187"/>
                  </a:cubicBezTo>
                  <a:cubicBezTo>
                    <a:pt x="3" y="289"/>
                    <a:pt x="87" y="370"/>
                    <a:pt x="188" y="369"/>
                  </a:cubicBezTo>
                  <a:cubicBezTo>
                    <a:pt x="290" y="368"/>
                    <a:pt x="371" y="284"/>
                    <a:pt x="370" y="182"/>
                  </a:cubicBezTo>
                  <a:cubicBezTo>
                    <a:pt x="368" y="81"/>
                    <a:pt x="285" y="0"/>
                    <a:pt x="183" y="1"/>
                  </a:cubicBezTo>
                  <a:close/>
                  <a:moveTo>
                    <a:pt x="184" y="25"/>
                  </a:moveTo>
                  <a:cubicBezTo>
                    <a:pt x="211" y="25"/>
                    <a:pt x="237" y="31"/>
                    <a:pt x="260" y="43"/>
                  </a:cubicBezTo>
                  <a:cubicBezTo>
                    <a:pt x="235" y="84"/>
                    <a:pt x="235" y="84"/>
                    <a:pt x="235" y="84"/>
                  </a:cubicBezTo>
                  <a:cubicBezTo>
                    <a:pt x="220" y="77"/>
                    <a:pt x="203" y="73"/>
                    <a:pt x="186" y="73"/>
                  </a:cubicBezTo>
                  <a:cubicBezTo>
                    <a:pt x="168" y="73"/>
                    <a:pt x="151" y="77"/>
                    <a:pt x="137" y="84"/>
                  </a:cubicBezTo>
                  <a:cubicBezTo>
                    <a:pt x="112" y="43"/>
                    <a:pt x="112" y="43"/>
                    <a:pt x="112" y="43"/>
                  </a:cubicBezTo>
                  <a:cubicBezTo>
                    <a:pt x="133" y="32"/>
                    <a:pt x="158" y="25"/>
                    <a:pt x="184" y="25"/>
                  </a:cubicBezTo>
                  <a:close/>
                  <a:moveTo>
                    <a:pt x="85" y="234"/>
                  </a:moveTo>
                  <a:cubicBezTo>
                    <a:pt x="44" y="259"/>
                    <a:pt x="44" y="259"/>
                    <a:pt x="44" y="259"/>
                  </a:cubicBezTo>
                  <a:cubicBezTo>
                    <a:pt x="33" y="237"/>
                    <a:pt x="26" y="213"/>
                    <a:pt x="26" y="187"/>
                  </a:cubicBezTo>
                  <a:cubicBezTo>
                    <a:pt x="25" y="160"/>
                    <a:pt x="32" y="134"/>
                    <a:pt x="44" y="111"/>
                  </a:cubicBezTo>
                  <a:cubicBezTo>
                    <a:pt x="85" y="136"/>
                    <a:pt x="85" y="136"/>
                    <a:pt x="85" y="136"/>
                  </a:cubicBezTo>
                  <a:cubicBezTo>
                    <a:pt x="78" y="151"/>
                    <a:pt x="74" y="167"/>
                    <a:pt x="74" y="185"/>
                  </a:cubicBezTo>
                  <a:cubicBezTo>
                    <a:pt x="74" y="203"/>
                    <a:pt x="78" y="219"/>
                    <a:pt x="85" y="234"/>
                  </a:cubicBezTo>
                  <a:close/>
                  <a:moveTo>
                    <a:pt x="188" y="345"/>
                  </a:moveTo>
                  <a:cubicBezTo>
                    <a:pt x="161" y="345"/>
                    <a:pt x="135" y="339"/>
                    <a:pt x="112" y="327"/>
                  </a:cubicBezTo>
                  <a:cubicBezTo>
                    <a:pt x="137" y="286"/>
                    <a:pt x="137" y="286"/>
                    <a:pt x="137" y="286"/>
                  </a:cubicBezTo>
                  <a:cubicBezTo>
                    <a:pt x="151" y="293"/>
                    <a:pt x="168" y="297"/>
                    <a:pt x="186" y="297"/>
                  </a:cubicBezTo>
                  <a:cubicBezTo>
                    <a:pt x="203" y="297"/>
                    <a:pt x="220" y="293"/>
                    <a:pt x="235" y="286"/>
                  </a:cubicBezTo>
                  <a:cubicBezTo>
                    <a:pt x="260" y="327"/>
                    <a:pt x="260" y="327"/>
                    <a:pt x="260" y="327"/>
                  </a:cubicBezTo>
                  <a:cubicBezTo>
                    <a:pt x="238" y="338"/>
                    <a:pt x="214" y="345"/>
                    <a:pt x="188" y="345"/>
                  </a:cubicBezTo>
                  <a:close/>
                  <a:moveTo>
                    <a:pt x="186" y="273"/>
                  </a:moveTo>
                  <a:cubicBezTo>
                    <a:pt x="137" y="273"/>
                    <a:pt x="98" y="233"/>
                    <a:pt x="98" y="185"/>
                  </a:cubicBezTo>
                  <a:cubicBezTo>
                    <a:pt x="98" y="136"/>
                    <a:pt x="137" y="97"/>
                    <a:pt x="186" y="97"/>
                  </a:cubicBezTo>
                  <a:cubicBezTo>
                    <a:pt x="234" y="97"/>
                    <a:pt x="274" y="136"/>
                    <a:pt x="274" y="185"/>
                  </a:cubicBezTo>
                  <a:cubicBezTo>
                    <a:pt x="274" y="233"/>
                    <a:pt x="234" y="273"/>
                    <a:pt x="186" y="273"/>
                  </a:cubicBezTo>
                  <a:close/>
                  <a:moveTo>
                    <a:pt x="286" y="234"/>
                  </a:moveTo>
                  <a:cubicBezTo>
                    <a:pt x="294" y="219"/>
                    <a:pt x="298" y="203"/>
                    <a:pt x="298" y="185"/>
                  </a:cubicBezTo>
                  <a:cubicBezTo>
                    <a:pt x="298" y="167"/>
                    <a:pt x="294" y="151"/>
                    <a:pt x="286" y="136"/>
                  </a:cubicBezTo>
                  <a:cubicBezTo>
                    <a:pt x="328" y="111"/>
                    <a:pt x="328" y="111"/>
                    <a:pt x="328" y="111"/>
                  </a:cubicBezTo>
                  <a:cubicBezTo>
                    <a:pt x="339" y="133"/>
                    <a:pt x="345" y="157"/>
                    <a:pt x="346" y="183"/>
                  </a:cubicBezTo>
                  <a:cubicBezTo>
                    <a:pt x="346" y="210"/>
                    <a:pt x="340" y="236"/>
                    <a:pt x="328" y="259"/>
                  </a:cubicBezTo>
                  <a:lnTo>
                    <a:pt x="286" y="23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0" name="Freeform 7"/>
            <p:cNvSpPr/>
            <p:nvPr/>
          </p:nvSpPr>
          <p:spPr bwMode="auto">
            <a:xfrm>
              <a:off x="6839162" y="22643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1" name="Freeform 7"/>
            <p:cNvSpPr/>
            <p:nvPr/>
          </p:nvSpPr>
          <p:spPr bwMode="auto">
            <a:xfrm flipV="1">
              <a:off x="4985578" y="33311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2" name="Freeform 7"/>
            <p:cNvSpPr/>
            <p:nvPr/>
          </p:nvSpPr>
          <p:spPr bwMode="auto">
            <a:xfrm>
              <a:off x="3133197" y="22643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3" name="Freeform 7"/>
            <p:cNvSpPr/>
            <p:nvPr/>
          </p:nvSpPr>
          <p:spPr bwMode="auto">
            <a:xfrm>
              <a:off x="1281908" y="22643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4" name="Freeform 7"/>
            <p:cNvSpPr/>
            <p:nvPr/>
          </p:nvSpPr>
          <p:spPr bwMode="auto">
            <a:xfrm flipV="1">
              <a:off x="1281908" y="33311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5" name="Freeform 7"/>
            <p:cNvSpPr/>
            <p:nvPr/>
          </p:nvSpPr>
          <p:spPr bwMode="auto">
            <a:xfrm flipV="1">
              <a:off x="3133197" y="33311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6" name="Freeform 7"/>
            <p:cNvSpPr/>
            <p:nvPr/>
          </p:nvSpPr>
          <p:spPr bwMode="auto">
            <a:xfrm>
              <a:off x="4985578" y="22643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0997" name="Freeform 7"/>
            <p:cNvSpPr/>
            <p:nvPr/>
          </p:nvSpPr>
          <p:spPr bwMode="auto">
            <a:xfrm flipV="1">
              <a:off x="6839162" y="3331113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3" name="Teardrop 34"/>
            <p:cNvSpPr/>
            <p:nvPr/>
          </p:nvSpPr>
          <p:spPr>
            <a:xfrm rot="8100000">
              <a:off x="7707034" y="3103100"/>
              <a:ext cx="419386" cy="417901"/>
            </a:xfrm>
            <a:prstGeom prst="teardrop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sym charset="0" pitchFamily="34" typeface="Arial"/>
              </a:endParaRPr>
            </a:p>
          </p:txBody>
        </p:sp>
        <p:sp>
          <p:nvSpPr>
            <p:cNvPr id="40999" name="Freeform 26"/>
            <p:cNvSpPr>
              <a:spLocks noEditPoints="1"/>
            </p:cNvSpPr>
            <p:nvPr/>
          </p:nvSpPr>
          <p:spPr bwMode="auto">
            <a:xfrm>
              <a:off x="7836861" y="3210493"/>
              <a:ext cx="175570" cy="219811"/>
            </a:xfrm>
            <a:custGeom>
              <a:gdLst>
                <a:gd fmla="*/ 2147483647 w 321" name="T0"/>
                <a:gd fmla="*/ 2147483647 h 402" name="T1"/>
                <a:gd fmla="*/ 2147483647 w 321" name="T2"/>
                <a:gd fmla="*/ 1798383697 h 402" name="T3"/>
                <a:gd fmla="*/ 2147483647 w 321" name="T4"/>
                <a:gd fmla="*/ 2147483647 h 402" name="T5"/>
                <a:gd fmla="*/ 2147483647 w 321" name="T6"/>
                <a:gd fmla="*/ 2147483647 h 402" name="T7"/>
                <a:gd fmla="*/ 981813693 w 321" name="T8"/>
                <a:gd fmla="*/ 2147483647 h 402" name="T9"/>
                <a:gd fmla="*/ 163635616 w 321" name="T10"/>
                <a:gd fmla="*/ 2147483647 h 402" name="T11"/>
                <a:gd fmla="*/ 1309084925 w 321" name="T12"/>
                <a:gd fmla="*/ 2147483647 h 402" name="T13"/>
                <a:gd fmla="*/ 2147483647 w 321" name="T14"/>
                <a:gd fmla="*/ 2147483647 h 402" name="T15"/>
                <a:gd fmla="*/ 2147483647 w 321" name="T16"/>
                <a:gd fmla="*/ 2147483647 h 402" name="T17"/>
                <a:gd fmla="*/ 2147483647 w 321" name="T18"/>
                <a:gd fmla="*/ 2147483647 h 402" name="T19"/>
                <a:gd fmla="*/ 2147483647 w 321" name="T20"/>
                <a:gd fmla="*/ 2147483647 h 402" name="T21"/>
                <a:gd fmla="*/ 2147483647 w 321" name="T22"/>
                <a:gd fmla="*/ 2147483647 h 402" name="T23"/>
                <a:gd fmla="*/ 2147483647 w 321" name="T24"/>
                <a:gd fmla="*/ 2147483647 h 402" name="T25"/>
                <a:gd fmla="*/ 2147483647 w 321" name="T26"/>
                <a:gd fmla="*/ 2147483647 h 402" name="T27"/>
                <a:gd fmla="*/ 2147483647 w 321" name="T28"/>
                <a:gd fmla="*/ 2147483647 h 402" name="T29"/>
                <a:gd fmla="*/ 2147483647 w 321" name="T30"/>
                <a:gd fmla="*/ 2147483647 h 402" name="T31"/>
                <a:gd fmla="*/ 2147483647 w 321" name="T32"/>
                <a:gd fmla="*/ 2147483647 h 402" name="T33"/>
                <a:gd fmla="*/ 2147483647 w 321" name="T34"/>
                <a:gd fmla="*/ 2147483647 h 402" name="T35"/>
                <a:gd fmla="*/ 2147483647 w 321" name="T36"/>
                <a:gd fmla="*/ 2147483647 h 402" name="T37"/>
                <a:gd fmla="*/ 2147483647 w 321" name="T38"/>
                <a:gd fmla="*/ 2147483647 h 402" name="T39"/>
                <a:gd fmla="*/ 2147483647 w 321" name="T40"/>
                <a:gd fmla="*/ 2147483647 h 402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b" l="0" r="r" t="0"/>
              <a:pathLst>
                <a:path h="402" w="321">
                  <a:moveTo>
                    <a:pt x="311" y="99"/>
                  </a:moveTo>
                  <a:cubicBezTo>
                    <a:pt x="301" y="40"/>
                    <a:pt x="246" y="0"/>
                    <a:pt x="189" y="11"/>
                  </a:cubicBezTo>
                  <a:cubicBezTo>
                    <a:pt x="132" y="21"/>
                    <a:pt x="84" y="67"/>
                    <a:pt x="94" y="126"/>
                  </a:cubicBezTo>
                  <a:cubicBezTo>
                    <a:pt x="96" y="139"/>
                    <a:pt x="102" y="159"/>
                    <a:pt x="109" y="174"/>
                  </a:cubicBezTo>
                  <a:cubicBezTo>
                    <a:pt x="6" y="328"/>
                    <a:pt x="6" y="328"/>
                    <a:pt x="6" y="328"/>
                  </a:cubicBezTo>
                  <a:cubicBezTo>
                    <a:pt x="2" y="334"/>
                    <a:pt x="0" y="344"/>
                    <a:pt x="1" y="351"/>
                  </a:cubicBezTo>
                  <a:cubicBezTo>
                    <a:pt x="8" y="390"/>
                    <a:pt x="8" y="390"/>
                    <a:pt x="8" y="390"/>
                  </a:cubicBezTo>
                  <a:cubicBezTo>
                    <a:pt x="9" y="397"/>
                    <a:pt x="15" y="402"/>
                    <a:pt x="22" y="401"/>
                  </a:cubicBezTo>
                  <a:cubicBezTo>
                    <a:pt x="52" y="395"/>
                    <a:pt x="52" y="395"/>
                    <a:pt x="52" y="395"/>
                  </a:cubicBezTo>
                  <a:cubicBezTo>
                    <a:pt x="59" y="394"/>
                    <a:pt x="67" y="388"/>
                    <a:pt x="71" y="382"/>
                  </a:cubicBezTo>
                  <a:cubicBezTo>
                    <a:pt x="111" y="316"/>
                    <a:pt x="111" y="316"/>
                    <a:pt x="111" y="316"/>
                  </a:cubicBezTo>
                  <a:cubicBezTo>
                    <a:pt x="112" y="316"/>
                    <a:pt x="112" y="316"/>
                    <a:pt x="112" y="316"/>
                  </a:cubicBezTo>
                  <a:cubicBezTo>
                    <a:pt x="140" y="311"/>
                    <a:pt x="140" y="311"/>
                    <a:pt x="140" y="311"/>
                  </a:cubicBezTo>
                  <a:cubicBezTo>
                    <a:pt x="187" y="233"/>
                    <a:pt x="187" y="233"/>
                    <a:pt x="187" y="233"/>
                  </a:cubicBezTo>
                  <a:cubicBezTo>
                    <a:pt x="203" y="236"/>
                    <a:pt x="226" y="235"/>
                    <a:pt x="239" y="232"/>
                  </a:cubicBezTo>
                  <a:cubicBezTo>
                    <a:pt x="296" y="222"/>
                    <a:pt x="321" y="159"/>
                    <a:pt x="311" y="99"/>
                  </a:cubicBezTo>
                  <a:close/>
                  <a:moveTo>
                    <a:pt x="260" y="130"/>
                  </a:moveTo>
                  <a:cubicBezTo>
                    <a:pt x="244" y="153"/>
                    <a:pt x="228" y="137"/>
                    <a:pt x="206" y="120"/>
                  </a:cubicBezTo>
                  <a:cubicBezTo>
                    <a:pt x="184" y="104"/>
                    <a:pt x="163" y="94"/>
                    <a:pt x="179" y="71"/>
                  </a:cubicBezTo>
                  <a:cubicBezTo>
                    <a:pt x="195" y="47"/>
                    <a:pt x="226" y="42"/>
                    <a:pt x="248" y="58"/>
                  </a:cubicBezTo>
                  <a:cubicBezTo>
                    <a:pt x="270" y="74"/>
                    <a:pt x="276" y="107"/>
                    <a:pt x="260" y="13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1000" name="Freeform 7"/>
            <p:cNvSpPr/>
            <p:nvPr/>
          </p:nvSpPr>
          <p:spPr bwMode="auto">
            <a:xfrm>
              <a:off x="8689248" y="2282904"/>
              <a:ext cx="2140054" cy="1066800"/>
            </a:xfrm>
            <a:custGeom>
              <a:gdLst>
                <a:gd fmla="*/ 2147483647 w 421" name="T0"/>
                <a:gd fmla="*/ 2147483647 h 210" name="T1"/>
                <a:gd fmla="*/ 2147483647 w 421" name="T2"/>
                <a:gd fmla="*/ 2147483647 h 210" name="T3"/>
                <a:gd fmla="*/ 2147483647 w 421" name="T4"/>
                <a:gd fmla="*/ 2147483647 h 210" name="T5"/>
                <a:gd fmla="*/ 2147483647 w 421" name="T6"/>
                <a:gd fmla="*/ 0 h 210" name="T7"/>
                <a:gd fmla="*/ 0 w 421" name="T8"/>
                <a:gd fmla="*/ 2147483647 h 210" name="T9"/>
                <a:gd fmla="*/ 2147483647 w 421" name="T10"/>
                <a:gd fmla="*/ 2147483647 h 210" name="T11"/>
                <a:gd fmla="*/ 2147483647 w 421" name="T12"/>
                <a:gd fmla="*/ 2147483647 h 210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210" w="421">
                  <a:moveTo>
                    <a:pt x="210" y="57"/>
                  </a:moveTo>
                  <a:cubicBezTo>
                    <a:pt x="295" y="57"/>
                    <a:pt x="364" y="126"/>
                    <a:pt x="364" y="210"/>
                  </a:cubicBezTo>
                  <a:cubicBezTo>
                    <a:pt x="421" y="210"/>
                    <a:pt x="421" y="210"/>
                    <a:pt x="421" y="210"/>
                  </a:cubicBezTo>
                  <a:cubicBezTo>
                    <a:pt x="421" y="93"/>
                    <a:pt x="327" y="0"/>
                    <a:pt x="210" y="0"/>
                  </a:cubicBezTo>
                  <a:cubicBezTo>
                    <a:pt x="93" y="0"/>
                    <a:pt x="0" y="93"/>
                    <a:pt x="0" y="210"/>
                  </a:cubicBezTo>
                  <a:cubicBezTo>
                    <a:pt x="57" y="210"/>
                    <a:pt x="57" y="210"/>
                    <a:pt x="57" y="210"/>
                  </a:cubicBezTo>
                  <a:cubicBezTo>
                    <a:pt x="57" y="126"/>
                    <a:pt x="126" y="57"/>
                    <a:pt x="210" y="5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26" name="Teardrop 45"/>
            <p:cNvSpPr/>
            <p:nvPr/>
          </p:nvSpPr>
          <p:spPr>
            <a:xfrm rot="8100000">
              <a:off x="9557709" y="3121010"/>
              <a:ext cx="417894" cy="417901"/>
            </a:xfrm>
            <a:prstGeom prst="teardrop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white"/>
                </a:solidFill>
                <a:sym charset="0" pitchFamily="34" typeface="Arial"/>
              </a:endParaRPr>
            </a:p>
          </p:txBody>
        </p:sp>
        <p:sp>
          <p:nvSpPr>
            <p:cNvPr id="27" name="Freeform 16"/>
            <p:cNvSpPr>
              <a:spLocks noChangeAspect="1" noEditPoints="1"/>
            </p:cNvSpPr>
            <p:nvPr/>
          </p:nvSpPr>
          <p:spPr bwMode="auto">
            <a:xfrm>
              <a:off x="9644273" y="3200113"/>
              <a:ext cx="216409" cy="252234"/>
            </a:xfrm>
            <a:custGeom>
              <a:gdLst>
                <a:gd fmla="*/ 233 w 320" name="T0"/>
                <a:gd fmla="*/ 138 h 371" name="T1"/>
                <a:gd fmla="*/ 261 w 320" name="T2"/>
                <a:gd fmla="*/ 12 h 371" name="T3"/>
                <a:gd fmla="*/ 168 w 320" name="T4"/>
                <a:gd fmla="*/ 104 h 371" name="T5"/>
                <a:gd fmla="*/ 80 w 320" name="T6"/>
                <a:gd fmla="*/ 182 h 371" name="T7"/>
                <a:gd fmla="*/ 80 w 320" name="T8"/>
                <a:gd fmla="*/ 319 h 371" name="T9"/>
                <a:gd fmla="*/ 253 w 320" name="T10"/>
                <a:gd fmla="*/ 371 h 371" name="T11"/>
                <a:gd fmla="*/ 320 w 320" name="T12"/>
                <a:gd fmla="*/ 172 h 371" name="T13"/>
                <a:gd fmla="*/ 233 w 320" name="T14"/>
                <a:gd fmla="*/ 138 h 371" name="T15"/>
                <a:gd fmla="*/ 60 w 320" name="T16"/>
                <a:gd fmla="*/ 140 h 371" name="T17"/>
                <a:gd fmla="*/ 0 w 320" name="T18"/>
                <a:gd fmla="*/ 202 h 371" name="T19"/>
                <a:gd fmla="*/ 0 w 320" name="T20"/>
                <a:gd fmla="*/ 299 h 371" name="T21"/>
                <a:gd fmla="*/ 60 w 320" name="T22"/>
                <a:gd fmla="*/ 360 h 371" name="T23"/>
                <a:gd fmla="*/ 40 w 320" name="T24"/>
                <a:gd fmla="*/ 315 h 371" name="T25"/>
                <a:gd fmla="*/ 40 w 320" name="T26"/>
                <a:gd fmla="*/ 187 h 371" name="T27"/>
                <a:gd fmla="*/ 60 w 320" name="T28"/>
                <a:gd fmla="*/ 140 h 371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371" w="320">
                  <a:moveTo>
                    <a:pt x="233" y="138"/>
                  </a:moveTo>
                  <a:cubicBezTo>
                    <a:pt x="230" y="131"/>
                    <a:pt x="304" y="65"/>
                    <a:pt x="261" y="12"/>
                  </a:cubicBezTo>
                  <a:cubicBezTo>
                    <a:pt x="251" y="0"/>
                    <a:pt x="217" y="72"/>
                    <a:pt x="168" y="104"/>
                  </a:cubicBezTo>
                  <a:cubicBezTo>
                    <a:pt x="142" y="122"/>
                    <a:pt x="80" y="161"/>
                    <a:pt x="80" y="182"/>
                  </a:cubicBezTo>
                  <a:cubicBezTo>
                    <a:pt x="80" y="319"/>
                    <a:pt x="80" y="319"/>
                    <a:pt x="80" y="319"/>
                  </a:cubicBezTo>
                  <a:cubicBezTo>
                    <a:pt x="80" y="344"/>
                    <a:pt x="178" y="371"/>
                    <a:pt x="253" y="371"/>
                  </a:cubicBezTo>
                  <a:cubicBezTo>
                    <a:pt x="280" y="371"/>
                    <a:pt x="320" y="199"/>
                    <a:pt x="320" y="172"/>
                  </a:cubicBezTo>
                  <a:cubicBezTo>
                    <a:pt x="320" y="145"/>
                    <a:pt x="235" y="145"/>
                    <a:pt x="233" y="138"/>
                  </a:cubicBezTo>
                  <a:close/>
                  <a:moveTo>
                    <a:pt x="60" y="140"/>
                  </a:moveTo>
                  <a:cubicBezTo>
                    <a:pt x="47" y="140"/>
                    <a:pt x="0" y="148"/>
                    <a:pt x="0" y="202"/>
                  </a:cubicBezTo>
                  <a:cubicBezTo>
                    <a:pt x="0" y="299"/>
                    <a:pt x="0" y="299"/>
                    <a:pt x="0" y="299"/>
                  </a:cubicBezTo>
                  <a:cubicBezTo>
                    <a:pt x="0" y="354"/>
                    <a:pt x="47" y="360"/>
                    <a:pt x="60" y="360"/>
                  </a:cubicBezTo>
                  <a:cubicBezTo>
                    <a:pt x="73" y="360"/>
                    <a:pt x="40" y="348"/>
                    <a:pt x="40" y="315"/>
                  </a:cubicBezTo>
                  <a:cubicBezTo>
                    <a:pt x="40" y="187"/>
                    <a:pt x="40" y="187"/>
                    <a:pt x="40" y="187"/>
                  </a:cubicBezTo>
                  <a:cubicBezTo>
                    <a:pt x="40" y="152"/>
                    <a:pt x="73" y="140"/>
                    <a:pt x="60" y="140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898923" y="3502822"/>
            <a:ext cx="1353740" cy="455326"/>
            <a:chOff x="1198433" y="4671125"/>
            <a:chExt cx="1804999" cy="606934"/>
          </a:xfrm>
        </p:grpSpPr>
        <p:sp>
          <p:nvSpPr>
            <p:cNvPr id="40981" name="TextBox 13"/>
            <p:cNvSpPr txBox="1">
              <a:spLocks noChangeArrowheads="1"/>
            </p:cNvSpPr>
            <p:nvPr/>
          </p:nvSpPr>
          <p:spPr bwMode="auto">
            <a:xfrm>
              <a:off x="1304473" y="4671125"/>
              <a:ext cx="1592919" cy="304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0982" name="TextBox 13"/>
            <p:cNvSpPr txBox="1">
              <a:spLocks noChangeArrowheads="1"/>
            </p:cNvSpPr>
            <p:nvPr/>
          </p:nvSpPr>
          <p:spPr bwMode="auto">
            <a:xfrm>
              <a:off x="1198433" y="5052418"/>
              <a:ext cx="1804999" cy="223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2413398" y="3502822"/>
            <a:ext cx="1353740" cy="455326"/>
            <a:chOff x="3218596" y="4671125"/>
            <a:chExt cx="1804999" cy="606934"/>
          </a:xfrm>
        </p:grpSpPr>
        <p:sp>
          <p:nvSpPr>
            <p:cNvPr id="40979" name="TextBox 13"/>
            <p:cNvSpPr txBox="1">
              <a:spLocks noChangeArrowheads="1"/>
            </p:cNvSpPr>
            <p:nvPr/>
          </p:nvSpPr>
          <p:spPr bwMode="auto">
            <a:xfrm>
              <a:off x="3324636" y="4671125"/>
              <a:ext cx="1592919" cy="304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0980" name="TextBox 13"/>
            <p:cNvSpPr txBox="1">
              <a:spLocks noChangeArrowheads="1"/>
            </p:cNvSpPr>
            <p:nvPr/>
          </p:nvSpPr>
          <p:spPr bwMode="auto">
            <a:xfrm>
              <a:off x="3218596" y="5052418"/>
              <a:ext cx="1804999" cy="223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838575" y="3502822"/>
            <a:ext cx="1353741" cy="455326"/>
            <a:chOff x="5117476" y="4671125"/>
            <a:chExt cx="1804999" cy="606934"/>
          </a:xfrm>
        </p:grpSpPr>
        <p:sp>
          <p:nvSpPr>
            <p:cNvPr id="40977" name="TextBox 13"/>
            <p:cNvSpPr txBox="1">
              <a:spLocks noChangeArrowheads="1"/>
            </p:cNvSpPr>
            <p:nvPr/>
          </p:nvSpPr>
          <p:spPr bwMode="auto">
            <a:xfrm>
              <a:off x="5223516" y="4671125"/>
              <a:ext cx="1592919" cy="304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0978" name="TextBox 13"/>
            <p:cNvSpPr txBox="1">
              <a:spLocks noChangeArrowheads="1"/>
            </p:cNvSpPr>
            <p:nvPr/>
          </p:nvSpPr>
          <p:spPr bwMode="auto">
            <a:xfrm>
              <a:off x="5117477" y="5052418"/>
              <a:ext cx="1804999" cy="223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316142" y="3502822"/>
            <a:ext cx="1353740" cy="455326"/>
            <a:chOff x="7087615" y="4671125"/>
            <a:chExt cx="1804999" cy="606934"/>
          </a:xfrm>
        </p:grpSpPr>
        <p:sp>
          <p:nvSpPr>
            <p:cNvPr id="40975" name="TextBox 13"/>
            <p:cNvSpPr txBox="1">
              <a:spLocks noChangeArrowheads="1"/>
            </p:cNvSpPr>
            <p:nvPr/>
          </p:nvSpPr>
          <p:spPr bwMode="auto">
            <a:xfrm>
              <a:off x="7193655" y="4671125"/>
              <a:ext cx="1592919" cy="304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0976" name="TextBox 13"/>
            <p:cNvSpPr txBox="1">
              <a:spLocks noChangeArrowheads="1"/>
            </p:cNvSpPr>
            <p:nvPr/>
          </p:nvSpPr>
          <p:spPr bwMode="auto">
            <a:xfrm>
              <a:off x="7087613" y="5052418"/>
              <a:ext cx="1804999" cy="223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6872288" y="3502822"/>
            <a:ext cx="1353741" cy="455326"/>
            <a:chOff x="9163794" y="4671125"/>
            <a:chExt cx="1804999" cy="606934"/>
          </a:xfrm>
        </p:grpSpPr>
        <p:sp>
          <p:nvSpPr>
            <p:cNvPr id="40973" name="TextBox 13"/>
            <p:cNvSpPr txBox="1">
              <a:spLocks noChangeArrowheads="1"/>
            </p:cNvSpPr>
            <p:nvPr/>
          </p:nvSpPr>
          <p:spPr bwMode="auto">
            <a:xfrm>
              <a:off x="9269833" y="4671125"/>
              <a:ext cx="1592919" cy="3047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0974" name="TextBox 13"/>
            <p:cNvSpPr txBox="1">
              <a:spLocks noChangeArrowheads="1"/>
            </p:cNvSpPr>
            <p:nvPr/>
          </p:nvSpPr>
          <p:spPr bwMode="auto">
            <a:xfrm>
              <a:off x="9163794" y="5052418"/>
              <a:ext cx="1804999" cy="22345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</a:t>
              </a: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44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46" name="圆角矩形 45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8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9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45" name="等腰三角形 44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0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71336896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8" nodeType="clickPar">
                      <p:stCondLst>
                        <p:cond delay="indefinite"/>
                        <p:cond delay="0" evt="onBegin">
                          <p:tn val="27"/>
                        </p:cond>
                      </p:stCondLst>
                      <p:childTnLst>
                        <p:par>
                          <p:cTn fill="hold" id="2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607344" y="1453754"/>
            <a:ext cx="1703785" cy="2849165"/>
            <a:chOff x="2143399" y="1938243"/>
            <a:chExt cx="2271724" cy="3799261"/>
          </a:xfrm>
        </p:grpSpPr>
        <p:sp>
          <p:nvSpPr>
            <p:cNvPr id="28" name="Freeform 5"/>
            <p:cNvSpPr/>
            <p:nvPr/>
          </p:nvSpPr>
          <p:spPr bwMode="auto">
            <a:xfrm>
              <a:off x="2830790" y="4865881"/>
              <a:ext cx="950917" cy="871623"/>
            </a:xfrm>
            <a:custGeom>
              <a:gdLst>
                <a:gd fmla="*/ 163 w 163" name="T0"/>
                <a:gd fmla="*/ 31 h 150" name="T1"/>
                <a:gd fmla="*/ 163 w 163" name="T2"/>
                <a:gd fmla="*/ 0 h 150" name="T3"/>
                <a:gd fmla="*/ 157 w 163" name="T4"/>
                <a:gd fmla="*/ 0 h 150" name="T5"/>
                <a:gd fmla="*/ 7 w 163" name="T6"/>
                <a:gd fmla="*/ 0 h 150" name="T7"/>
                <a:gd fmla="*/ 0 w 163" name="T8"/>
                <a:gd fmla="*/ 0 h 150" name="T9"/>
                <a:gd fmla="*/ 0 w 163" name="T10"/>
                <a:gd fmla="*/ 31 h 150" name="T11"/>
                <a:gd fmla="*/ 7 w 163" name="T12"/>
                <a:gd fmla="*/ 39 h 150" name="T13"/>
                <a:gd fmla="*/ 7 w 163" name="T14"/>
                <a:gd fmla="*/ 46 h 150" name="T15"/>
                <a:gd fmla="*/ 0 w 163" name="T16"/>
                <a:gd fmla="*/ 53 h 150" name="T17"/>
                <a:gd fmla="*/ 7 w 163" name="T18"/>
                <a:gd fmla="*/ 59 h 150" name="T19"/>
                <a:gd fmla="*/ 7 w 163" name="T20"/>
                <a:gd fmla="*/ 69 h 150" name="T21"/>
                <a:gd fmla="*/ 0 w 163" name="T22"/>
                <a:gd fmla="*/ 76 h 150" name="T23"/>
                <a:gd fmla="*/ 7 w 163" name="T24"/>
                <a:gd fmla="*/ 82 h 150" name="T25"/>
                <a:gd fmla="*/ 7 w 163" name="T26"/>
                <a:gd fmla="*/ 92 h 150" name="T27"/>
                <a:gd fmla="*/ 0 w 163" name="T28"/>
                <a:gd fmla="*/ 99 h 150" name="T29"/>
                <a:gd fmla="*/ 7 w 163" name="T30"/>
                <a:gd fmla="*/ 105 h 150" name="T31"/>
                <a:gd fmla="*/ 7 w 163" name="T32"/>
                <a:gd fmla="*/ 113 h 150" name="T33"/>
                <a:gd fmla="*/ 57 w 163" name="T34"/>
                <a:gd fmla="*/ 141 h 150" name="T35"/>
                <a:gd fmla="*/ 61 w 163" name="T36"/>
                <a:gd fmla="*/ 141 h 150" name="T37"/>
                <a:gd fmla="*/ 82 w 163" name="T38"/>
                <a:gd fmla="*/ 150 h 150" name="T39"/>
                <a:gd fmla="*/ 102 w 163" name="T40"/>
                <a:gd fmla="*/ 141 h 150" name="T41"/>
                <a:gd fmla="*/ 106 w 163" name="T42"/>
                <a:gd fmla="*/ 141 h 150" name="T43"/>
                <a:gd fmla="*/ 157 w 163" name="T44"/>
                <a:gd fmla="*/ 113 h 150" name="T45"/>
                <a:gd fmla="*/ 157 w 163" name="T46"/>
                <a:gd fmla="*/ 113 h 150" name="T47"/>
                <a:gd fmla="*/ 157 w 163" name="T48"/>
                <a:gd fmla="*/ 105 h 150" name="T49"/>
                <a:gd fmla="*/ 163 w 163" name="T50"/>
                <a:gd fmla="*/ 99 h 150" name="T51"/>
                <a:gd fmla="*/ 157 w 163" name="T52"/>
                <a:gd fmla="*/ 92 h 150" name="T53"/>
                <a:gd fmla="*/ 157 w 163" name="T54"/>
                <a:gd fmla="*/ 82 h 150" name="T55"/>
                <a:gd fmla="*/ 163 w 163" name="T56"/>
                <a:gd fmla="*/ 76 h 150" name="T57"/>
                <a:gd fmla="*/ 157 w 163" name="T58"/>
                <a:gd fmla="*/ 69 h 150" name="T59"/>
                <a:gd fmla="*/ 157 w 163" name="T60"/>
                <a:gd fmla="*/ 59 h 150" name="T61"/>
                <a:gd fmla="*/ 163 w 163" name="T62"/>
                <a:gd fmla="*/ 53 h 150" name="T63"/>
                <a:gd fmla="*/ 157 w 163" name="T64"/>
                <a:gd fmla="*/ 46 h 150" name="T65"/>
                <a:gd fmla="*/ 157 w 163" name="T66"/>
                <a:gd fmla="*/ 39 h 150" name="T67"/>
                <a:gd fmla="*/ 163 w 163" name="T68"/>
                <a:gd fmla="*/ 31 h 150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50" w="163">
                  <a:moveTo>
                    <a:pt x="163" y="31"/>
                  </a:moveTo>
                  <a:cubicBezTo>
                    <a:pt x="163" y="0"/>
                    <a:pt x="163" y="0"/>
                    <a:pt x="163" y="0"/>
                  </a:cubicBezTo>
                  <a:cubicBezTo>
                    <a:pt x="157" y="0"/>
                    <a:pt x="157" y="0"/>
                    <a:pt x="15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0" y="31"/>
                    <a:pt x="0" y="31"/>
                  </a:cubicBezTo>
                  <a:cubicBezTo>
                    <a:pt x="7" y="39"/>
                    <a:pt x="7" y="39"/>
                    <a:pt x="7" y="39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3" y="46"/>
                    <a:pt x="0" y="49"/>
                    <a:pt x="0" y="53"/>
                  </a:cubicBezTo>
                  <a:cubicBezTo>
                    <a:pt x="0" y="56"/>
                    <a:pt x="3" y="59"/>
                    <a:pt x="7" y="59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3" y="69"/>
                    <a:pt x="0" y="72"/>
                    <a:pt x="0" y="76"/>
                  </a:cubicBezTo>
                  <a:cubicBezTo>
                    <a:pt x="0" y="79"/>
                    <a:pt x="3" y="82"/>
                    <a:pt x="7" y="82"/>
                  </a:cubicBezTo>
                  <a:cubicBezTo>
                    <a:pt x="7" y="92"/>
                    <a:pt x="7" y="92"/>
                    <a:pt x="7" y="92"/>
                  </a:cubicBezTo>
                  <a:cubicBezTo>
                    <a:pt x="3" y="92"/>
                    <a:pt x="0" y="95"/>
                    <a:pt x="0" y="99"/>
                  </a:cubicBezTo>
                  <a:cubicBezTo>
                    <a:pt x="0" y="102"/>
                    <a:pt x="3" y="105"/>
                    <a:pt x="7" y="105"/>
                  </a:cubicBezTo>
                  <a:cubicBezTo>
                    <a:pt x="7" y="113"/>
                    <a:pt x="7" y="113"/>
                    <a:pt x="7" y="113"/>
                  </a:cubicBezTo>
                  <a:cubicBezTo>
                    <a:pt x="57" y="141"/>
                    <a:pt x="57" y="141"/>
                    <a:pt x="57" y="141"/>
                  </a:cubicBezTo>
                  <a:cubicBezTo>
                    <a:pt x="61" y="141"/>
                    <a:pt x="61" y="141"/>
                    <a:pt x="61" y="141"/>
                  </a:cubicBezTo>
                  <a:cubicBezTo>
                    <a:pt x="64" y="146"/>
                    <a:pt x="72" y="150"/>
                    <a:pt x="82" y="150"/>
                  </a:cubicBezTo>
                  <a:cubicBezTo>
                    <a:pt x="91" y="150"/>
                    <a:pt x="99" y="146"/>
                    <a:pt x="102" y="141"/>
                  </a:cubicBezTo>
                  <a:cubicBezTo>
                    <a:pt x="106" y="141"/>
                    <a:pt x="106" y="141"/>
                    <a:pt x="106" y="141"/>
                  </a:cubicBezTo>
                  <a:cubicBezTo>
                    <a:pt x="157" y="113"/>
                    <a:pt x="157" y="113"/>
                    <a:pt x="157" y="113"/>
                  </a:cubicBezTo>
                  <a:cubicBezTo>
                    <a:pt x="157" y="113"/>
                    <a:pt x="157" y="113"/>
                    <a:pt x="157" y="113"/>
                  </a:cubicBezTo>
                  <a:cubicBezTo>
                    <a:pt x="157" y="105"/>
                    <a:pt x="157" y="105"/>
                    <a:pt x="157" y="105"/>
                  </a:cubicBezTo>
                  <a:cubicBezTo>
                    <a:pt x="160" y="105"/>
                    <a:pt x="163" y="102"/>
                    <a:pt x="163" y="99"/>
                  </a:cubicBezTo>
                  <a:cubicBezTo>
                    <a:pt x="163" y="95"/>
                    <a:pt x="160" y="92"/>
                    <a:pt x="157" y="92"/>
                  </a:cubicBezTo>
                  <a:cubicBezTo>
                    <a:pt x="157" y="82"/>
                    <a:pt x="157" y="82"/>
                    <a:pt x="157" y="82"/>
                  </a:cubicBezTo>
                  <a:cubicBezTo>
                    <a:pt x="160" y="82"/>
                    <a:pt x="163" y="79"/>
                    <a:pt x="163" y="76"/>
                  </a:cubicBezTo>
                  <a:cubicBezTo>
                    <a:pt x="163" y="72"/>
                    <a:pt x="160" y="69"/>
                    <a:pt x="157" y="69"/>
                  </a:cubicBezTo>
                  <a:cubicBezTo>
                    <a:pt x="157" y="59"/>
                    <a:pt x="157" y="59"/>
                    <a:pt x="157" y="59"/>
                  </a:cubicBezTo>
                  <a:cubicBezTo>
                    <a:pt x="160" y="59"/>
                    <a:pt x="163" y="56"/>
                    <a:pt x="163" y="53"/>
                  </a:cubicBezTo>
                  <a:cubicBezTo>
                    <a:pt x="163" y="49"/>
                    <a:pt x="160" y="46"/>
                    <a:pt x="157" y="46"/>
                  </a:cubicBezTo>
                  <a:cubicBezTo>
                    <a:pt x="157" y="39"/>
                    <a:pt x="157" y="39"/>
                    <a:pt x="157" y="39"/>
                  </a:cubicBezTo>
                  <a:lnTo>
                    <a:pt x="163" y="3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id-ID">
                <a:solidFill>
                  <a:prstClr val="black"/>
                </a:solidFill>
                <a:latin charset="-122" pitchFamily="34" typeface="微软雅黑"/>
              </a:endParaRPr>
            </a:p>
          </p:txBody>
        </p:sp>
        <p:sp>
          <p:nvSpPr>
            <p:cNvPr id="43037" name="Freeform 9"/>
            <p:cNvSpPr/>
            <p:nvPr/>
          </p:nvSpPr>
          <p:spPr bwMode="auto">
            <a:xfrm>
              <a:off x="2214392" y="1938243"/>
              <a:ext cx="2124844" cy="714809"/>
            </a:xfrm>
            <a:custGeom>
              <a:gdLst>
                <a:gd fmla="*/ 0 w 365" name="T0"/>
                <a:gd fmla="*/ 2147483647 h 123" name="T1"/>
                <a:gd fmla="*/ 2147483647 w 365" name="T2"/>
                <a:gd fmla="*/ 2147483647 h 123" name="T3"/>
                <a:gd fmla="*/ 2147483647 w 365" name="T4"/>
                <a:gd fmla="*/ 0 h 123" name="T5"/>
                <a:gd fmla="*/ 0 w 365" name="T6"/>
                <a:gd fmla="*/ 2147483647 h 123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123" w="365">
                  <a:moveTo>
                    <a:pt x="0" y="123"/>
                  </a:moveTo>
                  <a:cubicBezTo>
                    <a:pt x="365" y="123"/>
                    <a:pt x="365" y="123"/>
                    <a:pt x="365" y="123"/>
                  </a:cubicBezTo>
                  <a:cubicBezTo>
                    <a:pt x="341" y="60"/>
                    <a:pt x="282" y="0"/>
                    <a:pt x="183" y="0"/>
                  </a:cubicBezTo>
                  <a:cubicBezTo>
                    <a:pt x="83" y="0"/>
                    <a:pt x="24" y="60"/>
                    <a:pt x="0" y="123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038" name="TextBox 21"/>
            <p:cNvSpPr txBox="1">
              <a:spLocks noChangeArrowheads="1"/>
            </p:cNvSpPr>
            <p:nvPr/>
          </p:nvSpPr>
          <p:spPr bwMode="auto">
            <a:xfrm>
              <a:off x="3160726" y="2148890"/>
              <a:ext cx="237068" cy="243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AU" sz="1200">
                  <a:solidFill>
                    <a:srgbClr val="FFFFFF"/>
                  </a:solidFill>
                  <a:latin charset="-122" pitchFamily="34" typeface="微软雅黑"/>
                </a:rPr>
                <a:t>01</a:t>
              </a:r>
            </a:p>
          </p:txBody>
        </p:sp>
        <p:sp>
          <p:nvSpPr>
            <p:cNvPr id="43039" name="Freeform 8"/>
            <p:cNvSpPr/>
            <p:nvPr/>
          </p:nvSpPr>
          <p:spPr bwMode="auto">
            <a:xfrm>
              <a:off x="2143399" y="2653053"/>
              <a:ext cx="2271724" cy="719706"/>
            </a:xfrm>
            <a:custGeom>
              <a:gdLst>
                <a:gd fmla="*/ 0 w 390" name="T0"/>
                <a:gd fmla="*/ 2147483647 h 124" name="T1"/>
                <a:gd fmla="*/ 2147483647 w 390" name="T2"/>
                <a:gd fmla="*/ 2147483647 h 124" name="T3"/>
                <a:gd fmla="*/ 2147483647 w 390" name="T4"/>
                <a:gd fmla="*/ 2147483647 h 124" name="T5"/>
                <a:gd fmla="*/ 2147483647 w 390" name="T6"/>
                <a:gd fmla="*/ 2147483647 h 124" name="T7"/>
                <a:gd fmla="*/ 2147483647 w 390" name="T8"/>
                <a:gd fmla="*/ 0 h 124" name="T9"/>
                <a:gd fmla="*/ 2147483647 w 390" name="T10"/>
                <a:gd fmla="*/ 0 h 124" name="T11"/>
                <a:gd fmla="*/ 0 w 390" name="T12"/>
                <a:gd fmla="*/ 2147483647 h 124" name="T13"/>
                <a:gd fmla="*/ 0 60000 65536" name="T14"/>
                <a:gd fmla="*/ 0 60000 65536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</a:gdLst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b="b" l="0" r="r" t="0"/>
              <a:pathLst>
                <a:path h="124" w="390">
                  <a:moveTo>
                    <a:pt x="0" y="67"/>
                  </a:moveTo>
                  <a:cubicBezTo>
                    <a:pt x="0" y="87"/>
                    <a:pt x="4" y="105"/>
                    <a:pt x="10" y="124"/>
                  </a:cubicBezTo>
                  <a:cubicBezTo>
                    <a:pt x="380" y="124"/>
                    <a:pt x="380" y="124"/>
                    <a:pt x="380" y="124"/>
                  </a:cubicBezTo>
                  <a:cubicBezTo>
                    <a:pt x="386" y="105"/>
                    <a:pt x="390" y="87"/>
                    <a:pt x="390" y="67"/>
                  </a:cubicBezTo>
                  <a:cubicBezTo>
                    <a:pt x="390" y="46"/>
                    <a:pt x="385" y="23"/>
                    <a:pt x="37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23"/>
                    <a:pt x="0" y="46"/>
                    <a:pt x="0" y="67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040" name="TextBox 22"/>
            <p:cNvSpPr txBox="1">
              <a:spLocks noChangeArrowheads="1"/>
            </p:cNvSpPr>
            <p:nvPr/>
          </p:nvSpPr>
          <p:spPr bwMode="auto">
            <a:xfrm>
              <a:off x="3160727" y="2850464"/>
              <a:ext cx="237068" cy="243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AU" sz="1200">
                  <a:solidFill>
                    <a:srgbClr val="FFFFFF"/>
                  </a:solidFill>
                  <a:latin charset="-122" pitchFamily="34" typeface="微软雅黑"/>
                </a:rPr>
                <a:t>02</a:t>
              </a:r>
            </a:p>
          </p:txBody>
        </p:sp>
        <p:sp>
          <p:nvSpPr>
            <p:cNvPr id="43041" name="Freeform 7"/>
            <p:cNvSpPr/>
            <p:nvPr/>
          </p:nvSpPr>
          <p:spPr bwMode="auto">
            <a:xfrm>
              <a:off x="2202151" y="3372759"/>
              <a:ext cx="2154220" cy="714809"/>
            </a:xfrm>
            <a:custGeom>
              <a:gdLst>
                <a:gd fmla="*/ 2147483647 w 370" name="T0"/>
                <a:gd fmla="*/ 2147483647 h 123" name="T1"/>
                <a:gd fmla="*/ 2147483647 w 370" name="T2"/>
                <a:gd fmla="*/ 2147483647 h 123" name="T3"/>
                <a:gd fmla="*/ 2147483647 w 370" name="T4"/>
                <a:gd fmla="*/ 0 h 123" name="T5"/>
                <a:gd fmla="*/ 0 w 370" name="T6"/>
                <a:gd fmla="*/ 0 h 123" name="T7"/>
                <a:gd fmla="*/ 2147483647 w 370" name="T8"/>
                <a:gd fmla="*/ 2147483647 h 123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123" w="370">
                  <a:moveTo>
                    <a:pt x="65" y="123"/>
                  </a:moveTo>
                  <a:cubicBezTo>
                    <a:pt x="304" y="123"/>
                    <a:pt x="304" y="123"/>
                    <a:pt x="304" y="123"/>
                  </a:cubicBezTo>
                  <a:cubicBezTo>
                    <a:pt x="324" y="87"/>
                    <a:pt x="354" y="45"/>
                    <a:pt x="37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5" y="45"/>
                    <a:pt x="45" y="87"/>
                    <a:pt x="65" y="123"/>
                  </a:cubicBez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042" name="TextBox 23"/>
            <p:cNvSpPr txBox="1">
              <a:spLocks noChangeArrowheads="1"/>
            </p:cNvSpPr>
            <p:nvPr/>
          </p:nvSpPr>
          <p:spPr bwMode="auto">
            <a:xfrm>
              <a:off x="3160727" y="3579346"/>
              <a:ext cx="237068" cy="243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AU" sz="1200">
                  <a:solidFill>
                    <a:srgbClr val="FFFFFF"/>
                  </a:solidFill>
                  <a:latin charset="-122" pitchFamily="34" typeface="微软雅黑"/>
                </a:rPr>
                <a:t>03</a:t>
              </a:r>
            </a:p>
          </p:txBody>
        </p:sp>
        <p:sp>
          <p:nvSpPr>
            <p:cNvPr id="43043" name="Freeform 6"/>
            <p:cNvSpPr/>
            <p:nvPr/>
          </p:nvSpPr>
          <p:spPr bwMode="auto">
            <a:xfrm>
              <a:off x="2581587" y="4087568"/>
              <a:ext cx="1390452" cy="714809"/>
            </a:xfrm>
            <a:custGeom>
              <a:gdLst>
                <a:gd fmla="*/ 2147483647 w 239" name="T0"/>
                <a:gd fmla="*/ 2147483647 h 123" name="T1"/>
                <a:gd fmla="*/ 2147483647 w 239" name="T2"/>
                <a:gd fmla="*/ 0 h 123" name="T3"/>
                <a:gd fmla="*/ 0 w 239" name="T4"/>
                <a:gd fmla="*/ 0 h 123" name="T5"/>
                <a:gd fmla="*/ 2147483647 w 239" name="T6"/>
                <a:gd fmla="*/ 2147483647 h 123" name="T7"/>
                <a:gd fmla="*/ 2147483647 w 239" name="T8"/>
                <a:gd fmla="*/ 2147483647 h 123" name="T9"/>
                <a:gd fmla="*/ 2147483647 w 239" name="T10"/>
                <a:gd fmla="*/ 2147483647 h 123" name="T11"/>
                <a:gd fmla="*/ 2147483647 w 239" name="T12"/>
                <a:gd fmla="*/ 2147483647 h 123" name="T13"/>
                <a:gd fmla="*/ 2147483647 w 239" name="T14"/>
                <a:gd fmla="*/ 2147483647 h 123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123" w="239">
                  <a:moveTo>
                    <a:pt x="221" y="52"/>
                  </a:moveTo>
                  <a:cubicBezTo>
                    <a:pt x="221" y="37"/>
                    <a:pt x="228" y="19"/>
                    <a:pt x="23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19"/>
                    <a:pt x="19" y="37"/>
                    <a:pt x="19" y="52"/>
                  </a:cubicBezTo>
                  <a:cubicBezTo>
                    <a:pt x="19" y="105"/>
                    <a:pt x="37" y="123"/>
                    <a:pt x="51" y="123"/>
                  </a:cubicBezTo>
                  <a:cubicBezTo>
                    <a:pt x="65" y="123"/>
                    <a:pt x="120" y="123"/>
                    <a:pt x="120" y="123"/>
                  </a:cubicBezTo>
                  <a:cubicBezTo>
                    <a:pt x="120" y="123"/>
                    <a:pt x="174" y="123"/>
                    <a:pt x="188" y="123"/>
                  </a:cubicBezTo>
                  <a:cubicBezTo>
                    <a:pt x="202" y="123"/>
                    <a:pt x="221" y="105"/>
                    <a:pt x="221" y="52"/>
                  </a:cubicBezTo>
                  <a:close/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3044" name="TextBox 24"/>
            <p:cNvSpPr txBox="1">
              <a:spLocks noChangeArrowheads="1"/>
            </p:cNvSpPr>
            <p:nvPr/>
          </p:nvSpPr>
          <p:spPr bwMode="auto">
            <a:xfrm>
              <a:off x="3160727" y="4280916"/>
              <a:ext cx="237068" cy="243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AU" sz="1200">
                  <a:solidFill>
                    <a:srgbClr val="FFFFFF"/>
                  </a:solidFill>
                  <a:latin charset="-122" pitchFamily="34" typeface="微软雅黑"/>
                </a:rPr>
                <a:t>04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352801" y="1028700"/>
            <a:ext cx="4937522" cy="682110"/>
            <a:chOff x="4470326" y="1371178"/>
            <a:chExt cx="6583324" cy="909098"/>
          </a:xfrm>
        </p:grpSpPr>
        <p:sp>
          <p:nvSpPr>
            <p:cNvPr id="37" name="Oval 29"/>
            <p:cNvSpPr>
              <a:spLocks noChangeAspect="1"/>
            </p:cNvSpPr>
            <p:nvPr/>
          </p:nvSpPr>
          <p:spPr>
            <a:xfrm>
              <a:off x="6507077" y="1410849"/>
              <a:ext cx="660396" cy="660123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1</a:t>
              </a:r>
            </a:p>
          </p:txBody>
        </p:sp>
        <p:cxnSp>
          <p:nvCxnSpPr>
            <p:cNvPr id="41" name="Elbow Connector 9"/>
            <p:cNvCxnSpPr/>
            <p:nvPr/>
          </p:nvCxnSpPr>
          <p:spPr>
            <a:xfrm flipV="1">
              <a:off x="4470326" y="1745671"/>
              <a:ext cx="1724015" cy="483985"/>
            </a:xfrm>
            <a:prstGeom prst="bentConnector3">
              <a:avLst>
                <a:gd fmla="val 39133" name="adj1"/>
              </a:avLst>
            </a:prstGeom>
            <a:ln w="12700">
              <a:solidFill>
                <a:schemeClr val="bg1">
                  <a:lumMod val="75000"/>
                </a:schemeClr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16"/>
            <p:cNvSpPr txBox="1"/>
            <p:nvPr/>
          </p:nvSpPr>
          <p:spPr>
            <a:xfrm>
              <a:off x="7313525" y="1706001"/>
              <a:ext cx="3130531" cy="5687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3" name="文本框 22"/>
            <p:cNvSpPr txBox="1"/>
            <p:nvPr/>
          </p:nvSpPr>
          <p:spPr>
            <a:xfrm>
              <a:off x="7313523" y="1371178"/>
              <a:ext cx="3740127" cy="4265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545681" y="1968103"/>
            <a:ext cx="4744641" cy="682109"/>
            <a:chOff x="4726801" y="2623391"/>
            <a:chExt cx="6326849" cy="910781"/>
          </a:xfrm>
        </p:grpSpPr>
        <p:sp>
          <p:nvSpPr>
            <p:cNvPr id="38" name="Oval 30"/>
            <p:cNvSpPr>
              <a:spLocks noChangeAspect="1"/>
            </p:cNvSpPr>
            <p:nvPr/>
          </p:nvSpPr>
          <p:spPr>
            <a:xfrm>
              <a:off x="6506575" y="2706059"/>
              <a:ext cx="660469" cy="659756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2</a:t>
              </a:r>
            </a:p>
          </p:txBody>
        </p:sp>
        <p:cxnSp>
          <p:nvCxnSpPr>
            <p:cNvPr id="44" name="Straight Connector 60"/>
            <p:cNvCxnSpPr/>
            <p:nvPr/>
          </p:nvCxnSpPr>
          <p:spPr>
            <a:xfrm>
              <a:off x="4726801" y="3024014"/>
              <a:ext cx="1468591" cy="0"/>
            </a:xfrm>
            <a:prstGeom prst="line">
              <a:avLst/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16"/>
            <p:cNvSpPr txBox="1"/>
            <p:nvPr/>
          </p:nvSpPr>
          <p:spPr>
            <a:xfrm>
              <a:off x="7314695" y="2958833"/>
              <a:ext cx="3129290" cy="56977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5" name="文本框 24"/>
            <p:cNvSpPr txBox="1"/>
            <p:nvPr/>
          </p:nvSpPr>
          <p:spPr>
            <a:xfrm>
              <a:off x="7314695" y="2623391"/>
              <a:ext cx="3738955" cy="427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352801" y="2808685"/>
            <a:ext cx="4937522" cy="830937"/>
            <a:chOff x="4470326" y="3744801"/>
            <a:chExt cx="6583324" cy="1107692"/>
          </a:xfrm>
        </p:grpSpPr>
        <p:sp>
          <p:nvSpPr>
            <p:cNvPr id="39" name="Oval 38"/>
            <p:cNvSpPr>
              <a:spLocks noChangeAspect="1"/>
            </p:cNvSpPr>
            <p:nvPr/>
          </p:nvSpPr>
          <p:spPr>
            <a:xfrm>
              <a:off x="6507077" y="4000336"/>
              <a:ext cx="660396" cy="660266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3</a:t>
              </a:r>
            </a:p>
          </p:txBody>
        </p:sp>
        <p:cxnSp>
          <p:nvCxnSpPr>
            <p:cNvPr id="43" name="Elbow Connector 64"/>
            <p:cNvCxnSpPr/>
            <p:nvPr/>
          </p:nvCxnSpPr>
          <p:spPr>
            <a:xfrm>
              <a:off x="4470326" y="3744801"/>
              <a:ext cx="1741478" cy="598366"/>
            </a:xfrm>
            <a:prstGeom prst="bentConnector3">
              <a:avLst>
                <a:gd fmla="val 58370" name="adj1"/>
              </a:avLst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Box 16"/>
            <p:cNvSpPr txBox="1"/>
            <p:nvPr/>
          </p:nvSpPr>
          <p:spPr>
            <a:xfrm>
              <a:off x="7313525" y="4278093"/>
              <a:ext cx="3130531" cy="56884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7313523" y="3943198"/>
              <a:ext cx="3740127" cy="4266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082529" y="3333751"/>
            <a:ext cx="5207794" cy="1267897"/>
            <a:chOff x="4110292" y="4444972"/>
            <a:chExt cx="6943358" cy="1691113"/>
          </a:xfrm>
        </p:grpSpPr>
        <p:sp>
          <p:nvSpPr>
            <p:cNvPr id="40" name="Oval 42"/>
            <p:cNvSpPr>
              <a:spLocks noChangeAspect="1"/>
            </p:cNvSpPr>
            <p:nvPr/>
          </p:nvSpPr>
          <p:spPr>
            <a:xfrm>
              <a:off x="6507290" y="5296166"/>
              <a:ext cx="658777" cy="659041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4</a:t>
              </a:r>
            </a:p>
          </p:txBody>
        </p:sp>
        <p:cxnSp>
          <p:nvCxnSpPr>
            <p:cNvPr id="42" name="Elbow Connector 62"/>
            <p:cNvCxnSpPr/>
            <p:nvPr/>
          </p:nvCxnSpPr>
          <p:spPr>
            <a:xfrm>
              <a:off x="4110292" y="4444972"/>
              <a:ext cx="2084277" cy="1179920"/>
            </a:xfrm>
            <a:prstGeom prst="bentConnector3">
              <a:avLst>
                <a:gd fmla="val 50000" name="adj1"/>
              </a:avLst>
            </a:prstGeom>
            <a:ln w="12700">
              <a:solidFill>
                <a:schemeClr val="bg1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16"/>
            <p:cNvSpPr txBox="1"/>
            <p:nvPr/>
          </p:nvSpPr>
          <p:spPr>
            <a:xfrm>
              <a:off x="7313699" y="5561370"/>
              <a:ext cx="3130385" cy="5691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7313699" y="5224705"/>
              <a:ext cx="3739951" cy="4268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48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52" name="圆角矩形 51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53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54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51" name="等腰三角形 50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55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252034976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3" nodeType="clickPar">
                      <p:stCondLst>
                        <p:cond delay="indefinite"/>
                        <p:cond delay="0" evt="onBegin">
                          <p:tn val="22"/>
                        </p:cond>
                      </p:stCondLst>
                      <p:childTnLst>
                        <p:par>
                          <p:cTn fill="hold" id="2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2" name="组合 61"/>
          <p:cNvGrpSpPr/>
          <p:nvPr/>
        </p:nvGrpSpPr>
        <p:grpSpPr>
          <a:xfrm>
            <a:off x="841773" y="1346598"/>
            <a:ext cx="7378303" cy="654844"/>
            <a:chOff x="1122569" y="1795466"/>
            <a:chExt cx="9837326" cy="872329"/>
          </a:xfrm>
        </p:grpSpPr>
        <p:sp>
          <p:nvSpPr>
            <p:cNvPr id="2" name="AutoShape 2"/>
            <p:cNvSpPr/>
            <p:nvPr/>
          </p:nvSpPr>
          <p:spPr bwMode="auto">
            <a:xfrm>
              <a:off x="4740330" y="1855736"/>
              <a:ext cx="293676" cy="723240"/>
            </a:xfrm>
            <a:custGeom>
              <a:gdLst>
                <a:gd fmla="*/ 8584982 w 21600" name="T0"/>
                <a:gd fmla="*/ 6018194 h 21600" name="T1"/>
                <a:gd fmla="*/ 7815766 w 21600" name="T2"/>
                <a:gd fmla="*/ 10766874 h 21600" name="T3"/>
                <a:gd fmla="*/ 6021998 w 21600" name="T4"/>
                <a:gd fmla="*/ 12667717 h 21600" name="T5"/>
                <a:gd fmla="*/ 4228253 w 21600" name="T6"/>
                <a:gd fmla="*/ 10766874 h 21600" name="T7"/>
                <a:gd fmla="*/ 3587513 w 21600" name="T8"/>
                <a:gd fmla="*/ 6018194 h 21600" name="T9"/>
                <a:gd fmla="*/ 4228253 w 21600" name="T10"/>
                <a:gd fmla="*/ 1900843 h 21600" name="T11"/>
                <a:gd fmla="*/ 6021998 w 21600" name="T12"/>
                <a:gd fmla="*/ 0 h 21600" name="T13"/>
                <a:gd fmla="*/ 7815766 w 21600" name="T14"/>
                <a:gd fmla="*/ 1900843 h 21600" name="T15"/>
                <a:gd fmla="*/ 8584982 w 21600" name="T16"/>
                <a:gd fmla="*/ 6018194 h 21600" name="T17"/>
                <a:gd fmla="*/ 12172495 w 21600" name="T18"/>
                <a:gd fmla="*/ 42439564 h 21600" name="T19"/>
                <a:gd fmla="*/ 11019491 w 21600" name="T20"/>
                <a:gd fmla="*/ 45290799 h 21600" name="T21"/>
                <a:gd fmla="*/ 9865916 w 21600" name="T22"/>
                <a:gd fmla="*/ 42439564 h 21600" name="T23"/>
                <a:gd fmla="*/ 9865916 w 21600" name="T24"/>
                <a:gd fmla="*/ 21852810 h 21600" name="T25"/>
                <a:gd fmla="*/ 9353652 w 21600" name="T26"/>
                <a:gd fmla="*/ 21852810 h 21600" name="T27"/>
                <a:gd fmla="*/ 9353652 w 21600" name="T28"/>
                <a:gd fmla="*/ 70945353 h 21600" name="T29"/>
                <a:gd fmla="*/ 7815766 w 21600" name="T30"/>
                <a:gd fmla="*/ 74112253 h 21600" name="T31"/>
                <a:gd fmla="*/ 6406333 w 21600" name="T32"/>
                <a:gd fmla="*/ 70945353 h 21600" name="T33"/>
                <a:gd fmla="*/ 6406333 w 21600" name="T34"/>
                <a:gd fmla="*/ 42123899 h 21600" name="T35"/>
                <a:gd fmla="*/ 5766162 w 21600" name="T36"/>
                <a:gd fmla="*/ 42123899 h 21600" name="T37"/>
                <a:gd fmla="*/ 5766162 w 21600" name="T38"/>
                <a:gd fmla="*/ 70945353 h 21600" name="T39"/>
                <a:gd fmla="*/ 4228253 w 21600" name="T40"/>
                <a:gd fmla="*/ 74112253 h 21600" name="T41"/>
                <a:gd fmla="*/ 2818843 w 21600" name="T42"/>
                <a:gd fmla="*/ 70945353 h 21600" name="T43"/>
                <a:gd fmla="*/ 2818843 w 21600" name="T44"/>
                <a:gd fmla="*/ 21852810 h 21600" name="T45"/>
                <a:gd fmla="*/ 2306579 w 21600" name="T46"/>
                <a:gd fmla="*/ 21852810 h 21600" name="T47"/>
                <a:gd fmla="*/ 2306579 w 21600" name="T48"/>
                <a:gd fmla="*/ 42439564 h 21600" name="T49"/>
                <a:gd fmla="*/ 1153005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075249 w 21600" name="T56"/>
                <a:gd fmla="*/ 13302444 h 21600" name="T57"/>
                <a:gd fmla="*/ 9097246 w 21600" name="T58"/>
                <a:gd fmla="*/ 13302444 h 21600" name="T59"/>
                <a:gd fmla="*/ 12172495 w 21600" name="T60"/>
                <a:gd fmla="*/ 19001575 h 21600" name="T61"/>
                <a:gd fmla="*/ 12172495 w 21600" name="T62"/>
                <a:gd fmla="*/ 42439564 h 21600" name="T63"/>
                <a:gd fmla="*/ 12172495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" name="AutoShape 3"/>
            <p:cNvSpPr/>
            <p:nvPr/>
          </p:nvSpPr>
          <p:spPr bwMode="auto">
            <a:xfrm>
              <a:off x="2867158" y="1855736"/>
              <a:ext cx="295263" cy="723240"/>
            </a:xfrm>
            <a:custGeom>
              <a:gdLst>
                <a:gd fmla="*/ 8675632 w 21600" name="T0"/>
                <a:gd fmla="*/ 6018194 h 21600" name="T1"/>
                <a:gd fmla="*/ 7910132 w 21600" name="T2"/>
                <a:gd fmla="*/ 10766874 h 21600" name="T3"/>
                <a:gd fmla="*/ 6123980 w 21600" name="T4"/>
                <a:gd fmla="*/ 12667717 h 21600" name="T5"/>
                <a:gd fmla="*/ 4337828 w 21600" name="T6"/>
                <a:gd fmla="*/ 10766874 h 21600" name="T7"/>
                <a:gd fmla="*/ 3572327 w 21600" name="T8"/>
                <a:gd fmla="*/ 6018194 h 21600" name="T9"/>
                <a:gd fmla="*/ 4337828 w 21600" name="T10"/>
                <a:gd fmla="*/ 1900843 h 21600" name="T11"/>
                <a:gd fmla="*/ 6123980 w 21600" name="T12"/>
                <a:gd fmla="*/ 0 h 21600" name="T13"/>
                <a:gd fmla="*/ 7910132 w 21600" name="T14"/>
                <a:gd fmla="*/ 1900843 h 21600" name="T15"/>
                <a:gd fmla="*/ 8675632 w 21600" name="T16"/>
                <a:gd fmla="*/ 6018194 h 21600" name="T17"/>
                <a:gd fmla="*/ 12247959 w 21600" name="T18"/>
                <a:gd fmla="*/ 42439564 h 21600" name="T19"/>
                <a:gd fmla="*/ 11099721 w 21600" name="T20"/>
                <a:gd fmla="*/ 45290799 h 21600" name="T21"/>
                <a:gd fmla="*/ 9951458 w 21600" name="T22"/>
                <a:gd fmla="*/ 42439564 h 21600" name="T23"/>
                <a:gd fmla="*/ 9951458 w 21600" name="T24"/>
                <a:gd fmla="*/ 21852810 h 21600" name="T25"/>
                <a:gd fmla="*/ 9313545 w 21600" name="T26"/>
                <a:gd fmla="*/ 21852810 h 21600" name="T27"/>
                <a:gd fmla="*/ 9313545 w 21600" name="T28"/>
                <a:gd fmla="*/ 70945353 h 21600" name="T29"/>
                <a:gd fmla="*/ 7910132 w 21600" name="T30"/>
                <a:gd fmla="*/ 74112253 h 21600" name="T31"/>
                <a:gd fmla="*/ 6506718 w 21600" name="T32"/>
                <a:gd fmla="*/ 70945353 h 21600" name="T33"/>
                <a:gd fmla="*/ 6506718 w 21600" name="T34"/>
                <a:gd fmla="*/ 42123899 h 21600" name="T35"/>
                <a:gd fmla="*/ 5741241 w 21600" name="T36"/>
                <a:gd fmla="*/ 42123899 h 21600" name="T37"/>
                <a:gd fmla="*/ 5741241 w 21600" name="T38"/>
                <a:gd fmla="*/ 70945353 h 21600" name="T39"/>
                <a:gd fmla="*/ 4337828 w 21600" name="T40"/>
                <a:gd fmla="*/ 74112253 h 21600" name="T41"/>
                <a:gd fmla="*/ 2934414 w 21600" name="T42"/>
                <a:gd fmla="*/ 70945353 h 21600" name="T43"/>
                <a:gd fmla="*/ 2934414 w 21600" name="T44"/>
                <a:gd fmla="*/ 21852810 h 21600" name="T45"/>
                <a:gd fmla="*/ 2424065 w 21600" name="T46"/>
                <a:gd fmla="*/ 21852810 h 21600" name="T47"/>
                <a:gd fmla="*/ 2424065 w 21600" name="T48"/>
                <a:gd fmla="*/ 42439564 h 21600" name="T49"/>
                <a:gd fmla="*/ 1148239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189565 w 21600" name="T56"/>
                <a:gd fmla="*/ 13302444 h 21600" name="T57"/>
                <a:gd fmla="*/ 9058394 w 21600" name="T58"/>
                <a:gd fmla="*/ 13302444 h 21600" name="T59"/>
                <a:gd fmla="*/ 12247959 w 21600" name="T60"/>
                <a:gd fmla="*/ 19001575 h 21600" name="T61"/>
                <a:gd fmla="*/ 12247959 w 21600" name="T62"/>
                <a:gd fmla="*/ 42439564 h 21600" name="T63"/>
                <a:gd fmla="*/ 12247959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675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275" y="6369"/>
                    <a:pt x="4275" y="6369"/>
                    <a:pt x="4275" y="6369"/>
                  </a:cubicBezTo>
                  <a:cubicBezTo>
                    <a:pt x="4275" y="12369"/>
                    <a:pt x="4275" y="12369"/>
                    <a:pt x="4275" y="12369"/>
                  </a:cubicBezTo>
                  <a:cubicBezTo>
                    <a:pt x="4275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84" name="AutoShape 4"/>
            <p:cNvSpPr/>
            <p:nvPr/>
          </p:nvSpPr>
          <p:spPr bwMode="auto">
            <a:xfrm>
              <a:off x="2247509" y="1855438"/>
              <a:ext cx="292594" cy="724215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5" name="AutoShape 5"/>
            <p:cNvSpPr/>
            <p:nvPr/>
          </p:nvSpPr>
          <p:spPr bwMode="auto">
            <a:xfrm>
              <a:off x="5365779" y="1855736"/>
              <a:ext cx="295263" cy="723240"/>
            </a:xfrm>
            <a:custGeom>
              <a:gdLst>
                <a:gd fmla="*/ 8691604 w 21600" name="T0"/>
                <a:gd fmla="*/ 6018194 h 21600" name="T1"/>
                <a:gd fmla="*/ 7912825 w 21600" name="T2"/>
                <a:gd fmla="*/ 10766874 h 21600" name="T3"/>
                <a:gd fmla="*/ 6096775 w 21600" name="T4"/>
                <a:gd fmla="*/ 12667717 h 21600" name="T5"/>
                <a:gd fmla="*/ 4280748 w 21600" name="T6"/>
                <a:gd fmla="*/ 10766874 h 21600" name="T7"/>
                <a:gd fmla="*/ 3502543 w 21600" name="T8"/>
                <a:gd fmla="*/ 6018194 h 21600" name="T9"/>
                <a:gd fmla="*/ 4280748 w 21600" name="T10"/>
                <a:gd fmla="*/ 1900843 h 21600" name="T11"/>
                <a:gd fmla="*/ 6096775 w 21600" name="T12"/>
                <a:gd fmla="*/ 0 h 21600" name="T13"/>
                <a:gd fmla="*/ 7912825 w 21600" name="T14"/>
                <a:gd fmla="*/ 1900843 h 21600" name="T15"/>
                <a:gd fmla="*/ 8691604 w 21600" name="T16"/>
                <a:gd fmla="*/ 6018194 h 21600" name="T17"/>
                <a:gd fmla="*/ 12323657 w 21600" name="T18"/>
                <a:gd fmla="*/ 42439564 h 21600" name="T19"/>
                <a:gd fmla="*/ 11156326 w 21600" name="T20"/>
                <a:gd fmla="*/ 45290799 h 21600" name="T21"/>
                <a:gd fmla="*/ 9988445 w 21600" name="T22"/>
                <a:gd fmla="*/ 42439564 h 21600" name="T23"/>
                <a:gd fmla="*/ 9988445 w 21600" name="T24"/>
                <a:gd fmla="*/ 21852810 h 21600" name="T25"/>
                <a:gd fmla="*/ 9469809 w 21600" name="T26"/>
                <a:gd fmla="*/ 21852810 h 21600" name="T27"/>
                <a:gd fmla="*/ 9469809 w 21600" name="T28"/>
                <a:gd fmla="*/ 70945353 h 21600" name="T29"/>
                <a:gd fmla="*/ 7912825 w 21600" name="T30"/>
                <a:gd fmla="*/ 74112253 h 21600" name="T31"/>
                <a:gd fmla="*/ 6485901 w 21600" name="T32"/>
                <a:gd fmla="*/ 70945353 h 21600" name="T33"/>
                <a:gd fmla="*/ 6485901 w 21600" name="T34"/>
                <a:gd fmla="*/ 42123899 h 21600" name="T35"/>
                <a:gd fmla="*/ 5707672 w 21600" name="T36"/>
                <a:gd fmla="*/ 42123899 h 21600" name="T37"/>
                <a:gd fmla="*/ 5707672 w 21600" name="T38"/>
                <a:gd fmla="*/ 70945353 h 21600" name="T39"/>
                <a:gd fmla="*/ 4280748 w 21600" name="T40"/>
                <a:gd fmla="*/ 74112253 h 21600" name="T41"/>
                <a:gd fmla="*/ 2853848 w 21600" name="T42"/>
                <a:gd fmla="*/ 70945353 h 21600" name="T43"/>
                <a:gd fmla="*/ 2853848 w 21600" name="T44"/>
                <a:gd fmla="*/ 21852810 h 21600" name="T45"/>
                <a:gd fmla="*/ 2335212 w 21600" name="T46"/>
                <a:gd fmla="*/ 21852810 h 21600" name="T47"/>
                <a:gd fmla="*/ 2335212 w 21600" name="T48"/>
                <a:gd fmla="*/ 42439564 h 21600" name="T49"/>
                <a:gd fmla="*/ 1167331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113441 w 21600" name="T56"/>
                <a:gd fmla="*/ 13302444 h 21600" name="T57"/>
                <a:gd fmla="*/ 9210216 w 21600" name="T58"/>
                <a:gd fmla="*/ 13302444 h 21600" name="T59"/>
                <a:gd fmla="*/ 12323657 w 21600" name="T60"/>
                <a:gd fmla="*/ 19001575 h 21600" name="T61"/>
                <a:gd fmla="*/ 12323657 w 21600" name="T62"/>
                <a:gd fmla="*/ 42439564 h 21600" name="T63"/>
                <a:gd fmla="*/ 12323657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004" y="12277"/>
                    <a:pt x="10004" y="12277"/>
                    <a:pt x="10004" y="12277"/>
                  </a:cubicBezTo>
                  <a:cubicBezTo>
                    <a:pt x="10004" y="20677"/>
                    <a:pt x="10004" y="20677"/>
                    <a:pt x="10004" y="20677"/>
                  </a:cubicBezTo>
                  <a:cubicBezTo>
                    <a:pt x="10004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6" name="AutoShape 6"/>
            <p:cNvSpPr/>
            <p:nvPr/>
          </p:nvSpPr>
          <p:spPr bwMode="auto">
            <a:xfrm>
              <a:off x="3491020" y="1855736"/>
              <a:ext cx="296850" cy="723240"/>
            </a:xfrm>
            <a:custGeom>
              <a:gdLst>
                <a:gd fmla="*/ 8891169 w 21600" name="T0"/>
                <a:gd fmla="*/ 6018194 h 21600" name="T1"/>
                <a:gd fmla="*/ 8106648 w 21600" name="T2"/>
                <a:gd fmla="*/ 10766874 h 21600" name="T3"/>
                <a:gd fmla="*/ 6276122 w 21600" name="T4"/>
                <a:gd fmla="*/ 12667717 h 21600" name="T5"/>
                <a:gd fmla="*/ 4445597 w 21600" name="T6"/>
                <a:gd fmla="*/ 10766874 h 21600" name="T7"/>
                <a:gd fmla="*/ 3661075 w 21600" name="T8"/>
                <a:gd fmla="*/ 6018194 h 21600" name="T9"/>
                <a:gd fmla="*/ 4445597 w 21600" name="T10"/>
                <a:gd fmla="*/ 1900843 h 21600" name="T11"/>
                <a:gd fmla="*/ 6276122 w 21600" name="T12"/>
                <a:gd fmla="*/ 0 h 21600" name="T13"/>
                <a:gd fmla="*/ 8106648 w 21600" name="T14"/>
                <a:gd fmla="*/ 1900843 h 21600" name="T15"/>
                <a:gd fmla="*/ 8891169 w 21600" name="T16"/>
                <a:gd fmla="*/ 6018194 h 21600" name="T17"/>
                <a:gd fmla="*/ 12552245 w 21600" name="T18"/>
                <a:gd fmla="*/ 42439564 h 21600" name="T19"/>
                <a:gd fmla="*/ 11375463 w 21600" name="T20"/>
                <a:gd fmla="*/ 45290799 h 21600" name="T21"/>
                <a:gd fmla="*/ 10198705 w 21600" name="T22"/>
                <a:gd fmla="*/ 42439564 h 21600" name="T23"/>
                <a:gd fmla="*/ 10198705 w 21600" name="T24"/>
                <a:gd fmla="*/ 21852810 h 21600" name="T25"/>
                <a:gd fmla="*/ 9544937 w 21600" name="T26"/>
                <a:gd fmla="*/ 21852810 h 21600" name="T27"/>
                <a:gd fmla="*/ 9544937 w 21600" name="T28"/>
                <a:gd fmla="*/ 70945353 h 21600" name="T29"/>
                <a:gd fmla="*/ 8106648 w 21600" name="T30"/>
                <a:gd fmla="*/ 74112253 h 21600" name="T31"/>
                <a:gd fmla="*/ 6668383 w 21600" name="T32"/>
                <a:gd fmla="*/ 70945353 h 21600" name="T33"/>
                <a:gd fmla="*/ 6668383 w 21600" name="T34"/>
                <a:gd fmla="*/ 42123899 h 21600" name="T35"/>
                <a:gd fmla="*/ 5883862 w 21600" name="T36"/>
                <a:gd fmla="*/ 42123899 h 21600" name="T37"/>
                <a:gd fmla="*/ 5883862 w 21600" name="T38"/>
                <a:gd fmla="*/ 70945353 h 21600" name="T39"/>
                <a:gd fmla="*/ 4445597 w 21600" name="T40"/>
                <a:gd fmla="*/ 74112253 h 21600" name="T41"/>
                <a:gd fmla="*/ 3007308 w 21600" name="T42"/>
                <a:gd fmla="*/ 70945353 h 21600" name="T43"/>
                <a:gd fmla="*/ 3007308 w 21600" name="T44"/>
                <a:gd fmla="*/ 21852810 h 21600" name="T45"/>
                <a:gd fmla="*/ 2353540 w 21600" name="T46"/>
                <a:gd fmla="*/ 21852810 h 21600" name="T47"/>
                <a:gd fmla="*/ 2353540 w 21600" name="T48"/>
                <a:gd fmla="*/ 42439564 h 21600" name="T49"/>
                <a:gd fmla="*/ 1176782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68815 w 21600" name="T56"/>
                <a:gd fmla="*/ 13302444 h 21600" name="T57"/>
                <a:gd fmla="*/ 9283430 w 21600" name="T58"/>
                <a:gd fmla="*/ 13302444 h 21600" name="T59"/>
                <a:gd fmla="*/ 12552245 w 21600" name="T60"/>
                <a:gd fmla="*/ 19001575 h 21600" name="T61"/>
                <a:gd fmla="*/ 12552245 w 21600" name="T62"/>
                <a:gd fmla="*/ 42439564 h 21600" name="T63"/>
                <a:gd fmla="*/ 12552245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7" name="AutoShape 7"/>
            <p:cNvSpPr/>
            <p:nvPr/>
          </p:nvSpPr>
          <p:spPr bwMode="auto">
            <a:xfrm>
              <a:off x="4114881" y="1855736"/>
              <a:ext cx="295263" cy="723240"/>
            </a:xfrm>
            <a:custGeom>
              <a:gdLst>
                <a:gd fmla="*/ 8691604 w 21600" name="T0"/>
                <a:gd fmla="*/ 6018194 h 21600" name="T1"/>
                <a:gd fmla="*/ 7912825 w 21600" name="T2"/>
                <a:gd fmla="*/ 10766874 h 21600" name="T3"/>
                <a:gd fmla="*/ 6096775 w 21600" name="T4"/>
                <a:gd fmla="*/ 12667717 h 21600" name="T5"/>
                <a:gd fmla="*/ 4280748 w 21600" name="T6"/>
                <a:gd fmla="*/ 10766874 h 21600" name="T7"/>
                <a:gd fmla="*/ 3632053 w 21600" name="T8"/>
                <a:gd fmla="*/ 6018194 h 21600" name="T9"/>
                <a:gd fmla="*/ 4280748 w 21600" name="T10"/>
                <a:gd fmla="*/ 1900843 h 21600" name="T11"/>
                <a:gd fmla="*/ 6096775 w 21600" name="T12"/>
                <a:gd fmla="*/ 0 h 21600" name="T13"/>
                <a:gd fmla="*/ 7912825 w 21600" name="T14"/>
                <a:gd fmla="*/ 1900843 h 21600" name="T15"/>
                <a:gd fmla="*/ 8691604 w 21600" name="T16"/>
                <a:gd fmla="*/ 6018194 h 21600" name="T17"/>
                <a:gd fmla="*/ 12323657 w 21600" name="T18"/>
                <a:gd fmla="*/ 42439564 h 21600" name="T19"/>
                <a:gd fmla="*/ 11156326 w 21600" name="T20"/>
                <a:gd fmla="*/ 45290799 h 21600" name="T21"/>
                <a:gd fmla="*/ 9988445 w 21600" name="T22"/>
                <a:gd fmla="*/ 42439564 h 21600" name="T23"/>
                <a:gd fmla="*/ 9988445 w 21600" name="T24"/>
                <a:gd fmla="*/ 21852810 h 21600" name="T25"/>
                <a:gd fmla="*/ 9469809 w 21600" name="T26"/>
                <a:gd fmla="*/ 21852810 h 21600" name="T27"/>
                <a:gd fmla="*/ 9469809 w 21600" name="T28"/>
                <a:gd fmla="*/ 70945353 h 21600" name="T29"/>
                <a:gd fmla="*/ 8042908 w 21600" name="T30"/>
                <a:gd fmla="*/ 74112253 h 21600" name="T31"/>
                <a:gd fmla="*/ 6485901 w 21600" name="T32"/>
                <a:gd fmla="*/ 70945353 h 21600" name="T33"/>
                <a:gd fmla="*/ 6485901 w 21600" name="T34"/>
                <a:gd fmla="*/ 42123899 h 21600" name="T35"/>
                <a:gd fmla="*/ 5837755 w 21600" name="T36"/>
                <a:gd fmla="*/ 42123899 h 21600" name="T37"/>
                <a:gd fmla="*/ 5837755 w 21600" name="T38"/>
                <a:gd fmla="*/ 70945353 h 21600" name="T39"/>
                <a:gd fmla="*/ 4280748 w 21600" name="T40"/>
                <a:gd fmla="*/ 74112253 h 21600" name="T41"/>
                <a:gd fmla="*/ 2853848 w 21600" name="T42"/>
                <a:gd fmla="*/ 70945353 h 21600" name="T43"/>
                <a:gd fmla="*/ 2853848 w 21600" name="T44"/>
                <a:gd fmla="*/ 21852810 h 21600" name="T45"/>
                <a:gd fmla="*/ 2335212 w 21600" name="T46"/>
                <a:gd fmla="*/ 21852810 h 21600" name="T47"/>
                <a:gd fmla="*/ 2335212 w 21600" name="T48"/>
                <a:gd fmla="*/ 42439564 h 21600" name="T49"/>
                <a:gd fmla="*/ 1167331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113441 w 21600" name="T56"/>
                <a:gd fmla="*/ 13302444 h 21600" name="T57"/>
                <a:gd fmla="*/ 9210216 w 21600" name="T58"/>
                <a:gd fmla="*/ 13302444 h 21600" name="T59"/>
                <a:gd fmla="*/ 12323657 w 21600" name="T60"/>
                <a:gd fmla="*/ 19001575 h 21600" name="T61"/>
                <a:gd fmla="*/ 12323657 w 21600" name="T62"/>
                <a:gd fmla="*/ 42439564 h 21600" name="T63"/>
                <a:gd fmla="*/ 12323657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8" name="AutoShape 8"/>
            <p:cNvSpPr/>
            <p:nvPr/>
          </p:nvSpPr>
          <p:spPr bwMode="auto">
            <a:xfrm>
              <a:off x="5056230" y="1855736"/>
              <a:ext cx="298438" cy="723240"/>
            </a:xfrm>
            <a:custGeom>
              <a:gdLst>
                <a:gd fmla="*/ 8760416 w 21600" name="T0"/>
                <a:gd fmla="*/ 6018194 h 21600" name="T1"/>
                <a:gd fmla="*/ 8106648 w 21600" name="T2"/>
                <a:gd fmla="*/ 10766874 h 21600" name="T3"/>
                <a:gd fmla="*/ 6276122 w 21600" name="T4"/>
                <a:gd fmla="*/ 12667717 h 21600" name="T5"/>
                <a:gd fmla="*/ 4445597 w 21600" name="T6"/>
                <a:gd fmla="*/ 10766874 h 21600" name="T7"/>
                <a:gd fmla="*/ 3661075 w 21600" name="T8"/>
                <a:gd fmla="*/ 6018194 h 21600" name="T9"/>
                <a:gd fmla="*/ 4445597 w 21600" name="T10"/>
                <a:gd fmla="*/ 1900843 h 21600" name="T11"/>
                <a:gd fmla="*/ 6276122 w 21600" name="T12"/>
                <a:gd fmla="*/ 0 h 21600" name="T13"/>
                <a:gd fmla="*/ 8106648 w 21600" name="T14"/>
                <a:gd fmla="*/ 1900843 h 21600" name="T15"/>
                <a:gd fmla="*/ 8760416 w 21600" name="T16"/>
                <a:gd fmla="*/ 6018194 h 21600" name="T17"/>
                <a:gd fmla="*/ 12552245 w 21600" name="T18"/>
                <a:gd fmla="*/ 42439564 h 21600" name="T19"/>
                <a:gd fmla="*/ 11375463 w 21600" name="T20"/>
                <a:gd fmla="*/ 45290799 h 21600" name="T21"/>
                <a:gd fmla="*/ 10067951 w 21600" name="T22"/>
                <a:gd fmla="*/ 42439564 h 21600" name="T23"/>
                <a:gd fmla="*/ 10067951 w 21600" name="T24"/>
                <a:gd fmla="*/ 21852810 h 21600" name="T25"/>
                <a:gd fmla="*/ 9544937 w 21600" name="T26"/>
                <a:gd fmla="*/ 21852810 h 21600" name="T27"/>
                <a:gd fmla="*/ 9544937 w 21600" name="T28"/>
                <a:gd fmla="*/ 70945353 h 21600" name="T29"/>
                <a:gd fmla="*/ 8106648 w 21600" name="T30"/>
                <a:gd fmla="*/ 74112253 h 21600" name="T31"/>
                <a:gd fmla="*/ 6668383 w 21600" name="T32"/>
                <a:gd fmla="*/ 70945353 h 21600" name="T33"/>
                <a:gd fmla="*/ 6668383 w 21600" name="T34"/>
                <a:gd fmla="*/ 42123899 h 21600" name="T35"/>
                <a:gd fmla="*/ 5883862 w 21600" name="T36"/>
                <a:gd fmla="*/ 42123899 h 21600" name="T37"/>
                <a:gd fmla="*/ 5883862 w 21600" name="T38"/>
                <a:gd fmla="*/ 70945353 h 21600" name="T39"/>
                <a:gd fmla="*/ 4445597 w 21600" name="T40"/>
                <a:gd fmla="*/ 74112253 h 21600" name="T41"/>
                <a:gd fmla="*/ 3007308 w 21600" name="T42"/>
                <a:gd fmla="*/ 70945353 h 21600" name="T43"/>
                <a:gd fmla="*/ 3007308 w 21600" name="T44"/>
                <a:gd fmla="*/ 21852810 h 21600" name="T45"/>
                <a:gd fmla="*/ 2353540 w 21600" name="T46"/>
                <a:gd fmla="*/ 21852810 h 21600" name="T47"/>
                <a:gd fmla="*/ 2353540 w 21600" name="T48"/>
                <a:gd fmla="*/ 42439564 h 21600" name="T49"/>
                <a:gd fmla="*/ 1176782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68815 w 21600" name="T56"/>
                <a:gd fmla="*/ 13302444 h 21600" name="T57"/>
                <a:gd fmla="*/ 9283430 w 21600" name="T58"/>
                <a:gd fmla="*/ 13302444 h 21600" name="T59"/>
                <a:gd fmla="*/ 12552245 w 21600" name="T60"/>
                <a:gd fmla="*/ 19001575 h 21600" name="T61"/>
                <a:gd fmla="*/ 12552245 w 21600" name="T62"/>
                <a:gd fmla="*/ 42439564 h 21600" name="T63"/>
                <a:gd fmla="*/ 12552245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9" name="AutoShape 9"/>
            <p:cNvSpPr/>
            <p:nvPr/>
          </p:nvSpPr>
          <p:spPr bwMode="auto">
            <a:xfrm>
              <a:off x="3184645" y="1855736"/>
              <a:ext cx="292088" cy="723240"/>
            </a:xfrm>
            <a:custGeom>
              <a:gdLst>
                <a:gd fmla="*/ 8531889 w 21600" name="T0"/>
                <a:gd fmla="*/ 6018194 h 21600" name="T1"/>
                <a:gd fmla="*/ 7767422 w 21600" name="T2"/>
                <a:gd fmla="*/ 10766874 h 21600" name="T3"/>
                <a:gd fmla="*/ 5984771 w 21600" name="T4"/>
                <a:gd fmla="*/ 12667717 h 21600" name="T5"/>
                <a:gd fmla="*/ 4329794 w 21600" name="T6"/>
                <a:gd fmla="*/ 10766874 h 21600" name="T7"/>
                <a:gd fmla="*/ 3565327 w 21600" name="T8"/>
                <a:gd fmla="*/ 6018194 h 21600" name="T9"/>
                <a:gd fmla="*/ 4202095 w 21600" name="T10"/>
                <a:gd fmla="*/ 1900843 h 21600" name="T11"/>
                <a:gd fmla="*/ 5984771 w 21600" name="T12"/>
                <a:gd fmla="*/ 0 h 21600" name="T13"/>
                <a:gd fmla="*/ 7767422 w 21600" name="T14"/>
                <a:gd fmla="*/ 1900843 h 21600" name="T15"/>
                <a:gd fmla="*/ 8531889 w 21600" name="T16"/>
                <a:gd fmla="*/ 6018194 h 21600" name="T17"/>
                <a:gd fmla="*/ 12097217 w 21600" name="T18"/>
                <a:gd fmla="*/ 42439564 h 21600" name="T19"/>
                <a:gd fmla="*/ 10951333 w 21600" name="T20"/>
                <a:gd fmla="*/ 45290799 h 21600" name="T21"/>
                <a:gd fmla="*/ 9804904 w 21600" name="T22"/>
                <a:gd fmla="*/ 42439564 h 21600" name="T23"/>
                <a:gd fmla="*/ 9804904 w 21600" name="T24"/>
                <a:gd fmla="*/ 21852810 h 21600" name="T25"/>
                <a:gd fmla="*/ 9295812 w 21600" name="T26"/>
                <a:gd fmla="*/ 21852810 h 21600" name="T27"/>
                <a:gd fmla="*/ 9295812 w 21600" name="T28"/>
                <a:gd fmla="*/ 70945353 h 21600" name="T29"/>
                <a:gd fmla="*/ 7895122 w 21600" name="T30"/>
                <a:gd fmla="*/ 74112253 h 21600" name="T31"/>
                <a:gd fmla="*/ 6494407 w 21600" name="T32"/>
                <a:gd fmla="*/ 70945353 h 21600" name="T33"/>
                <a:gd fmla="*/ 6494407 w 21600" name="T34"/>
                <a:gd fmla="*/ 42123899 h 21600" name="T35"/>
                <a:gd fmla="*/ 5730485 w 21600" name="T36"/>
                <a:gd fmla="*/ 42123899 h 21600" name="T37"/>
                <a:gd fmla="*/ 5730485 w 21600" name="T38"/>
                <a:gd fmla="*/ 70945353 h 21600" name="T39"/>
                <a:gd fmla="*/ 4329794 w 21600" name="T40"/>
                <a:gd fmla="*/ 74112253 h 21600" name="T41"/>
                <a:gd fmla="*/ 2801405 w 21600" name="T42"/>
                <a:gd fmla="*/ 70945353 h 21600" name="T43"/>
                <a:gd fmla="*/ 2801405 w 21600" name="T44"/>
                <a:gd fmla="*/ 21852810 h 21600" name="T45"/>
                <a:gd fmla="*/ 2292312 w 21600" name="T46"/>
                <a:gd fmla="*/ 21852810 h 21600" name="T47"/>
                <a:gd fmla="*/ 2292312 w 21600" name="T48"/>
                <a:gd fmla="*/ 42439564 h 21600" name="T49"/>
                <a:gd fmla="*/ 1145884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183366 w 21600" name="T56"/>
                <a:gd fmla="*/ 13302444 h 21600" name="T57"/>
                <a:gd fmla="*/ 9040982 w 21600" name="T58"/>
                <a:gd fmla="*/ 13302444 h 21600" name="T59"/>
                <a:gd fmla="*/ 12097217 w 21600" name="T60"/>
                <a:gd fmla="*/ 19001575 h 21600" name="T61"/>
                <a:gd fmla="*/ 12097217 w 21600" name="T62"/>
                <a:gd fmla="*/ 42439564 h 21600" name="T63"/>
                <a:gd fmla="*/ 12097217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731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596" y="21323"/>
                    <a:pt x="11596" y="20677"/>
                  </a:cubicBezTo>
                  <a:cubicBezTo>
                    <a:pt x="11596" y="12277"/>
                    <a:pt x="11596" y="12277"/>
                    <a:pt x="11596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731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90" name="AutoShape 10"/>
            <p:cNvSpPr/>
            <p:nvPr/>
          </p:nvSpPr>
          <p:spPr bwMode="auto">
            <a:xfrm>
              <a:off x="2562821" y="1855438"/>
              <a:ext cx="297137" cy="724215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11" name="AutoShape 11"/>
            <p:cNvSpPr/>
            <p:nvPr/>
          </p:nvSpPr>
          <p:spPr bwMode="auto">
            <a:xfrm>
              <a:off x="5680091" y="1855736"/>
              <a:ext cx="296851" cy="723240"/>
            </a:xfrm>
            <a:custGeom>
              <a:gdLst>
                <a:gd fmla="*/ 8707111 w 21600" name="T0"/>
                <a:gd fmla="*/ 6018194 h 21600" name="T1"/>
                <a:gd fmla="*/ 7927360 w 21600" name="T2"/>
                <a:gd fmla="*/ 10766874 h 21600" name="T3"/>
                <a:gd fmla="*/ 6237936 w 21600" name="T4"/>
                <a:gd fmla="*/ 12667717 h 21600" name="T5"/>
                <a:gd fmla="*/ 4418541 w 21600" name="T6"/>
                <a:gd fmla="*/ 10766874 h 21600" name="T7"/>
                <a:gd fmla="*/ 3638790 w 21600" name="T8"/>
                <a:gd fmla="*/ 6018194 h 21600" name="T9"/>
                <a:gd fmla="*/ 4418541 w 21600" name="T10"/>
                <a:gd fmla="*/ 1900843 h 21600" name="T11"/>
                <a:gd fmla="*/ 6237936 w 21600" name="T12"/>
                <a:gd fmla="*/ 0 h 21600" name="T13"/>
                <a:gd fmla="*/ 7927360 w 21600" name="T14"/>
                <a:gd fmla="*/ 1900843 h 21600" name="T15"/>
                <a:gd fmla="*/ 8707111 w 21600" name="T16"/>
                <a:gd fmla="*/ 6018194 h 21600" name="T17"/>
                <a:gd fmla="*/ 12475848 w 21600" name="T18"/>
                <a:gd fmla="*/ 42439564 h 21600" name="T19"/>
                <a:gd fmla="*/ 11176287 w 21600" name="T20"/>
                <a:gd fmla="*/ 45290799 h 21600" name="T21"/>
                <a:gd fmla="*/ 10006672 w 21600" name="T22"/>
                <a:gd fmla="*/ 42439564 h 21600" name="T23"/>
                <a:gd fmla="*/ 10006672 w 21600" name="T24"/>
                <a:gd fmla="*/ 21852810 h 21600" name="T25"/>
                <a:gd fmla="*/ 9486838 w 21600" name="T26"/>
                <a:gd fmla="*/ 21852810 h 21600" name="T27"/>
                <a:gd fmla="*/ 9486838 w 21600" name="T28"/>
                <a:gd fmla="*/ 70945353 h 21600" name="T29"/>
                <a:gd fmla="*/ 8057307 w 21600" name="T30"/>
                <a:gd fmla="*/ 74112253 h 21600" name="T31"/>
                <a:gd fmla="*/ 6627799 w 21600" name="T32"/>
                <a:gd fmla="*/ 70945353 h 21600" name="T33"/>
                <a:gd fmla="*/ 6627799 w 21600" name="T34"/>
                <a:gd fmla="*/ 42123899 h 21600" name="T35"/>
                <a:gd fmla="*/ 5848048 w 21600" name="T36"/>
                <a:gd fmla="*/ 42123899 h 21600" name="T37"/>
                <a:gd fmla="*/ 5848048 w 21600" name="T38"/>
                <a:gd fmla="*/ 70945353 h 21600" name="T39"/>
                <a:gd fmla="*/ 4418541 w 21600" name="T40"/>
                <a:gd fmla="*/ 74112253 h 21600" name="T41"/>
                <a:gd fmla="*/ 2989009 w 21600" name="T42"/>
                <a:gd fmla="*/ 70945353 h 21600" name="T43"/>
                <a:gd fmla="*/ 2989009 w 21600" name="T44"/>
                <a:gd fmla="*/ 21852810 h 21600" name="T45"/>
                <a:gd fmla="*/ 2339229 w 21600" name="T46"/>
                <a:gd fmla="*/ 21852810 h 21600" name="T47"/>
                <a:gd fmla="*/ 2339229 w 21600" name="T48"/>
                <a:gd fmla="*/ 42439564 h 21600" name="T49"/>
                <a:gd fmla="*/ 1169614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48926 w 21600" name="T56"/>
                <a:gd fmla="*/ 13302444 h 21600" name="T57"/>
                <a:gd fmla="*/ 9226921 w 21600" name="T58"/>
                <a:gd fmla="*/ 13302444 h 21600" name="T59"/>
                <a:gd fmla="*/ 12475848 w 21600" name="T60"/>
                <a:gd fmla="*/ 19001575 h 21600" name="T61"/>
                <a:gd fmla="*/ 12475848 w 21600" name="T62"/>
                <a:gd fmla="*/ 42439564 h 21600" name="T63"/>
                <a:gd fmla="*/ 12475848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350" y="13200"/>
                  </a:cubicBezTo>
                  <a:cubicBezTo>
                    <a:pt x="18000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2" name="AutoShape 12"/>
            <p:cNvSpPr/>
            <p:nvPr/>
          </p:nvSpPr>
          <p:spPr bwMode="auto">
            <a:xfrm>
              <a:off x="3808507" y="1855736"/>
              <a:ext cx="295263" cy="723240"/>
            </a:xfrm>
            <a:custGeom>
              <a:gdLst>
                <a:gd fmla="*/ 8691644 w 21600" name="T0"/>
                <a:gd fmla="*/ 6018194 h 21600" name="T1"/>
                <a:gd fmla="*/ 7912841 w 21600" name="T2"/>
                <a:gd fmla="*/ 10766874 h 21600" name="T3"/>
                <a:gd fmla="*/ 6096811 w 21600" name="T4"/>
                <a:gd fmla="*/ 12667717 h 21600" name="T5"/>
                <a:gd fmla="*/ 4280781 w 21600" name="T6"/>
                <a:gd fmla="*/ 10766874 h 21600" name="T7"/>
                <a:gd fmla="*/ 3632060 w 21600" name="T8"/>
                <a:gd fmla="*/ 6018194 h 21600" name="T9"/>
                <a:gd fmla="*/ 4280781 w 21600" name="T10"/>
                <a:gd fmla="*/ 1900843 h 21600" name="T11"/>
                <a:gd fmla="*/ 6096811 w 21600" name="T12"/>
                <a:gd fmla="*/ 0 h 21600" name="T13"/>
                <a:gd fmla="*/ 7912841 w 21600" name="T14"/>
                <a:gd fmla="*/ 1900843 h 21600" name="T15"/>
                <a:gd fmla="*/ 8691644 w 21600" name="T16"/>
                <a:gd fmla="*/ 6018194 h 21600" name="T17"/>
                <a:gd fmla="*/ 12323705 w 21600" name="T18"/>
                <a:gd fmla="*/ 42439564 h 21600" name="T19"/>
                <a:gd fmla="*/ 11156371 w 21600" name="T20"/>
                <a:gd fmla="*/ 45290799 h 21600" name="T21"/>
                <a:gd fmla="*/ 9988488 w 21600" name="T22"/>
                <a:gd fmla="*/ 42439564 h 21600" name="T23"/>
                <a:gd fmla="*/ 9988488 w 21600" name="T24"/>
                <a:gd fmla="*/ 21852810 h 21600" name="T25"/>
                <a:gd fmla="*/ 9469851 w 21600" name="T26"/>
                <a:gd fmla="*/ 21852810 h 21600" name="T27"/>
                <a:gd fmla="*/ 9469851 w 21600" name="T28"/>
                <a:gd fmla="*/ 70945353 h 21600" name="T29"/>
                <a:gd fmla="*/ 8042924 w 21600" name="T30"/>
                <a:gd fmla="*/ 74112253 h 21600" name="T31"/>
                <a:gd fmla="*/ 6485914 w 21600" name="T32"/>
                <a:gd fmla="*/ 70945353 h 21600" name="T33"/>
                <a:gd fmla="*/ 6485914 w 21600" name="T34"/>
                <a:gd fmla="*/ 42123899 h 21600" name="T35"/>
                <a:gd fmla="*/ 5837791 w 21600" name="T36"/>
                <a:gd fmla="*/ 42123899 h 21600" name="T37"/>
                <a:gd fmla="*/ 5837791 w 21600" name="T38"/>
                <a:gd fmla="*/ 70945353 h 21600" name="T39"/>
                <a:gd fmla="*/ 4280781 w 21600" name="T40"/>
                <a:gd fmla="*/ 74112253 h 21600" name="T41"/>
                <a:gd fmla="*/ 2853854 w 21600" name="T42"/>
                <a:gd fmla="*/ 70945353 h 21600" name="T43"/>
                <a:gd fmla="*/ 2853854 w 21600" name="T44"/>
                <a:gd fmla="*/ 21852810 h 21600" name="T45"/>
                <a:gd fmla="*/ 2335217 w 21600" name="T46"/>
                <a:gd fmla="*/ 21852810 h 21600" name="T47"/>
                <a:gd fmla="*/ 2335217 w 21600" name="T48"/>
                <a:gd fmla="*/ 42439564 h 21600" name="T49"/>
                <a:gd fmla="*/ 1167334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42957 w 21600" name="T56"/>
                <a:gd fmla="*/ 13302444 h 21600" name="T57"/>
                <a:gd fmla="*/ 9210258 w 21600" name="T58"/>
                <a:gd fmla="*/ 13302444 h 21600" name="T59"/>
                <a:gd fmla="*/ 12323705 w 21600" name="T60"/>
                <a:gd fmla="*/ 19001575 h 21600" name="T61"/>
                <a:gd fmla="*/ 12323705 w 21600" name="T62"/>
                <a:gd fmla="*/ 42439564 h 21600" name="T63"/>
                <a:gd fmla="*/ 12323705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3" name="AutoShape 13"/>
            <p:cNvSpPr/>
            <p:nvPr/>
          </p:nvSpPr>
          <p:spPr bwMode="auto">
            <a:xfrm>
              <a:off x="4432368" y="1855736"/>
              <a:ext cx="295263" cy="723240"/>
            </a:xfrm>
            <a:custGeom>
              <a:gdLst>
                <a:gd fmla="*/ 8548045 w 21600" name="T0"/>
                <a:gd fmla="*/ 6018194 h 21600" name="T1"/>
                <a:gd fmla="*/ 7910132 w 21600" name="T2"/>
                <a:gd fmla="*/ 10766874 h 21600" name="T3"/>
                <a:gd fmla="*/ 6123980 w 21600" name="T4"/>
                <a:gd fmla="*/ 12667717 h 21600" name="T5"/>
                <a:gd fmla="*/ 4337828 w 21600" name="T6"/>
                <a:gd fmla="*/ 10766874 h 21600" name="T7"/>
                <a:gd fmla="*/ 3572327 w 21600" name="T8"/>
                <a:gd fmla="*/ 6018194 h 21600" name="T9"/>
                <a:gd fmla="*/ 4337828 w 21600" name="T10"/>
                <a:gd fmla="*/ 1900843 h 21600" name="T11"/>
                <a:gd fmla="*/ 6123980 w 21600" name="T12"/>
                <a:gd fmla="*/ 0 h 21600" name="T13"/>
                <a:gd fmla="*/ 7910132 w 21600" name="T14"/>
                <a:gd fmla="*/ 1900843 h 21600" name="T15"/>
                <a:gd fmla="*/ 8548045 w 21600" name="T16"/>
                <a:gd fmla="*/ 6018194 h 21600" name="T17"/>
                <a:gd fmla="*/ 12247959 w 21600" name="T18"/>
                <a:gd fmla="*/ 42439564 h 21600" name="T19"/>
                <a:gd fmla="*/ 11099721 w 21600" name="T20"/>
                <a:gd fmla="*/ 45290799 h 21600" name="T21"/>
                <a:gd fmla="*/ 9951458 w 21600" name="T22"/>
                <a:gd fmla="*/ 42439564 h 21600" name="T23"/>
                <a:gd fmla="*/ 9951458 w 21600" name="T24"/>
                <a:gd fmla="*/ 21852810 h 21600" name="T25"/>
                <a:gd fmla="*/ 9313545 w 21600" name="T26"/>
                <a:gd fmla="*/ 21852810 h 21600" name="T27"/>
                <a:gd fmla="*/ 9313545 w 21600" name="T28"/>
                <a:gd fmla="*/ 70945353 h 21600" name="T29"/>
                <a:gd fmla="*/ 7910132 w 21600" name="T30"/>
                <a:gd fmla="*/ 74112253 h 21600" name="T31"/>
                <a:gd fmla="*/ 6506718 w 21600" name="T32"/>
                <a:gd fmla="*/ 70945353 h 21600" name="T33"/>
                <a:gd fmla="*/ 6506718 w 21600" name="T34"/>
                <a:gd fmla="*/ 42123899 h 21600" name="T35"/>
                <a:gd fmla="*/ 5741241 w 21600" name="T36"/>
                <a:gd fmla="*/ 42123899 h 21600" name="T37"/>
                <a:gd fmla="*/ 5741241 w 21600" name="T38"/>
                <a:gd fmla="*/ 70945353 h 21600" name="T39"/>
                <a:gd fmla="*/ 4337828 w 21600" name="T40"/>
                <a:gd fmla="*/ 74112253 h 21600" name="T41"/>
                <a:gd fmla="*/ 2934414 w 21600" name="T42"/>
                <a:gd fmla="*/ 70945353 h 21600" name="T43"/>
                <a:gd fmla="*/ 2934414 w 21600" name="T44"/>
                <a:gd fmla="*/ 21852810 h 21600" name="T45"/>
                <a:gd fmla="*/ 2296501 w 21600" name="T46"/>
                <a:gd fmla="*/ 21852810 h 21600" name="T47"/>
                <a:gd fmla="*/ 2296501 w 21600" name="T48"/>
                <a:gd fmla="*/ 42439564 h 21600" name="T49"/>
                <a:gd fmla="*/ 1148239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189565 w 21600" name="T56"/>
                <a:gd fmla="*/ 13302444 h 21600" name="T57"/>
                <a:gd fmla="*/ 9058394 w 21600" name="T58"/>
                <a:gd fmla="*/ 13302444 h 21600" name="T59"/>
                <a:gd fmla="*/ 12247959 w 21600" name="T60"/>
                <a:gd fmla="*/ 19001575 h 21600" name="T61"/>
                <a:gd fmla="*/ 12247959 w 21600" name="T62"/>
                <a:gd fmla="*/ 42439564 h 21600" name="T63"/>
                <a:gd fmla="*/ 12247959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4" name="AutoShape 14"/>
            <p:cNvSpPr/>
            <p:nvPr/>
          </p:nvSpPr>
          <p:spPr bwMode="auto">
            <a:xfrm>
              <a:off x="6016627" y="1855736"/>
              <a:ext cx="295263" cy="723240"/>
            </a:xfrm>
            <a:custGeom>
              <a:gdLst>
                <a:gd fmla="*/ 8638223 w 21600" name="T0"/>
                <a:gd fmla="*/ 6018194 h 21600" name="T1"/>
                <a:gd fmla="*/ 7864221 w 21600" name="T2"/>
                <a:gd fmla="*/ 10766874 h 21600" name="T3"/>
                <a:gd fmla="*/ 6059329 w 21600" name="T4"/>
                <a:gd fmla="*/ 12667717 h 21600" name="T5"/>
                <a:gd fmla="*/ 4254460 w 21600" name="T6"/>
                <a:gd fmla="*/ 10766874 h 21600" name="T7"/>
                <a:gd fmla="*/ 3609737 w 21600" name="T8"/>
                <a:gd fmla="*/ 6018194 h 21600" name="T9"/>
                <a:gd fmla="*/ 4254460 w 21600" name="T10"/>
                <a:gd fmla="*/ 1900843 h 21600" name="T11"/>
                <a:gd fmla="*/ 6059329 w 21600" name="T12"/>
                <a:gd fmla="*/ 0 h 21600" name="T13"/>
                <a:gd fmla="*/ 7864221 w 21600" name="T14"/>
                <a:gd fmla="*/ 1900843 h 21600" name="T15"/>
                <a:gd fmla="*/ 8638223 w 21600" name="T16"/>
                <a:gd fmla="*/ 6018194 h 21600" name="T17"/>
                <a:gd fmla="*/ 12247959 w 21600" name="T18"/>
                <a:gd fmla="*/ 42439564 h 21600" name="T19"/>
                <a:gd fmla="*/ 11087814 w 21600" name="T20"/>
                <a:gd fmla="*/ 45290799 h 21600" name="T21"/>
                <a:gd fmla="*/ 9927074 w 21600" name="T22"/>
                <a:gd fmla="*/ 42439564 h 21600" name="T23"/>
                <a:gd fmla="*/ 9927074 w 21600" name="T24"/>
                <a:gd fmla="*/ 21852810 h 21600" name="T25"/>
                <a:gd fmla="*/ 9411653 w 21600" name="T26"/>
                <a:gd fmla="*/ 21852810 h 21600" name="T27"/>
                <a:gd fmla="*/ 9411653 w 21600" name="T28"/>
                <a:gd fmla="*/ 70945353 h 21600" name="T29"/>
                <a:gd fmla="*/ 7993499 w 21600" name="T30"/>
                <a:gd fmla="*/ 74112253 h 21600" name="T31"/>
                <a:gd fmla="*/ 6446068 w 21600" name="T32"/>
                <a:gd fmla="*/ 70945353 h 21600" name="T33"/>
                <a:gd fmla="*/ 6446068 w 21600" name="T34"/>
                <a:gd fmla="*/ 42123899 h 21600" name="T35"/>
                <a:gd fmla="*/ 5801916 w 21600" name="T36"/>
                <a:gd fmla="*/ 42123899 h 21600" name="T37"/>
                <a:gd fmla="*/ 5801916 w 21600" name="T38"/>
                <a:gd fmla="*/ 70945353 h 21600" name="T39"/>
                <a:gd fmla="*/ 4254460 w 21600" name="T40"/>
                <a:gd fmla="*/ 74112253 h 21600" name="T41"/>
                <a:gd fmla="*/ 2836307 w 21600" name="T42"/>
                <a:gd fmla="*/ 70945353 h 21600" name="T43"/>
                <a:gd fmla="*/ 2836307 w 21600" name="T44"/>
                <a:gd fmla="*/ 21852810 h 21600" name="T45"/>
                <a:gd fmla="*/ 2320885 w 21600" name="T46"/>
                <a:gd fmla="*/ 21852810 h 21600" name="T47"/>
                <a:gd fmla="*/ 2320885 w 21600" name="T48"/>
                <a:gd fmla="*/ 42439564 h 21600" name="T49"/>
                <a:gd fmla="*/ 1160145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094315 w 21600" name="T56"/>
                <a:gd fmla="*/ 13302444 h 21600" name="T57"/>
                <a:gd fmla="*/ 9153644 w 21600" name="T58"/>
                <a:gd fmla="*/ 13302444 h 21600" name="T59"/>
                <a:gd fmla="*/ 12247959 w 21600" name="T60"/>
                <a:gd fmla="*/ 19001575 h 21600" name="T61"/>
                <a:gd fmla="*/ 12247959 w 21600" name="T62"/>
                <a:gd fmla="*/ 42439564 h 21600" name="T63"/>
                <a:gd fmla="*/ 12247959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5" name="AutoShape 15"/>
            <p:cNvSpPr/>
            <p:nvPr/>
          </p:nvSpPr>
          <p:spPr bwMode="auto">
            <a:xfrm>
              <a:off x="6642075" y="1855736"/>
              <a:ext cx="293676" cy="723240"/>
            </a:xfrm>
            <a:custGeom>
              <a:gdLst>
                <a:gd fmla="*/ 8531889 w 21600" name="T0"/>
                <a:gd fmla="*/ 6018194 h 21600" name="T1"/>
                <a:gd fmla="*/ 7767422 w 21600" name="T2"/>
                <a:gd fmla="*/ 10766874 h 21600" name="T3"/>
                <a:gd fmla="*/ 5984771 w 21600" name="T4"/>
                <a:gd fmla="*/ 12667717 h 21600" name="T5"/>
                <a:gd fmla="*/ 4202095 w 21600" name="T6"/>
                <a:gd fmla="*/ 10766874 h 21600" name="T7"/>
                <a:gd fmla="*/ 3438196 w 21600" name="T8"/>
                <a:gd fmla="*/ 6018194 h 21600" name="T9"/>
                <a:gd fmla="*/ 4202095 w 21600" name="T10"/>
                <a:gd fmla="*/ 1900843 h 21600" name="T11"/>
                <a:gd fmla="*/ 5984771 w 21600" name="T12"/>
                <a:gd fmla="*/ 0 h 21600" name="T13"/>
                <a:gd fmla="*/ 7767422 w 21600" name="T14"/>
                <a:gd fmla="*/ 1900843 h 21600" name="T15"/>
                <a:gd fmla="*/ 8531889 w 21600" name="T16"/>
                <a:gd fmla="*/ 6018194 h 21600" name="T17"/>
                <a:gd fmla="*/ 12097217 w 21600" name="T18"/>
                <a:gd fmla="*/ 42439564 h 21600" name="T19"/>
                <a:gd fmla="*/ 10951333 w 21600" name="T20"/>
                <a:gd fmla="*/ 45290799 h 21600" name="T21"/>
                <a:gd fmla="*/ 9804904 w 21600" name="T22"/>
                <a:gd fmla="*/ 42439564 h 21600" name="T23"/>
                <a:gd fmla="*/ 9804904 w 21600" name="T24"/>
                <a:gd fmla="*/ 21852810 h 21600" name="T25"/>
                <a:gd fmla="*/ 9295812 w 21600" name="T26"/>
                <a:gd fmla="*/ 21852810 h 21600" name="T27"/>
                <a:gd fmla="*/ 9295812 w 21600" name="T28"/>
                <a:gd fmla="*/ 70945353 h 21600" name="T29"/>
                <a:gd fmla="*/ 7767422 w 21600" name="T30"/>
                <a:gd fmla="*/ 74112253 h 21600" name="T31"/>
                <a:gd fmla="*/ 6366732 w 21600" name="T32"/>
                <a:gd fmla="*/ 70945353 h 21600" name="T33"/>
                <a:gd fmla="*/ 6366732 w 21600" name="T34"/>
                <a:gd fmla="*/ 42123899 h 21600" name="T35"/>
                <a:gd fmla="*/ 5730485 w 21600" name="T36"/>
                <a:gd fmla="*/ 42123899 h 21600" name="T37"/>
                <a:gd fmla="*/ 5730485 w 21600" name="T38"/>
                <a:gd fmla="*/ 70945353 h 21600" name="T39"/>
                <a:gd fmla="*/ 4202095 w 21600" name="T40"/>
                <a:gd fmla="*/ 74112253 h 21600" name="T41"/>
                <a:gd fmla="*/ 2801405 w 21600" name="T42"/>
                <a:gd fmla="*/ 70945353 h 21600" name="T43"/>
                <a:gd fmla="*/ 2801405 w 21600" name="T44"/>
                <a:gd fmla="*/ 21852810 h 21600" name="T45"/>
                <a:gd fmla="*/ 2292312 w 21600" name="T46"/>
                <a:gd fmla="*/ 21852810 h 21600" name="T47"/>
                <a:gd fmla="*/ 2292312 w 21600" name="T48"/>
                <a:gd fmla="*/ 42439564 h 21600" name="T49"/>
                <a:gd fmla="*/ 1145884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056235 w 21600" name="T56"/>
                <a:gd fmla="*/ 13302444 h 21600" name="T57"/>
                <a:gd fmla="*/ 9040982 w 21600" name="T58"/>
                <a:gd fmla="*/ 13302444 h 21600" name="T59"/>
                <a:gd fmla="*/ 12097217 w 21600" name="T60"/>
                <a:gd fmla="*/ 19001575 h 21600" name="T61"/>
                <a:gd fmla="*/ 12097217 w 21600" name="T62"/>
                <a:gd fmla="*/ 42439564 h 21600" name="T63"/>
                <a:gd fmla="*/ 12097217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6" name="AutoShape 16"/>
            <p:cNvSpPr/>
            <p:nvPr/>
          </p:nvSpPr>
          <p:spPr bwMode="auto">
            <a:xfrm>
              <a:off x="6332526" y="1855736"/>
              <a:ext cx="296850" cy="723240"/>
            </a:xfrm>
            <a:custGeom>
              <a:gdLst>
                <a:gd fmla="*/ 8707070 w 21600" name="T0"/>
                <a:gd fmla="*/ 6018194 h 21600" name="T1"/>
                <a:gd fmla="*/ 8057291 w 21600" name="T2"/>
                <a:gd fmla="*/ 10766874 h 21600" name="T3"/>
                <a:gd fmla="*/ 6237900 w 21600" name="T4"/>
                <a:gd fmla="*/ 12667717 h 21600" name="T5"/>
                <a:gd fmla="*/ 4418508 w 21600" name="T6"/>
                <a:gd fmla="*/ 10766874 h 21600" name="T7"/>
                <a:gd fmla="*/ 3638783 w 21600" name="T8"/>
                <a:gd fmla="*/ 6018194 h 21600" name="T9"/>
                <a:gd fmla="*/ 4418508 w 21600" name="T10"/>
                <a:gd fmla="*/ 1900843 h 21600" name="T11"/>
                <a:gd fmla="*/ 6237900 w 21600" name="T12"/>
                <a:gd fmla="*/ 0 h 21600" name="T13"/>
                <a:gd fmla="*/ 8057291 w 21600" name="T14"/>
                <a:gd fmla="*/ 1900843 h 21600" name="T15"/>
                <a:gd fmla="*/ 8707070 w 21600" name="T16"/>
                <a:gd fmla="*/ 6018194 h 21600" name="T17"/>
                <a:gd fmla="*/ 12475799 w 21600" name="T18"/>
                <a:gd fmla="*/ 42439564 h 21600" name="T19"/>
                <a:gd fmla="*/ 11306187 w 21600" name="T20"/>
                <a:gd fmla="*/ 45290799 h 21600" name="T21"/>
                <a:gd fmla="*/ 10136599 w 21600" name="T22"/>
                <a:gd fmla="*/ 42439564 h 21600" name="T23"/>
                <a:gd fmla="*/ 10136599 w 21600" name="T24"/>
                <a:gd fmla="*/ 21852810 h 21600" name="T25"/>
                <a:gd fmla="*/ 9486796 w 21600" name="T26"/>
                <a:gd fmla="*/ 21852810 h 21600" name="T27"/>
                <a:gd fmla="*/ 9486796 w 21600" name="T28"/>
                <a:gd fmla="*/ 70945353 h 21600" name="T29"/>
                <a:gd fmla="*/ 8057291 w 21600" name="T30"/>
                <a:gd fmla="*/ 74112253 h 21600" name="T31"/>
                <a:gd fmla="*/ 6627762 w 21600" name="T32"/>
                <a:gd fmla="*/ 70945353 h 21600" name="T33"/>
                <a:gd fmla="*/ 6627762 w 21600" name="T34"/>
                <a:gd fmla="*/ 42123899 h 21600" name="T35"/>
                <a:gd fmla="*/ 5848037 w 21600" name="T36"/>
                <a:gd fmla="*/ 42123899 h 21600" name="T37"/>
                <a:gd fmla="*/ 5848037 w 21600" name="T38"/>
                <a:gd fmla="*/ 70945353 h 21600" name="T39"/>
                <a:gd fmla="*/ 4418508 w 21600" name="T40"/>
                <a:gd fmla="*/ 74112253 h 21600" name="T41"/>
                <a:gd fmla="*/ 2989004 w 21600" name="T42"/>
                <a:gd fmla="*/ 70945353 h 21600" name="T43"/>
                <a:gd fmla="*/ 2989004 w 21600" name="T44"/>
                <a:gd fmla="*/ 21852810 h 21600" name="T45"/>
                <a:gd fmla="*/ 2339224 w 21600" name="T46"/>
                <a:gd fmla="*/ 21852810 h 21600" name="T47"/>
                <a:gd fmla="*/ 2339224 w 21600" name="T48"/>
                <a:gd fmla="*/ 42439564 h 21600" name="T49"/>
                <a:gd fmla="*/ 1169612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48896 w 21600" name="T56"/>
                <a:gd fmla="*/ 13302444 h 21600" name="T57"/>
                <a:gd fmla="*/ 9226903 w 21600" name="T58"/>
                <a:gd fmla="*/ 13302444 h 21600" name="T59"/>
                <a:gd fmla="*/ 12475799 w 21600" name="T60"/>
                <a:gd fmla="*/ 19001575 h 21600" name="T61"/>
                <a:gd fmla="*/ 12475799 w 21600" name="T62"/>
                <a:gd fmla="*/ 42439564 h 21600" name="T63"/>
                <a:gd fmla="*/ 12475799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7" name="AutoShape 17"/>
            <p:cNvSpPr/>
            <p:nvPr/>
          </p:nvSpPr>
          <p:spPr bwMode="auto">
            <a:xfrm>
              <a:off x="6957975" y="1855736"/>
              <a:ext cx="296850" cy="723240"/>
            </a:xfrm>
            <a:custGeom>
              <a:gdLst>
                <a:gd fmla="*/ 8707111 w 21600" name="T0"/>
                <a:gd fmla="*/ 6018194 h 21600" name="T1"/>
                <a:gd fmla="*/ 7927360 w 21600" name="T2"/>
                <a:gd fmla="*/ 10766874 h 21600" name="T3"/>
                <a:gd fmla="*/ 6237936 w 21600" name="T4"/>
                <a:gd fmla="*/ 12667717 h 21600" name="T5"/>
                <a:gd fmla="*/ 4418541 w 21600" name="T6"/>
                <a:gd fmla="*/ 10766874 h 21600" name="T7"/>
                <a:gd fmla="*/ 3638790 w 21600" name="T8"/>
                <a:gd fmla="*/ 6018194 h 21600" name="T9"/>
                <a:gd fmla="*/ 4418541 w 21600" name="T10"/>
                <a:gd fmla="*/ 1900843 h 21600" name="T11"/>
                <a:gd fmla="*/ 6237936 w 21600" name="T12"/>
                <a:gd fmla="*/ 0 h 21600" name="T13"/>
                <a:gd fmla="*/ 7927360 w 21600" name="T14"/>
                <a:gd fmla="*/ 1900843 h 21600" name="T15"/>
                <a:gd fmla="*/ 8707111 w 21600" name="T16"/>
                <a:gd fmla="*/ 6018194 h 21600" name="T17"/>
                <a:gd fmla="*/ 12475848 w 21600" name="T18"/>
                <a:gd fmla="*/ 42439564 h 21600" name="T19"/>
                <a:gd fmla="*/ 11306233 w 21600" name="T20"/>
                <a:gd fmla="*/ 45290799 h 21600" name="T21"/>
                <a:gd fmla="*/ 10006672 w 21600" name="T22"/>
                <a:gd fmla="*/ 42439564 h 21600" name="T23"/>
                <a:gd fmla="*/ 10006672 w 21600" name="T24"/>
                <a:gd fmla="*/ 21852810 h 21600" name="T25"/>
                <a:gd fmla="*/ 9486838 w 21600" name="T26"/>
                <a:gd fmla="*/ 21852810 h 21600" name="T27"/>
                <a:gd fmla="*/ 9486838 w 21600" name="T28"/>
                <a:gd fmla="*/ 70945353 h 21600" name="T29"/>
                <a:gd fmla="*/ 8057307 w 21600" name="T30"/>
                <a:gd fmla="*/ 74112253 h 21600" name="T31"/>
                <a:gd fmla="*/ 6627799 w 21600" name="T32"/>
                <a:gd fmla="*/ 70945353 h 21600" name="T33"/>
                <a:gd fmla="*/ 6627799 w 21600" name="T34"/>
                <a:gd fmla="*/ 42123899 h 21600" name="T35"/>
                <a:gd fmla="*/ 5848048 w 21600" name="T36"/>
                <a:gd fmla="*/ 42123899 h 21600" name="T37"/>
                <a:gd fmla="*/ 5848048 w 21600" name="T38"/>
                <a:gd fmla="*/ 70945353 h 21600" name="T39"/>
                <a:gd fmla="*/ 4418541 w 21600" name="T40"/>
                <a:gd fmla="*/ 74112253 h 21600" name="T41"/>
                <a:gd fmla="*/ 2989009 w 21600" name="T42"/>
                <a:gd fmla="*/ 70945353 h 21600" name="T43"/>
                <a:gd fmla="*/ 2989009 w 21600" name="T44"/>
                <a:gd fmla="*/ 21852810 h 21600" name="T45"/>
                <a:gd fmla="*/ 2339229 w 21600" name="T46"/>
                <a:gd fmla="*/ 21852810 h 21600" name="T47"/>
                <a:gd fmla="*/ 2339229 w 21600" name="T48"/>
                <a:gd fmla="*/ 42439564 h 21600" name="T49"/>
                <a:gd fmla="*/ 1169614 w 21600" name="T50"/>
                <a:gd fmla="*/ 45290799 h 21600" name="T51"/>
                <a:gd fmla="*/ 0 w 21600" name="T52"/>
                <a:gd fmla="*/ 42439564 h 21600" name="T53"/>
                <a:gd fmla="*/ 0 w 21600" name="T54"/>
                <a:gd fmla="*/ 19001575 h 21600" name="T55"/>
                <a:gd fmla="*/ 3248926 w 21600" name="T56"/>
                <a:gd fmla="*/ 13302444 h 21600" name="T57"/>
                <a:gd fmla="*/ 9226921 w 21600" name="T58"/>
                <a:gd fmla="*/ 13302444 h 21600" name="T59"/>
                <a:gd fmla="*/ 12475848 w 21600" name="T60"/>
                <a:gd fmla="*/ 19001575 h 21600" name="T61"/>
                <a:gd fmla="*/ 12475848 w 21600" name="T62"/>
                <a:gd fmla="*/ 42439564 h 21600" name="T63"/>
                <a:gd fmla="*/ 12475848 w 21600" name="T64"/>
                <a:gd fmla="*/ 42439564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98" name="AutoShape 53"/>
            <p:cNvSpPr/>
            <p:nvPr/>
          </p:nvSpPr>
          <p:spPr bwMode="auto">
            <a:xfrm>
              <a:off x="1122569" y="1795466"/>
              <a:ext cx="872329" cy="872329"/>
            </a:xfrm>
            <a:custGeom>
              <a:gdLst>
                <a:gd fmla="*/ 2147483647 w 19679" name="T0"/>
                <a:gd fmla="*/ 2147483647 h 19679" name="T1"/>
                <a:gd fmla="*/ 2147483647 w 19679" name="T2"/>
                <a:gd fmla="*/ 2147483647 h 19679" name="T3"/>
                <a:gd fmla="*/ 2147483647 w 19679" name="T4"/>
                <a:gd fmla="*/ 2147483647 h 19679" name="T5"/>
                <a:gd fmla="*/ 2147483647 w 19679" name="T6"/>
                <a:gd fmla="*/ 2147483647 h 19679" name="T7"/>
                <a:gd fmla="*/ 2147483647 w 19679" name="T8"/>
                <a:gd fmla="*/ 2147483647 h 19679" name="T9"/>
                <a:gd fmla="*/ 2147483647 w 19679" name="T10"/>
                <a:gd fmla="*/ 2147483647 h 1967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cap="flat" w="50800">
                  <a:solidFill>
                    <a:srgbClr val="000000"/>
                  </a:solidFill>
                  <a:prstDash val="solid"/>
                  <a:bevel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44099" name="Rectangle 59"/>
            <p:cNvSpPr/>
            <p:nvPr/>
          </p:nvSpPr>
          <p:spPr bwMode="auto">
            <a:xfrm>
              <a:off x="1284561" y="2060183"/>
              <a:ext cx="651190" cy="363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pPr algn="ctr" eaLnBrk="1" hangingPunct="1">
                <a:spcBef>
                  <a:spcPts val="638"/>
                </a:spcBef>
              </a:pPr>
              <a:r>
                <a:rPr altLang="zh-CN" b="1" lang="en-US" sz="1500">
                  <a:solidFill>
                    <a:srgbClr val="FFFFFF"/>
                  </a:solidFill>
                  <a:cs charset="0" pitchFamily="34" typeface="Arial"/>
                  <a:sym charset="0" pitchFamily="34" typeface="Arial"/>
                </a:rPr>
                <a:t>40%</a:t>
              </a:r>
            </a:p>
          </p:txBody>
        </p:sp>
        <p:sp>
          <p:nvSpPr>
            <p:cNvPr id="44100" name="TextBox 13"/>
            <p:cNvSpPr txBox="1">
              <a:spLocks noChangeArrowheads="1"/>
            </p:cNvSpPr>
            <p:nvPr/>
          </p:nvSpPr>
          <p:spPr bwMode="auto">
            <a:xfrm>
              <a:off x="7815384" y="1869973"/>
              <a:ext cx="2235767" cy="243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2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4101" name="TextBox 13"/>
            <p:cNvSpPr txBox="1">
              <a:spLocks noChangeArrowheads="1"/>
            </p:cNvSpPr>
            <p:nvPr/>
          </p:nvSpPr>
          <p:spPr bwMode="auto">
            <a:xfrm>
              <a:off x="7820056" y="2197273"/>
              <a:ext cx="3139839" cy="36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63" name="组合 62"/>
          <p:cNvGrpSpPr/>
          <p:nvPr/>
        </p:nvGrpSpPr>
        <p:grpSpPr>
          <a:xfrm>
            <a:off x="841773" y="2393157"/>
            <a:ext cx="7374731" cy="654844"/>
            <a:chOff x="1122569" y="3191192"/>
            <a:chExt cx="9832654" cy="872329"/>
          </a:xfrm>
        </p:grpSpPr>
        <p:sp>
          <p:nvSpPr>
            <p:cNvPr id="18" name="AutoShape 18"/>
            <p:cNvSpPr/>
            <p:nvPr/>
          </p:nvSpPr>
          <p:spPr bwMode="auto">
            <a:xfrm>
              <a:off x="4740363" y="3253049"/>
              <a:ext cx="293678" cy="723240"/>
            </a:xfrm>
            <a:custGeom>
              <a:gdLst>
                <a:gd fmla="*/ 8584982 w 21600" name="T0"/>
                <a:gd fmla="*/ 6003098 h 21600" name="T1"/>
                <a:gd fmla="*/ 7815766 w 21600" name="T2"/>
                <a:gd fmla="*/ 10739855 h 21600" name="T3"/>
                <a:gd fmla="*/ 6021998 w 21600" name="T4"/>
                <a:gd fmla="*/ 12635973 h 21600" name="T5"/>
                <a:gd fmla="*/ 4228253 w 21600" name="T6"/>
                <a:gd fmla="*/ 10739855 h 21600" name="T7"/>
                <a:gd fmla="*/ 3587513 w 21600" name="T8"/>
                <a:gd fmla="*/ 6003098 h 21600" name="T9"/>
                <a:gd fmla="*/ 4228253 w 21600" name="T10"/>
                <a:gd fmla="*/ 1896060 h 21600" name="T11"/>
                <a:gd fmla="*/ 6021998 w 21600" name="T12"/>
                <a:gd fmla="*/ 0 h 21600" name="T13"/>
                <a:gd fmla="*/ 7815766 w 21600" name="T14"/>
                <a:gd fmla="*/ 1896060 h 21600" name="T15"/>
                <a:gd fmla="*/ 8584982 w 21600" name="T16"/>
                <a:gd fmla="*/ 6003098 h 21600" name="T17"/>
                <a:gd fmla="*/ 12172495 w 21600" name="T18"/>
                <a:gd fmla="*/ 42333153 h 21600" name="T19"/>
                <a:gd fmla="*/ 11019491 w 21600" name="T20"/>
                <a:gd fmla="*/ 45177301 h 21600" name="T21"/>
                <a:gd fmla="*/ 9865916 w 21600" name="T22"/>
                <a:gd fmla="*/ 42333153 h 21600" name="T23"/>
                <a:gd fmla="*/ 9865916 w 21600" name="T24"/>
                <a:gd fmla="*/ 21798021 h 21600" name="T25"/>
                <a:gd fmla="*/ 9353652 w 21600" name="T26"/>
                <a:gd fmla="*/ 21798021 h 21600" name="T27"/>
                <a:gd fmla="*/ 9353652 w 21600" name="T28"/>
                <a:gd fmla="*/ 70767442 h 21600" name="T29"/>
                <a:gd fmla="*/ 7815766 w 21600" name="T30"/>
                <a:gd fmla="*/ 73926450 h 21600" name="T31"/>
                <a:gd fmla="*/ 6406333 w 21600" name="T32"/>
                <a:gd fmla="*/ 70767442 h 21600" name="T33"/>
                <a:gd fmla="*/ 6406333 w 21600" name="T34"/>
                <a:gd fmla="*/ 42018293 h 21600" name="T35"/>
                <a:gd fmla="*/ 5766162 w 21600" name="T36"/>
                <a:gd fmla="*/ 42018293 h 21600" name="T37"/>
                <a:gd fmla="*/ 5766162 w 21600" name="T38"/>
                <a:gd fmla="*/ 70767442 h 21600" name="T39"/>
                <a:gd fmla="*/ 4228253 w 21600" name="T40"/>
                <a:gd fmla="*/ 73926450 h 21600" name="T41"/>
                <a:gd fmla="*/ 2818843 w 21600" name="T42"/>
                <a:gd fmla="*/ 70767442 h 21600" name="T43"/>
                <a:gd fmla="*/ 2818843 w 21600" name="T44"/>
                <a:gd fmla="*/ 21798021 h 21600" name="T45"/>
                <a:gd fmla="*/ 2306579 w 21600" name="T46"/>
                <a:gd fmla="*/ 21798021 h 21600" name="T47"/>
                <a:gd fmla="*/ 2306579 w 21600" name="T48"/>
                <a:gd fmla="*/ 42333153 h 21600" name="T49"/>
                <a:gd fmla="*/ 1153005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75249 w 21600" name="T56"/>
                <a:gd fmla="*/ 13269086 h 21600" name="T57"/>
                <a:gd fmla="*/ 9097246 w 21600" name="T58"/>
                <a:gd fmla="*/ 13269086 h 21600" name="T59"/>
                <a:gd fmla="*/ 12172495 w 21600" name="T60"/>
                <a:gd fmla="*/ 18953931 h 21600" name="T61"/>
                <a:gd fmla="*/ 12172495 w 21600" name="T62"/>
                <a:gd fmla="*/ 42333153 h 21600" name="T63"/>
                <a:gd fmla="*/ 1217249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19" name="AutoShape 19"/>
            <p:cNvSpPr/>
            <p:nvPr/>
          </p:nvSpPr>
          <p:spPr bwMode="auto">
            <a:xfrm>
              <a:off x="2867174" y="3253049"/>
              <a:ext cx="293678" cy="723240"/>
            </a:xfrm>
            <a:custGeom>
              <a:gdLst>
                <a:gd fmla="*/ 8675632 w 21600" name="T0"/>
                <a:gd fmla="*/ 6003098 h 21600" name="T1"/>
                <a:gd fmla="*/ 7910132 w 21600" name="T2"/>
                <a:gd fmla="*/ 10739855 h 21600" name="T3"/>
                <a:gd fmla="*/ 6123980 w 21600" name="T4"/>
                <a:gd fmla="*/ 12635973 h 21600" name="T5"/>
                <a:gd fmla="*/ 4337828 w 21600" name="T6"/>
                <a:gd fmla="*/ 10739855 h 21600" name="T7"/>
                <a:gd fmla="*/ 3572327 w 21600" name="T8"/>
                <a:gd fmla="*/ 6003098 h 21600" name="T9"/>
                <a:gd fmla="*/ 4337828 w 21600" name="T10"/>
                <a:gd fmla="*/ 1896060 h 21600" name="T11"/>
                <a:gd fmla="*/ 6123980 w 21600" name="T12"/>
                <a:gd fmla="*/ 0 h 21600" name="T13"/>
                <a:gd fmla="*/ 7910132 w 21600" name="T14"/>
                <a:gd fmla="*/ 1896060 h 21600" name="T15"/>
                <a:gd fmla="*/ 8675632 w 21600" name="T16"/>
                <a:gd fmla="*/ 6003098 h 21600" name="T17"/>
                <a:gd fmla="*/ 12247959 w 21600" name="T18"/>
                <a:gd fmla="*/ 42333153 h 21600" name="T19"/>
                <a:gd fmla="*/ 11099721 w 21600" name="T20"/>
                <a:gd fmla="*/ 45177301 h 21600" name="T21"/>
                <a:gd fmla="*/ 9951458 w 21600" name="T22"/>
                <a:gd fmla="*/ 42333153 h 21600" name="T23"/>
                <a:gd fmla="*/ 9951458 w 21600" name="T24"/>
                <a:gd fmla="*/ 21798021 h 21600" name="T25"/>
                <a:gd fmla="*/ 9313545 w 21600" name="T26"/>
                <a:gd fmla="*/ 21798021 h 21600" name="T27"/>
                <a:gd fmla="*/ 9313545 w 21600" name="T28"/>
                <a:gd fmla="*/ 70767442 h 21600" name="T29"/>
                <a:gd fmla="*/ 7910132 w 21600" name="T30"/>
                <a:gd fmla="*/ 73926450 h 21600" name="T31"/>
                <a:gd fmla="*/ 6506718 w 21600" name="T32"/>
                <a:gd fmla="*/ 70767442 h 21600" name="T33"/>
                <a:gd fmla="*/ 6506718 w 21600" name="T34"/>
                <a:gd fmla="*/ 42018293 h 21600" name="T35"/>
                <a:gd fmla="*/ 5741241 w 21600" name="T36"/>
                <a:gd fmla="*/ 42018293 h 21600" name="T37"/>
                <a:gd fmla="*/ 5741241 w 21600" name="T38"/>
                <a:gd fmla="*/ 70767442 h 21600" name="T39"/>
                <a:gd fmla="*/ 4337828 w 21600" name="T40"/>
                <a:gd fmla="*/ 73926450 h 21600" name="T41"/>
                <a:gd fmla="*/ 2934414 w 21600" name="T42"/>
                <a:gd fmla="*/ 70767442 h 21600" name="T43"/>
                <a:gd fmla="*/ 2934414 w 21600" name="T44"/>
                <a:gd fmla="*/ 21798021 h 21600" name="T45"/>
                <a:gd fmla="*/ 2424065 w 21600" name="T46"/>
                <a:gd fmla="*/ 21798021 h 21600" name="T47"/>
                <a:gd fmla="*/ 2424065 w 21600" name="T48"/>
                <a:gd fmla="*/ 42333153 h 21600" name="T49"/>
                <a:gd fmla="*/ 1148239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9565 w 21600" name="T56"/>
                <a:gd fmla="*/ 13269086 h 21600" name="T57"/>
                <a:gd fmla="*/ 905839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675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275" y="6369"/>
                    <a:pt x="4275" y="6369"/>
                    <a:pt x="4275" y="6369"/>
                  </a:cubicBezTo>
                  <a:cubicBezTo>
                    <a:pt x="4275" y="12369"/>
                    <a:pt x="4275" y="12369"/>
                    <a:pt x="4275" y="12369"/>
                  </a:cubicBezTo>
                  <a:cubicBezTo>
                    <a:pt x="4275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64" name="AutoShape 20"/>
            <p:cNvSpPr/>
            <p:nvPr/>
          </p:nvSpPr>
          <p:spPr bwMode="auto">
            <a:xfrm>
              <a:off x="2247509" y="3252982"/>
              <a:ext cx="292594" cy="723306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21" name="AutoShape 21"/>
            <p:cNvSpPr/>
            <p:nvPr/>
          </p:nvSpPr>
          <p:spPr bwMode="auto">
            <a:xfrm>
              <a:off x="5365817" y="3253049"/>
              <a:ext cx="295265" cy="723240"/>
            </a:xfrm>
            <a:custGeom>
              <a:gdLst>
                <a:gd fmla="*/ 8691604 w 21600" name="T0"/>
                <a:gd fmla="*/ 6003098 h 21600" name="T1"/>
                <a:gd fmla="*/ 7912825 w 21600" name="T2"/>
                <a:gd fmla="*/ 10739855 h 21600" name="T3"/>
                <a:gd fmla="*/ 6096775 w 21600" name="T4"/>
                <a:gd fmla="*/ 12635973 h 21600" name="T5"/>
                <a:gd fmla="*/ 4280748 w 21600" name="T6"/>
                <a:gd fmla="*/ 10739855 h 21600" name="T7"/>
                <a:gd fmla="*/ 3502543 w 21600" name="T8"/>
                <a:gd fmla="*/ 6003098 h 21600" name="T9"/>
                <a:gd fmla="*/ 4280748 w 21600" name="T10"/>
                <a:gd fmla="*/ 1896060 h 21600" name="T11"/>
                <a:gd fmla="*/ 6096775 w 21600" name="T12"/>
                <a:gd fmla="*/ 0 h 21600" name="T13"/>
                <a:gd fmla="*/ 7912825 w 21600" name="T14"/>
                <a:gd fmla="*/ 1896060 h 21600" name="T15"/>
                <a:gd fmla="*/ 8691604 w 21600" name="T16"/>
                <a:gd fmla="*/ 6003098 h 21600" name="T17"/>
                <a:gd fmla="*/ 12323657 w 21600" name="T18"/>
                <a:gd fmla="*/ 42333153 h 21600" name="T19"/>
                <a:gd fmla="*/ 11156326 w 21600" name="T20"/>
                <a:gd fmla="*/ 45177301 h 21600" name="T21"/>
                <a:gd fmla="*/ 9988445 w 21600" name="T22"/>
                <a:gd fmla="*/ 42333153 h 21600" name="T23"/>
                <a:gd fmla="*/ 9988445 w 21600" name="T24"/>
                <a:gd fmla="*/ 21798021 h 21600" name="T25"/>
                <a:gd fmla="*/ 9469809 w 21600" name="T26"/>
                <a:gd fmla="*/ 21798021 h 21600" name="T27"/>
                <a:gd fmla="*/ 9469809 w 21600" name="T28"/>
                <a:gd fmla="*/ 70767442 h 21600" name="T29"/>
                <a:gd fmla="*/ 7912825 w 21600" name="T30"/>
                <a:gd fmla="*/ 73926450 h 21600" name="T31"/>
                <a:gd fmla="*/ 6485901 w 21600" name="T32"/>
                <a:gd fmla="*/ 70767442 h 21600" name="T33"/>
                <a:gd fmla="*/ 6485901 w 21600" name="T34"/>
                <a:gd fmla="*/ 42018293 h 21600" name="T35"/>
                <a:gd fmla="*/ 5707672 w 21600" name="T36"/>
                <a:gd fmla="*/ 42018293 h 21600" name="T37"/>
                <a:gd fmla="*/ 5707672 w 21600" name="T38"/>
                <a:gd fmla="*/ 70767442 h 21600" name="T39"/>
                <a:gd fmla="*/ 4280748 w 21600" name="T40"/>
                <a:gd fmla="*/ 73926450 h 21600" name="T41"/>
                <a:gd fmla="*/ 2853848 w 21600" name="T42"/>
                <a:gd fmla="*/ 70767442 h 21600" name="T43"/>
                <a:gd fmla="*/ 2853848 w 21600" name="T44"/>
                <a:gd fmla="*/ 21798021 h 21600" name="T45"/>
                <a:gd fmla="*/ 2335212 w 21600" name="T46"/>
                <a:gd fmla="*/ 21798021 h 21600" name="T47"/>
                <a:gd fmla="*/ 2335212 w 21600" name="T48"/>
                <a:gd fmla="*/ 42333153 h 21600" name="T49"/>
                <a:gd fmla="*/ 1167331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13441 w 21600" name="T56"/>
                <a:gd fmla="*/ 13269086 h 21600" name="T57"/>
                <a:gd fmla="*/ 9210216 w 21600" name="T58"/>
                <a:gd fmla="*/ 13269086 h 21600" name="T59"/>
                <a:gd fmla="*/ 12323657 w 21600" name="T60"/>
                <a:gd fmla="*/ 18953931 h 21600" name="T61"/>
                <a:gd fmla="*/ 12323657 w 21600" name="T62"/>
                <a:gd fmla="*/ 42333153 h 21600" name="T63"/>
                <a:gd fmla="*/ 1232365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004" y="12277"/>
                    <a:pt x="10004" y="12277"/>
                    <a:pt x="10004" y="12277"/>
                  </a:cubicBezTo>
                  <a:cubicBezTo>
                    <a:pt x="10004" y="20677"/>
                    <a:pt x="10004" y="20677"/>
                    <a:pt x="10004" y="20677"/>
                  </a:cubicBezTo>
                  <a:cubicBezTo>
                    <a:pt x="10004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2" name="AutoShape 22"/>
            <p:cNvSpPr/>
            <p:nvPr/>
          </p:nvSpPr>
          <p:spPr bwMode="auto">
            <a:xfrm>
              <a:off x="3491042" y="3253049"/>
              <a:ext cx="296852" cy="723240"/>
            </a:xfrm>
            <a:custGeom>
              <a:gdLst>
                <a:gd fmla="*/ 8891169 w 21600" name="T0"/>
                <a:gd fmla="*/ 6003098 h 21600" name="T1"/>
                <a:gd fmla="*/ 8106648 w 21600" name="T2"/>
                <a:gd fmla="*/ 10739855 h 21600" name="T3"/>
                <a:gd fmla="*/ 6276122 w 21600" name="T4"/>
                <a:gd fmla="*/ 12635973 h 21600" name="T5"/>
                <a:gd fmla="*/ 4445597 w 21600" name="T6"/>
                <a:gd fmla="*/ 10739855 h 21600" name="T7"/>
                <a:gd fmla="*/ 3661075 w 21600" name="T8"/>
                <a:gd fmla="*/ 6003098 h 21600" name="T9"/>
                <a:gd fmla="*/ 4445597 w 21600" name="T10"/>
                <a:gd fmla="*/ 1896060 h 21600" name="T11"/>
                <a:gd fmla="*/ 6276122 w 21600" name="T12"/>
                <a:gd fmla="*/ 0 h 21600" name="T13"/>
                <a:gd fmla="*/ 8106648 w 21600" name="T14"/>
                <a:gd fmla="*/ 1896060 h 21600" name="T15"/>
                <a:gd fmla="*/ 8891169 w 21600" name="T16"/>
                <a:gd fmla="*/ 6003098 h 21600" name="T17"/>
                <a:gd fmla="*/ 12552245 w 21600" name="T18"/>
                <a:gd fmla="*/ 42333153 h 21600" name="T19"/>
                <a:gd fmla="*/ 11375463 w 21600" name="T20"/>
                <a:gd fmla="*/ 45177301 h 21600" name="T21"/>
                <a:gd fmla="*/ 10198705 w 21600" name="T22"/>
                <a:gd fmla="*/ 42333153 h 21600" name="T23"/>
                <a:gd fmla="*/ 10198705 w 21600" name="T24"/>
                <a:gd fmla="*/ 21798021 h 21600" name="T25"/>
                <a:gd fmla="*/ 9544937 w 21600" name="T26"/>
                <a:gd fmla="*/ 21798021 h 21600" name="T27"/>
                <a:gd fmla="*/ 9544937 w 21600" name="T28"/>
                <a:gd fmla="*/ 70767442 h 21600" name="T29"/>
                <a:gd fmla="*/ 8106648 w 21600" name="T30"/>
                <a:gd fmla="*/ 73926450 h 21600" name="T31"/>
                <a:gd fmla="*/ 6668383 w 21600" name="T32"/>
                <a:gd fmla="*/ 70767442 h 21600" name="T33"/>
                <a:gd fmla="*/ 6668383 w 21600" name="T34"/>
                <a:gd fmla="*/ 42018293 h 21600" name="T35"/>
                <a:gd fmla="*/ 5883862 w 21600" name="T36"/>
                <a:gd fmla="*/ 42018293 h 21600" name="T37"/>
                <a:gd fmla="*/ 5883862 w 21600" name="T38"/>
                <a:gd fmla="*/ 70767442 h 21600" name="T39"/>
                <a:gd fmla="*/ 4445597 w 21600" name="T40"/>
                <a:gd fmla="*/ 73926450 h 21600" name="T41"/>
                <a:gd fmla="*/ 3007308 w 21600" name="T42"/>
                <a:gd fmla="*/ 70767442 h 21600" name="T43"/>
                <a:gd fmla="*/ 3007308 w 21600" name="T44"/>
                <a:gd fmla="*/ 21798021 h 21600" name="T45"/>
                <a:gd fmla="*/ 2353540 w 21600" name="T46"/>
                <a:gd fmla="*/ 21798021 h 21600" name="T47"/>
                <a:gd fmla="*/ 2353540 w 21600" name="T48"/>
                <a:gd fmla="*/ 42333153 h 21600" name="T49"/>
                <a:gd fmla="*/ 117678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68815 w 21600" name="T56"/>
                <a:gd fmla="*/ 13269086 h 21600" name="T57"/>
                <a:gd fmla="*/ 9283430 w 21600" name="T58"/>
                <a:gd fmla="*/ 13269086 h 21600" name="T59"/>
                <a:gd fmla="*/ 12552245 w 21600" name="T60"/>
                <a:gd fmla="*/ 18953931 h 21600" name="T61"/>
                <a:gd fmla="*/ 12552245 w 21600" name="T62"/>
                <a:gd fmla="*/ 42333153 h 21600" name="T63"/>
                <a:gd fmla="*/ 1255224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3" name="AutoShape 23"/>
            <p:cNvSpPr/>
            <p:nvPr/>
          </p:nvSpPr>
          <p:spPr bwMode="auto">
            <a:xfrm>
              <a:off x="4114908" y="3253049"/>
              <a:ext cx="295265" cy="723240"/>
            </a:xfrm>
            <a:custGeom>
              <a:gdLst>
                <a:gd fmla="*/ 8691604 w 21600" name="T0"/>
                <a:gd fmla="*/ 6003098 h 21600" name="T1"/>
                <a:gd fmla="*/ 7912825 w 21600" name="T2"/>
                <a:gd fmla="*/ 10739855 h 21600" name="T3"/>
                <a:gd fmla="*/ 6096775 w 21600" name="T4"/>
                <a:gd fmla="*/ 12635973 h 21600" name="T5"/>
                <a:gd fmla="*/ 4280748 w 21600" name="T6"/>
                <a:gd fmla="*/ 10739855 h 21600" name="T7"/>
                <a:gd fmla="*/ 3632053 w 21600" name="T8"/>
                <a:gd fmla="*/ 6003098 h 21600" name="T9"/>
                <a:gd fmla="*/ 4280748 w 21600" name="T10"/>
                <a:gd fmla="*/ 1896060 h 21600" name="T11"/>
                <a:gd fmla="*/ 6096775 w 21600" name="T12"/>
                <a:gd fmla="*/ 0 h 21600" name="T13"/>
                <a:gd fmla="*/ 7912825 w 21600" name="T14"/>
                <a:gd fmla="*/ 1896060 h 21600" name="T15"/>
                <a:gd fmla="*/ 8691604 w 21600" name="T16"/>
                <a:gd fmla="*/ 6003098 h 21600" name="T17"/>
                <a:gd fmla="*/ 12323657 w 21600" name="T18"/>
                <a:gd fmla="*/ 42333153 h 21600" name="T19"/>
                <a:gd fmla="*/ 11156326 w 21600" name="T20"/>
                <a:gd fmla="*/ 45177301 h 21600" name="T21"/>
                <a:gd fmla="*/ 9988445 w 21600" name="T22"/>
                <a:gd fmla="*/ 42333153 h 21600" name="T23"/>
                <a:gd fmla="*/ 9988445 w 21600" name="T24"/>
                <a:gd fmla="*/ 21798021 h 21600" name="T25"/>
                <a:gd fmla="*/ 9469809 w 21600" name="T26"/>
                <a:gd fmla="*/ 21798021 h 21600" name="T27"/>
                <a:gd fmla="*/ 9469809 w 21600" name="T28"/>
                <a:gd fmla="*/ 70767442 h 21600" name="T29"/>
                <a:gd fmla="*/ 8042908 w 21600" name="T30"/>
                <a:gd fmla="*/ 73926450 h 21600" name="T31"/>
                <a:gd fmla="*/ 6485901 w 21600" name="T32"/>
                <a:gd fmla="*/ 70767442 h 21600" name="T33"/>
                <a:gd fmla="*/ 6485901 w 21600" name="T34"/>
                <a:gd fmla="*/ 42018293 h 21600" name="T35"/>
                <a:gd fmla="*/ 5837755 w 21600" name="T36"/>
                <a:gd fmla="*/ 42018293 h 21600" name="T37"/>
                <a:gd fmla="*/ 5837755 w 21600" name="T38"/>
                <a:gd fmla="*/ 70767442 h 21600" name="T39"/>
                <a:gd fmla="*/ 4280748 w 21600" name="T40"/>
                <a:gd fmla="*/ 73926450 h 21600" name="T41"/>
                <a:gd fmla="*/ 2853848 w 21600" name="T42"/>
                <a:gd fmla="*/ 70767442 h 21600" name="T43"/>
                <a:gd fmla="*/ 2853848 w 21600" name="T44"/>
                <a:gd fmla="*/ 21798021 h 21600" name="T45"/>
                <a:gd fmla="*/ 2335212 w 21600" name="T46"/>
                <a:gd fmla="*/ 21798021 h 21600" name="T47"/>
                <a:gd fmla="*/ 2335212 w 21600" name="T48"/>
                <a:gd fmla="*/ 42333153 h 21600" name="T49"/>
                <a:gd fmla="*/ 1167331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13441 w 21600" name="T56"/>
                <a:gd fmla="*/ 13269086 h 21600" name="T57"/>
                <a:gd fmla="*/ 9210216 w 21600" name="T58"/>
                <a:gd fmla="*/ 13269086 h 21600" name="T59"/>
                <a:gd fmla="*/ 12323657 w 21600" name="T60"/>
                <a:gd fmla="*/ 18953931 h 21600" name="T61"/>
                <a:gd fmla="*/ 12323657 w 21600" name="T62"/>
                <a:gd fmla="*/ 42333153 h 21600" name="T63"/>
                <a:gd fmla="*/ 1232365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4" name="AutoShape 24"/>
            <p:cNvSpPr/>
            <p:nvPr/>
          </p:nvSpPr>
          <p:spPr bwMode="auto">
            <a:xfrm>
              <a:off x="5056266" y="3253049"/>
              <a:ext cx="298440" cy="723240"/>
            </a:xfrm>
            <a:custGeom>
              <a:gdLst>
                <a:gd fmla="*/ 8760416 w 21600" name="T0"/>
                <a:gd fmla="*/ 6003098 h 21600" name="T1"/>
                <a:gd fmla="*/ 8106648 w 21600" name="T2"/>
                <a:gd fmla="*/ 10739855 h 21600" name="T3"/>
                <a:gd fmla="*/ 6276122 w 21600" name="T4"/>
                <a:gd fmla="*/ 12635973 h 21600" name="T5"/>
                <a:gd fmla="*/ 4445597 w 21600" name="T6"/>
                <a:gd fmla="*/ 10739855 h 21600" name="T7"/>
                <a:gd fmla="*/ 3661075 w 21600" name="T8"/>
                <a:gd fmla="*/ 6003098 h 21600" name="T9"/>
                <a:gd fmla="*/ 4445597 w 21600" name="T10"/>
                <a:gd fmla="*/ 1896060 h 21600" name="T11"/>
                <a:gd fmla="*/ 6276122 w 21600" name="T12"/>
                <a:gd fmla="*/ 0 h 21600" name="T13"/>
                <a:gd fmla="*/ 8106648 w 21600" name="T14"/>
                <a:gd fmla="*/ 1896060 h 21600" name="T15"/>
                <a:gd fmla="*/ 8760416 w 21600" name="T16"/>
                <a:gd fmla="*/ 6003098 h 21600" name="T17"/>
                <a:gd fmla="*/ 12552245 w 21600" name="T18"/>
                <a:gd fmla="*/ 42333153 h 21600" name="T19"/>
                <a:gd fmla="*/ 11375463 w 21600" name="T20"/>
                <a:gd fmla="*/ 45177301 h 21600" name="T21"/>
                <a:gd fmla="*/ 10067951 w 21600" name="T22"/>
                <a:gd fmla="*/ 42333153 h 21600" name="T23"/>
                <a:gd fmla="*/ 10067951 w 21600" name="T24"/>
                <a:gd fmla="*/ 21798021 h 21600" name="T25"/>
                <a:gd fmla="*/ 9544937 w 21600" name="T26"/>
                <a:gd fmla="*/ 21798021 h 21600" name="T27"/>
                <a:gd fmla="*/ 9544937 w 21600" name="T28"/>
                <a:gd fmla="*/ 70767442 h 21600" name="T29"/>
                <a:gd fmla="*/ 8106648 w 21600" name="T30"/>
                <a:gd fmla="*/ 73926450 h 21600" name="T31"/>
                <a:gd fmla="*/ 6668383 w 21600" name="T32"/>
                <a:gd fmla="*/ 70767442 h 21600" name="T33"/>
                <a:gd fmla="*/ 6668383 w 21600" name="T34"/>
                <a:gd fmla="*/ 42018293 h 21600" name="T35"/>
                <a:gd fmla="*/ 5883862 w 21600" name="T36"/>
                <a:gd fmla="*/ 42018293 h 21600" name="T37"/>
                <a:gd fmla="*/ 5883862 w 21600" name="T38"/>
                <a:gd fmla="*/ 70767442 h 21600" name="T39"/>
                <a:gd fmla="*/ 4445597 w 21600" name="T40"/>
                <a:gd fmla="*/ 73926450 h 21600" name="T41"/>
                <a:gd fmla="*/ 3007308 w 21600" name="T42"/>
                <a:gd fmla="*/ 70767442 h 21600" name="T43"/>
                <a:gd fmla="*/ 3007308 w 21600" name="T44"/>
                <a:gd fmla="*/ 21798021 h 21600" name="T45"/>
                <a:gd fmla="*/ 2353540 w 21600" name="T46"/>
                <a:gd fmla="*/ 21798021 h 21600" name="T47"/>
                <a:gd fmla="*/ 2353540 w 21600" name="T48"/>
                <a:gd fmla="*/ 42333153 h 21600" name="T49"/>
                <a:gd fmla="*/ 117678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68815 w 21600" name="T56"/>
                <a:gd fmla="*/ 13269086 h 21600" name="T57"/>
                <a:gd fmla="*/ 9283430 w 21600" name="T58"/>
                <a:gd fmla="*/ 13269086 h 21600" name="T59"/>
                <a:gd fmla="*/ 12552245 w 21600" name="T60"/>
                <a:gd fmla="*/ 18953931 h 21600" name="T61"/>
                <a:gd fmla="*/ 12552245 w 21600" name="T62"/>
                <a:gd fmla="*/ 42333153 h 21600" name="T63"/>
                <a:gd fmla="*/ 1255224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5" name="AutoShape 25"/>
            <p:cNvSpPr/>
            <p:nvPr/>
          </p:nvSpPr>
          <p:spPr bwMode="auto">
            <a:xfrm>
              <a:off x="3184664" y="3253049"/>
              <a:ext cx="292090" cy="723240"/>
            </a:xfrm>
            <a:custGeom>
              <a:gdLst>
                <a:gd fmla="*/ 8531889 w 21600" name="T0"/>
                <a:gd fmla="*/ 6003098 h 21600" name="T1"/>
                <a:gd fmla="*/ 7767422 w 21600" name="T2"/>
                <a:gd fmla="*/ 10739855 h 21600" name="T3"/>
                <a:gd fmla="*/ 5984771 w 21600" name="T4"/>
                <a:gd fmla="*/ 12635973 h 21600" name="T5"/>
                <a:gd fmla="*/ 4329794 w 21600" name="T6"/>
                <a:gd fmla="*/ 10739855 h 21600" name="T7"/>
                <a:gd fmla="*/ 3565327 w 21600" name="T8"/>
                <a:gd fmla="*/ 6003098 h 21600" name="T9"/>
                <a:gd fmla="*/ 4202095 w 21600" name="T10"/>
                <a:gd fmla="*/ 1896060 h 21600" name="T11"/>
                <a:gd fmla="*/ 5984771 w 21600" name="T12"/>
                <a:gd fmla="*/ 0 h 21600" name="T13"/>
                <a:gd fmla="*/ 7767422 w 21600" name="T14"/>
                <a:gd fmla="*/ 1896060 h 21600" name="T15"/>
                <a:gd fmla="*/ 8531889 w 21600" name="T16"/>
                <a:gd fmla="*/ 6003098 h 21600" name="T17"/>
                <a:gd fmla="*/ 12097217 w 21600" name="T18"/>
                <a:gd fmla="*/ 42333153 h 21600" name="T19"/>
                <a:gd fmla="*/ 10951333 w 21600" name="T20"/>
                <a:gd fmla="*/ 45177301 h 21600" name="T21"/>
                <a:gd fmla="*/ 9804904 w 21600" name="T22"/>
                <a:gd fmla="*/ 42333153 h 21600" name="T23"/>
                <a:gd fmla="*/ 9804904 w 21600" name="T24"/>
                <a:gd fmla="*/ 21798021 h 21600" name="T25"/>
                <a:gd fmla="*/ 9295812 w 21600" name="T26"/>
                <a:gd fmla="*/ 21798021 h 21600" name="T27"/>
                <a:gd fmla="*/ 9295812 w 21600" name="T28"/>
                <a:gd fmla="*/ 70767442 h 21600" name="T29"/>
                <a:gd fmla="*/ 7895122 w 21600" name="T30"/>
                <a:gd fmla="*/ 73926450 h 21600" name="T31"/>
                <a:gd fmla="*/ 6494407 w 21600" name="T32"/>
                <a:gd fmla="*/ 70767442 h 21600" name="T33"/>
                <a:gd fmla="*/ 6494407 w 21600" name="T34"/>
                <a:gd fmla="*/ 42018293 h 21600" name="T35"/>
                <a:gd fmla="*/ 5730485 w 21600" name="T36"/>
                <a:gd fmla="*/ 42018293 h 21600" name="T37"/>
                <a:gd fmla="*/ 5730485 w 21600" name="T38"/>
                <a:gd fmla="*/ 70767442 h 21600" name="T39"/>
                <a:gd fmla="*/ 4329794 w 21600" name="T40"/>
                <a:gd fmla="*/ 73926450 h 21600" name="T41"/>
                <a:gd fmla="*/ 2801405 w 21600" name="T42"/>
                <a:gd fmla="*/ 70767442 h 21600" name="T43"/>
                <a:gd fmla="*/ 2801405 w 21600" name="T44"/>
                <a:gd fmla="*/ 21798021 h 21600" name="T45"/>
                <a:gd fmla="*/ 2292312 w 21600" name="T46"/>
                <a:gd fmla="*/ 21798021 h 21600" name="T47"/>
                <a:gd fmla="*/ 2292312 w 21600" name="T48"/>
                <a:gd fmla="*/ 42333153 h 21600" name="T49"/>
                <a:gd fmla="*/ 114588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3366 w 21600" name="T56"/>
                <a:gd fmla="*/ 13269086 h 21600" name="T57"/>
                <a:gd fmla="*/ 9040982 w 21600" name="T58"/>
                <a:gd fmla="*/ 13269086 h 21600" name="T59"/>
                <a:gd fmla="*/ 12097217 w 21600" name="T60"/>
                <a:gd fmla="*/ 18953931 h 21600" name="T61"/>
                <a:gd fmla="*/ 12097217 w 21600" name="T62"/>
                <a:gd fmla="*/ 42333153 h 21600" name="T63"/>
                <a:gd fmla="*/ 1209721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731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596" y="21323"/>
                    <a:pt x="11596" y="20677"/>
                  </a:cubicBezTo>
                  <a:cubicBezTo>
                    <a:pt x="11596" y="12277"/>
                    <a:pt x="11596" y="12277"/>
                    <a:pt x="11596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731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70" name="AutoShape 26"/>
            <p:cNvSpPr/>
            <p:nvPr/>
          </p:nvSpPr>
          <p:spPr bwMode="auto">
            <a:xfrm>
              <a:off x="2562821" y="3252982"/>
              <a:ext cx="297137" cy="723306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27" name="AutoShape 27"/>
            <p:cNvSpPr/>
            <p:nvPr/>
          </p:nvSpPr>
          <p:spPr bwMode="auto">
            <a:xfrm>
              <a:off x="5680132" y="3253049"/>
              <a:ext cx="296853" cy="723240"/>
            </a:xfrm>
            <a:custGeom>
              <a:gdLst>
                <a:gd fmla="*/ 8707111 w 21600" name="T0"/>
                <a:gd fmla="*/ 6003098 h 21600" name="T1"/>
                <a:gd fmla="*/ 7927360 w 21600" name="T2"/>
                <a:gd fmla="*/ 10739855 h 21600" name="T3"/>
                <a:gd fmla="*/ 6237936 w 21600" name="T4"/>
                <a:gd fmla="*/ 12635973 h 21600" name="T5"/>
                <a:gd fmla="*/ 4418541 w 21600" name="T6"/>
                <a:gd fmla="*/ 10739855 h 21600" name="T7"/>
                <a:gd fmla="*/ 3638790 w 21600" name="T8"/>
                <a:gd fmla="*/ 6003098 h 21600" name="T9"/>
                <a:gd fmla="*/ 4418541 w 21600" name="T10"/>
                <a:gd fmla="*/ 1896060 h 21600" name="T11"/>
                <a:gd fmla="*/ 6237936 w 21600" name="T12"/>
                <a:gd fmla="*/ 0 h 21600" name="T13"/>
                <a:gd fmla="*/ 7927360 w 21600" name="T14"/>
                <a:gd fmla="*/ 1896060 h 21600" name="T15"/>
                <a:gd fmla="*/ 8707111 w 21600" name="T16"/>
                <a:gd fmla="*/ 6003098 h 21600" name="T17"/>
                <a:gd fmla="*/ 12475848 w 21600" name="T18"/>
                <a:gd fmla="*/ 42333153 h 21600" name="T19"/>
                <a:gd fmla="*/ 11176287 w 21600" name="T20"/>
                <a:gd fmla="*/ 45177301 h 21600" name="T21"/>
                <a:gd fmla="*/ 10006672 w 21600" name="T22"/>
                <a:gd fmla="*/ 42333153 h 21600" name="T23"/>
                <a:gd fmla="*/ 10006672 w 21600" name="T24"/>
                <a:gd fmla="*/ 21798021 h 21600" name="T25"/>
                <a:gd fmla="*/ 9486838 w 21600" name="T26"/>
                <a:gd fmla="*/ 21798021 h 21600" name="T27"/>
                <a:gd fmla="*/ 9486838 w 21600" name="T28"/>
                <a:gd fmla="*/ 70767442 h 21600" name="T29"/>
                <a:gd fmla="*/ 8057307 w 21600" name="T30"/>
                <a:gd fmla="*/ 73926450 h 21600" name="T31"/>
                <a:gd fmla="*/ 6627799 w 21600" name="T32"/>
                <a:gd fmla="*/ 70767442 h 21600" name="T33"/>
                <a:gd fmla="*/ 6627799 w 21600" name="T34"/>
                <a:gd fmla="*/ 42018293 h 21600" name="T35"/>
                <a:gd fmla="*/ 5848048 w 21600" name="T36"/>
                <a:gd fmla="*/ 42018293 h 21600" name="T37"/>
                <a:gd fmla="*/ 5848048 w 21600" name="T38"/>
                <a:gd fmla="*/ 70767442 h 21600" name="T39"/>
                <a:gd fmla="*/ 4418541 w 21600" name="T40"/>
                <a:gd fmla="*/ 73926450 h 21600" name="T41"/>
                <a:gd fmla="*/ 2989009 w 21600" name="T42"/>
                <a:gd fmla="*/ 70767442 h 21600" name="T43"/>
                <a:gd fmla="*/ 2989009 w 21600" name="T44"/>
                <a:gd fmla="*/ 21798021 h 21600" name="T45"/>
                <a:gd fmla="*/ 2339229 w 21600" name="T46"/>
                <a:gd fmla="*/ 21798021 h 21600" name="T47"/>
                <a:gd fmla="*/ 2339229 w 21600" name="T48"/>
                <a:gd fmla="*/ 42333153 h 21600" name="T49"/>
                <a:gd fmla="*/ 116961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926 w 21600" name="T56"/>
                <a:gd fmla="*/ 13269086 h 21600" name="T57"/>
                <a:gd fmla="*/ 9226921 w 21600" name="T58"/>
                <a:gd fmla="*/ 13269086 h 21600" name="T59"/>
                <a:gd fmla="*/ 12475848 w 21600" name="T60"/>
                <a:gd fmla="*/ 18953931 h 21600" name="T61"/>
                <a:gd fmla="*/ 12475848 w 21600" name="T62"/>
                <a:gd fmla="*/ 42333153 h 21600" name="T63"/>
                <a:gd fmla="*/ 12475848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350" y="13200"/>
                  </a:cubicBezTo>
                  <a:cubicBezTo>
                    <a:pt x="18000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8" name="AutoShape 28"/>
            <p:cNvSpPr/>
            <p:nvPr/>
          </p:nvSpPr>
          <p:spPr bwMode="auto">
            <a:xfrm>
              <a:off x="3808531" y="3253049"/>
              <a:ext cx="295265" cy="723240"/>
            </a:xfrm>
            <a:custGeom>
              <a:gdLst>
                <a:gd fmla="*/ 8691644 w 21600" name="T0"/>
                <a:gd fmla="*/ 6003098 h 21600" name="T1"/>
                <a:gd fmla="*/ 7912841 w 21600" name="T2"/>
                <a:gd fmla="*/ 10739855 h 21600" name="T3"/>
                <a:gd fmla="*/ 6096811 w 21600" name="T4"/>
                <a:gd fmla="*/ 12635973 h 21600" name="T5"/>
                <a:gd fmla="*/ 4280781 w 21600" name="T6"/>
                <a:gd fmla="*/ 10739855 h 21600" name="T7"/>
                <a:gd fmla="*/ 3632060 w 21600" name="T8"/>
                <a:gd fmla="*/ 6003098 h 21600" name="T9"/>
                <a:gd fmla="*/ 4280781 w 21600" name="T10"/>
                <a:gd fmla="*/ 1896060 h 21600" name="T11"/>
                <a:gd fmla="*/ 6096811 w 21600" name="T12"/>
                <a:gd fmla="*/ 0 h 21600" name="T13"/>
                <a:gd fmla="*/ 7912841 w 21600" name="T14"/>
                <a:gd fmla="*/ 1896060 h 21600" name="T15"/>
                <a:gd fmla="*/ 8691644 w 21600" name="T16"/>
                <a:gd fmla="*/ 6003098 h 21600" name="T17"/>
                <a:gd fmla="*/ 12323705 w 21600" name="T18"/>
                <a:gd fmla="*/ 42333153 h 21600" name="T19"/>
                <a:gd fmla="*/ 11156371 w 21600" name="T20"/>
                <a:gd fmla="*/ 45177301 h 21600" name="T21"/>
                <a:gd fmla="*/ 9988488 w 21600" name="T22"/>
                <a:gd fmla="*/ 42333153 h 21600" name="T23"/>
                <a:gd fmla="*/ 9988488 w 21600" name="T24"/>
                <a:gd fmla="*/ 21798021 h 21600" name="T25"/>
                <a:gd fmla="*/ 9469851 w 21600" name="T26"/>
                <a:gd fmla="*/ 21798021 h 21600" name="T27"/>
                <a:gd fmla="*/ 9469851 w 21600" name="T28"/>
                <a:gd fmla="*/ 70767442 h 21600" name="T29"/>
                <a:gd fmla="*/ 8042924 w 21600" name="T30"/>
                <a:gd fmla="*/ 73926450 h 21600" name="T31"/>
                <a:gd fmla="*/ 6485914 w 21600" name="T32"/>
                <a:gd fmla="*/ 70767442 h 21600" name="T33"/>
                <a:gd fmla="*/ 6485914 w 21600" name="T34"/>
                <a:gd fmla="*/ 42018293 h 21600" name="T35"/>
                <a:gd fmla="*/ 5837791 w 21600" name="T36"/>
                <a:gd fmla="*/ 42018293 h 21600" name="T37"/>
                <a:gd fmla="*/ 5837791 w 21600" name="T38"/>
                <a:gd fmla="*/ 70767442 h 21600" name="T39"/>
                <a:gd fmla="*/ 4280781 w 21600" name="T40"/>
                <a:gd fmla="*/ 73926450 h 21600" name="T41"/>
                <a:gd fmla="*/ 2853854 w 21600" name="T42"/>
                <a:gd fmla="*/ 70767442 h 21600" name="T43"/>
                <a:gd fmla="*/ 2853854 w 21600" name="T44"/>
                <a:gd fmla="*/ 21798021 h 21600" name="T45"/>
                <a:gd fmla="*/ 2335217 w 21600" name="T46"/>
                <a:gd fmla="*/ 21798021 h 21600" name="T47"/>
                <a:gd fmla="*/ 2335217 w 21600" name="T48"/>
                <a:gd fmla="*/ 42333153 h 21600" name="T49"/>
                <a:gd fmla="*/ 116733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2957 w 21600" name="T56"/>
                <a:gd fmla="*/ 13269086 h 21600" name="T57"/>
                <a:gd fmla="*/ 9210258 w 21600" name="T58"/>
                <a:gd fmla="*/ 13269086 h 21600" name="T59"/>
                <a:gd fmla="*/ 12323705 w 21600" name="T60"/>
                <a:gd fmla="*/ 18953931 h 21600" name="T61"/>
                <a:gd fmla="*/ 12323705 w 21600" name="T62"/>
                <a:gd fmla="*/ 42333153 h 21600" name="T63"/>
                <a:gd fmla="*/ 1232370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29" name="AutoShape 29"/>
            <p:cNvSpPr/>
            <p:nvPr/>
          </p:nvSpPr>
          <p:spPr bwMode="auto">
            <a:xfrm>
              <a:off x="4432398" y="3253049"/>
              <a:ext cx="295265" cy="723240"/>
            </a:xfrm>
            <a:custGeom>
              <a:gdLst>
                <a:gd fmla="*/ 8548045 w 21600" name="T0"/>
                <a:gd fmla="*/ 6003098 h 21600" name="T1"/>
                <a:gd fmla="*/ 7910132 w 21600" name="T2"/>
                <a:gd fmla="*/ 10739855 h 21600" name="T3"/>
                <a:gd fmla="*/ 6123980 w 21600" name="T4"/>
                <a:gd fmla="*/ 12635973 h 21600" name="T5"/>
                <a:gd fmla="*/ 4337828 w 21600" name="T6"/>
                <a:gd fmla="*/ 10739855 h 21600" name="T7"/>
                <a:gd fmla="*/ 3572327 w 21600" name="T8"/>
                <a:gd fmla="*/ 6003098 h 21600" name="T9"/>
                <a:gd fmla="*/ 4337828 w 21600" name="T10"/>
                <a:gd fmla="*/ 1896060 h 21600" name="T11"/>
                <a:gd fmla="*/ 6123980 w 21600" name="T12"/>
                <a:gd fmla="*/ 0 h 21600" name="T13"/>
                <a:gd fmla="*/ 7910132 w 21600" name="T14"/>
                <a:gd fmla="*/ 1896060 h 21600" name="T15"/>
                <a:gd fmla="*/ 8548045 w 21600" name="T16"/>
                <a:gd fmla="*/ 6003098 h 21600" name="T17"/>
                <a:gd fmla="*/ 12247959 w 21600" name="T18"/>
                <a:gd fmla="*/ 42333153 h 21600" name="T19"/>
                <a:gd fmla="*/ 11099721 w 21600" name="T20"/>
                <a:gd fmla="*/ 45177301 h 21600" name="T21"/>
                <a:gd fmla="*/ 9951458 w 21600" name="T22"/>
                <a:gd fmla="*/ 42333153 h 21600" name="T23"/>
                <a:gd fmla="*/ 9951458 w 21600" name="T24"/>
                <a:gd fmla="*/ 21798021 h 21600" name="T25"/>
                <a:gd fmla="*/ 9313545 w 21600" name="T26"/>
                <a:gd fmla="*/ 21798021 h 21600" name="T27"/>
                <a:gd fmla="*/ 9313545 w 21600" name="T28"/>
                <a:gd fmla="*/ 70767442 h 21600" name="T29"/>
                <a:gd fmla="*/ 7910132 w 21600" name="T30"/>
                <a:gd fmla="*/ 73926450 h 21600" name="T31"/>
                <a:gd fmla="*/ 6506718 w 21600" name="T32"/>
                <a:gd fmla="*/ 70767442 h 21600" name="T33"/>
                <a:gd fmla="*/ 6506718 w 21600" name="T34"/>
                <a:gd fmla="*/ 42018293 h 21600" name="T35"/>
                <a:gd fmla="*/ 5741241 w 21600" name="T36"/>
                <a:gd fmla="*/ 42018293 h 21600" name="T37"/>
                <a:gd fmla="*/ 5741241 w 21600" name="T38"/>
                <a:gd fmla="*/ 70767442 h 21600" name="T39"/>
                <a:gd fmla="*/ 4337828 w 21600" name="T40"/>
                <a:gd fmla="*/ 73926450 h 21600" name="T41"/>
                <a:gd fmla="*/ 2934414 w 21600" name="T42"/>
                <a:gd fmla="*/ 70767442 h 21600" name="T43"/>
                <a:gd fmla="*/ 2934414 w 21600" name="T44"/>
                <a:gd fmla="*/ 21798021 h 21600" name="T45"/>
                <a:gd fmla="*/ 2296501 w 21600" name="T46"/>
                <a:gd fmla="*/ 21798021 h 21600" name="T47"/>
                <a:gd fmla="*/ 2296501 w 21600" name="T48"/>
                <a:gd fmla="*/ 42333153 h 21600" name="T49"/>
                <a:gd fmla="*/ 1148239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9565 w 21600" name="T56"/>
                <a:gd fmla="*/ 13269086 h 21600" name="T57"/>
                <a:gd fmla="*/ 905839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0" name="AutoShape 30"/>
            <p:cNvSpPr/>
            <p:nvPr/>
          </p:nvSpPr>
          <p:spPr bwMode="auto">
            <a:xfrm>
              <a:off x="6016671" y="3253049"/>
              <a:ext cx="293678" cy="723240"/>
            </a:xfrm>
            <a:custGeom>
              <a:gdLst>
                <a:gd fmla="*/ 8638223 w 21600" name="T0"/>
                <a:gd fmla="*/ 6003098 h 21600" name="T1"/>
                <a:gd fmla="*/ 7864221 w 21600" name="T2"/>
                <a:gd fmla="*/ 10739855 h 21600" name="T3"/>
                <a:gd fmla="*/ 6059329 w 21600" name="T4"/>
                <a:gd fmla="*/ 12635973 h 21600" name="T5"/>
                <a:gd fmla="*/ 4254460 w 21600" name="T6"/>
                <a:gd fmla="*/ 10739855 h 21600" name="T7"/>
                <a:gd fmla="*/ 3609737 w 21600" name="T8"/>
                <a:gd fmla="*/ 6003098 h 21600" name="T9"/>
                <a:gd fmla="*/ 4254460 w 21600" name="T10"/>
                <a:gd fmla="*/ 1896060 h 21600" name="T11"/>
                <a:gd fmla="*/ 6059329 w 21600" name="T12"/>
                <a:gd fmla="*/ 0 h 21600" name="T13"/>
                <a:gd fmla="*/ 7864221 w 21600" name="T14"/>
                <a:gd fmla="*/ 1896060 h 21600" name="T15"/>
                <a:gd fmla="*/ 8638223 w 21600" name="T16"/>
                <a:gd fmla="*/ 6003098 h 21600" name="T17"/>
                <a:gd fmla="*/ 12247959 w 21600" name="T18"/>
                <a:gd fmla="*/ 42333153 h 21600" name="T19"/>
                <a:gd fmla="*/ 11087814 w 21600" name="T20"/>
                <a:gd fmla="*/ 45177301 h 21600" name="T21"/>
                <a:gd fmla="*/ 9927074 w 21600" name="T22"/>
                <a:gd fmla="*/ 42333153 h 21600" name="T23"/>
                <a:gd fmla="*/ 9927074 w 21600" name="T24"/>
                <a:gd fmla="*/ 21798021 h 21600" name="T25"/>
                <a:gd fmla="*/ 9411653 w 21600" name="T26"/>
                <a:gd fmla="*/ 21798021 h 21600" name="T27"/>
                <a:gd fmla="*/ 9411653 w 21600" name="T28"/>
                <a:gd fmla="*/ 70767442 h 21600" name="T29"/>
                <a:gd fmla="*/ 7993499 w 21600" name="T30"/>
                <a:gd fmla="*/ 73926450 h 21600" name="T31"/>
                <a:gd fmla="*/ 6446068 w 21600" name="T32"/>
                <a:gd fmla="*/ 70767442 h 21600" name="T33"/>
                <a:gd fmla="*/ 6446068 w 21600" name="T34"/>
                <a:gd fmla="*/ 42018293 h 21600" name="T35"/>
                <a:gd fmla="*/ 5801916 w 21600" name="T36"/>
                <a:gd fmla="*/ 42018293 h 21600" name="T37"/>
                <a:gd fmla="*/ 5801916 w 21600" name="T38"/>
                <a:gd fmla="*/ 70767442 h 21600" name="T39"/>
                <a:gd fmla="*/ 4254460 w 21600" name="T40"/>
                <a:gd fmla="*/ 73926450 h 21600" name="T41"/>
                <a:gd fmla="*/ 2836307 w 21600" name="T42"/>
                <a:gd fmla="*/ 70767442 h 21600" name="T43"/>
                <a:gd fmla="*/ 2836307 w 21600" name="T44"/>
                <a:gd fmla="*/ 21798021 h 21600" name="T45"/>
                <a:gd fmla="*/ 2320885 w 21600" name="T46"/>
                <a:gd fmla="*/ 21798021 h 21600" name="T47"/>
                <a:gd fmla="*/ 2320885 w 21600" name="T48"/>
                <a:gd fmla="*/ 42333153 h 21600" name="T49"/>
                <a:gd fmla="*/ 1160145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94315 w 21600" name="T56"/>
                <a:gd fmla="*/ 13269086 h 21600" name="T57"/>
                <a:gd fmla="*/ 915364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1" name="AutoShape 31"/>
            <p:cNvSpPr/>
            <p:nvPr/>
          </p:nvSpPr>
          <p:spPr bwMode="auto">
            <a:xfrm>
              <a:off x="6642126" y="3253049"/>
              <a:ext cx="293678" cy="723240"/>
            </a:xfrm>
            <a:custGeom>
              <a:gdLst>
                <a:gd fmla="*/ 8531889 w 21600" name="T0"/>
                <a:gd fmla="*/ 6003098 h 21600" name="T1"/>
                <a:gd fmla="*/ 7767422 w 21600" name="T2"/>
                <a:gd fmla="*/ 10739855 h 21600" name="T3"/>
                <a:gd fmla="*/ 5984771 w 21600" name="T4"/>
                <a:gd fmla="*/ 12635973 h 21600" name="T5"/>
                <a:gd fmla="*/ 4202095 w 21600" name="T6"/>
                <a:gd fmla="*/ 10739855 h 21600" name="T7"/>
                <a:gd fmla="*/ 3438196 w 21600" name="T8"/>
                <a:gd fmla="*/ 6003098 h 21600" name="T9"/>
                <a:gd fmla="*/ 4202095 w 21600" name="T10"/>
                <a:gd fmla="*/ 1896060 h 21600" name="T11"/>
                <a:gd fmla="*/ 5984771 w 21600" name="T12"/>
                <a:gd fmla="*/ 0 h 21600" name="T13"/>
                <a:gd fmla="*/ 7767422 w 21600" name="T14"/>
                <a:gd fmla="*/ 1896060 h 21600" name="T15"/>
                <a:gd fmla="*/ 8531889 w 21600" name="T16"/>
                <a:gd fmla="*/ 6003098 h 21600" name="T17"/>
                <a:gd fmla="*/ 12097217 w 21600" name="T18"/>
                <a:gd fmla="*/ 42333153 h 21600" name="T19"/>
                <a:gd fmla="*/ 10951333 w 21600" name="T20"/>
                <a:gd fmla="*/ 45177301 h 21600" name="T21"/>
                <a:gd fmla="*/ 9804904 w 21600" name="T22"/>
                <a:gd fmla="*/ 42333153 h 21600" name="T23"/>
                <a:gd fmla="*/ 9804904 w 21600" name="T24"/>
                <a:gd fmla="*/ 21798021 h 21600" name="T25"/>
                <a:gd fmla="*/ 9295812 w 21600" name="T26"/>
                <a:gd fmla="*/ 21798021 h 21600" name="T27"/>
                <a:gd fmla="*/ 9295812 w 21600" name="T28"/>
                <a:gd fmla="*/ 70767442 h 21600" name="T29"/>
                <a:gd fmla="*/ 7767422 w 21600" name="T30"/>
                <a:gd fmla="*/ 73926450 h 21600" name="T31"/>
                <a:gd fmla="*/ 6366732 w 21600" name="T32"/>
                <a:gd fmla="*/ 70767442 h 21600" name="T33"/>
                <a:gd fmla="*/ 6366732 w 21600" name="T34"/>
                <a:gd fmla="*/ 42018293 h 21600" name="T35"/>
                <a:gd fmla="*/ 5730485 w 21600" name="T36"/>
                <a:gd fmla="*/ 42018293 h 21600" name="T37"/>
                <a:gd fmla="*/ 5730485 w 21600" name="T38"/>
                <a:gd fmla="*/ 70767442 h 21600" name="T39"/>
                <a:gd fmla="*/ 4202095 w 21600" name="T40"/>
                <a:gd fmla="*/ 73926450 h 21600" name="T41"/>
                <a:gd fmla="*/ 2801405 w 21600" name="T42"/>
                <a:gd fmla="*/ 70767442 h 21600" name="T43"/>
                <a:gd fmla="*/ 2801405 w 21600" name="T44"/>
                <a:gd fmla="*/ 21798021 h 21600" name="T45"/>
                <a:gd fmla="*/ 2292312 w 21600" name="T46"/>
                <a:gd fmla="*/ 21798021 h 21600" name="T47"/>
                <a:gd fmla="*/ 2292312 w 21600" name="T48"/>
                <a:gd fmla="*/ 42333153 h 21600" name="T49"/>
                <a:gd fmla="*/ 114588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56235 w 21600" name="T56"/>
                <a:gd fmla="*/ 13269086 h 21600" name="T57"/>
                <a:gd fmla="*/ 9040982 w 21600" name="T58"/>
                <a:gd fmla="*/ 13269086 h 21600" name="T59"/>
                <a:gd fmla="*/ 12097217 w 21600" name="T60"/>
                <a:gd fmla="*/ 18953931 h 21600" name="T61"/>
                <a:gd fmla="*/ 12097217 w 21600" name="T62"/>
                <a:gd fmla="*/ 42333153 h 21600" name="T63"/>
                <a:gd fmla="*/ 1209721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2" name="AutoShape 32"/>
            <p:cNvSpPr/>
            <p:nvPr/>
          </p:nvSpPr>
          <p:spPr bwMode="auto">
            <a:xfrm>
              <a:off x="6332574" y="3253049"/>
              <a:ext cx="296852" cy="723240"/>
            </a:xfrm>
            <a:custGeom>
              <a:gdLst>
                <a:gd fmla="*/ 8707070 w 21600" name="T0"/>
                <a:gd fmla="*/ 6003098 h 21600" name="T1"/>
                <a:gd fmla="*/ 8057291 w 21600" name="T2"/>
                <a:gd fmla="*/ 10739855 h 21600" name="T3"/>
                <a:gd fmla="*/ 6237900 w 21600" name="T4"/>
                <a:gd fmla="*/ 12635973 h 21600" name="T5"/>
                <a:gd fmla="*/ 4418508 w 21600" name="T6"/>
                <a:gd fmla="*/ 10739855 h 21600" name="T7"/>
                <a:gd fmla="*/ 3638783 w 21600" name="T8"/>
                <a:gd fmla="*/ 6003098 h 21600" name="T9"/>
                <a:gd fmla="*/ 4418508 w 21600" name="T10"/>
                <a:gd fmla="*/ 1896060 h 21600" name="T11"/>
                <a:gd fmla="*/ 6237900 w 21600" name="T12"/>
                <a:gd fmla="*/ 0 h 21600" name="T13"/>
                <a:gd fmla="*/ 8057291 w 21600" name="T14"/>
                <a:gd fmla="*/ 1896060 h 21600" name="T15"/>
                <a:gd fmla="*/ 8707070 w 21600" name="T16"/>
                <a:gd fmla="*/ 6003098 h 21600" name="T17"/>
                <a:gd fmla="*/ 12475799 w 21600" name="T18"/>
                <a:gd fmla="*/ 42333153 h 21600" name="T19"/>
                <a:gd fmla="*/ 11306187 w 21600" name="T20"/>
                <a:gd fmla="*/ 45177301 h 21600" name="T21"/>
                <a:gd fmla="*/ 10136599 w 21600" name="T22"/>
                <a:gd fmla="*/ 42333153 h 21600" name="T23"/>
                <a:gd fmla="*/ 10136599 w 21600" name="T24"/>
                <a:gd fmla="*/ 21798021 h 21600" name="T25"/>
                <a:gd fmla="*/ 9486796 w 21600" name="T26"/>
                <a:gd fmla="*/ 21798021 h 21600" name="T27"/>
                <a:gd fmla="*/ 9486796 w 21600" name="T28"/>
                <a:gd fmla="*/ 70767442 h 21600" name="T29"/>
                <a:gd fmla="*/ 8057291 w 21600" name="T30"/>
                <a:gd fmla="*/ 73926450 h 21600" name="T31"/>
                <a:gd fmla="*/ 6627762 w 21600" name="T32"/>
                <a:gd fmla="*/ 70767442 h 21600" name="T33"/>
                <a:gd fmla="*/ 6627762 w 21600" name="T34"/>
                <a:gd fmla="*/ 42018293 h 21600" name="T35"/>
                <a:gd fmla="*/ 5848037 w 21600" name="T36"/>
                <a:gd fmla="*/ 42018293 h 21600" name="T37"/>
                <a:gd fmla="*/ 5848037 w 21600" name="T38"/>
                <a:gd fmla="*/ 70767442 h 21600" name="T39"/>
                <a:gd fmla="*/ 4418508 w 21600" name="T40"/>
                <a:gd fmla="*/ 73926450 h 21600" name="T41"/>
                <a:gd fmla="*/ 2989004 w 21600" name="T42"/>
                <a:gd fmla="*/ 70767442 h 21600" name="T43"/>
                <a:gd fmla="*/ 2989004 w 21600" name="T44"/>
                <a:gd fmla="*/ 21798021 h 21600" name="T45"/>
                <a:gd fmla="*/ 2339224 w 21600" name="T46"/>
                <a:gd fmla="*/ 21798021 h 21600" name="T47"/>
                <a:gd fmla="*/ 2339224 w 21600" name="T48"/>
                <a:gd fmla="*/ 42333153 h 21600" name="T49"/>
                <a:gd fmla="*/ 116961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896 w 21600" name="T56"/>
                <a:gd fmla="*/ 13269086 h 21600" name="T57"/>
                <a:gd fmla="*/ 9226903 w 21600" name="T58"/>
                <a:gd fmla="*/ 13269086 h 21600" name="T59"/>
                <a:gd fmla="*/ 12475799 w 21600" name="T60"/>
                <a:gd fmla="*/ 18953931 h 21600" name="T61"/>
                <a:gd fmla="*/ 12475799 w 21600" name="T62"/>
                <a:gd fmla="*/ 42333153 h 21600" name="T63"/>
                <a:gd fmla="*/ 1247579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3" name="AutoShape 33"/>
            <p:cNvSpPr/>
            <p:nvPr/>
          </p:nvSpPr>
          <p:spPr bwMode="auto">
            <a:xfrm>
              <a:off x="6958028" y="3253049"/>
              <a:ext cx="296852" cy="723240"/>
            </a:xfrm>
            <a:custGeom>
              <a:gdLst>
                <a:gd fmla="*/ 8707111 w 21600" name="T0"/>
                <a:gd fmla="*/ 6003098 h 21600" name="T1"/>
                <a:gd fmla="*/ 7927360 w 21600" name="T2"/>
                <a:gd fmla="*/ 10739855 h 21600" name="T3"/>
                <a:gd fmla="*/ 6237936 w 21600" name="T4"/>
                <a:gd fmla="*/ 12635973 h 21600" name="T5"/>
                <a:gd fmla="*/ 4418541 w 21600" name="T6"/>
                <a:gd fmla="*/ 10739855 h 21600" name="T7"/>
                <a:gd fmla="*/ 3638790 w 21600" name="T8"/>
                <a:gd fmla="*/ 6003098 h 21600" name="T9"/>
                <a:gd fmla="*/ 4418541 w 21600" name="T10"/>
                <a:gd fmla="*/ 1896060 h 21600" name="T11"/>
                <a:gd fmla="*/ 6237936 w 21600" name="T12"/>
                <a:gd fmla="*/ 0 h 21600" name="T13"/>
                <a:gd fmla="*/ 7927360 w 21600" name="T14"/>
                <a:gd fmla="*/ 1896060 h 21600" name="T15"/>
                <a:gd fmla="*/ 8707111 w 21600" name="T16"/>
                <a:gd fmla="*/ 6003098 h 21600" name="T17"/>
                <a:gd fmla="*/ 12475848 w 21600" name="T18"/>
                <a:gd fmla="*/ 42333153 h 21600" name="T19"/>
                <a:gd fmla="*/ 11306233 w 21600" name="T20"/>
                <a:gd fmla="*/ 45177301 h 21600" name="T21"/>
                <a:gd fmla="*/ 10006672 w 21600" name="T22"/>
                <a:gd fmla="*/ 42333153 h 21600" name="T23"/>
                <a:gd fmla="*/ 10006672 w 21600" name="T24"/>
                <a:gd fmla="*/ 21798021 h 21600" name="T25"/>
                <a:gd fmla="*/ 9486838 w 21600" name="T26"/>
                <a:gd fmla="*/ 21798021 h 21600" name="T27"/>
                <a:gd fmla="*/ 9486838 w 21600" name="T28"/>
                <a:gd fmla="*/ 70767442 h 21600" name="T29"/>
                <a:gd fmla="*/ 8057307 w 21600" name="T30"/>
                <a:gd fmla="*/ 73926450 h 21600" name="T31"/>
                <a:gd fmla="*/ 6627799 w 21600" name="T32"/>
                <a:gd fmla="*/ 70767442 h 21600" name="T33"/>
                <a:gd fmla="*/ 6627799 w 21600" name="T34"/>
                <a:gd fmla="*/ 42018293 h 21600" name="T35"/>
                <a:gd fmla="*/ 5848048 w 21600" name="T36"/>
                <a:gd fmla="*/ 42018293 h 21600" name="T37"/>
                <a:gd fmla="*/ 5848048 w 21600" name="T38"/>
                <a:gd fmla="*/ 70767442 h 21600" name="T39"/>
                <a:gd fmla="*/ 4418541 w 21600" name="T40"/>
                <a:gd fmla="*/ 73926450 h 21600" name="T41"/>
                <a:gd fmla="*/ 2989009 w 21600" name="T42"/>
                <a:gd fmla="*/ 70767442 h 21600" name="T43"/>
                <a:gd fmla="*/ 2989009 w 21600" name="T44"/>
                <a:gd fmla="*/ 21798021 h 21600" name="T45"/>
                <a:gd fmla="*/ 2339229 w 21600" name="T46"/>
                <a:gd fmla="*/ 21798021 h 21600" name="T47"/>
                <a:gd fmla="*/ 2339229 w 21600" name="T48"/>
                <a:gd fmla="*/ 42333153 h 21600" name="T49"/>
                <a:gd fmla="*/ 116961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926 w 21600" name="T56"/>
                <a:gd fmla="*/ 13269086 h 21600" name="T57"/>
                <a:gd fmla="*/ 9226921 w 21600" name="T58"/>
                <a:gd fmla="*/ 13269086 h 21600" name="T59"/>
                <a:gd fmla="*/ 12475848 w 21600" name="T60"/>
                <a:gd fmla="*/ 18953931 h 21600" name="T61"/>
                <a:gd fmla="*/ 12475848 w 21600" name="T62"/>
                <a:gd fmla="*/ 42333153 h 21600" name="T63"/>
                <a:gd fmla="*/ 12475848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78" name="AutoShape 54"/>
            <p:cNvSpPr/>
            <p:nvPr/>
          </p:nvSpPr>
          <p:spPr bwMode="auto">
            <a:xfrm>
              <a:off x="1122569" y="3191192"/>
              <a:ext cx="872329" cy="872329"/>
            </a:xfrm>
            <a:custGeom>
              <a:gdLst>
                <a:gd fmla="*/ 2147483647 w 19679" name="T0"/>
                <a:gd fmla="*/ 2147483647 h 19679" name="T1"/>
                <a:gd fmla="*/ 2147483647 w 19679" name="T2"/>
                <a:gd fmla="*/ 2147483647 h 19679" name="T3"/>
                <a:gd fmla="*/ 2147483647 w 19679" name="T4"/>
                <a:gd fmla="*/ 2147483647 h 19679" name="T5"/>
                <a:gd fmla="*/ 2147483647 w 19679" name="T6"/>
                <a:gd fmla="*/ 2147483647 h 19679" name="T7"/>
                <a:gd fmla="*/ 2147483647 w 19679" name="T8"/>
                <a:gd fmla="*/ 2147483647 h 19679" name="T9"/>
                <a:gd fmla="*/ 2147483647 w 19679" name="T10"/>
                <a:gd fmla="*/ 2147483647 h 1967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cap="flat" w="50800">
                  <a:solidFill>
                    <a:srgbClr val="000000"/>
                  </a:solidFill>
                  <a:prstDash val="solid"/>
                  <a:bevel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44079" name="Rectangle 59"/>
            <p:cNvSpPr/>
            <p:nvPr/>
          </p:nvSpPr>
          <p:spPr bwMode="auto">
            <a:xfrm>
              <a:off x="1284561" y="3455909"/>
              <a:ext cx="651190" cy="363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pPr eaLnBrk="1" hangingPunct="1">
                <a:spcBef>
                  <a:spcPts val="638"/>
                </a:spcBef>
              </a:pPr>
              <a:r>
                <a:rPr altLang="zh-CN" b="1" lang="en-US" sz="1500">
                  <a:solidFill>
                    <a:srgbClr val="FFFFFF"/>
                  </a:solidFill>
                  <a:cs charset="0" pitchFamily="34" typeface="Arial"/>
                  <a:sym charset="0" pitchFamily="34" typeface="Arial"/>
                </a:rPr>
                <a:t>50%</a:t>
              </a:r>
            </a:p>
          </p:txBody>
        </p:sp>
        <p:sp>
          <p:nvSpPr>
            <p:cNvPr id="44080" name="TextBox 13"/>
            <p:cNvSpPr txBox="1">
              <a:spLocks noChangeArrowheads="1"/>
            </p:cNvSpPr>
            <p:nvPr/>
          </p:nvSpPr>
          <p:spPr bwMode="auto">
            <a:xfrm>
              <a:off x="7810712" y="3252982"/>
              <a:ext cx="2235767" cy="243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2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4081" name="TextBox 13"/>
            <p:cNvSpPr txBox="1">
              <a:spLocks noChangeArrowheads="1"/>
            </p:cNvSpPr>
            <p:nvPr/>
          </p:nvSpPr>
          <p:spPr bwMode="auto">
            <a:xfrm>
              <a:off x="7815384" y="3580283"/>
              <a:ext cx="3139839" cy="3654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841772" y="3413523"/>
            <a:ext cx="7371159" cy="653653"/>
            <a:chOff x="1122569" y="4550571"/>
            <a:chExt cx="9827982" cy="872329"/>
          </a:xfrm>
        </p:grpSpPr>
        <p:sp>
          <p:nvSpPr>
            <p:cNvPr id="34" name="AutoShape 34"/>
            <p:cNvSpPr/>
            <p:nvPr/>
          </p:nvSpPr>
          <p:spPr bwMode="auto">
            <a:xfrm>
              <a:off x="4740396" y="4650674"/>
              <a:ext cx="293681" cy="722969"/>
            </a:xfrm>
            <a:custGeom>
              <a:gdLst>
                <a:gd fmla="*/ 8584982 w 21600" name="T0"/>
                <a:gd fmla="*/ 6003098 h 21600" name="T1"/>
                <a:gd fmla="*/ 7815766 w 21600" name="T2"/>
                <a:gd fmla="*/ 10739855 h 21600" name="T3"/>
                <a:gd fmla="*/ 6021998 w 21600" name="T4"/>
                <a:gd fmla="*/ 12635973 h 21600" name="T5"/>
                <a:gd fmla="*/ 4228253 w 21600" name="T6"/>
                <a:gd fmla="*/ 10739855 h 21600" name="T7"/>
                <a:gd fmla="*/ 3587513 w 21600" name="T8"/>
                <a:gd fmla="*/ 6003098 h 21600" name="T9"/>
                <a:gd fmla="*/ 4228253 w 21600" name="T10"/>
                <a:gd fmla="*/ 1896060 h 21600" name="T11"/>
                <a:gd fmla="*/ 6021998 w 21600" name="T12"/>
                <a:gd fmla="*/ 0 h 21600" name="T13"/>
                <a:gd fmla="*/ 7815766 w 21600" name="T14"/>
                <a:gd fmla="*/ 1896060 h 21600" name="T15"/>
                <a:gd fmla="*/ 8584982 w 21600" name="T16"/>
                <a:gd fmla="*/ 6003098 h 21600" name="T17"/>
                <a:gd fmla="*/ 12172495 w 21600" name="T18"/>
                <a:gd fmla="*/ 42333153 h 21600" name="T19"/>
                <a:gd fmla="*/ 11019491 w 21600" name="T20"/>
                <a:gd fmla="*/ 45177301 h 21600" name="T21"/>
                <a:gd fmla="*/ 9865916 w 21600" name="T22"/>
                <a:gd fmla="*/ 42333153 h 21600" name="T23"/>
                <a:gd fmla="*/ 9865916 w 21600" name="T24"/>
                <a:gd fmla="*/ 21798021 h 21600" name="T25"/>
                <a:gd fmla="*/ 9353652 w 21600" name="T26"/>
                <a:gd fmla="*/ 21798021 h 21600" name="T27"/>
                <a:gd fmla="*/ 9353652 w 21600" name="T28"/>
                <a:gd fmla="*/ 70767442 h 21600" name="T29"/>
                <a:gd fmla="*/ 7815766 w 21600" name="T30"/>
                <a:gd fmla="*/ 73926450 h 21600" name="T31"/>
                <a:gd fmla="*/ 6406333 w 21600" name="T32"/>
                <a:gd fmla="*/ 70767442 h 21600" name="T33"/>
                <a:gd fmla="*/ 6406333 w 21600" name="T34"/>
                <a:gd fmla="*/ 42018293 h 21600" name="T35"/>
                <a:gd fmla="*/ 5766162 w 21600" name="T36"/>
                <a:gd fmla="*/ 42018293 h 21600" name="T37"/>
                <a:gd fmla="*/ 5766162 w 21600" name="T38"/>
                <a:gd fmla="*/ 70767442 h 21600" name="T39"/>
                <a:gd fmla="*/ 4228253 w 21600" name="T40"/>
                <a:gd fmla="*/ 73926450 h 21600" name="T41"/>
                <a:gd fmla="*/ 2818843 w 21600" name="T42"/>
                <a:gd fmla="*/ 70767442 h 21600" name="T43"/>
                <a:gd fmla="*/ 2818843 w 21600" name="T44"/>
                <a:gd fmla="*/ 21798021 h 21600" name="T45"/>
                <a:gd fmla="*/ 2306579 w 21600" name="T46"/>
                <a:gd fmla="*/ 21798021 h 21600" name="T47"/>
                <a:gd fmla="*/ 2306579 w 21600" name="T48"/>
                <a:gd fmla="*/ 42333153 h 21600" name="T49"/>
                <a:gd fmla="*/ 1153005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75249 w 21600" name="T56"/>
                <a:gd fmla="*/ 13269086 h 21600" name="T57"/>
                <a:gd fmla="*/ 9097246 w 21600" name="T58"/>
                <a:gd fmla="*/ 13269086 h 21600" name="T59"/>
                <a:gd fmla="*/ 12172495 w 21600" name="T60"/>
                <a:gd fmla="*/ 18953931 h 21600" name="T61"/>
                <a:gd fmla="*/ 12172495 w 21600" name="T62"/>
                <a:gd fmla="*/ 42333153 h 21600" name="T63"/>
                <a:gd fmla="*/ 1217249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5" name="AutoShape 35"/>
            <p:cNvSpPr/>
            <p:nvPr/>
          </p:nvSpPr>
          <p:spPr bwMode="auto">
            <a:xfrm>
              <a:off x="2867190" y="4650674"/>
              <a:ext cx="293681" cy="722969"/>
            </a:xfrm>
            <a:custGeom>
              <a:gdLst>
                <a:gd fmla="*/ 8675632 w 21600" name="T0"/>
                <a:gd fmla="*/ 6003098 h 21600" name="T1"/>
                <a:gd fmla="*/ 7910132 w 21600" name="T2"/>
                <a:gd fmla="*/ 10739855 h 21600" name="T3"/>
                <a:gd fmla="*/ 6123980 w 21600" name="T4"/>
                <a:gd fmla="*/ 12635973 h 21600" name="T5"/>
                <a:gd fmla="*/ 4337828 w 21600" name="T6"/>
                <a:gd fmla="*/ 10739855 h 21600" name="T7"/>
                <a:gd fmla="*/ 3572327 w 21600" name="T8"/>
                <a:gd fmla="*/ 6003098 h 21600" name="T9"/>
                <a:gd fmla="*/ 4337828 w 21600" name="T10"/>
                <a:gd fmla="*/ 1896060 h 21600" name="T11"/>
                <a:gd fmla="*/ 6123980 w 21600" name="T12"/>
                <a:gd fmla="*/ 0 h 21600" name="T13"/>
                <a:gd fmla="*/ 7910132 w 21600" name="T14"/>
                <a:gd fmla="*/ 1896060 h 21600" name="T15"/>
                <a:gd fmla="*/ 8675632 w 21600" name="T16"/>
                <a:gd fmla="*/ 6003098 h 21600" name="T17"/>
                <a:gd fmla="*/ 12247959 w 21600" name="T18"/>
                <a:gd fmla="*/ 42333153 h 21600" name="T19"/>
                <a:gd fmla="*/ 11099721 w 21600" name="T20"/>
                <a:gd fmla="*/ 45177301 h 21600" name="T21"/>
                <a:gd fmla="*/ 9951458 w 21600" name="T22"/>
                <a:gd fmla="*/ 42333153 h 21600" name="T23"/>
                <a:gd fmla="*/ 9951458 w 21600" name="T24"/>
                <a:gd fmla="*/ 21798021 h 21600" name="T25"/>
                <a:gd fmla="*/ 9313545 w 21600" name="T26"/>
                <a:gd fmla="*/ 21798021 h 21600" name="T27"/>
                <a:gd fmla="*/ 9313545 w 21600" name="T28"/>
                <a:gd fmla="*/ 70767442 h 21600" name="T29"/>
                <a:gd fmla="*/ 7910132 w 21600" name="T30"/>
                <a:gd fmla="*/ 73926450 h 21600" name="T31"/>
                <a:gd fmla="*/ 6506718 w 21600" name="T32"/>
                <a:gd fmla="*/ 70767442 h 21600" name="T33"/>
                <a:gd fmla="*/ 6506718 w 21600" name="T34"/>
                <a:gd fmla="*/ 42018293 h 21600" name="T35"/>
                <a:gd fmla="*/ 5741241 w 21600" name="T36"/>
                <a:gd fmla="*/ 42018293 h 21600" name="T37"/>
                <a:gd fmla="*/ 5741241 w 21600" name="T38"/>
                <a:gd fmla="*/ 70767442 h 21600" name="T39"/>
                <a:gd fmla="*/ 4337828 w 21600" name="T40"/>
                <a:gd fmla="*/ 73926450 h 21600" name="T41"/>
                <a:gd fmla="*/ 2934414 w 21600" name="T42"/>
                <a:gd fmla="*/ 70767442 h 21600" name="T43"/>
                <a:gd fmla="*/ 2934414 w 21600" name="T44"/>
                <a:gd fmla="*/ 21798021 h 21600" name="T45"/>
                <a:gd fmla="*/ 2424065 w 21600" name="T46"/>
                <a:gd fmla="*/ 21798021 h 21600" name="T47"/>
                <a:gd fmla="*/ 2424065 w 21600" name="T48"/>
                <a:gd fmla="*/ 42333153 h 21600" name="T49"/>
                <a:gd fmla="*/ 1148239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9565 w 21600" name="T56"/>
                <a:gd fmla="*/ 13269086 h 21600" name="T57"/>
                <a:gd fmla="*/ 905839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675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275" y="6369"/>
                    <a:pt x="4275" y="6369"/>
                    <a:pt x="4275" y="6369"/>
                  </a:cubicBezTo>
                  <a:cubicBezTo>
                    <a:pt x="4275" y="12369"/>
                    <a:pt x="4275" y="12369"/>
                    <a:pt x="4275" y="12369"/>
                  </a:cubicBezTo>
                  <a:cubicBezTo>
                    <a:pt x="4275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44" name="AutoShape 36"/>
            <p:cNvSpPr/>
            <p:nvPr/>
          </p:nvSpPr>
          <p:spPr bwMode="auto">
            <a:xfrm>
              <a:off x="2247509" y="4650525"/>
              <a:ext cx="292594" cy="723306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37" name="AutoShape 37"/>
            <p:cNvSpPr/>
            <p:nvPr/>
          </p:nvSpPr>
          <p:spPr bwMode="auto">
            <a:xfrm>
              <a:off x="5365857" y="4650674"/>
              <a:ext cx="295268" cy="722969"/>
            </a:xfrm>
            <a:custGeom>
              <a:gdLst>
                <a:gd fmla="*/ 8691604 w 21600" name="T0"/>
                <a:gd fmla="*/ 6003098 h 21600" name="T1"/>
                <a:gd fmla="*/ 7912825 w 21600" name="T2"/>
                <a:gd fmla="*/ 10739855 h 21600" name="T3"/>
                <a:gd fmla="*/ 6096775 w 21600" name="T4"/>
                <a:gd fmla="*/ 12635973 h 21600" name="T5"/>
                <a:gd fmla="*/ 4280748 w 21600" name="T6"/>
                <a:gd fmla="*/ 10739855 h 21600" name="T7"/>
                <a:gd fmla="*/ 3502543 w 21600" name="T8"/>
                <a:gd fmla="*/ 6003098 h 21600" name="T9"/>
                <a:gd fmla="*/ 4280748 w 21600" name="T10"/>
                <a:gd fmla="*/ 1896060 h 21600" name="T11"/>
                <a:gd fmla="*/ 6096775 w 21600" name="T12"/>
                <a:gd fmla="*/ 0 h 21600" name="T13"/>
                <a:gd fmla="*/ 7912825 w 21600" name="T14"/>
                <a:gd fmla="*/ 1896060 h 21600" name="T15"/>
                <a:gd fmla="*/ 8691604 w 21600" name="T16"/>
                <a:gd fmla="*/ 6003098 h 21600" name="T17"/>
                <a:gd fmla="*/ 12323657 w 21600" name="T18"/>
                <a:gd fmla="*/ 42333153 h 21600" name="T19"/>
                <a:gd fmla="*/ 11156326 w 21600" name="T20"/>
                <a:gd fmla="*/ 45177301 h 21600" name="T21"/>
                <a:gd fmla="*/ 9988445 w 21600" name="T22"/>
                <a:gd fmla="*/ 42333153 h 21600" name="T23"/>
                <a:gd fmla="*/ 9988445 w 21600" name="T24"/>
                <a:gd fmla="*/ 21798021 h 21600" name="T25"/>
                <a:gd fmla="*/ 9469809 w 21600" name="T26"/>
                <a:gd fmla="*/ 21798021 h 21600" name="T27"/>
                <a:gd fmla="*/ 9469809 w 21600" name="T28"/>
                <a:gd fmla="*/ 70767442 h 21600" name="T29"/>
                <a:gd fmla="*/ 7912825 w 21600" name="T30"/>
                <a:gd fmla="*/ 73926450 h 21600" name="T31"/>
                <a:gd fmla="*/ 6485901 w 21600" name="T32"/>
                <a:gd fmla="*/ 70767442 h 21600" name="T33"/>
                <a:gd fmla="*/ 6485901 w 21600" name="T34"/>
                <a:gd fmla="*/ 42018293 h 21600" name="T35"/>
                <a:gd fmla="*/ 5707672 w 21600" name="T36"/>
                <a:gd fmla="*/ 42018293 h 21600" name="T37"/>
                <a:gd fmla="*/ 5707672 w 21600" name="T38"/>
                <a:gd fmla="*/ 70767442 h 21600" name="T39"/>
                <a:gd fmla="*/ 4280748 w 21600" name="T40"/>
                <a:gd fmla="*/ 73926450 h 21600" name="T41"/>
                <a:gd fmla="*/ 2853848 w 21600" name="T42"/>
                <a:gd fmla="*/ 70767442 h 21600" name="T43"/>
                <a:gd fmla="*/ 2853848 w 21600" name="T44"/>
                <a:gd fmla="*/ 21798021 h 21600" name="T45"/>
                <a:gd fmla="*/ 2335212 w 21600" name="T46"/>
                <a:gd fmla="*/ 21798021 h 21600" name="T47"/>
                <a:gd fmla="*/ 2335212 w 21600" name="T48"/>
                <a:gd fmla="*/ 42333153 h 21600" name="T49"/>
                <a:gd fmla="*/ 1167331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13441 w 21600" name="T56"/>
                <a:gd fmla="*/ 13269086 h 21600" name="T57"/>
                <a:gd fmla="*/ 9210216 w 21600" name="T58"/>
                <a:gd fmla="*/ 13269086 h 21600" name="T59"/>
                <a:gd fmla="*/ 12323657 w 21600" name="T60"/>
                <a:gd fmla="*/ 18953931 h 21600" name="T61"/>
                <a:gd fmla="*/ 12323657 w 21600" name="T62"/>
                <a:gd fmla="*/ 42333153 h 21600" name="T63"/>
                <a:gd fmla="*/ 1232365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004" y="12277"/>
                    <a:pt x="10004" y="12277"/>
                    <a:pt x="10004" y="12277"/>
                  </a:cubicBezTo>
                  <a:cubicBezTo>
                    <a:pt x="10004" y="20677"/>
                    <a:pt x="10004" y="20677"/>
                    <a:pt x="10004" y="20677"/>
                  </a:cubicBezTo>
                  <a:cubicBezTo>
                    <a:pt x="10004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8" name="AutoShape 38"/>
            <p:cNvSpPr/>
            <p:nvPr/>
          </p:nvSpPr>
          <p:spPr bwMode="auto">
            <a:xfrm>
              <a:off x="3491064" y="4650674"/>
              <a:ext cx="296855" cy="722969"/>
            </a:xfrm>
            <a:custGeom>
              <a:gdLst>
                <a:gd fmla="*/ 8891169 w 21600" name="T0"/>
                <a:gd fmla="*/ 6003098 h 21600" name="T1"/>
                <a:gd fmla="*/ 8106648 w 21600" name="T2"/>
                <a:gd fmla="*/ 10739855 h 21600" name="T3"/>
                <a:gd fmla="*/ 6276122 w 21600" name="T4"/>
                <a:gd fmla="*/ 12635973 h 21600" name="T5"/>
                <a:gd fmla="*/ 4445597 w 21600" name="T6"/>
                <a:gd fmla="*/ 10739855 h 21600" name="T7"/>
                <a:gd fmla="*/ 3661075 w 21600" name="T8"/>
                <a:gd fmla="*/ 6003098 h 21600" name="T9"/>
                <a:gd fmla="*/ 4445597 w 21600" name="T10"/>
                <a:gd fmla="*/ 1896060 h 21600" name="T11"/>
                <a:gd fmla="*/ 6276122 w 21600" name="T12"/>
                <a:gd fmla="*/ 0 h 21600" name="T13"/>
                <a:gd fmla="*/ 8106648 w 21600" name="T14"/>
                <a:gd fmla="*/ 1896060 h 21600" name="T15"/>
                <a:gd fmla="*/ 8891169 w 21600" name="T16"/>
                <a:gd fmla="*/ 6003098 h 21600" name="T17"/>
                <a:gd fmla="*/ 12552245 w 21600" name="T18"/>
                <a:gd fmla="*/ 42333153 h 21600" name="T19"/>
                <a:gd fmla="*/ 11375463 w 21600" name="T20"/>
                <a:gd fmla="*/ 45177301 h 21600" name="T21"/>
                <a:gd fmla="*/ 10198705 w 21600" name="T22"/>
                <a:gd fmla="*/ 42333153 h 21600" name="T23"/>
                <a:gd fmla="*/ 10198705 w 21600" name="T24"/>
                <a:gd fmla="*/ 21798021 h 21600" name="T25"/>
                <a:gd fmla="*/ 9544937 w 21600" name="T26"/>
                <a:gd fmla="*/ 21798021 h 21600" name="T27"/>
                <a:gd fmla="*/ 9544937 w 21600" name="T28"/>
                <a:gd fmla="*/ 70767442 h 21600" name="T29"/>
                <a:gd fmla="*/ 8106648 w 21600" name="T30"/>
                <a:gd fmla="*/ 73926450 h 21600" name="T31"/>
                <a:gd fmla="*/ 6668383 w 21600" name="T32"/>
                <a:gd fmla="*/ 70767442 h 21600" name="T33"/>
                <a:gd fmla="*/ 6668383 w 21600" name="T34"/>
                <a:gd fmla="*/ 42018293 h 21600" name="T35"/>
                <a:gd fmla="*/ 5883862 w 21600" name="T36"/>
                <a:gd fmla="*/ 42018293 h 21600" name="T37"/>
                <a:gd fmla="*/ 5883862 w 21600" name="T38"/>
                <a:gd fmla="*/ 70767442 h 21600" name="T39"/>
                <a:gd fmla="*/ 4445597 w 21600" name="T40"/>
                <a:gd fmla="*/ 73926450 h 21600" name="T41"/>
                <a:gd fmla="*/ 3007308 w 21600" name="T42"/>
                <a:gd fmla="*/ 70767442 h 21600" name="T43"/>
                <a:gd fmla="*/ 3007308 w 21600" name="T44"/>
                <a:gd fmla="*/ 21798021 h 21600" name="T45"/>
                <a:gd fmla="*/ 2353540 w 21600" name="T46"/>
                <a:gd fmla="*/ 21798021 h 21600" name="T47"/>
                <a:gd fmla="*/ 2353540 w 21600" name="T48"/>
                <a:gd fmla="*/ 42333153 h 21600" name="T49"/>
                <a:gd fmla="*/ 117678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68815 w 21600" name="T56"/>
                <a:gd fmla="*/ 13269086 h 21600" name="T57"/>
                <a:gd fmla="*/ 9283430 w 21600" name="T58"/>
                <a:gd fmla="*/ 13269086 h 21600" name="T59"/>
                <a:gd fmla="*/ 12552245 w 21600" name="T60"/>
                <a:gd fmla="*/ 18953931 h 21600" name="T61"/>
                <a:gd fmla="*/ 12552245 w 21600" name="T62"/>
                <a:gd fmla="*/ 42333153 h 21600" name="T63"/>
                <a:gd fmla="*/ 1255224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300" y="1754"/>
                  </a:moveTo>
                  <a:cubicBezTo>
                    <a:pt x="15300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675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300" y="1292"/>
                    <a:pt x="15300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750" y="21600"/>
                    <a:pt x="13950" y="21600"/>
                  </a:cubicBezTo>
                  <a:cubicBezTo>
                    <a:pt x="12375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450" y="21600"/>
                    <a:pt x="7650" y="21600"/>
                  </a:cubicBezTo>
                  <a:cubicBezTo>
                    <a:pt x="6075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2025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800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39" name="AutoShape 39"/>
            <p:cNvSpPr/>
            <p:nvPr/>
          </p:nvSpPr>
          <p:spPr bwMode="auto">
            <a:xfrm>
              <a:off x="4114936" y="4650674"/>
              <a:ext cx="295268" cy="722969"/>
            </a:xfrm>
            <a:custGeom>
              <a:gdLst>
                <a:gd fmla="*/ 8691604 w 21600" name="T0"/>
                <a:gd fmla="*/ 6003098 h 21600" name="T1"/>
                <a:gd fmla="*/ 7912825 w 21600" name="T2"/>
                <a:gd fmla="*/ 10739855 h 21600" name="T3"/>
                <a:gd fmla="*/ 6096775 w 21600" name="T4"/>
                <a:gd fmla="*/ 12635973 h 21600" name="T5"/>
                <a:gd fmla="*/ 4280748 w 21600" name="T6"/>
                <a:gd fmla="*/ 10739855 h 21600" name="T7"/>
                <a:gd fmla="*/ 3632053 w 21600" name="T8"/>
                <a:gd fmla="*/ 6003098 h 21600" name="T9"/>
                <a:gd fmla="*/ 4280748 w 21600" name="T10"/>
                <a:gd fmla="*/ 1896060 h 21600" name="T11"/>
                <a:gd fmla="*/ 6096775 w 21600" name="T12"/>
                <a:gd fmla="*/ 0 h 21600" name="T13"/>
                <a:gd fmla="*/ 7912825 w 21600" name="T14"/>
                <a:gd fmla="*/ 1896060 h 21600" name="T15"/>
                <a:gd fmla="*/ 8691604 w 21600" name="T16"/>
                <a:gd fmla="*/ 6003098 h 21600" name="T17"/>
                <a:gd fmla="*/ 12323657 w 21600" name="T18"/>
                <a:gd fmla="*/ 42333153 h 21600" name="T19"/>
                <a:gd fmla="*/ 11156326 w 21600" name="T20"/>
                <a:gd fmla="*/ 45177301 h 21600" name="T21"/>
                <a:gd fmla="*/ 9988445 w 21600" name="T22"/>
                <a:gd fmla="*/ 42333153 h 21600" name="T23"/>
                <a:gd fmla="*/ 9988445 w 21600" name="T24"/>
                <a:gd fmla="*/ 21798021 h 21600" name="T25"/>
                <a:gd fmla="*/ 9469809 w 21600" name="T26"/>
                <a:gd fmla="*/ 21798021 h 21600" name="T27"/>
                <a:gd fmla="*/ 9469809 w 21600" name="T28"/>
                <a:gd fmla="*/ 70767442 h 21600" name="T29"/>
                <a:gd fmla="*/ 8042908 w 21600" name="T30"/>
                <a:gd fmla="*/ 73926450 h 21600" name="T31"/>
                <a:gd fmla="*/ 6485901 w 21600" name="T32"/>
                <a:gd fmla="*/ 70767442 h 21600" name="T33"/>
                <a:gd fmla="*/ 6485901 w 21600" name="T34"/>
                <a:gd fmla="*/ 42018293 h 21600" name="T35"/>
                <a:gd fmla="*/ 5837755 w 21600" name="T36"/>
                <a:gd fmla="*/ 42018293 h 21600" name="T37"/>
                <a:gd fmla="*/ 5837755 w 21600" name="T38"/>
                <a:gd fmla="*/ 70767442 h 21600" name="T39"/>
                <a:gd fmla="*/ 4280748 w 21600" name="T40"/>
                <a:gd fmla="*/ 73926450 h 21600" name="T41"/>
                <a:gd fmla="*/ 2853848 w 21600" name="T42"/>
                <a:gd fmla="*/ 70767442 h 21600" name="T43"/>
                <a:gd fmla="*/ 2853848 w 21600" name="T44"/>
                <a:gd fmla="*/ 21798021 h 21600" name="T45"/>
                <a:gd fmla="*/ 2335212 w 21600" name="T46"/>
                <a:gd fmla="*/ 21798021 h 21600" name="T47"/>
                <a:gd fmla="*/ 2335212 w 21600" name="T48"/>
                <a:gd fmla="*/ 42333153 h 21600" name="T49"/>
                <a:gd fmla="*/ 1167331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13441 w 21600" name="T56"/>
                <a:gd fmla="*/ 13269086 h 21600" name="T57"/>
                <a:gd fmla="*/ 9210216 w 21600" name="T58"/>
                <a:gd fmla="*/ 13269086 h 21600" name="T59"/>
                <a:gd fmla="*/ 12323657 w 21600" name="T60"/>
                <a:gd fmla="*/ 18953931 h 21600" name="T61"/>
                <a:gd fmla="*/ 12323657 w 21600" name="T62"/>
                <a:gd fmla="*/ 42333153 h 21600" name="T63"/>
                <a:gd fmla="*/ 1232365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0" name="AutoShape 40"/>
            <p:cNvSpPr/>
            <p:nvPr/>
          </p:nvSpPr>
          <p:spPr bwMode="auto">
            <a:xfrm>
              <a:off x="5056302" y="4650674"/>
              <a:ext cx="298443" cy="722969"/>
            </a:xfrm>
            <a:custGeom>
              <a:gdLst>
                <a:gd fmla="*/ 8760416 w 21600" name="T0"/>
                <a:gd fmla="*/ 6003098 h 21600" name="T1"/>
                <a:gd fmla="*/ 8106648 w 21600" name="T2"/>
                <a:gd fmla="*/ 10739855 h 21600" name="T3"/>
                <a:gd fmla="*/ 6276122 w 21600" name="T4"/>
                <a:gd fmla="*/ 12635973 h 21600" name="T5"/>
                <a:gd fmla="*/ 4445597 w 21600" name="T6"/>
                <a:gd fmla="*/ 10739855 h 21600" name="T7"/>
                <a:gd fmla="*/ 3661075 w 21600" name="T8"/>
                <a:gd fmla="*/ 6003098 h 21600" name="T9"/>
                <a:gd fmla="*/ 4445597 w 21600" name="T10"/>
                <a:gd fmla="*/ 1896060 h 21600" name="T11"/>
                <a:gd fmla="*/ 6276122 w 21600" name="T12"/>
                <a:gd fmla="*/ 0 h 21600" name="T13"/>
                <a:gd fmla="*/ 8106648 w 21600" name="T14"/>
                <a:gd fmla="*/ 1896060 h 21600" name="T15"/>
                <a:gd fmla="*/ 8760416 w 21600" name="T16"/>
                <a:gd fmla="*/ 6003098 h 21600" name="T17"/>
                <a:gd fmla="*/ 12552245 w 21600" name="T18"/>
                <a:gd fmla="*/ 42333153 h 21600" name="T19"/>
                <a:gd fmla="*/ 11375463 w 21600" name="T20"/>
                <a:gd fmla="*/ 45177301 h 21600" name="T21"/>
                <a:gd fmla="*/ 10067951 w 21600" name="T22"/>
                <a:gd fmla="*/ 42333153 h 21600" name="T23"/>
                <a:gd fmla="*/ 10067951 w 21600" name="T24"/>
                <a:gd fmla="*/ 21798021 h 21600" name="T25"/>
                <a:gd fmla="*/ 9544937 w 21600" name="T26"/>
                <a:gd fmla="*/ 21798021 h 21600" name="T27"/>
                <a:gd fmla="*/ 9544937 w 21600" name="T28"/>
                <a:gd fmla="*/ 70767442 h 21600" name="T29"/>
                <a:gd fmla="*/ 8106648 w 21600" name="T30"/>
                <a:gd fmla="*/ 73926450 h 21600" name="T31"/>
                <a:gd fmla="*/ 6668383 w 21600" name="T32"/>
                <a:gd fmla="*/ 70767442 h 21600" name="T33"/>
                <a:gd fmla="*/ 6668383 w 21600" name="T34"/>
                <a:gd fmla="*/ 42018293 h 21600" name="T35"/>
                <a:gd fmla="*/ 5883862 w 21600" name="T36"/>
                <a:gd fmla="*/ 42018293 h 21600" name="T37"/>
                <a:gd fmla="*/ 5883862 w 21600" name="T38"/>
                <a:gd fmla="*/ 70767442 h 21600" name="T39"/>
                <a:gd fmla="*/ 4445597 w 21600" name="T40"/>
                <a:gd fmla="*/ 73926450 h 21600" name="T41"/>
                <a:gd fmla="*/ 3007308 w 21600" name="T42"/>
                <a:gd fmla="*/ 70767442 h 21600" name="T43"/>
                <a:gd fmla="*/ 3007308 w 21600" name="T44"/>
                <a:gd fmla="*/ 21798021 h 21600" name="T45"/>
                <a:gd fmla="*/ 2353540 w 21600" name="T46"/>
                <a:gd fmla="*/ 21798021 h 21600" name="T47"/>
                <a:gd fmla="*/ 2353540 w 21600" name="T48"/>
                <a:gd fmla="*/ 42333153 h 21600" name="T49"/>
                <a:gd fmla="*/ 117678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68815 w 21600" name="T56"/>
                <a:gd fmla="*/ 13269086 h 21600" name="T57"/>
                <a:gd fmla="*/ 9283430 w 21600" name="T58"/>
                <a:gd fmla="*/ 13269086 h 21600" name="T59"/>
                <a:gd fmla="*/ 12552245 w 21600" name="T60"/>
                <a:gd fmla="*/ 18953931 h 21600" name="T61"/>
                <a:gd fmla="*/ 12552245 w 21600" name="T62"/>
                <a:gd fmla="*/ 42333153 h 21600" name="T63"/>
                <a:gd fmla="*/ 1255224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1" name="AutoShape 41"/>
            <p:cNvSpPr/>
            <p:nvPr/>
          </p:nvSpPr>
          <p:spPr bwMode="auto">
            <a:xfrm>
              <a:off x="3184683" y="4650674"/>
              <a:ext cx="292093" cy="722969"/>
            </a:xfrm>
            <a:custGeom>
              <a:gdLst>
                <a:gd fmla="*/ 8531889 w 21600" name="T0"/>
                <a:gd fmla="*/ 6003098 h 21600" name="T1"/>
                <a:gd fmla="*/ 7767422 w 21600" name="T2"/>
                <a:gd fmla="*/ 10739855 h 21600" name="T3"/>
                <a:gd fmla="*/ 5984771 w 21600" name="T4"/>
                <a:gd fmla="*/ 12635973 h 21600" name="T5"/>
                <a:gd fmla="*/ 4329794 w 21600" name="T6"/>
                <a:gd fmla="*/ 10739855 h 21600" name="T7"/>
                <a:gd fmla="*/ 3565327 w 21600" name="T8"/>
                <a:gd fmla="*/ 6003098 h 21600" name="T9"/>
                <a:gd fmla="*/ 4202095 w 21600" name="T10"/>
                <a:gd fmla="*/ 1896060 h 21600" name="T11"/>
                <a:gd fmla="*/ 5984771 w 21600" name="T12"/>
                <a:gd fmla="*/ 0 h 21600" name="T13"/>
                <a:gd fmla="*/ 7767422 w 21600" name="T14"/>
                <a:gd fmla="*/ 1896060 h 21600" name="T15"/>
                <a:gd fmla="*/ 8531889 w 21600" name="T16"/>
                <a:gd fmla="*/ 6003098 h 21600" name="T17"/>
                <a:gd fmla="*/ 12097217 w 21600" name="T18"/>
                <a:gd fmla="*/ 42333153 h 21600" name="T19"/>
                <a:gd fmla="*/ 10951333 w 21600" name="T20"/>
                <a:gd fmla="*/ 45177301 h 21600" name="T21"/>
                <a:gd fmla="*/ 9804904 w 21600" name="T22"/>
                <a:gd fmla="*/ 42333153 h 21600" name="T23"/>
                <a:gd fmla="*/ 9804904 w 21600" name="T24"/>
                <a:gd fmla="*/ 21798021 h 21600" name="T25"/>
                <a:gd fmla="*/ 9295812 w 21600" name="T26"/>
                <a:gd fmla="*/ 21798021 h 21600" name="T27"/>
                <a:gd fmla="*/ 9295812 w 21600" name="T28"/>
                <a:gd fmla="*/ 70767442 h 21600" name="T29"/>
                <a:gd fmla="*/ 7895122 w 21600" name="T30"/>
                <a:gd fmla="*/ 73926450 h 21600" name="T31"/>
                <a:gd fmla="*/ 6494407 w 21600" name="T32"/>
                <a:gd fmla="*/ 70767442 h 21600" name="T33"/>
                <a:gd fmla="*/ 6494407 w 21600" name="T34"/>
                <a:gd fmla="*/ 42018293 h 21600" name="T35"/>
                <a:gd fmla="*/ 5730485 w 21600" name="T36"/>
                <a:gd fmla="*/ 42018293 h 21600" name="T37"/>
                <a:gd fmla="*/ 5730485 w 21600" name="T38"/>
                <a:gd fmla="*/ 70767442 h 21600" name="T39"/>
                <a:gd fmla="*/ 4329794 w 21600" name="T40"/>
                <a:gd fmla="*/ 73926450 h 21600" name="T41"/>
                <a:gd fmla="*/ 2801405 w 21600" name="T42"/>
                <a:gd fmla="*/ 70767442 h 21600" name="T43"/>
                <a:gd fmla="*/ 2801405 w 21600" name="T44"/>
                <a:gd fmla="*/ 21798021 h 21600" name="T45"/>
                <a:gd fmla="*/ 2292312 w 21600" name="T46"/>
                <a:gd fmla="*/ 21798021 h 21600" name="T47"/>
                <a:gd fmla="*/ 2292312 w 21600" name="T48"/>
                <a:gd fmla="*/ 42333153 h 21600" name="T49"/>
                <a:gd fmla="*/ 114588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3366 w 21600" name="T56"/>
                <a:gd fmla="*/ 13269086 h 21600" name="T57"/>
                <a:gd fmla="*/ 9040982 w 21600" name="T58"/>
                <a:gd fmla="*/ 13269086 h 21600" name="T59"/>
                <a:gd fmla="*/ 12097217 w 21600" name="T60"/>
                <a:gd fmla="*/ 18953931 h 21600" name="T61"/>
                <a:gd fmla="*/ 12097217 w 21600" name="T62"/>
                <a:gd fmla="*/ 42333153 h 21600" name="T63"/>
                <a:gd fmla="*/ 1209721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731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596" y="21323"/>
                    <a:pt x="11596" y="20677"/>
                  </a:cubicBezTo>
                  <a:cubicBezTo>
                    <a:pt x="11596" y="12277"/>
                    <a:pt x="11596" y="12277"/>
                    <a:pt x="11596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731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50" name="AutoShape 42"/>
            <p:cNvSpPr/>
            <p:nvPr/>
          </p:nvSpPr>
          <p:spPr bwMode="auto">
            <a:xfrm>
              <a:off x="2562821" y="4650525"/>
              <a:ext cx="297137" cy="723306"/>
            </a:xfrm>
            <a:custGeom>
              <a:gdLst>
                <a:gd fmla="*/ 2147483647 w 21600" name="T0"/>
                <a:gd fmla="*/ 2147483647 h 21600" name="T1"/>
                <a:gd fmla="*/ 2147483647 w 21600" name="T2"/>
                <a:gd fmla="*/ 2147483647 h 21600" name="T3"/>
                <a:gd fmla="*/ 2147483647 w 21600" name="T4"/>
                <a:gd fmla="*/ 2147483647 h 21600" name="T5"/>
                <a:gd fmla="*/ 2147483647 w 21600" name="T6"/>
                <a:gd fmla="*/ 2147483647 h 21600" name="T7"/>
                <a:gd fmla="*/ 2147483647 w 21600" name="T8"/>
                <a:gd fmla="*/ 2147483647 h 21600" name="T9"/>
                <a:gd fmla="*/ 2147483647 w 21600" name="T10"/>
                <a:gd fmla="*/ 2147483647 h 21600" name="T11"/>
                <a:gd fmla="*/ 2147483647 w 21600" name="T12"/>
                <a:gd fmla="*/ 0 h 21600" name="T13"/>
                <a:gd fmla="*/ 2147483647 w 21600" name="T14"/>
                <a:gd fmla="*/ 2147483647 h 21600" name="T15"/>
                <a:gd fmla="*/ 2147483647 w 21600" name="T16"/>
                <a:gd fmla="*/ 2147483647 h 21600" name="T17"/>
                <a:gd fmla="*/ 2147483647 w 21600" name="T18"/>
                <a:gd fmla="*/ 2147483647 h 21600" name="T19"/>
                <a:gd fmla="*/ 2147483647 w 21600" name="T20"/>
                <a:gd fmla="*/ 2147483647 h 21600" name="T21"/>
                <a:gd fmla="*/ 2147483647 w 21600" name="T22"/>
                <a:gd fmla="*/ 2147483647 h 21600" name="T23"/>
                <a:gd fmla="*/ 2147483647 w 21600" name="T24"/>
                <a:gd fmla="*/ 2147483647 h 21600" name="T25"/>
                <a:gd fmla="*/ 2147483647 w 21600" name="T26"/>
                <a:gd fmla="*/ 2147483647 h 21600" name="T27"/>
                <a:gd fmla="*/ 2147483647 w 21600" name="T28"/>
                <a:gd fmla="*/ 2147483647 h 21600" name="T29"/>
                <a:gd fmla="*/ 2147483647 w 21600" name="T30"/>
                <a:gd fmla="*/ 2147483647 h 21600" name="T31"/>
                <a:gd fmla="*/ 2147483647 w 21600" name="T32"/>
                <a:gd fmla="*/ 2147483647 h 21600" name="T33"/>
                <a:gd fmla="*/ 2147483647 w 21600" name="T34"/>
                <a:gd fmla="*/ 2147483647 h 21600" name="T35"/>
                <a:gd fmla="*/ 2147483647 w 21600" name="T36"/>
                <a:gd fmla="*/ 2147483647 h 21600" name="T37"/>
                <a:gd fmla="*/ 2147483647 w 21600" name="T38"/>
                <a:gd fmla="*/ 2147483647 h 21600" name="T39"/>
                <a:gd fmla="*/ 2147483647 w 21600" name="T40"/>
                <a:gd fmla="*/ 2147483647 h 21600" name="T41"/>
                <a:gd fmla="*/ 2147483647 w 21600" name="T42"/>
                <a:gd fmla="*/ 2147483647 h 21600" name="T43"/>
                <a:gd fmla="*/ 2147483647 w 21600" name="T44"/>
                <a:gd fmla="*/ 2147483647 h 21600" name="T45"/>
                <a:gd fmla="*/ 2147483647 w 21600" name="T46"/>
                <a:gd fmla="*/ 2147483647 h 21600" name="T47"/>
                <a:gd fmla="*/ 2147483647 w 21600" name="T48"/>
                <a:gd fmla="*/ 2147483647 h 21600" name="T49"/>
                <a:gd fmla="*/ 2147483647 w 21600" name="T50"/>
                <a:gd fmla="*/ 2147483647 h 21600" name="T51"/>
                <a:gd fmla="*/ 0 w 21600" name="T52"/>
                <a:gd fmla="*/ 2147483647 h 21600" name="T53"/>
                <a:gd fmla="*/ 0 w 21600" name="T54"/>
                <a:gd fmla="*/ 2147483647 h 21600" name="T55"/>
                <a:gd fmla="*/ 2147483647 w 21600" name="T56"/>
                <a:gd fmla="*/ 2147483647 h 21600" name="T57"/>
                <a:gd fmla="*/ 2147483647 w 21600" name="T58"/>
                <a:gd fmla="*/ 2147483647 h 21600" name="T59"/>
                <a:gd fmla="*/ 2147483647 w 21600" name="T60"/>
                <a:gd fmla="*/ 2147483647 h 21600" name="T61"/>
                <a:gd fmla="*/ 2147483647 w 21600" name="T62"/>
                <a:gd fmla="*/ 2147483647 h 21600" name="T63"/>
                <a:gd fmla="*/ 2147483647 w 21600" name="T64"/>
                <a:gd fmla="*/ 2147483647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43" name="AutoShape 43"/>
            <p:cNvSpPr/>
            <p:nvPr/>
          </p:nvSpPr>
          <p:spPr bwMode="auto">
            <a:xfrm>
              <a:off x="5680174" y="4650674"/>
              <a:ext cx="296856" cy="722969"/>
            </a:xfrm>
            <a:custGeom>
              <a:gdLst>
                <a:gd fmla="*/ 8707111 w 21600" name="T0"/>
                <a:gd fmla="*/ 6003098 h 21600" name="T1"/>
                <a:gd fmla="*/ 7927360 w 21600" name="T2"/>
                <a:gd fmla="*/ 10739855 h 21600" name="T3"/>
                <a:gd fmla="*/ 6237936 w 21600" name="T4"/>
                <a:gd fmla="*/ 12635973 h 21600" name="T5"/>
                <a:gd fmla="*/ 4418541 w 21600" name="T6"/>
                <a:gd fmla="*/ 10739855 h 21600" name="T7"/>
                <a:gd fmla="*/ 3638790 w 21600" name="T8"/>
                <a:gd fmla="*/ 6003098 h 21600" name="T9"/>
                <a:gd fmla="*/ 4418541 w 21600" name="T10"/>
                <a:gd fmla="*/ 1896060 h 21600" name="T11"/>
                <a:gd fmla="*/ 6237936 w 21600" name="T12"/>
                <a:gd fmla="*/ 0 h 21600" name="T13"/>
                <a:gd fmla="*/ 7927360 w 21600" name="T14"/>
                <a:gd fmla="*/ 1896060 h 21600" name="T15"/>
                <a:gd fmla="*/ 8707111 w 21600" name="T16"/>
                <a:gd fmla="*/ 6003098 h 21600" name="T17"/>
                <a:gd fmla="*/ 12475848 w 21600" name="T18"/>
                <a:gd fmla="*/ 42333153 h 21600" name="T19"/>
                <a:gd fmla="*/ 11176287 w 21600" name="T20"/>
                <a:gd fmla="*/ 45177301 h 21600" name="T21"/>
                <a:gd fmla="*/ 10006672 w 21600" name="T22"/>
                <a:gd fmla="*/ 42333153 h 21600" name="T23"/>
                <a:gd fmla="*/ 10006672 w 21600" name="T24"/>
                <a:gd fmla="*/ 21798021 h 21600" name="T25"/>
                <a:gd fmla="*/ 9486838 w 21600" name="T26"/>
                <a:gd fmla="*/ 21798021 h 21600" name="T27"/>
                <a:gd fmla="*/ 9486838 w 21600" name="T28"/>
                <a:gd fmla="*/ 70767442 h 21600" name="T29"/>
                <a:gd fmla="*/ 8057307 w 21600" name="T30"/>
                <a:gd fmla="*/ 73926450 h 21600" name="T31"/>
                <a:gd fmla="*/ 6627799 w 21600" name="T32"/>
                <a:gd fmla="*/ 70767442 h 21600" name="T33"/>
                <a:gd fmla="*/ 6627799 w 21600" name="T34"/>
                <a:gd fmla="*/ 42018293 h 21600" name="T35"/>
                <a:gd fmla="*/ 5848048 w 21600" name="T36"/>
                <a:gd fmla="*/ 42018293 h 21600" name="T37"/>
                <a:gd fmla="*/ 5848048 w 21600" name="T38"/>
                <a:gd fmla="*/ 70767442 h 21600" name="T39"/>
                <a:gd fmla="*/ 4418541 w 21600" name="T40"/>
                <a:gd fmla="*/ 73926450 h 21600" name="T41"/>
                <a:gd fmla="*/ 2989009 w 21600" name="T42"/>
                <a:gd fmla="*/ 70767442 h 21600" name="T43"/>
                <a:gd fmla="*/ 2989009 w 21600" name="T44"/>
                <a:gd fmla="*/ 21798021 h 21600" name="T45"/>
                <a:gd fmla="*/ 2339229 w 21600" name="T46"/>
                <a:gd fmla="*/ 21798021 h 21600" name="T47"/>
                <a:gd fmla="*/ 2339229 w 21600" name="T48"/>
                <a:gd fmla="*/ 42333153 h 21600" name="T49"/>
                <a:gd fmla="*/ 116961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926 w 21600" name="T56"/>
                <a:gd fmla="*/ 13269086 h 21600" name="T57"/>
                <a:gd fmla="*/ 9226921 w 21600" name="T58"/>
                <a:gd fmla="*/ 13269086 h 21600" name="T59"/>
                <a:gd fmla="*/ 12475848 w 21600" name="T60"/>
                <a:gd fmla="*/ 18953931 h 21600" name="T61"/>
                <a:gd fmla="*/ 12475848 w 21600" name="T62"/>
                <a:gd fmla="*/ 42333153 h 21600" name="T63"/>
                <a:gd fmla="*/ 12475848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350" y="13200"/>
                  </a:cubicBezTo>
                  <a:cubicBezTo>
                    <a:pt x="18000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" name="AutoShape 44"/>
            <p:cNvSpPr/>
            <p:nvPr/>
          </p:nvSpPr>
          <p:spPr bwMode="auto">
            <a:xfrm>
              <a:off x="3808556" y="4650674"/>
              <a:ext cx="295268" cy="722969"/>
            </a:xfrm>
            <a:custGeom>
              <a:gdLst>
                <a:gd fmla="*/ 8691644 w 21600" name="T0"/>
                <a:gd fmla="*/ 6003098 h 21600" name="T1"/>
                <a:gd fmla="*/ 7912841 w 21600" name="T2"/>
                <a:gd fmla="*/ 10739855 h 21600" name="T3"/>
                <a:gd fmla="*/ 6096811 w 21600" name="T4"/>
                <a:gd fmla="*/ 12635973 h 21600" name="T5"/>
                <a:gd fmla="*/ 4280781 w 21600" name="T6"/>
                <a:gd fmla="*/ 10739855 h 21600" name="T7"/>
                <a:gd fmla="*/ 3632060 w 21600" name="T8"/>
                <a:gd fmla="*/ 6003098 h 21600" name="T9"/>
                <a:gd fmla="*/ 4280781 w 21600" name="T10"/>
                <a:gd fmla="*/ 1896060 h 21600" name="T11"/>
                <a:gd fmla="*/ 6096811 w 21600" name="T12"/>
                <a:gd fmla="*/ 0 h 21600" name="T13"/>
                <a:gd fmla="*/ 7912841 w 21600" name="T14"/>
                <a:gd fmla="*/ 1896060 h 21600" name="T15"/>
                <a:gd fmla="*/ 8691644 w 21600" name="T16"/>
                <a:gd fmla="*/ 6003098 h 21600" name="T17"/>
                <a:gd fmla="*/ 12323705 w 21600" name="T18"/>
                <a:gd fmla="*/ 42333153 h 21600" name="T19"/>
                <a:gd fmla="*/ 11156371 w 21600" name="T20"/>
                <a:gd fmla="*/ 45177301 h 21600" name="T21"/>
                <a:gd fmla="*/ 9988488 w 21600" name="T22"/>
                <a:gd fmla="*/ 42333153 h 21600" name="T23"/>
                <a:gd fmla="*/ 9988488 w 21600" name="T24"/>
                <a:gd fmla="*/ 21798021 h 21600" name="T25"/>
                <a:gd fmla="*/ 9469851 w 21600" name="T26"/>
                <a:gd fmla="*/ 21798021 h 21600" name="T27"/>
                <a:gd fmla="*/ 9469851 w 21600" name="T28"/>
                <a:gd fmla="*/ 70767442 h 21600" name="T29"/>
                <a:gd fmla="*/ 8042924 w 21600" name="T30"/>
                <a:gd fmla="*/ 73926450 h 21600" name="T31"/>
                <a:gd fmla="*/ 6485914 w 21600" name="T32"/>
                <a:gd fmla="*/ 70767442 h 21600" name="T33"/>
                <a:gd fmla="*/ 6485914 w 21600" name="T34"/>
                <a:gd fmla="*/ 42018293 h 21600" name="T35"/>
                <a:gd fmla="*/ 5837791 w 21600" name="T36"/>
                <a:gd fmla="*/ 42018293 h 21600" name="T37"/>
                <a:gd fmla="*/ 5837791 w 21600" name="T38"/>
                <a:gd fmla="*/ 70767442 h 21600" name="T39"/>
                <a:gd fmla="*/ 4280781 w 21600" name="T40"/>
                <a:gd fmla="*/ 73926450 h 21600" name="T41"/>
                <a:gd fmla="*/ 2853854 w 21600" name="T42"/>
                <a:gd fmla="*/ 70767442 h 21600" name="T43"/>
                <a:gd fmla="*/ 2853854 w 21600" name="T44"/>
                <a:gd fmla="*/ 21798021 h 21600" name="T45"/>
                <a:gd fmla="*/ 2335217 w 21600" name="T46"/>
                <a:gd fmla="*/ 21798021 h 21600" name="T47"/>
                <a:gd fmla="*/ 2335217 w 21600" name="T48"/>
                <a:gd fmla="*/ 42333153 h 21600" name="T49"/>
                <a:gd fmla="*/ 116733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2957 w 21600" name="T56"/>
                <a:gd fmla="*/ 13269086 h 21600" name="T57"/>
                <a:gd fmla="*/ 9210258 w 21600" name="T58"/>
                <a:gd fmla="*/ 13269086 h 21600" name="T59"/>
                <a:gd fmla="*/ 12323705 w 21600" name="T60"/>
                <a:gd fmla="*/ 18953931 h 21600" name="T61"/>
                <a:gd fmla="*/ 12323705 w 21600" name="T62"/>
                <a:gd fmla="*/ 42333153 h 21600" name="T63"/>
                <a:gd fmla="*/ 12323705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821" y="2677"/>
                    <a:pt x="6366" y="2308"/>
                    <a:pt x="6366" y="1754"/>
                  </a:cubicBezTo>
                  <a:cubicBezTo>
                    <a:pt x="6366" y="1292"/>
                    <a:pt x="6821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684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5" name="AutoShape 45"/>
            <p:cNvSpPr/>
            <p:nvPr/>
          </p:nvSpPr>
          <p:spPr bwMode="auto">
            <a:xfrm>
              <a:off x="4432429" y="4650674"/>
              <a:ext cx="295268" cy="722969"/>
            </a:xfrm>
            <a:custGeom>
              <a:gdLst>
                <a:gd fmla="*/ 8548045 w 21600" name="T0"/>
                <a:gd fmla="*/ 6003098 h 21600" name="T1"/>
                <a:gd fmla="*/ 7910132 w 21600" name="T2"/>
                <a:gd fmla="*/ 10739855 h 21600" name="T3"/>
                <a:gd fmla="*/ 6123980 w 21600" name="T4"/>
                <a:gd fmla="*/ 12635973 h 21600" name="T5"/>
                <a:gd fmla="*/ 4337828 w 21600" name="T6"/>
                <a:gd fmla="*/ 10739855 h 21600" name="T7"/>
                <a:gd fmla="*/ 3572327 w 21600" name="T8"/>
                <a:gd fmla="*/ 6003098 h 21600" name="T9"/>
                <a:gd fmla="*/ 4337828 w 21600" name="T10"/>
                <a:gd fmla="*/ 1896060 h 21600" name="T11"/>
                <a:gd fmla="*/ 6123980 w 21600" name="T12"/>
                <a:gd fmla="*/ 0 h 21600" name="T13"/>
                <a:gd fmla="*/ 7910132 w 21600" name="T14"/>
                <a:gd fmla="*/ 1896060 h 21600" name="T15"/>
                <a:gd fmla="*/ 8548045 w 21600" name="T16"/>
                <a:gd fmla="*/ 6003098 h 21600" name="T17"/>
                <a:gd fmla="*/ 12247959 w 21600" name="T18"/>
                <a:gd fmla="*/ 42333153 h 21600" name="T19"/>
                <a:gd fmla="*/ 11099721 w 21600" name="T20"/>
                <a:gd fmla="*/ 45177301 h 21600" name="T21"/>
                <a:gd fmla="*/ 9951458 w 21600" name="T22"/>
                <a:gd fmla="*/ 42333153 h 21600" name="T23"/>
                <a:gd fmla="*/ 9951458 w 21600" name="T24"/>
                <a:gd fmla="*/ 21798021 h 21600" name="T25"/>
                <a:gd fmla="*/ 9313545 w 21600" name="T26"/>
                <a:gd fmla="*/ 21798021 h 21600" name="T27"/>
                <a:gd fmla="*/ 9313545 w 21600" name="T28"/>
                <a:gd fmla="*/ 70767442 h 21600" name="T29"/>
                <a:gd fmla="*/ 7910132 w 21600" name="T30"/>
                <a:gd fmla="*/ 73926450 h 21600" name="T31"/>
                <a:gd fmla="*/ 6506718 w 21600" name="T32"/>
                <a:gd fmla="*/ 70767442 h 21600" name="T33"/>
                <a:gd fmla="*/ 6506718 w 21600" name="T34"/>
                <a:gd fmla="*/ 42018293 h 21600" name="T35"/>
                <a:gd fmla="*/ 5741241 w 21600" name="T36"/>
                <a:gd fmla="*/ 42018293 h 21600" name="T37"/>
                <a:gd fmla="*/ 5741241 w 21600" name="T38"/>
                <a:gd fmla="*/ 70767442 h 21600" name="T39"/>
                <a:gd fmla="*/ 4337828 w 21600" name="T40"/>
                <a:gd fmla="*/ 73926450 h 21600" name="T41"/>
                <a:gd fmla="*/ 2934414 w 21600" name="T42"/>
                <a:gd fmla="*/ 70767442 h 21600" name="T43"/>
                <a:gd fmla="*/ 2934414 w 21600" name="T44"/>
                <a:gd fmla="*/ 21798021 h 21600" name="T45"/>
                <a:gd fmla="*/ 2296501 w 21600" name="T46"/>
                <a:gd fmla="*/ 21798021 h 21600" name="T47"/>
                <a:gd fmla="*/ 2296501 w 21600" name="T48"/>
                <a:gd fmla="*/ 42333153 h 21600" name="T49"/>
                <a:gd fmla="*/ 1148239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189565 w 21600" name="T56"/>
                <a:gd fmla="*/ 13269086 h 21600" name="T57"/>
                <a:gd fmla="*/ 905839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850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850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6" name="AutoShape 46"/>
            <p:cNvSpPr/>
            <p:nvPr/>
          </p:nvSpPr>
          <p:spPr bwMode="auto">
            <a:xfrm>
              <a:off x="6016716" y="4650674"/>
              <a:ext cx="293681" cy="722969"/>
            </a:xfrm>
            <a:custGeom>
              <a:gdLst>
                <a:gd fmla="*/ 8638223 w 21600" name="T0"/>
                <a:gd fmla="*/ 6003098 h 21600" name="T1"/>
                <a:gd fmla="*/ 7864221 w 21600" name="T2"/>
                <a:gd fmla="*/ 10739855 h 21600" name="T3"/>
                <a:gd fmla="*/ 6059329 w 21600" name="T4"/>
                <a:gd fmla="*/ 12635973 h 21600" name="T5"/>
                <a:gd fmla="*/ 4254460 w 21600" name="T6"/>
                <a:gd fmla="*/ 10739855 h 21600" name="T7"/>
                <a:gd fmla="*/ 3609737 w 21600" name="T8"/>
                <a:gd fmla="*/ 6003098 h 21600" name="T9"/>
                <a:gd fmla="*/ 4254460 w 21600" name="T10"/>
                <a:gd fmla="*/ 1896060 h 21600" name="T11"/>
                <a:gd fmla="*/ 6059329 w 21600" name="T12"/>
                <a:gd fmla="*/ 0 h 21600" name="T13"/>
                <a:gd fmla="*/ 7864221 w 21600" name="T14"/>
                <a:gd fmla="*/ 1896060 h 21600" name="T15"/>
                <a:gd fmla="*/ 8638223 w 21600" name="T16"/>
                <a:gd fmla="*/ 6003098 h 21600" name="T17"/>
                <a:gd fmla="*/ 12247959 w 21600" name="T18"/>
                <a:gd fmla="*/ 42333153 h 21600" name="T19"/>
                <a:gd fmla="*/ 11087814 w 21600" name="T20"/>
                <a:gd fmla="*/ 45177301 h 21600" name="T21"/>
                <a:gd fmla="*/ 9927074 w 21600" name="T22"/>
                <a:gd fmla="*/ 42333153 h 21600" name="T23"/>
                <a:gd fmla="*/ 9927074 w 21600" name="T24"/>
                <a:gd fmla="*/ 21798021 h 21600" name="T25"/>
                <a:gd fmla="*/ 9411653 w 21600" name="T26"/>
                <a:gd fmla="*/ 21798021 h 21600" name="T27"/>
                <a:gd fmla="*/ 9411653 w 21600" name="T28"/>
                <a:gd fmla="*/ 70767442 h 21600" name="T29"/>
                <a:gd fmla="*/ 7993499 w 21600" name="T30"/>
                <a:gd fmla="*/ 73926450 h 21600" name="T31"/>
                <a:gd fmla="*/ 6446068 w 21600" name="T32"/>
                <a:gd fmla="*/ 70767442 h 21600" name="T33"/>
                <a:gd fmla="*/ 6446068 w 21600" name="T34"/>
                <a:gd fmla="*/ 42018293 h 21600" name="T35"/>
                <a:gd fmla="*/ 5801916 w 21600" name="T36"/>
                <a:gd fmla="*/ 42018293 h 21600" name="T37"/>
                <a:gd fmla="*/ 5801916 w 21600" name="T38"/>
                <a:gd fmla="*/ 70767442 h 21600" name="T39"/>
                <a:gd fmla="*/ 4254460 w 21600" name="T40"/>
                <a:gd fmla="*/ 73926450 h 21600" name="T41"/>
                <a:gd fmla="*/ 2836307 w 21600" name="T42"/>
                <a:gd fmla="*/ 70767442 h 21600" name="T43"/>
                <a:gd fmla="*/ 2836307 w 21600" name="T44"/>
                <a:gd fmla="*/ 21798021 h 21600" name="T45"/>
                <a:gd fmla="*/ 2320885 w 21600" name="T46"/>
                <a:gd fmla="*/ 21798021 h 21600" name="T47"/>
                <a:gd fmla="*/ 2320885 w 21600" name="T48"/>
                <a:gd fmla="*/ 42333153 h 21600" name="T49"/>
                <a:gd fmla="*/ 1160145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94315 w 21600" name="T56"/>
                <a:gd fmla="*/ 13269086 h 21600" name="T57"/>
                <a:gd fmla="*/ 9153644 w 21600" name="T58"/>
                <a:gd fmla="*/ 13269086 h 21600" name="T59"/>
                <a:gd fmla="*/ 12247959 w 21600" name="T60"/>
                <a:gd fmla="*/ 18953931 h 21600" name="T61"/>
                <a:gd fmla="*/ 12247959 w 21600" name="T62"/>
                <a:gd fmla="*/ 42333153 h 21600" name="T63"/>
                <a:gd fmla="*/ 1224795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366" y="2308"/>
                    <a:pt x="6366" y="1754"/>
                  </a:cubicBezTo>
                  <a:cubicBezTo>
                    <a:pt x="6366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4097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7" name="AutoShape 47"/>
            <p:cNvSpPr/>
            <p:nvPr/>
          </p:nvSpPr>
          <p:spPr bwMode="auto">
            <a:xfrm>
              <a:off x="6642177" y="4650674"/>
              <a:ext cx="293681" cy="722969"/>
            </a:xfrm>
            <a:custGeom>
              <a:gdLst>
                <a:gd fmla="*/ 8531889 w 21600" name="T0"/>
                <a:gd fmla="*/ 6003098 h 21600" name="T1"/>
                <a:gd fmla="*/ 7767422 w 21600" name="T2"/>
                <a:gd fmla="*/ 10739855 h 21600" name="T3"/>
                <a:gd fmla="*/ 5984771 w 21600" name="T4"/>
                <a:gd fmla="*/ 12635973 h 21600" name="T5"/>
                <a:gd fmla="*/ 4202095 w 21600" name="T6"/>
                <a:gd fmla="*/ 10739855 h 21600" name="T7"/>
                <a:gd fmla="*/ 3438196 w 21600" name="T8"/>
                <a:gd fmla="*/ 6003098 h 21600" name="T9"/>
                <a:gd fmla="*/ 4202095 w 21600" name="T10"/>
                <a:gd fmla="*/ 1896060 h 21600" name="T11"/>
                <a:gd fmla="*/ 5984771 w 21600" name="T12"/>
                <a:gd fmla="*/ 0 h 21600" name="T13"/>
                <a:gd fmla="*/ 7767422 w 21600" name="T14"/>
                <a:gd fmla="*/ 1896060 h 21600" name="T15"/>
                <a:gd fmla="*/ 8531889 w 21600" name="T16"/>
                <a:gd fmla="*/ 6003098 h 21600" name="T17"/>
                <a:gd fmla="*/ 12097217 w 21600" name="T18"/>
                <a:gd fmla="*/ 42333153 h 21600" name="T19"/>
                <a:gd fmla="*/ 10951333 w 21600" name="T20"/>
                <a:gd fmla="*/ 45177301 h 21600" name="T21"/>
                <a:gd fmla="*/ 9804904 w 21600" name="T22"/>
                <a:gd fmla="*/ 42333153 h 21600" name="T23"/>
                <a:gd fmla="*/ 9804904 w 21600" name="T24"/>
                <a:gd fmla="*/ 21798021 h 21600" name="T25"/>
                <a:gd fmla="*/ 9295812 w 21600" name="T26"/>
                <a:gd fmla="*/ 21798021 h 21600" name="T27"/>
                <a:gd fmla="*/ 9295812 w 21600" name="T28"/>
                <a:gd fmla="*/ 70767442 h 21600" name="T29"/>
                <a:gd fmla="*/ 7767422 w 21600" name="T30"/>
                <a:gd fmla="*/ 73926450 h 21600" name="T31"/>
                <a:gd fmla="*/ 6366732 w 21600" name="T32"/>
                <a:gd fmla="*/ 70767442 h 21600" name="T33"/>
                <a:gd fmla="*/ 6366732 w 21600" name="T34"/>
                <a:gd fmla="*/ 42018293 h 21600" name="T35"/>
                <a:gd fmla="*/ 5730485 w 21600" name="T36"/>
                <a:gd fmla="*/ 42018293 h 21600" name="T37"/>
                <a:gd fmla="*/ 5730485 w 21600" name="T38"/>
                <a:gd fmla="*/ 70767442 h 21600" name="T39"/>
                <a:gd fmla="*/ 4202095 w 21600" name="T40"/>
                <a:gd fmla="*/ 73926450 h 21600" name="T41"/>
                <a:gd fmla="*/ 2801405 w 21600" name="T42"/>
                <a:gd fmla="*/ 70767442 h 21600" name="T43"/>
                <a:gd fmla="*/ 2801405 w 21600" name="T44"/>
                <a:gd fmla="*/ 21798021 h 21600" name="T45"/>
                <a:gd fmla="*/ 2292312 w 21600" name="T46"/>
                <a:gd fmla="*/ 21798021 h 21600" name="T47"/>
                <a:gd fmla="*/ 2292312 w 21600" name="T48"/>
                <a:gd fmla="*/ 42333153 h 21600" name="T49"/>
                <a:gd fmla="*/ 114588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056235 w 21600" name="T56"/>
                <a:gd fmla="*/ 13269086 h 21600" name="T57"/>
                <a:gd fmla="*/ 9040982 w 21600" name="T58"/>
                <a:gd fmla="*/ 13269086 h 21600" name="T59"/>
                <a:gd fmla="*/ 12097217 w 21600" name="T60"/>
                <a:gd fmla="*/ 18953931 h 21600" name="T61"/>
                <a:gd fmla="*/ 12097217 w 21600" name="T62"/>
                <a:gd fmla="*/ 42333153 h 21600" name="T63"/>
                <a:gd fmla="*/ 12097217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234" y="1754"/>
                  </a:moveTo>
                  <a:cubicBezTo>
                    <a:pt x="15234" y="2308"/>
                    <a:pt x="14779" y="2677"/>
                    <a:pt x="13869" y="3138"/>
                  </a:cubicBezTo>
                  <a:cubicBezTo>
                    <a:pt x="12960" y="3508"/>
                    <a:pt x="12051" y="3692"/>
                    <a:pt x="10686" y="3692"/>
                  </a:cubicBezTo>
                  <a:cubicBezTo>
                    <a:pt x="9549" y="3692"/>
                    <a:pt x="8413" y="3508"/>
                    <a:pt x="7503" y="3138"/>
                  </a:cubicBezTo>
                  <a:cubicBezTo>
                    <a:pt x="6594" y="2677"/>
                    <a:pt x="6139" y="2308"/>
                    <a:pt x="6139" y="1754"/>
                  </a:cubicBezTo>
                  <a:cubicBezTo>
                    <a:pt x="6139" y="1292"/>
                    <a:pt x="6594" y="831"/>
                    <a:pt x="7503" y="554"/>
                  </a:cubicBezTo>
                  <a:cubicBezTo>
                    <a:pt x="8413" y="185"/>
                    <a:pt x="9549" y="0"/>
                    <a:pt x="10686" y="0"/>
                  </a:cubicBezTo>
                  <a:cubicBezTo>
                    <a:pt x="12051" y="0"/>
                    <a:pt x="12960" y="185"/>
                    <a:pt x="13869" y="554"/>
                  </a:cubicBezTo>
                  <a:cubicBezTo>
                    <a:pt x="14779" y="831"/>
                    <a:pt x="15234" y="1292"/>
                    <a:pt x="15234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18" y="13200"/>
                    <a:pt x="19554" y="13200"/>
                  </a:cubicBezTo>
                  <a:cubicBezTo>
                    <a:pt x="18189" y="13200"/>
                    <a:pt x="17507" y="12923"/>
                    <a:pt x="17507" y="12369"/>
                  </a:cubicBezTo>
                  <a:cubicBezTo>
                    <a:pt x="17507" y="6369"/>
                    <a:pt x="17507" y="6369"/>
                    <a:pt x="17507" y="6369"/>
                  </a:cubicBezTo>
                  <a:cubicBezTo>
                    <a:pt x="16598" y="6369"/>
                    <a:pt x="16598" y="6369"/>
                    <a:pt x="16598" y="6369"/>
                  </a:cubicBezTo>
                  <a:cubicBezTo>
                    <a:pt x="16598" y="20677"/>
                    <a:pt x="16598" y="20677"/>
                    <a:pt x="16598" y="20677"/>
                  </a:cubicBezTo>
                  <a:cubicBezTo>
                    <a:pt x="16598" y="21323"/>
                    <a:pt x="15688" y="21600"/>
                    <a:pt x="13869" y="21600"/>
                  </a:cubicBezTo>
                  <a:cubicBezTo>
                    <a:pt x="12278" y="21600"/>
                    <a:pt x="11368" y="21323"/>
                    <a:pt x="11368" y="20677"/>
                  </a:cubicBezTo>
                  <a:cubicBezTo>
                    <a:pt x="11368" y="12277"/>
                    <a:pt x="11368" y="12277"/>
                    <a:pt x="11368" y="12277"/>
                  </a:cubicBezTo>
                  <a:cubicBezTo>
                    <a:pt x="10232" y="12277"/>
                    <a:pt x="10232" y="12277"/>
                    <a:pt x="10232" y="12277"/>
                  </a:cubicBezTo>
                  <a:cubicBezTo>
                    <a:pt x="10232" y="20677"/>
                    <a:pt x="10232" y="20677"/>
                    <a:pt x="10232" y="20677"/>
                  </a:cubicBezTo>
                  <a:cubicBezTo>
                    <a:pt x="10232" y="21323"/>
                    <a:pt x="9322" y="21600"/>
                    <a:pt x="7503" y="21600"/>
                  </a:cubicBezTo>
                  <a:cubicBezTo>
                    <a:pt x="5912" y="21600"/>
                    <a:pt x="5002" y="21323"/>
                    <a:pt x="5002" y="20677"/>
                  </a:cubicBezTo>
                  <a:cubicBezTo>
                    <a:pt x="5002" y="6369"/>
                    <a:pt x="5002" y="6369"/>
                    <a:pt x="5002" y="6369"/>
                  </a:cubicBezTo>
                  <a:cubicBezTo>
                    <a:pt x="4093" y="6369"/>
                    <a:pt x="4093" y="6369"/>
                    <a:pt x="4093" y="6369"/>
                  </a:cubicBezTo>
                  <a:cubicBezTo>
                    <a:pt x="4093" y="12369"/>
                    <a:pt x="4093" y="12369"/>
                    <a:pt x="4093" y="12369"/>
                  </a:cubicBezTo>
                  <a:cubicBezTo>
                    <a:pt x="4093" y="12923"/>
                    <a:pt x="3411" y="13200"/>
                    <a:pt x="2046" y="13200"/>
                  </a:cubicBezTo>
                  <a:cubicBezTo>
                    <a:pt x="682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19" y="3877"/>
                    <a:pt x="5457" y="3877"/>
                  </a:cubicBezTo>
                  <a:cubicBezTo>
                    <a:pt x="16143" y="3877"/>
                    <a:pt x="16143" y="3877"/>
                    <a:pt x="16143" y="3877"/>
                  </a:cubicBezTo>
                  <a:cubicBezTo>
                    <a:pt x="19781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8" name="AutoShape 48"/>
            <p:cNvSpPr/>
            <p:nvPr/>
          </p:nvSpPr>
          <p:spPr bwMode="auto">
            <a:xfrm>
              <a:off x="6332622" y="4650674"/>
              <a:ext cx="296855" cy="722969"/>
            </a:xfrm>
            <a:custGeom>
              <a:gdLst>
                <a:gd fmla="*/ 8707070 w 21600" name="T0"/>
                <a:gd fmla="*/ 6003098 h 21600" name="T1"/>
                <a:gd fmla="*/ 8057291 w 21600" name="T2"/>
                <a:gd fmla="*/ 10739855 h 21600" name="T3"/>
                <a:gd fmla="*/ 6237900 w 21600" name="T4"/>
                <a:gd fmla="*/ 12635973 h 21600" name="T5"/>
                <a:gd fmla="*/ 4418508 w 21600" name="T6"/>
                <a:gd fmla="*/ 10739855 h 21600" name="T7"/>
                <a:gd fmla="*/ 3638783 w 21600" name="T8"/>
                <a:gd fmla="*/ 6003098 h 21600" name="T9"/>
                <a:gd fmla="*/ 4418508 w 21600" name="T10"/>
                <a:gd fmla="*/ 1896060 h 21600" name="T11"/>
                <a:gd fmla="*/ 6237900 w 21600" name="T12"/>
                <a:gd fmla="*/ 0 h 21600" name="T13"/>
                <a:gd fmla="*/ 8057291 w 21600" name="T14"/>
                <a:gd fmla="*/ 1896060 h 21600" name="T15"/>
                <a:gd fmla="*/ 8707070 w 21600" name="T16"/>
                <a:gd fmla="*/ 6003098 h 21600" name="T17"/>
                <a:gd fmla="*/ 12475799 w 21600" name="T18"/>
                <a:gd fmla="*/ 42333153 h 21600" name="T19"/>
                <a:gd fmla="*/ 11306187 w 21600" name="T20"/>
                <a:gd fmla="*/ 45177301 h 21600" name="T21"/>
                <a:gd fmla="*/ 10136599 w 21600" name="T22"/>
                <a:gd fmla="*/ 42333153 h 21600" name="T23"/>
                <a:gd fmla="*/ 10136599 w 21600" name="T24"/>
                <a:gd fmla="*/ 21798021 h 21600" name="T25"/>
                <a:gd fmla="*/ 9486796 w 21600" name="T26"/>
                <a:gd fmla="*/ 21798021 h 21600" name="T27"/>
                <a:gd fmla="*/ 9486796 w 21600" name="T28"/>
                <a:gd fmla="*/ 70767442 h 21600" name="T29"/>
                <a:gd fmla="*/ 8057291 w 21600" name="T30"/>
                <a:gd fmla="*/ 73926450 h 21600" name="T31"/>
                <a:gd fmla="*/ 6627762 w 21600" name="T32"/>
                <a:gd fmla="*/ 70767442 h 21600" name="T33"/>
                <a:gd fmla="*/ 6627762 w 21600" name="T34"/>
                <a:gd fmla="*/ 42018293 h 21600" name="T35"/>
                <a:gd fmla="*/ 5848037 w 21600" name="T36"/>
                <a:gd fmla="*/ 42018293 h 21600" name="T37"/>
                <a:gd fmla="*/ 5848037 w 21600" name="T38"/>
                <a:gd fmla="*/ 70767442 h 21600" name="T39"/>
                <a:gd fmla="*/ 4418508 w 21600" name="T40"/>
                <a:gd fmla="*/ 73926450 h 21600" name="T41"/>
                <a:gd fmla="*/ 2989004 w 21600" name="T42"/>
                <a:gd fmla="*/ 70767442 h 21600" name="T43"/>
                <a:gd fmla="*/ 2989004 w 21600" name="T44"/>
                <a:gd fmla="*/ 21798021 h 21600" name="T45"/>
                <a:gd fmla="*/ 2339224 w 21600" name="T46"/>
                <a:gd fmla="*/ 21798021 h 21600" name="T47"/>
                <a:gd fmla="*/ 2339224 w 21600" name="T48"/>
                <a:gd fmla="*/ 42333153 h 21600" name="T49"/>
                <a:gd fmla="*/ 1169612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896 w 21600" name="T56"/>
                <a:gd fmla="*/ 13269086 h 21600" name="T57"/>
                <a:gd fmla="*/ 9226903 w 21600" name="T58"/>
                <a:gd fmla="*/ 13269086 h 21600" name="T59"/>
                <a:gd fmla="*/ 12475799 w 21600" name="T60"/>
                <a:gd fmla="*/ 18953931 h 21600" name="T61"/>
                <a:gd fmla="*/ 12475799 w 21600" name="T62"/>
                <a:gd fmla="*/ 42333153 h 21600" name="T63"/>
                <a:gd fmla="*/ 12475799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950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550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950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550" y="12923"/>
                    <a:pt x="17550" y="12369"/>
                  </a:cubicBezTo>
                  <a:cubicBezTo>
                    <a:pt x="17550" y="6369"/>
                    <a:pt x="17550" y="6369"/>
                    <a:pt x="17550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5AAB31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9" name="AutoShape 49"/>
            <p:cNvSpPr/>
            <p:nvPr/>
          </p:nvSpPr>
          <p:spPr bwMode="auto">
            <a:xfrm>
              <a:off x="6958082" y="4650674"/>
              <a:ext cx="296855" cy="722969"/>
            </a:xfrm>
            <a:custGeom>
              <a:gdLst>
                <a:gd fmla="*/ 8707111 w 21600" name="T0"/>
                <a:gd fmla="*/ 6003098 h 21600" name="T1"/>
                <a:gd fmla="*/ 7927360 w 21600" name="T2"/>
                <a:gd fmla="*/ 10739855 h 21600" name="T3"/>
                <a:gd fmla="*/ 6237936 w 21600" name="T4"/>
                <a:gd fmla="*/ 12635973 h 21600" name="T5"/>
                <a:gd fmla="*/ 4418541 w 21600" name="T6"/>
                <a:gd fmla="*/ 10739855 h 21600" name="T7"/>
                <a:gd fmla="*/ 3638790 w 21600" name="T8"/>
                <a:gd fmla="*/ 6003098 h 21600" name="T9"/>
                <a:gd fmla="*/ 4418541 w 21600" name="T10"/>
                <a:gd fmla="*/ 1896060 h 21600" name="T11"/>
                <a:gd fmla="*/ 6237936 w 21600" name="T12"/>
                <a:gd fmla="*/ 0 h 21600" name="T13"/>
                <a:gd fmla="*/ 7927360 w 21600" name="T14"/>
                <a:gd fmla="*/ 1896060 h 21600" name="T15"/>
                <a:gd fmla="*/ 8707111 w 21600" name="T16"/>
                <a:gd fmla="*/ 6003098 h 21600" name="T17"/>
                <a:gd fmla="*/ 12475848 w 21600" name="T18"/>
                <a:gd fmla="*/ 42333153 h 21600" name="T19"/>
                <a:gd fmla="*/ 11306233 w 21600" name="T20"/>
                <a:gd fmla="*/ 45177301 h 21600" name="T21"/>
                <a:gd fmla="*/ 10006672 w 21600" name="T22"/>
                <a:gd fmla="*/ 42333153 h 21600" name="T23"/>
                <a:gd fmla="*/ 10006672 w 21600" name="T24"/>
                <a:gd fmla="*/ 21798021 h 21600" name="T25"/>
                <a:gd fmla="*/ 9486838 w 21600" name="T26"/>
                <a:gd fmla="*/ 21798021 h 21600" name="T27"/>
                <a:gd fmla="*/ 9486838 w 21600" name="T28"/>
                <a:gd fmla="*/ 70767442 h 21600" name="T29"/>
                <a:gd fmla="*/ 8057307 w 21600" name="T30"/>
                <a:gd fmla="*/ 73926450 h 21600" name="T31"/>
                <a:gd fmla="*/ 6627799 w 21600" name="T32"/>
                <a:gd fmla="*/ 70767442 h 21600" name="T33"/>
                <a:gd fmla="*/ 6627799 w 21600" name="T34"/>
                <a:gd fmla="*/ 42018293 h 21600" name="T35"/>
                <a:gd fmla="*/ 5848048 w 21600" name="T36"/>
                <a:gd fmla="*/ 42018293 h 21600" name="T37"/>
                <a:gd fmla="*/ 5848048 w 21600" name="T38"/>
                <a:gd fmla="*/ 70767442 h 21600" name="T39"/>
                <a:gd fmla="*/ 4418541 w 21600" name="T40"/>
                <a:gd fmla="*/ 73926450 h 21600" name="T41"/>
                <a:gd fmla="*/ 2989009 w 21600" name="T42"/>
                <a:gd fmla="*/ 70767442 h 21600" name="T43"/>
                <a:gd fmla="*/ 2989009 w 21600" name="T44"/>
                <a:gd fmla="*/ 21798021 h 21600" name="T45"/>
                <a:gd fmla="*/ 2339229 w 21600" name="T46"/>
                <a:gd fmla="*/ 21798021 h 21600" name="T47"/>
                <a:gd fmla="*/ 2339229 w 21600" name="T48"/>
                <a:gd fmla="*/ 42333153 h 21600" name="T49"/>
                <a:gd fmla="*/ 1169614 w 21600" name="T50"/>
                <a:gd fmla="*/ 45177301 h 21600" name="T51"/>
                <a:gd fmla="*/ 0 w 21600" name="T52"/>
                <a:gd fmla="*/ 42333153 h 21600" name="T53"/>
                <a:gd fmla="*/ 0 w 21600" name="T54"/>
                <a:gd fmla="*/ 18953931 h 21600" name="T55"/>
                <a:gd fmla="*/ 3248926 w 21600" name="T56"/>
                <a:gd fmla="*/ 13269086 h 21600" name="T57"/>
                <a:gd fmla="*/ 9226921 w 21600" name="T58"/>
                <a:gd fmla="*/ 13269086 h 21600" name="T59"/>
                <a:gd fmla="*/ 12475848 w 21600" name="T60"/>
                <a:gd fmla="*/ 18953931 h 21600" name="T61"/>
                <a:gd fmla="*/ 12475848 w 21600" name="T62"/>
                <a:gd fmla="*/ 42333153 h 21600" name="T63"/>
                <a:gd fmla="*/ 12475848 w 21600" name="T64"/>
                <a:gd fmla="*/ 42333153 h 21600" name="T65"/>
                <a:gd fmla="*/ 0 60000 65536" name="T66"/>
                <a:gd fmla="*/ 0 60000 65536" name="T67"/>
                <a:gd fmla="*/ 0 60000 65536" name="T68"/>
                <a:gd fmla="*/ 0 60000 65536" name="T69"/>
                <a:gd fmla="*/ 0 60000 65536" name="T70"/>
                <a:gd fmla="*/ 0 60000 65536" name="T71"/>
                <a:gd fmla="*/ 0 60000 65536" name="T72"/>
                <a:gd fmla="*/ 0 60000 65536" name="T73"/>
                <a:gd fmla="*/ 0 60000 65536" name="T74"/>
                <a:gd fmla="*/ 0 60000 65536" name="T75"/>
                <a:gd fmla="*/ 0 60000 65536" name="T76"/>
                <a:gd fmla="*/ 0 60000 65536" name="T77"/>
                <a:gd fmla="*/ 0 60000 65536" name="T78"/>
                <a:gd fmla="*/ 0 60000 65536" name="T79"/>
                <a:gd fmla="*/ 0 60000 65536" name="T80"/>
                <a:gd fmla="*/ 0 60000 65536" name="T81"/>
                <a:gd fmla="*/ 0 60000 65536" name="T82"/>
                <a:gd fmla="*/ 0 60000 65536" name="T83"/>
                <a:gd fmla="*/ 0 60000 65536" name="T84"/>
                <a:gd fmla="*/ 0 60000 65536" name="T85"/>
                <a:gd fmla="*/ 0 60000 65536" name="T86"/>
                <a:gd fmla="*/ 0 60000 65536" name="T87"/>
                <a:gd fmla="*/ 0 60000 65536" name="T88"/>
                <a:gd fmla="*/ 0 60000 65536" name="T89"/>
                <a:gd fmla="*/ 0 60000 65536" name="T90"/>
                <a:gd fmla="*/ 0 60000 65536" name="T91"/>
                <a:gd fmla="*/ 0 60000 65536" name="T92"/>
                <a:gd fmla="*/ 0 60000 65536" name="T93"/>
                <a:gd fmla="*/ 0 60000 65536" name="T94"/>
                <a:gd fmla="*/ 0 60000 65536" name="T95"/>
                <a:gd fmla="*/ 0 60000 65536" name="T96"/>
                <a:gd fmla="*/ 0 60000 65536" name="T97"/>
                <a:gd fmla="*/ 0 60000 65536" name="T98"/>
              </a:gdLst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b="b" l="0" r="r" t="0"/>
              <a:pathLst>
                <a:path h="21600" w="21600">
                  <a:moveTo>
                    <a:pt x="15075" y="1754"/>
                  </a:moveTo>
                  <a:cubicBezTo>
                    <a:pt x="15075" y="2308"/>
                    <a:pt x="14625" y="2677"/>
                    <a:pt x="13725" y="3138"/>
                  </a:cubicBezTo>
                  <a:cubicBezTo>
                    <a:pt x="13050" y="3508"/>
                    <a:pt x="11925" y="3692"/>
                    <a:pt x="10800" y="3692"/>
                  </a:cubicBezTo>
                  <a:cubicBezTo>
                    <a:pt x="9450" y="3692"/>
                    <a:pt x="8550" y="3508"/>
                    <a:pt x="7650" y="3138"/>
                  </a:cubicBezTo>
                  <a:cubicBezTo>
                    <a:pt x="6750" y="2677"/>
                    <a:pt x="6300" y="2308"/>
                    <a:pt x="6300" y="1754"/>
                  </a:cubicBezTo>
                  <a:cubicBezTo>
                    <a:pt x="6300" y="1292"/>
                    <a:pt x="6750" y="831"/>
                    <a:pt x="7650" y="554"/>
                  </a:cubicBezTo>
                  <a:cubicBezTo>
                    <a:pt x="8325" y="185"/>
                    <a:pt x="9450" y="0"/>
                    <a:pt x="10800" y="0"/>
                  </a:cubicBezTo>
                  <a:cubicBezTo>
                    <a:pt x="11925" y="0"/>
                    <a:pt x="13050" y="185"/>
                    <a:pt x="13725" y="554"/>
                  </a:cubicBezTo>
                  <a:cubicBezTo>
                    <a:pt x="14625" y="831"/>
                    <a:pt x="15075" y="1292"/>
                    <a:pt x="15075" y="1754"/>
                  </a:cubicBezTo>
                  <a:close/>
                  <a:moveTo>
                    <a:pt x="21600" y="12369"/>
                  </a:moveTo>
                  <a:cubicBezTo>
                    <a:pt x="21600" y="12923"/>
                    <a:pt x="20925" y="13200"/>
                    <a:pt x="19575" y="13200"/>
                  </a:cubicBezTo>
                  <a:cubicBezTo>
                    <a:pt x="18225" y="13200"/>
                    <a:pt x="17325" y="12923"/>
                    <a:pt x="17325" y="12369"/>
                  </a:cubicBezTo>
                  <a:cubicBezTo>
                    <a:pt x="17325" y="6369"/>
                    <a:pt x="17325" y="6369"/>
                    <a:pt x="17325" y="6369"/>
                  </a:cubicBezTo>
                  <a:cubicBezTo>
                    <a:pt x="16425" y="6369"/>
                    <a:pt x="16425" y="6369"/>
                    <a:pt x="16425" y="6369"/>
                  </a:cubicBezTo>
                  <a:cubicBezTo>
                    <a:pt x="16425" y="20677"/>
                    <a:pt x="16425" y="20677"/>
                    <a:pt x="16425" y="20677"/>
                  </a:cubicBezTo>
                  <a:cubicBezTo>
                    <a:pt x="16425" y="21323"/>
                    <a:pt x="15525" y="21600"/>
                    <a:pt x="13950" y="21600"/>
                  </a:cubicBezTo>
                  <a:cubicBezTo>
                    <a:pt x="12150" y="21600"/>
                    <a:pt x="11475" y="21323"/>
                    <a:pt x="11475" y="20677"/>
                  </a:cubicBezTo>
                  <a:cubicBezTo>
                    <a:pt x="11475" y="12277"/>
                    <a:pt x="11475" y="12277"/>
                    <a:pt x="11475" y="12277"/>
                  </a:cubicBezTo>
                  <a:cubicBezTo>
                    <a:pt x="10125" y="12277"/>
                    <a:pt x="10125" y="12277"/>
                    <a:pt x="10125" y="12277"/>
                  </a:cubicBezTo>
                  <a:cubicBezTo>
                    <a:pt x="10125" y="20677"/>
                    <a:pt x="10125" y="20677"/>
                    <a:pt x="10125" y="20677"/>
                  </a:cubicBezTo>
                  <a:cubicBezTo>
                    <a:pt x="10125" y="21323"/>
                    <a:pt x="9225" y="21600"/>
                    <a:pt x="7650" y="21600"/>
                  </a:cubicBezTo>
                  <a:cubicBezTo>
                    <a:pt x="5850" y="21600"/>
                    <a:pt x="5175" y="21323"/>
                    <a:pt x="5175" y="20677"/>
                  </a:cubicBezTo>
                  <a:cubicBezTo>
                    <a:pt x="5175" y="6369"/>
                    <a:pt x="5175" y="6369"/>
                    <a:pt x="5175" y="6369"/>
                  </a:cubicBezTo>
                  <a:cubicBezTo>
                    <a:pt x="4050" y="6369"/>
                    <a:pt x="4050" y="6369"/>
                    <a:pt x="4050" y="6369"/>
                  </a:cubicBezTo>
                  <a:cubicBezTo>
                    <a:pt x="4050" y="12369"/>
                    <a:pt x="4050" y="12369"/>
                    <a:pt x="4050" y="12369"/>
                  </a:cubicBezTo>
                  <a:cubicBezTo>
                    <a:pt x="4050" y="12923"/>
                    <a:pt x="3375" y="13200"/>
                    <a:pt x="2025" y="13200"/>
                  </a:cubicBezTo>
                  <a:cubicBezTo>
                    <a:pt x="675" y="13200"/>
                    <a:pt x="0" y="12923"/>
                    <a:pt x="0" y="12369"/>
                  </a:cubicBezTo>
                  <a:cubicBezTo>
                    <a:pt x="0" y="5538"/>
                    <a:pt x="0" y="5538"/>
                    <a:pt x="0" y="5538"/>
                  </a:cubicBezTo>
                  <a:cubicBezTo>
                    <a:pt x="0" y="4431"/>
                    <a:pt x="1800" y="3877"/>
                    <a:pt x="5625" y="3877"/>
                  </a:cubicBezTo>
                  <a:cubicBezTo>
                    <a:pt x="15975" y="3877"/>
                    <a:pt x="15975" y="3877"/>
                    <a:pt x="15975" y="3877"/>
                  </a:cubicBezTo>
                  <a:cubicBezTo>
                    <a:pt x="19575" y="3877"/>
                    <a:pt x="21600" y="4431"/>
                    <a:pt x="21600" y="5538"/>
                  </a:cubicBezTo>
                  <a:lnTo>
                    <a:pt x="21600" y="12369"/>
                  </a:lnTo>
                  <a:close/>
                  <a:moveTo>
                    <a:pt x="21600" y="12369"/>
                  </a:moveTo>
                </a:path>
              </a:pathLst>
            </a:custGeom>
            <a:solidFill>
              <a:srgbClr val="ADBACA"/>
            </a:solidFill>
            <a:ln>
              <a:noFill/>
            </a:ln>
            <a:extLst/>
          </p:spPr>
          <p:txBody>
            <a:bodyPr bIns="0" lIns="0" rIns="0" tIns="0"/>
            <a:lstStyle/>
            <a:p>
              <a:pPr algn="ctr" eaLnBrk="1" hangingPunct="1">
                <a:defRPr/>
              </a:pPr>
              <a:endParaRPr altLang="en-US" lang="zh-CN" sz="1100">
                <a:solidFill>
                  <a:srgbClr val="000000"/>
                </a:solidFill>
                <a:sym charset="0" pitchFamily="34" typeface="Arial"/>
              </a:endParaRPr>
            </a:p>
          </p:txBody>
        </p:sp>
        <p:sp>
          <p:nvSpPr>
            <p:cNvPr id="44058" name="AutoShape 55"/>
            <p:cNvSpPr/>
            <p:nvPr/>
          </p:nvSpPr>
          <p:spPr bwMode="auto">
            <a:xfrm>
              <a:off x="1122569" y="4550571"/>
              <a:ext cx="872329" cy="872329"/>
            </a:xfrm>
            <a:custGeom>
              <a:gdLst>
                <a:gd fmla="*/ 2147483647 w 19679" name="T0"/>
                <a:gd fmla="*/ 2147483647 h 19679" name="T1"/>
                <a:gd fmla="*/ 2147483647 w 19679" name="T2"/>
                <a:gd fmla="*/ 2147483647 h 19679" name="T3"/>
                <a:gd fmla="*/ 2147483647 w 19679" name="T4"/>
                <a:gd fmla="*/ 2147483647 h 19679" name="T5"/>
                <a:gd fmla="*/ 2147483647 w 19679" name="T6"/>
                <a:gd fmla="*/ 2147483647 h 19679" name="T7"/>
                <a:gd fmla="*/ 2147483647 w 19679" name="T8"/>
                <a:gd fmla="*/ 2147483647 h 19679" name="T9"/>
                <a:gd fmla="*/ 2147483647 w 19679" name="T10"/>
                <a:gd fmla="*/ 2147483647 h 19679" name="T11"/>
                <a:gd fmla="*/ 0 60000 65536" name="T12"/>
                <a:gd fmla="*/ 0 60000 65536" name="T13"/>
                <a:gd fmla="*/ 0 60000 65536" name="T14"/>
                <a:gd fmla="*/ 0 60000 65536" name="T15"/>
                <a:gd fmla="*/ 0 60000 65536" name="T16"/>
                <a:gd fmla="*/ 0 60000 65536" name="T17"/>
              </a:gdLst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b="b" l="0" r="r" t="0"/>
              <a:pathLst>
                <a:path h="19679" w="19679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  <a:moveTo>
                    <a:pt x="16796" y="2882"/>
                  </a:moveTo>
                </a:path>
              </a:pathLst>
            </a:custGeom>
            <a:solidFill>
              <a:srgbClr val="315B2F"/>
            </a:solidFill>
            <a:ln>
              <a:noFill/>
            </a:ln>
            <a:extLst>
              <a:ext uri="{91240B29-F687-4F45-9708-019B960494DF}">
                <a14:hiddenLine cap="flat" w="50800">
                  <a:solidFill>
                    <a:srgbClr val="000000"/>
                  </a:solidFill>
                  <a:prstDash val="solid"/>
                  <a:bevel/>
                  <a:headEnd len="med" type="none" w="med"/>
                  <a:tailEnd len="med" type="none" w="med"/>
                </a14:hiddenLine>
              </a:ext>
            </a:extLst>
          </p:spPr>
          <p:txBody>
            <a:bodyPr bIns="0" lIns="0" rIns="0" tIns="0"/>
            <a:lstStyle/>
            <a:p>
              <a:endParaRPr altLang="en-US" lang="zh-CN"/>
            </a:p>
          </p:txBody>
        </p:sp>
        <p:sp>
          <p:nvSpPr>
            <p:cNvPr id="44059" name="Rectangle 59"/>
            <p:cNvSpPr/>
            <p:nvPr/>
          </p:nvSpPr>
          <p:spPr bwMode="auto">
            <a:xfrm>
              <a:off x="1284561" y="4840730"/>
              <a:ext cx="651190" cy="3634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/>
            <a:lstStyle/>
            <a:p>
              <a:pPr eaLnBrk="1" hangingPunct="1">
                <a:spcBef>
                  <a:spcPts val="638"/>
                </a:spcBef>
              </a:pPr>
              <a:r>
                <a:rPr altLang="zh-CN" b="1" lang="en-US" sz="1500">
                  <a:solidFill>
                    <a:srgbClr val="FFFFFF"/>
                  </a:solidFill>
                  <a:cs charset="0" pitchFamily="34" typeface="Arial"/>
                  <a:sym charset="0" pitchFamily="34" typeface="Arial"/>
                </a:rPr>
                <a:t>60%</a:t>
              </a:r>
            </a:p>
          </p:txBody>
        </p:sp>
        <p:sp>
          <p:nvSpPr>
            <p:cNvPr id="44060" name="TextBox 13"/>
            <p:cNvSpPr txBox="1">
              <a:spLocks noChangeArrowheads="1"/>
            </p:cNvSpPr>
            <p:nvPr/>
          </p:nvSpPr>
          <p:spPr bwMode="auto">
            <a:xfrm>
              <a:off x="7806041" y="4649255"/>
              <a:ext cx="2235766" cy="2440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2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4061" name="TextBox 13"/>
            <p:cNvSpPr txBox="1">
              <a:spLocks noChangeArrowheads="1"/>
            </p:cNvSpPr>
            <p:nvPr/>
          </p:nvSpPr>
          <p:spPr bwMode="auto">
            <a:xfrm>
              <a:off x="7810713" y="4976556"/>
              <a:ext cx="3139839" cy="3660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9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7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74" name="圆角矩形 73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75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76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73" name="等腰三角形 72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77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240814059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AutoShape 9"/>
          <p:cNvSpPr/>
          <p:nvPr/>
        </p:nvSpPr>
        <p:spPr bwMode="auto">
          <a:xfrm>
            <a:off x="1935957" y="1303735"/>
            <a:ext cx="1441847" cy="1663303"/>
          </a:xfrm>
          <a:custGeom>
            <a:gdLst>
              <a:gd fmla="*/ 10800 w 21600" name="T0"/>
              <a:gd fmla="*/ 10800 h 21600" name="T1"/>
              <a:gd fmla="*/ 10800 w 21600" name="T2"/>
              <a:gd fmla="*/ 10800 h 21600" name="T3"/>
              <a:gd fmla="*/ 10800 w 21600" name="T4"/>
              <a:gd fmla="*/ 10800 h 21600" name="T5"/>
              <a:gd fmla="*/ 10800 w 21600" name="T6"/>
              <a:gd fmla="*/ 10800 h 21600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21600" w="21600">
                <a:moveTo>
                  <a:pt x="10800" y="0"/>
                </a:moveTo>
                <a:lnTo>
                  <a:pt x="21599" y="5400"/>
                </a:lnTo>
                <a:lnTo>
                  <a:pt x="21599" y="16200"/>
                </a:lnTo>
                <a:lnTo>
                  <a:pt x="10799" y="21599"/>
                </a:lnTo>
                <a:lnTo>
                  <a:pt x="0" y="16199"/>
                </a:lnTo>
                <a:lnTo>
                  <a:pt x="0" y="5400"/>
                </a:lnTo>
                <a:close/>
              </a:path>
            </a:pathLst>
          </a:custGeom>
          <a:solidFill>
            <a:srgbClr val="315B2F"/>
          </a:solidFill>
          <a:ln cap="flat" cmpd="sng" w="9525">
            <a:noFill/>
            <a:prstDash val="solid"/>
            <a:miter lim="0"/>
          </a:ln>
          <a:effectLst/>
          <a:extLst/>
        </p:spPr>
        <p:txBody>
          <a:bodyPr anchor="ctr" bIns="0" lIns="0" rIns="0" tIns="0"/>
          <a:lstStyle>
            <a:lvl1pPr defTabSz="584200"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1pPr>
            <a:lvl2pPr defTabSz="584200"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2pPr>
            <a:lvl3pPr defTabSz="584200"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3pPr>
            <a:lvl4pPr defTabSz="584200"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4pPr>
            <a:lvl5pPr defTabSz="584200"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5pPr>
            <a:lvl6pPr algn="ctr" defTabSz="584200" fontAlgn="base" hangingPunct="0" marL="182880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6pPr>
            <a:lvl7pPr algn="ctr" defTabSz="584200" fontAlgn="base" hangingPunct="0" marL="228600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7pPr>
            <a:lvl8pPr algn="ctr" defTabSz="584200" fontAlgn="base" hangingPunct="0" marL="274320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8pPr>
            <a:lvl9pPr algn="ctr" defTabSz="584200" fontAlgn="base" hangingPunct="0" marL="3200400">
              <a:spcBef>
                <a:spcPct val="0"/>
              </a:spcBef>
              <a:spcAft>
                <a:spcPct val="0"/>
              </a:spcAft>
              <a:defRPr sz="5600">
                <a:solidFill>
                  <a:srgbClr val="000000"/>
                </a:solidFill>
                <a:latin charset="0" typeface="Gill Sans"/>
                <a:ea charset="0" typeface="Gill Sans"/>
                <a:cs charset="0" typeface="Gill Sans"/>
                <a:sym charset="0" typeface="Gill Sans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endParaRPr kern="0" lang="en-US" sz="3000">
              <a:solidFill>
                <a:srgbClr val="FFFFFF"/>
              </a:solidFill>
              <a:latin charset="0" pitchFamily="34" typeface="Arial"/>
              <a:ea charset="-122" pitchFamily="34" typeface="微软雅黑"/>
              <a:sym charset="0" pitchFamily="34" typeface="Arial"/>
            </a:endParaRPr>
          </a:p>
        </p:txBody>
      </p:sp>
      <p:grpSp>
        <p:nvGrpSpPr>
          <p:cNvPr id="28" name="组合 27"/>
          <p:cNvGrpSpPr/>
          <p:nvPr/>
        </p:nvGrpSpPr>
        <p:grpSpPr>
          <a:xfrm>
            <a:off x="5693569" y="2613422"/>
            <a:ext cx="1440656" cy="1662113"/>
            <a:chOff x="7590842" y="3484100"/>
            <a:chExt cx="1921673" cy="2216769"/>
          </a:xfrm>
        </p:grpSpPr>
        <p:sp>
          <p:nvSpPr>
            <p:cNvPr id="5" name="AutoShape 9"/>
            <p:cNvSpPr/>
            <p:nvPr/>
          </p:nvSpPr>
          <p:spPr bwMode="auto">
            <a:xfrm>
              <a:off x="7590842" y="3484100"/>
              <a:ext cx="1921673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9525">
              <a:noFill/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3000">
                <a:solidFill>
                  <a:srgbClr val="FFFFFF"/>
                </a:solidFill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40" name="Rectangle 74"/>
            <p:cNvSpPr>
              <a:spLocks noChangeArrowheads="1"/>
            </p:cNvSpPr>
            <p:nvPr/>
          </p:nvSpPr>
          <p:spPr bwMode="auto">
            <a:xfrm>
              <a:off x="8523565" y="4685605"/>
              <a:ext cx="52712" cy="1932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altLang="en-US" lang="zh-CN">
                <a:sym charset="0" pitchFamily="34" typeface="Arial"/>
              </a:endParaRPr>
            </a:p>
          </p:txBody>
        </p:sp>
        <p:sp>
          <p:nvSpPr>
            <p:cNvPr id="47141" name="Freeform 75"/>
            <p:cNvSpPr/>
            <p:nvPr/>
          </p:nvSpPr>
          <p:spPr bwMode="auto">
            <a:xfrm>
              <a:off x="8295153" y="4306089"/>
              <a:ext cx="460340" cy="161646"/>
            </a:xfrm>
            <a:custGeom>
              <a:gdLst>
                <a:gd fmla="*/ 2147483647 w 231" name="T0"/>
                <a:gd fmla="*/ 2147483647 h 81" name="T1"/>
                <a:gd fmla="*/ 2147483647 w 231" name="T2"/>
                <a:gd fmla="*/ 2147483647 h 81" name="T3"/>
                <a:gd fmla="*/ 2147483647 w 231" name="T4"/>
                <a:gd fmla="*/ 2147483647 h 81" name="T5"/>
                <a:gd fmla="*/ 2147483647 w 231" name="T6"/>
                <a:gd fmla="*/ 2147483647 h 81" name="T7"/>
                <a:gd fmla="*/ 0 w 231" name="T8"/>
                <a:gd fmla="*/ 2147483647 h 81" name="T9"/>
                <a:gd fmla="*/ 0 w 231" name="T10"/>
                <a:gd fmla="*/ 2147483647 h 81" name="T11"/>
                <a:gd fmla="*/ 2147483647 w 231" name="T12"/>
                <a:gd fmla="*/ 2147483647 h 81" name="T13"/>
                <a:gd fmla="*/ 2147483647 w 231" name="T14"/>
                <a:gd fmla="*/ 2147483647 h 81" name="T15"/>
                <a:gd fmla="*/ 2147483647 w 231" name="T16"/>
                <a:gd fmla="*/ 2147483647 h 81" name="T17"/>
                <a:gd fmla="*/ 2147483647 w 231" name="T18"/>
                <a:gd fmla="*/ 2147483647 h 81" name="T19"/>
                <a:gd fmla="*/ 2147483647 w 231" name="T20"/>
                <a:gd fmla="*/ 2147483647 h 81" name="T21"/>
                <a:gd fmla="*/ 2147483647 w 231" name="T22"/>
                <a:gd fmla="*/ 2147483647 h 81" name="T23"/>
                <a:gd fmla="*/ 2147483647 w 231" name="T24"/>
                <a:gd fmla="*/ 2147483647 h 81" name="T25"/>
                <a:gd fmla="*/ 2147483647 w 231" name="T26"/>
                <a:gd fmla="*/ 2147483647 h 81" name="T27"/>
                <a:gd fmla="*/ 2147483647 w 231" name="T28"/>
                <a:gd fmla="*/ 2147483647 h 81" name="T29"/>
                <a:gd fmla="*/ 2147483647 w 231" name="T30"/>
                <a:gd fmla="*/ 0 h 81" name="T31"/>
                <a:gd fmla="*/ 2147483647 w 231" name="T32"/>
                <a:gd fmla="*/ 0 h 81" name="T33"/>
                <a:gd fmla="*/ 2147483647 w 231" name="T34"/>
                <a:gd fmla="*/ 2147483647 h 81" name="T35"/>
                <a:gd fmla="*/ 2147483647 w 231" name="T36"/>
                <a:gd fmla="*/ 2147483647 h 81" name="T37"/>
                <a:gd fmla="*/ 0 60000 65536" name="T38"/>
                <a:gd fmla="*/ 0 60000 65536" name="T39"/>
                <a:gd fmla="*/ 0 60000 65536" name="T40"/>
                <a:gd fmla="*/ 0 60000 65536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</a:gdLst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b="b" l="0" r="r" t="0"/>
              <a:pathLst>
                <a:path h="81" w="231">
                  <a:moveTo>
                    <a:pt x="115" y="28"/>
                  </a:moveTo>
                  <a:cubicBezTo>
                    <a:pt x="30" y="28"/>
                    <a:pt x="30" y="28"/>
                    <a:pt x="30" y="28"/>
                  </a:cubicBezTo>
                  <a:cubicBezTo>
                    <a:pt x="28" y="28"/>
                    <a:pt x="26" y="29"/>
                    <a:pt x="25" y="30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1" y="51"/>
                    <a:pt x="0" y="53"/>
                    <a:pt x="0" y="54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0" y="56"/>
                    <a:pt x="1" y="59"/>
                    <a:pt x="2" y="60"/>
                  </a:cubicBezTo>
                  <a:cubicBezTo>
                    <a:pt x="25" y="79"/>
                    <a:pt x="25" y="79"/>
                    <a:pt x="25" y="79"/>
                  </a:cubicBezTo>
                  <a:cubicBezTo>
                    <a:pt x="26" y="80"/>
                    <a:pt x="28" y="81"/>
                    <a:pt x="30" y="81"/>
                  </a:cubicBezTo>
                  <a:cubicBezTo>
                    <a:pt x="229" y="81"/>
                    <a:pt x="229" y="81"/>
                    <a:pt x="229" y="81"/>
                  </a:cubicBezTo>
                  <a:cubicBezTo>
                    <a:pt x="230" y="81"/>
                    <a:pt x="231" y="80"/>
                    <a:pt x="231" y="78"/>
                  </a:cubicBezTo>
                  <a:cubicBezTo>
                    <a:pt x="231" y="31"/>
                    <a:pt x="231" y="31"/>
                    <a:pt x="231" y="31"/>
                  </a:cubicBezTo>
                  <a:cubicBezTo>
                    <a:pt x="231" y="30"/>
                    <a:pt x="230" y="28"/>
                    <a:pt x="229" y="28"/>
                  </a:cubicBezTo>
                  <a:cubicBezTo>
                    <a:pt x="142" y="28"/>
                    <a:pt x="142" y="28"/>
                    <a:pt x="142" y="28"/>
                  </a:cubicBezTo>
                  <a:cubicBezTo>
                    <a:pt x="142" y="13"/>
                    <a:pt x="142" y="13"/>
                    <a:pt x="142" y="13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5" y="13"/>
                    <a:pt x="115" y="13"/>
                    <a:pt x="115" y="13"/>
                  </a:cubicBezTo>
                  <a:lnTo>
                    <a:pt x="115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7142" name="Freeform 76"/>
            <p:cNvSpPr/>
            <p:nvPr/>
          </p:nvSpPr>
          <p:spPr bwMode="auto">
            <a:xfrm>
              <a:off x="8347863" y="4499360"/>
              <a:ext cx="460340" cy="158133"/>
            </a:xfrm>
            <a:custGeom>
              <a:gdLst>
                <a:gd fmla="*/ 2147483647 w 231" name="T0"/>
                <a:gd fmla="*/ 2147483647 h 80" name="T1"/>
                <a:gd fmla="*/ 2147483647 w 231" name="T2"/>
                <a:gd fmla="*/ 2147483647 h 80" name="T3"/>
                <a:gd fmla="*/ 0 w 231" name="T4"/>
                <a:gd fmla="*/ 2147483647 h 80" name="T5"/>
                <a:gd fmla="*/ 0 w 231" name="T6"/>
                <a:gd fmla="*/ 2147483647 h 80" name="T7"/>
                <a:gd fmla="*/ 2147483647 w 231" name="T8"/>
                <a:gd fmla="*/ 2147483647 h 80" name="T9"/>
                <a:gd fmla="*/ 2147483647 w 231" name="T10"/>
                <a:gd fmla="*/ 2147483647 h 80" name="T11"/>
                <a:gd fmla="*/ 2147483647 w 231" name="T12"/>
                <a:gd fmla="*/ 2147483647 h 80" name="T13"/>
                <a:gd fmla="*/ 2147483647 w 231" name="T14"/>
                <a:gd fmla="*/ 2147483647 h 80" name="T15"/>
                <a:gd fmla="*/ 2147483647 w 231" name="T16"/>
                <a:gd fmla="*/ 2147483647 h 80" name="T17"/>
                <a:gd fmla="*/ 2147483647 w 231" name="T18"/>
                <a:gd fmla="*/ 2147483647 h 80" name="T19"/>
                <a:gd fmla="*/ 2147483647 w 231" name="T20"/>
                <a:gd fmla="*/ 2147483647 h 80" name="T21"/>
                <a:gd fmla="*/ 2147483647 w 231" name="T22"/>
                <a:gd fmla="*/ 2147483647 h 80" name="T23"/>
                <a:gd fmla="*/ 2147483647 w 231" name="T24"/>
                <a:gd fmla="*/ 2147483647 h 80" name="T25"/>
                <a:gd fmla="*/ 2147483647 w 231" name="T26"/>
                <a:gd fmla="*/ 2147483647 h 80" name="T27"/>
                <a:gd fmla="*/ 2147483647 w 231" name="T28"/>
                <a:gd fmla="*/ 2147483647 h 80" name="T29"/>
                <a:gd fmla="*/ 2147483647 w 231" name="T30"/>
                <a:gd fmla="*/ 2147483647 h 80" name="T31"/>
                <a:gd fmla="*/ 2147483647 w 231" name="T32"/>
                <a:gd fmla="*/ 0 h 80" name="T33"/>
                <a:gd fmla="*/ 2147483647 w 231" name="T34"/>
                <a:gd fmla="*/ 0 h 80" name="T35"/>
                <a:gd fmla="*/ 2147483647 w 231" name="T36"/>
                <a:gd fmla="*/ 2147483647 h 80" name="T37"/>
                <a:gd fmla="*/ 2147483647 w 231" name="T38"/>
                <a:gd fmla="*/ 2147483647 h 80" name="T39"/>
                <a:gd fmla="*/ 2147483647 w 231" name="T40"/>
                <a:gd fmla="*/ 2147483647 h 80" name="T41"/>
                <a:gd fmla="*/ 0 60000 65536" name="T42"/>
                <a:gd fmla="*/ 0 60000 65536" name="T43"/>
                <a:gd fmla="*/ 0 60000 65536" name="T44"/>
                <a:gd fmla="*/ 0 60000 65536" name="T45"/>
                <a:gd fmla="*/ 0 60000 65536" name="T46"/>
                <a:gd fmla="*/ 0 60000 65536" name="T47"/>
                <a:gd fmla="*/ 0 60000 65536" name="T48"/>
                <a:gd fmla="*/ 0 60000 65536" name="T49"/>
                <a:gd fmla="*/ 0 60000 65536" name="T50"/>
                <a:gd fmla="*/ 0 60000 65536" name="T51"/>
                <a:gd fmla="*/ 0 60000 65536" name="T52"/>
                <a:gd fmla="*/ 0 60000 65536" name="T53"/>
                <a:gd fmla="*/ 0 60000 65536" name="T54"/>
                <a:gd fmla="*/ 0 60000 65536" name="T55"/>
                <a:gd fmla="*/ 0 60000 65536" name="T56"/>
                <a:gd fmla="*/ 0 60000 65536" name="T57"/>
                <a:gd fmla="*/ 0 60000 65536" name="T58"/>
                <a:gd fmla="*/ 0 60000 65536" name="T59"/>
                <a:gd fmla="*/ 0 60000 65536" name="T60"/>
                <a:gd fmla="*/ 0 60000 65536" name="T61"/>
                <a:gd fmla="*/ 0 60000 65536" name="T62"/>
              </a:gdLst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b="b" l="0" r="r" t="0"/>
              <a:pathLst>
                <a:path h="80" w="231">
                  <a:moveTo>
                    <a:pt x="89" y="27"/>
                  </a:moveTo>
                  <a:cubicBezTo>
                    <a:pt x="3" y="27"/>
                    <a:pt x="3" y="27"/>
                    <a:pt x="3" y="27"/>
                  </a:cubicBezTo>
                  <a:cubicBezTo>
                    <a:pt x="1" y="27"/>
                    <a:pt x="0" y="29"/>
                    <a:pt x="0" y="30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9"/>
                    <a:pt x="1" y="80"/>
                    <a:pt x="3" y="80"/>
                  </a:cubicBezTo>
                  <a:cubicBezTo>
                    <a:pt x="202" y="80"/>
                    <a:pt x="202" y="80"/>
                    <a:pt x="202" y="80"/>
                  </a:cubicBezTo>
                  <a:cubicBezTo>
                    <a:pt x="203" y="80"/>
                    <a:pt x="205" y="79"/>
                    <a:pt x="206" y="78"/>
                  </a:cubicBezTo>
                  <a:cubicBezTo>
                    <a:pt x="229" y="59"/>
                    <a:pt x="229" y="59"/>
                    <a:pt x="229" y="59"/>
                  </a:cubicBezTo>
                  <a:cubicBezTo>
                    <a:pt x="230" y="58"/>
                    <a:pt x="231" y="55"/>
                    <a:pt x="231" y="54"/>
                  </a:cubicBezTo>
                  <a:cubicBezTo>
                    <a:pt x="231" y="53"/>
                    <a:pt x="231" y="53"/>
                    <a:pt x="231" y="53"/>
                  </a:cubicBezTo>
                  <a:cubicBezTo>
                    <a:pt x="231" y="52"/>
                    <a:pt x="230" y="50"/>
                    <a:pt x="229" y="49"/>
                  </a:cubicBezTo>
                  <a:cubicBezTo>
                    <a:pt x="206" y="29"/>
                    <a:pt x="206" y="29"/>
                    <a:pt x="206" y="29"/>
                  </a:cubicBezTo>
                  <a:cubicBezTo>
                    <a:pt x="205" y="28"/>
                    <a:pt x="203" y="27"/>
                    <a:pt x="202" y="27"/>
                  </a:cubicBezTo>
                  <a:cubicBezTo>
                    <a:pt x="116" y="27"/>
                    <a:pt x="116" y="27"/>
                    <a:pt x="116" y="27"/>
                  </a:cubicBezTo>
                  <a:cubicBezTo>
                    <a:pt x="116" y="12"/>
                    <a:pt x="116" y="12"/>
                    <a:pt x="116" y="12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6" y="0"/>
                    <a:pt x="116" y="0"/>
                    <a:pt x="116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1"/>
                    <a:pt x="89" y="1"/>
                    <a:pt x="89" y="1"/>
                  </a:cubicBezTo>
                  <a:cubicBezTo>
                    <a:pt x="89" y="12"/>
                    <a:pt x="89" y="12"/>
                    <a:pt x="89" y="12"/>
                  </a:cubicBezTo>
                  <a:lnTo>
                    <a:pt x="89" y="2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964907" y="1298972"/>
            <a:ext cx="1440656" cy="1662113"/>
            <a:chOff x="6619576" y="1731775"/>
            <a:chExt cx="1921673" cy="2216769"/>
          </a:xfrm>
        </p:grpSpPr>
        <p:sp>
          <p:nvSpPr>
            <p:cNvPr id="2" name="AutoShape 9"/>
            <p:cNvSpPr/>
            <p:nvPr/>
          </p:nvSpPr>
          <p:spPr bwMode="auto">
            <a:xfrm>
              <a:off x="6619576" y="1731775"/>
              <a:ext cx="1921673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9525">
              <a:noFill/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3000">
                <a:solidFill>
                  <a:srgbClr val="FFFFFF"/>
                </a:solidFill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37" name="Freeform 77"/>
            <p:cNvSpPr/>
            <p:nvPr/>
          </p:nvSpPr>
          <p:spPr bwMode="auto">
            <a:xfrm>
              <a:off x="7490117" y="2517392"/>
              <a:ext cx="393572" cy="330320"/>
            </a:xfrm>
            <a:custGeom>
              <a:gdLst>
                <a:gd fmla="*/ 2147483647 w 196" name="T0"/>
                <a:gd fmla="*/ 2147483647 h 167" name="T1"/>
                <a:gd fmla="*/ 2147483647 w 196" name="T2"/>
                <a:gd fmla="*/ 2147483647 h 167" name="T3"/>
                <a:gd fmla="*/ 2147483647 w 196" name="T4"/>
                <a:gd fmla="*/ 2147483647 h 167" name="T5"/>
                <a:gd fmla="*/ 0 w 196" name="T6"/>
                <a:gd fmla="*/ 2147483647 h 167" name="T7"/>
                <a:gd fmla="*/ 0 w 196" name="T8"/>
                <a:gd fmla="*/ 2147483647 h 167" name="T9"/>
                <a:gd fmla="*/ 2147483647 w 196" name="T10"/>
                <a:gd fmla="*/ 2147483647 h 167" name="T11"/>
                <a:gd fmla="*/ 2147483647 w 196" name="T12"/>
                <a:gd fmla="*/ 2147483647 h 167" name="T13"/>
                <a:gd fmla="*/ 2147483647 w 196" name="T14"/>
                <a:gd fmla="*/ 2147483647 h 167" name="T15"/>
                <a:gd fmla="*/ 0 60000 65536" name="T16"/>
                <a:gd fmla="*/ 0 60000 65536" name="T17"/>
                <a:gd fmla="*/ 0 60000 65536" name="T18"/>
                <a:gd fmla="*/ 0 60000 65536" name="T19"/>
                <a:gd fmla="*/ 0 60000 65536" name="T20"/>
                <a:gd fmla="*/ 0 60000 65536" name="T21"/>
                <a:gd fmla="*/ 0 60000 65536" name="T22"/>
                <a:gd fmla="*/ 0 60000 65536" name="T23"/>
              </a:gdLst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b="b" l="0" r="r" t="0"/>
              <a:pathLst>
                <a:path h="167" w="196">
                  <a:moveTo>
                    <a:pt x="134" y="102"/>
                  </a:moveTo>
                  <a:cubicBezTo>
                    <a:pt x="134" y="87"/>
                    <a:pt x="196" y="34"/>
                    <a:pt x="196" y="34"/>
                  </a:cubicBezTo>
                  <a:cubicBezTo>
                    <a:pt x="164" y="48"/>
                    <a:pt x="117" y="44"/>
                    <a:pt x="76" y="22"/>
                  </a:cubicBezTo>
                  <a:cubicBezTo>
                    <a:pt x="35" y="0"/>
                    <a:pt x="0" y="2"/>
                    <a:pt x="0" y="2"/>
                  </a:cubicBezTo>
                  <a:cubicBezTo>
                    <a:pt x="0" y="137"/>
                    <a:pt x="0" y="137"/>
                    <a:pt x="0" y="137"/>
                  </a:cubicBezTo>
                  <a:cubicBezTo>
                    <a:pt x="2" y="136"/>
                    <a:pt x="11" y="133"/>
                    <a:pt x="39" y="135"/>
                  </a:cubicBezTo>
                  <a:cubicBezTo>
                    <a:pt x="73" y="139"/>
                    <a:pt x="160" y="167"/>
                    <a:pt x="191" y="160"/>
                  </a:cubicBezTo>
                  <a:cubicBezTo>
                    <a:pt x="191" y="160"/>
                    <a:pt x="134" y="112"/>
                    <a:pt x="134" y="10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7138" name="Rectangle 78"/>
            <p:cNvSpPr>
              <a:spLocks noChangeArrowheads="1"/>
            </p:cNvSpPr>
            <p:nvPr/>
          </p:nvSpPr>
          <p:spPr bwMode="auto">
            <a:xfrm>
              <a:off x="7450082" y="2489348"/>
              <a:ext cx="63822" cy="738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altLang="en-US" lang="zh-CN">
                <a:sym charset="0" pitchFamily="34" typeface="Arial"/>
              </a:endParaRPr>
            </a:p>
          </p:txBody>
        </p:sp>
      </p:grpSp>
      <p:sp>
        <p:nvSpPr>
          <p:cNvPr id="47109" name="Freeform 112"/>
          <p:cNvSpPr>
            <a:spLocks noEditPoints="1"/>
          </p:cNvSpPr>
          <p:nvPr/>
        </p:nvSpPr>
        <p:spPr bwMode="auto">
          <a:xfrm>
            <a:off x="2421731" y="1883569"/>
            <a:ext cx="429816" cy="432197"/>
          </a:xfrm>
          <a:custGeom>
            <a:gdLst>
              <a:gd fmla="*/ 2147483647 w 288" name="T0"/>
              <a:gd fmla="*/ 2147483647 h 288" name="T1"/>
              <a:gd fmla="*/ 2147483647 w 288" name="T2"/>
              <a:gd fmla="*/ 2147483647 h 288" name="T3"/>
              <a:gd fmla="*/ 2147483647 w 288" name="T4"/>
              <a:gd fmla="*/ 0 h 288" name="T5"/>
              <a:gd fmla="*/ 0 w 288" name="T6"/>
              <a:gd fmla="*/ 2147483647 h 288" name="T7"/>
              <a:gd fmla="*/ 2147483647 w 288" name="T8"/>
              <a:gd fmla="*/ 2147483647 h 288" name="T9"/>
              <a:gd fmla="*/ 2147483647 w 288" name="T10"/>
              <a:gd fmla="*/ 2147483647 h 288" name="T11"/>
              <a:gd fmla="*/ 2147483647 w 288" name="T12"/>
              <a:gd fmla="*/ 2147483647 h 288" name="T13"/>
              <a:gd fmla="*/ 2147483647 w 288" name="T14"/>
              <a:gd fmla="*/ 2147483647 h 288" name="T15"/>
              <a:gd fmla="*/ 2147483647 w 288" name="T16"/>
              <a:gd fmla="*/ 2147483647 h 288" name="T17"/>
              <a:gd fmla="*/ 2147483647 w 288" name="T18"/>
              <a:gd fmla="*/ 2147483647 h 288" name="T19"/>
              <a:gd fmla="*/ 2147483647 w 288" name="T20"/>
              <a:gd fmla="*/ 2147483647 h 288" name="T21"/>
              <a:gd fmla="*/ 2147483647 w 288" name="T22"/>
              <a:gd fmla="*/ 2147483647 h 288" name="T23"/>
              <a:gd fmla="*/ 2147483647 w 288" name="T24"/>
              <a:gd fmla="*/ 2147483647 h 288" name="T25"/>
              <a:gd fmla="*/ 2147483647 w 288" name="T26"/>
              <a:gd fmla="*/ 2147483647 h 288" name="T27"/>
              <a:gd fmla="*/ 2147483647 w 288" name="T28"/>
              <a:gd fmla="*/ 2147483647 h 288" name="T29"/>
              <a:gd fmla="*/ 2147483647 w 288" name="T30"/>
              <a:gd fmla="*/ 2147483647 h 288" name="T31"/>
              <a:gd fmla="*/ 2147483647 w 288" name="T32"/>
              <a:gd fmla="*/ 2147483647 h 288" name="T33"/>
              <a:gd fmla="*/ 2147483647 w 288" name="T34"/>
              <a:gd fmla="*/ 2147483647 h 288" name="T35"/>
              <a:gd fmla="*/ 2147483647 w 288" name="T36"/>
              <a:gd fmla="*/ 2147483647 h 288" name="T37"/>
              <a:gd fmla="*/ 2147483647 w 288" name="T38"/>
              <a:gd fmla="*/ 2147483647 h 288" name="T39"/>
              <a:gd fmla="*/ 2147483647 w 288" name="T40"/>
              <a:gd fmla="*/ 2147483647 h 288" name="T41"/>
              <a:gd fmla="*/ 2147483647 w 288" name="T42"/>
              <a:gd fmla="*/ 2147483647 h 288" name="T43"/>
              <a:gd fmla="*/ 2147483647 w 288" name="T44"/>
              <a:gd fmla="*/ 2147483647 h 288" name="T45"/>
              <a:gd fmla="*/ 0 60000 65536" name="T46"/>
              <a:gd fmla="*/ 0 60000 65536" name="T47"/>
              <a:gd fmla="*/ 0 60000 65536" name="T48"/>
              <a:gd fmla="*/ 0 60000 65536" name="T49"/>
              <a:gd fmla="*/ 0 60000 65536" name="T50"/>
              <a:gd fmla="*/ 0 60000 65536" name="T51"/>
              <a:gd fmla="*/ 0 60000 65536" name="T52"/>
              <a:gd fmla="*/ 0 60000 65536" name="T53"/>
              <a:gd fmla="*/ 0 60000 65536" name="T54"/>
              <a:gd fmla="*/ 0 60000 65536" name="T55"/>
              <a:gd fmla="*/ 0 60000 65536" name="T56"/>
              <a:gd fmla="*/ 0 60000 65536" name="T57"/>
              <a:gd fmla="*/ 0 60000 65536" name="T58"/>
              <a:gd fmla="*/ 0 60000 65536" name="T59"/>
              <a:gd fmla="*/ 0 60000 65536" name="T60"/>
              <a:gd fmla="*/ 0 60000 65536" name="T61"/>
              <a:gd fmla="*/ 0 60000 65536" name="T62"/>
              <a:gd fmla="*/ 0 60000 65536" name="T63"/>
              <a:gd fmla="*/ 0 60000 65536" name="T64"/>
              <a:gd fmla="*/ 0 60000 65536" name="T65"/>
              <a:gd fmla="*/ 0 60000 65536" name="T66"/>
              <a:gd fmla="*/ 0 60000 65536" name="T67"/>
              <a:gd fmla="*/ 0 60000 65536" name="T68"/>
            </a:gdLst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b="b" l="0" r="r" t="0"/>
            <a:pathLst>
              <a:path h="288" w="288">
                <a:moveTo>
                  <a:pt x="179" y="120"/>
                </a:moveTo>
                <a:cubicBezTo>
                  <a:pt x="182" y="111"/>
                  <a:pt x="183" y="102"/>
                  <a:pt x="183" y="92"/>
                </a:cubicBezTo>
                <a:cubicBezTo>
                  <a:pt x="183" y="41"/>
                  <a:pt x="142" y="0"/>
                  <a:pt x="92" y="0"/>
                </a:cubicBezTo>
                <a:cubicBezTo>
                  <a:pt x="41" y="0"/>
                  <a:pt x="0" y="41"/>
                  <a:pt x="0" y="92"/>
                </a:cubicBezTo>
                <a:cubicBezTo>
                  <a:pt x="0" y="142"/>
                  <a:pt x="41" y="183"/>
                  <a:pt x="92" y="183"/>
                </a:cubicBezTo>
                <a:cubicBezTo>
                  <a:pt x="102" y="183"/>
                  <a:pt x="112" y="181"/>
                  <a:pt x="121" y="178"/>
                </a:cubicBezTo>
                <a:cubicBezTo>
                  <a:pt x="142" y="199"/>
                  <a:pt x="142" y="199"/>
                  <a:pt x="142" y="199"/>
                </a:cubicBezTo>
                <a:cubicBezTo>
                  <a:pt x="186" y="199"/>
                  <a:pt x="186" y="199"/>
                  <a:pt x="186" y="199"/>
                </a:cubicBezTo>
                <a:cubicBezTo>
                  <a:pt x="186" y="244"/>
                  <a:pt x="186" y="244"/>
                  <a:pt x="186" y="244"/>
                </a:cubicBezTo>
                <a:cubicBezTo>
                  <a:pt x="186" y="244"/>
                  <a:pt x="186" y="244"/>
                  <a:pt x="186" y="244"/>
                </a:cubicBezTo>
                <a:cubicBezTo>
                  <a:pt x="230" y="244"/>
                  <a:pt x="230" y="244"/>
                  <a:pt x="230" y="244"/>
                </a:cubicBezTo>
                <a:cubicBezTo>
                  <a:pt x="230" y="288"/>
                  <a:pt x="230" y="288"/>
                  <a:pt x="230" y="288"/>
                </a:cubicBezTo>
                <a:cubicBezTo>
                  <a:pt x="230" y="288"/>
                  <a:pt x="230" y="288"/>
                  <a:pt x="230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88"/>
                  <a:pt x="288" y="288"/>
                  <a:pt x="288" y="288"/>
                </a:cubicBezTo>
                <a:cubicBezTo>
                  <a:pt x="288" y="230"/>
                  <a:pt x="288" y="230"/>
                  <a:pt x="288" y="230"/>
                </a:cubicBezTo>
                <a:lnTo>
                  <a:pt x="179" y="120"/>
                </a:lnTo>
                <a:close/>
                <a:moveTo>
                  <a:pt x="73" y="103"/>
                </a:moveTo>
                <a:cubicBezTo>
                  <a:pt x="56" y="103"/>
                  <a:pt x="42" y="89"/>
                  <a:pt x="42" y="72"/>
                </a:cubicBezTo>
                <a:cubicBezTo>
                  <a:pt x="42" y="55"/>
                  <a:pt x="56" y="41"/>
                  <a:pt x="73" y="41"/>
                </a:cubicBezTo>
                <a:cubicBezTo>
                  <a:pt x="90" y="41"/>
                  <a:pt x="104" y="55"/>
                  <a:pt x="104" y="72"/>
                </a:cubicBezTo>
                <a:cubicBezTo>
                  <a:pt x="104" y="89"/>
                  <a:pt x="90" y="103"/>
                  <a:pt x="73" y="10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bIns="34290" lIns="68580" rIns="68580" tIns="34290"/>
          <a:lstStyle/>
          <a:p>
            <a:endParaRPr altLang="en-US" lang="zh-CN"/>
          </a:p>
        </p:txBody>
      </p:sp>
      <p:grpSp>
        <p:nvGrpSpPr>
          <p:cNvPr id="32" name="组合 31"/>
          <p:cNvGrpSpPr/>
          <p:nvPr/>
        </p:nvGrpSpPr>
        <p:grpSpPr>
          <a:xfrm>
            <a:off x="2709863" y="2613422"/>
            <a:ext cx="1440656" cy="1662113"/>
            <a:chOff x="3612970" y="3484101"/>
            <a:chExt cx="1921673" cy="2216769"/>
          </a:xfrm>
        </p:grpSpPr>
        <p:sp>
          <p:nvSpPr>
            <p:cNvPr id="4" name="AutoShape 9"/>
            <p:cNvSpPr/>
            <p:nvPr/>
          </p:nvSpPr>
          <p:spPr bwMode="auto">
            <a:xfrm>
              <a:off x="3612970" y="3484101"/>
              <a:ext cx="1921673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9525">
              <a:noFill/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3000">
                <a:solidFill>
                  <a:srgbClr val="FFFFFF"/>
                </a:solidFill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33" name="Freeform 368"/>
            <p:cNvSpPr/>
            <p:nvPr/>
          </p:nvSpPr>
          <p:spPr bwMode="auto">
            <a:xfrm>
              <a:off x="4345395" y="4717101"/>
              <a:ext cx="182730" cy="207329"/>
            </a:xfrm>
            <a:custGeom>
              <a:gdLst>
                <a:gd fmla="*/ 0 w 92" name="T0"/>
                <a:gd fmla="*/ 0 h 104" name="T1"/>
                <a:gd fmla="*/ 2147483647 w 92" name="T2"/>
                <a:gd fmla="*/ 2147483647 h 104" name="T3"/>
                <a:gd fmla="*/ 2147483647 w 92" name="T4"/>
                <a:gd fmla="*/ 2147483647 h 104" name="T5"/>
                <a:gd fmla="*/ 2147483647 w 92" name="T6"/>
                <a:gd fmla="*/ 2147483647 h 104" name="T7"/>
                <a:gd fmla="*/ 2147483647 w 92" name="T8"/>
                <a:gd fmla="*/ 2147483647 h 104" name="T9"/>
                <a:gd fmla="*/ 2147483647 w 92" name="T10"/>
                <a:gd fmla="*/ 2147483647 h 104" name="T11"/>
                <a:gd fmla="*/ 2147483647 w 92" name="T12"/>
                <a:gd fmla="*/ 2147483647 h 104" name="T13"/>
                <a:gd fmla="*/ 2147483647 w 92" name="T14"/>
                <a:gd fmla="*/ 2147483647 h 104" name="T15"/>
                <a:gd fmla="*/ 2147483647 w 92" name="T16"/>
                <a:gd fmla="*/ 2147483647 h 104" name="T17"/>
                <a:gd fmla="*/ 0 w 92" name="T18"/>
                <a:gd fmla="*/ 0 h 104" name="T19"/>
                <a:gd fmla="*/ 0 60000 65536" name="T20"/>
                <a:gd fmla="*/ 0 60000 65536" name="T21"/>
                <a:gd fmla="*/ 0 60000 65536" name="T22"/>
                <a:gd fmla="*/ 0 60000 65536" name="T23"/>
                <a:gd fmla="*/ 0 60000 65536" name="T24"/>
                <a:gd fmla="*/ 0 60000 65536" name="T25"/>
                <a:gd fmla="*/ 0 60000 65536" name="T26"/>
                <a:gd fmla="*/ 0 60000 65536" name="T27"/>
                <a:gd fmla="*/ 0 60000 65536" name="T28"/>
                <a:gd fmla="*/ 0 60000 65536" name="T29"/>
              </a:gdLst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b="b" l="0" r="r" t="0"/>
              <a:pathLst>
                <a:path h="104" w="92">
                  <a:moveTo>
                    <a:pt x="0" y="0"/>
                  </a:moveTo>
                  <a:cubicBezTo>
                    <a:pt x="18" y="24"/>
                    <a:pt x="18" y="24"/>
                    <a:pt x="18" y="24"/>
                  </a:cubicBezTo>
                  <a:cubicBezTo>
                    <a:pt x="18" y="89"/>
                    <a:pt x="18" y="89"/>
                    <a:pt x="18" y="89"/>
                  </a:cubicBezTo>
                  <a:cubicBezTo>
                    <a:pt x="18" y="97"/>
                    <a:pt x="25" y="104"/>
                    <a:pt x="33" y="104"/>
                  </a:cubicBezTo>
                  <a:cubicBezTo>
                    <a:pt x="76" y="104"/>
                    <a:pt x="76" y="104"/>
                    <a:pt x="76" y="104"/>
                  </a:cubicBezTo>
                  <a:cubicBezTo>
                    <a:pt x="85" y="104"/>
                    <a:pt x="92" y="97"/>
                    <a:pt x="92" y="89"/>
                  </a:cubicBezTo>
                  <a:cubicBezTo>
                    <a:pt x="74" y="24"/>
                    <a:pt x="74" y="24"/>
                    <a:pt x="74" y="24"/>
                  </a:cubicBezTo>
                  <a:cubicBezTo>
                    <a:pt x="84" y="9"/>
                    <a:pt x="84" y="9"/>
                    <a:pt x="84" y="9"/>
                  </a:cubicBezTo>
                  <a:cubicBezTo>
                    <a:pt x="62" y="5"/>
                    <a:pt x="40" y="2"/>
                    <a:pt x="22" y="2"/>
                  </a:cubicBezTo>
                  <a:cubicBezTo>
                    <a:pt x="14" y="2"/>
                    <a:pt x="7" y="1"/>
                    <a:pt x="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7134" name="Freeform 369"/>
            <p:cNvSpPr/>
            <p:nvPr/>
          </p:nvSpPr>
          <p:spPr bwMode="auto">
            <a:xfrm>
              <a:off x="4436760" y="4351641"/>
              <a:ext cx="397088" cy="435740"/>
            </a:xfrm>
            <a:custGeom>
              <a:gdLst>
                <a:gd fmla="*/ 0 w 198" name="T0"/>
                <a:gd fmla="*/ 2147483647 h 219" name="T1"/>
                <a:gd fmla="*/ 2147483647 w 198" name="T2"/>
                <a:gd fmla="*/ 2147483647 h 219" name="T3"/>
                <a:gd fmla="*/ 2147483647 w 198" name="T4"/>
                <a:gd fmla="*/ 0 h 219" name="T5"/>
                <a:gd fmla="*/ 0 w 198" name="T6"/>
                <a:gd fmla="*/ 2147483647 h 219" name="T7"/>
                <a:gd fmla="*/ 0 w 198" name="T8"/>
                <a:gd fmla="*/ 2147483647 h 219" name="T9"/>
                <a:gd fmla="*/ 0 60000 65536" name="T10"/>
                <a:gd fmla="*/ 0 60000 65536" name="T11"/>
                <a:gd fmla="*/ 0 60000 65536" name="T12"/>
                <a:gd fmla="*/ 0 60000 65536" name="T13"/>
                <a:gd fmla="*/ 0 60000 65536" name="T14"/>
              </a:gdLst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b="b" l="0" r="r" t="0"/>
              <a:pathLst>
                <a:path h="219" w="198">
                  <a:moveTo>
                    <a:pt x="0" y="160"/>
                  </a:moveTo>
                  <a:cubicBezTo>
                    <a:pt x="78" y="168"/>
                    <a:pt x="185" y="207"/>
                    <a:pt x="198" y="219"/>
                  </a:cubicBezTo>
                  <a:cubicBezTo>
                    <a:pt x="198" y="0"/>
                    <a:pt x="198" y="0"/>
                    <a:pt x="198" y="0"/>
                  </a:cubicBezTo>
                  <a:cubicBezTo>
                    <a:pt x="182" y="14"/>
                    <a:pt x="77" y="52"/>
                    <a:pt x="0" y="59"/>
                  </a:cubicBezTo>
                  <a:lnTo>
                    <a:pt x="0" y="16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  <p:sp>
          <p:nvSpPr>
            <p:cNvPr id="47135" name="Freeform 370"/>
            <p:cNvSpPr/>
            <p:nvPr/>
          </p:nvSpPr>
          <p:spPr bwMode="auto">
            <a:xfrm>
              <a:off x="4257545" y="4471118"/>
              <a:ext cx="115965" cy="196786"/>
            </a:xfrm>
            <a:custGeom>
              <a:gdLst>
                <a:gd fmla="*/ 2147483647 w 57" name="T0"/>
                <a:gd fmla="*/ 2147483647 h 98" name="T1"/>
                <a:gd fmla="*/ 2147483647 w 57" name="T2"/>
                <a:gd fmla="*/ 0 h 98" name="T3"/>
                <a:gd fmla="*/ 0 w 57" name="T4"/>
                <a:gd fmla="*/ 2147483647 h 98" name="T5"/>
                <a:gd fmla="*/ 2147483647 w 57" name="T6"/>
                <a:gd fmla="*/ 2147483647 h 98" name="T7"/>
                <a:gd fmla="*/ 0 60000 65536" name="T8"/>
                <a:gd fmla="*/ 0 60000 65536" name="T9"/>
                <a:gd fmla="*/ 0 60000 65536" name="T10"/>
                <a:gd fmla="*/ 0 60000 65536" name="T11"/>
              </a:gdLst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b="b" l="0" r="r" t="0"/>
              <a:pathLst>
                <a:path h="98" w="57">
                  <a:moveTo>
                    <a:pt x="57" y="98"/>
                  </a:moveTo>
                  <a:cubicBezTo>
                    <a:pt x="57" y="0"/>
                    <a:pt x="57" y="0"/>
                    <a:pt x="57" y="0"/>
                  </a:cubicBezTo>
                  <a:cubicBezTo>
                    <a:pt x="11" y="3"/>
                    <a:pt x="0" y="31"/>
                    <a:pt x="0" y="49"/>
                  </a:cubicBezTo>
                  <a:cubicBezTo>
                    <a:pt x="0" y="68"/>
                    <a:pt x="10" y="94"/>
                    <a:pt x="57" y="9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altLang="en-US" lang="zh-CN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045369" y="2613422"/>
            <a:ext cx="1753791" cy="1662113"/>
            <a:chOff x="1394368" y="3484101"/>
            <a:chExt cx="2338080" cy="2216769"/>
          </a:xfrm>
        </p:grpSpPr>
        <p:sp>
          <p:nvSpPr>
            <p:cNvPr id="6" name="AutoShape 9"/>
            <p:cNvSpPr/>
            <p:nvPr/>
          </p:nvSpPr>
          <p:spPr bwMode="auto">
            <a:xfrm>
              <a:off x="1624526" y="3484101"/>
              <a:ext cx="1920622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25400">
              <a:solidFill>
                <a:srgbClr val="000000">
                  <a:alpha val="0"/>
                </a:srgbClr>
              </a:solidFill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1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30" name="TextBox 13"/>
            <p:cNvSpPr txBox="1">
              <a:spLocks noChangeArrowheads="1"/>
            </p:cNvSpPr>
            <p:nvPr/>
          </p:nvSpPr>
          <p:spPr bwMode="auto">
            <a:xfrm>
              <a:off x="1394368" y="4154583"/>
              <a:ext cx="2338080" cy="30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chemeClr val="bg1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7131" name="TextBox 13"/>
            <p:cNvSpPr txBox="1">
              <a:spLocks noChangeArrowheads="1"/>
            </p:cNvSpPr>
            <p:nvPr/>
          </p:nvSpPr>
          <p:spPr bwMode="auto">
            <a:xfrm>
              <a:off x="1861288" y="4572010"/>
              <a:ext cx="1721708" cy="67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chemeClr val="bg1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296842" y="1304925"/>
            <a:ext cx="1753790" cy="1662113"/>
            <a:chOff x="4395334" y="1739944"/>
            <a:chExt cx="2338080" cy="2216769"/>
          </a:xfrm>
        </p:grpSpPr>
        <p:sp>
          <p:nvSpPr>
            <p:cNvPr id="8" name="AutoShape 9"/>
            <p:cNvSpPr/>
            <p:nvPr/>
          </p:nvSpPr>
          <p:spPr bwMode="auto">
            <a:xfrm>
              <a:off x="4593745" y="1739944"/>
              <a:ext cx="1922211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25400">
              <a:solidFill>
                <a:srgbClr val="000000">
                  <a:alpha val="0"/>
                </a:srgbClr>
              </a:solidFill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1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27" name="TextBox 13"/>
            <p:cNvSpPr txBox="1">
              <a:spLocks noChangeArrowheads="1"/>
            </p:cNvSpPr>
            <p:nvPr/>
          </p:nvSpPr>
          <p:spPr bwMode="auto">
            <a:xfrm>
              <a:off x="4395335" y="2400450"/>
              <a:ext cx="2338080" cy="30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chemeClr val="bg1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7128" name="TextBox 13"/>
            <p:cNvSpPr txBox="1">
              <a:spLocks noChangeArrowheads="1"/>
            </p:cNvSpPr>
            <p:nvPr/>
          </p:nvSpPr>
          <p:spPr bwMode="auto">
            <a:xfrm>
              <a:off x="4740770" y="2858603"/>
              <a:ext cx="1721708" cy="67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chemeClr val="bg1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4024313" y="2613422"/>
            <a:ext cx="1752600" cy="1662113"/>
            <a:chOff x="5365141" y="3484101"/>
            <a:chExt cx="2338080" cy="2216769"/>
          </a:xfrm>
        </p:grpSpPr>
        <p:sp>
          <p:nvSpPr>
            <p:cNvPr id="7" name="AutoShape 9"/>
            <p:cNvSpPr/>
            <p:nvPr/>
          </p:nvSpPr>
          <p:spPr bwMode="auto">
            <a:xfrm>
              <a:off x="5601809" y="3484101"/>
              <a:ext cx="1921927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25400">
              <a:solidFill>
                <a:srgbClr val="000000">
                  <a:alpha val="0"/>
                </a:srgbClr>
              </a:solidFill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1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24" name="TextBox 13"/>
            <p:cNvSpPr txBox="1">
              <a:spLocks noChangeArrowheads="1"/>
            </p:cNvSpPr>
            <p:nvPr/>
          </p:nvSpPr>
          <p:spPr bwMode="auto">
            <a:xfrm>
              <a:off x="5365141" y="4160115"/>
              <a:ext cx="2338080" cy="30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chemeClr val="bg1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7125" name="TextBox 13"/>
            <p:cNvSpPr txBox="1">
              <a:spLocks noChangeArrowheads="1"/>
            </p:cNvSpPr>
            <p:nvPr/>
          </p:nvSpPr>
          <p:spPr bwMode="auto">
            <a:xfrm>
              <a:off x="5832061" y="4577543"/>
              <a:ext cx="1721708" cy="67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chemeClr val="bg1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6221017" y="1304925"/>
            <a:ext cx="1753790" cy="1662113"/>
            <a:chOff x="8295153" y="1739944"/>
            <a:chExt cx="2338080" cy="2216769"/>
          </a:xfrm>
        </p:grpSpPr>
        <p:sp>
          <p:nvSpPr>
            <p:cNvPr id="9" name="AutoShape 9"/>
            <p:cNvSpPr/>
            <p:nvPr/>
          </p:nvSpPr>
          <p:spPr bwMode="auto">
            <a:xfrm>
              <a:off x="8579278" y="1739944"/>
              <a:ext cx="1920623" cy="2216769"/>
            </a:xfrm>
            <a:custGeom>
              <a:gdLst>
                <a:gd fmla="*/ 10800 w 21600" name="T0"/>
                <a:gd fmla="*/ 10800 h 21600" name="T1"/>
                <a:gd fmla="*/ 10800 w 21600" name="T2"/>
                <a:gd fmla="*/ 10800 h 21600" name="T3"/>
                <a:gd fmla="*/ 10800 w 21600" name="T4"/>
                <a:gd fmla="*/ 10800 h 21600" name="T5"/>
                <a:gd fmla="*/ 10800 w 21600" name="T6"/>
                <a:gd fmla="*/ 10800 h 2160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00" w="21600">
                  <a:moveTo>
                    <a:pt x="10800" y="0"/>
                  </a:moveTo>
                  <a:lnTo>
                    <a:pt x="21599" y="5400"/>
                  </a:lnTo>
                  <a:lnTo>
                    <a:pt x="21599" y="16200"/>
                  </a:lnTo>
                  <a:lnTo>
                    <a:pt x="10799" y="21599"/>
                  </a:lnTo>
                  <a:lnTo>
                    <a:pt x="0" y="16199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5AAB31"/>
            </a:solidFill>
            <a:ln cap="flat" cmpd="sng" w="25400">
              <a:solidFill>
                <a:srgbClr val="000000">
                  <a:alpha val="0"/>
                </a:srgbClr>
              </a:solidFill>
              <a:prstDash val="solid"/>
              <a:miter lim="0"/>
            </a:ln>
            <a:effectLst/>
            <a:extLst/>
          </p:spPr>
          <p:txBody>
            <a:bodyPr anchor="ctr" bIns="0" lIns="0" rIns="0" tIns="0"/>
            <a:lstStyle>
              <a:lvl1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1pPr>
              <a:lvl2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2pPr>
              <a:lvl3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3pPr>
              <a:lvl4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4pPr>
              <a:lvl5pPr defTabSz="584200"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5pPr>
              <a:lvl6pPr algn="ctr" defTabSz="584200" fontAlgn="base" hangingPunct="0" marL="18288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6pPr>
              <a:lvl7pPr algn="ctr" defTabSz="584200" fontAlgn="base" hangingPunct="0" marL="22860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7pPr>
              <a:lvl8pPr algn="ctr" defTabSz="584200" fontAlgn="base" hangingPunct="0" marL="27432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8pPr>
              <a:lvl9pPr algn="ctr" defTabSz="584200" fontAlgn="base" hangingPunct="0" marL="320040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rgbClr val="000000"/>
                  </a:solidFill>
                  <a:latin charset="0" typeface="Gill Sans"/>
                  <a:ea charset="0" typeface="Gill Sans"/>
                  <a:cs charset="0" typeface="Gill Sans"/>
                  <a:sym charset="0" typeface="Gill Sans"/>
                </a:defRPr>
              </a:lvl9pPr>
            </a:lstStyle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 sz="1000">
                <a:solidFill>
                  <a:schemeClr val="bg1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0" pitchFamily="34" typeface="Arial"/>
                <a:ea charset="-122" pitchFamily="34" typeface="微软雅黑"/>
                <a:sym charset="0" pitchFamily="34" typeface="Arial"/>
              </a:endParaRPr>
            </a:p>
          </p:txBody>
        </p:sp>
        <p:sp>
          <p:nvSpPr>
            <p:cNvPr id="47121" name="TextBox 13"/>
            <p:cNvSpPr txBox="1">
              <a:spLocks noChangeArrowheads="1"/>
            </p:cNvSpPr>
            <p:nvPr/>
          </p:nvSpPr>
          <p:spPr bwMode="auto">
            <a:xfrm>
              <a:off x="8295154" y="2427220"/>
              <a:ext cx="2338080" cy="30488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chemeClr val="bg1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7122" name="TextBox 13"/>
            <p:cNvSpPr txBox="1">
              <a:spLocks noChangeArrowheads="1"/>
            </p:cNvSpPr>
            <p:nvPr/>
          </p:nvSpPr>
          <p:spPr bwMode="auto">
            <a:xfrm>
              <a:off x="8746078" y="2858603"/>
              <a:ext cx="1721708" cy="670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chemeClr val="bg1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40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43" name="圆角矩形 42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44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45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42" name="等腰三角形 41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6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68634750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300"/>
                            </p:stCondLst>
                            <p:childTnLst>
                              <p:par>
                                <p:cTn fill="hold" id="1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3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14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1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id="1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19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900"/>
                            </p:stCondLst>
                            <p:childTnLst>
                              <p:par>
                                <p:cTn fill="hold" id="23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25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26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2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29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1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2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3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35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37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38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39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0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fill="hold" id="41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3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44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45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6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fill="hold" id="47" nodeType="after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300" fill="hold" id="4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300" fill="hold" id="5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300" id="51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603772" y="2872979"/>
            <a:ext cx="1475184" cy="1190833"/>
            <a:chOff x="2138622" y="3830000"/>
            <a:chExt cx="1966954" cy="1587841"/>
          </a:xfrm>
        </p:grpSpPr>
        <p:sp>
          <p:nvSpPr>
            <p:cNvPr id="43" name="矩形 42"/>
            <p:cNvSpPr/>
            <p:nvPr/>
          </p:nvSpPr>
          <p:spPr>
            <a:xfrm>
              <a:off x="2160847" y="3830000"/>
              <a:ext cx="1944729" cy="79219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47" name="TextBox 13"/>
            <p:cNvSpPr txBox="1"/>
            <p:nvPr/>
          </p:nvSpPr>
          <p:spPr>
            <a:xfrm>
              <a:off x="2138622" y="4776188"/>
              <a:ext cx="1952667" cy="30481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48" name="TextBox 13"/>
            <p:cNvSpPr txBox="1"/>
            <p:nvPr/>
          </p:nvSpPr>
          <p:spPr>
            <a:xfrm>
              <a:off x="2143383" y="5192128"/>
              <a:ext cx="1947906" cy="223529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</a:t>
              </a:r>
            </a:p>
          </p:txBody>
        </p:sp>
        <p:sp>
          <p:nvSpPr>
            <p:cNvPr id="55" name="TextBox 13"/>
            <p:cNvSpPr txBox="1"/>
            <p:nvPr/>
          </p:nvSpPr>
          <p:spPr>
            <a:xfrm>
              <a:off x="2405328" y="4114173"/>
              <a:ext cx="1373216" cy="243850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3033713" y="2494360"/>
            <a:ext cx="1493044" cy="1569452"/>
            <a:chOff x="4044941" y="3325944"/>
            <a:chExt cx="1990892" cy="2091893"/>
          </a:xfrm>
        </p:grpSpPr>
        <p:sp>
          <p:nvSpPr>
            <p:cNvPr id="44" name="矩形 43"/>
            <p:cNvSpPr/>
            <p:nvPr/>
          </p:nvSpPr>
          <p:spPr>
            <a:xfrm>
              <a:off x="4090983" y="3325944"/>
              <a:ext cx="1944850" cy="1291787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49" name="TextBox 13"/>
            <p:cNvSpPr txBox="1"/>
            <p:nvPr/>
          </p:nvSpPr>
          <p:spPr>
            <a:xfrm>
              <a:off x="4044941" y="4776427"/>
              <a:ext cx="1952789" cy="30469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0" name="TextBox 13"/>
            <p:cNvSpPr txBox="1"/>
            <p:nvPr/>
          </p:nvSpPr>
          <p:spPr>
            <a:xfrm>
              <a:off x="4049703" y="5192211"/>
              <a:ext cx="1948024" cy="223444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</a:t>
              </a:r>
            </a:p>
          </p:txBody>
        </p:sp>
        <p:sp>
          <p:nvSpPr>
            <p:cNvPr id="56" name="TextBox 13"/>
            <p:cNvSpPr txBox="1"/>
            <p:nvPr/>
          </p:nvSpPr>
          <p:spPr>
            <a:xfrm>
              <a:off x="4362467" y="3881381"/>
              <a:ext cx="1371715" cy="243757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513660" y="2116931"/>
            <a:ext cx="1471613" cy="1946881"/>
            <a:chOff x="6017513" y="2821889"/>
            <a:chExt cx="1962536" cy="2595952"/>
          </a:xfrm>
        </p:grpSpPr>
        <p:sp>
          <p:nvSpPr>
            <p:cNvPr id="45" name="矩形 44"/>
            <p:cNvSpPr/>
            <p:nvPr/>
          </p:nvSpPr>
          <p:spPr>
            <a:xfrm>
              <a:off x="6036567" y="2821889"/>
              <a:ext cx="1943482" cy="1790777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51" name="TextBox 13"/>
            <p:cNvSpPr txBox="1"/>
            <p:nvPr/>
          </p:nvSpPr>
          <p:spPr>
            <a:xfrm>
              <a:off x="6017513" y="4776186"/>
              <a:ext cx="1953009" cy="30481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2" name="TextBox 13"/>
            <p:cNvSpPr txBox="1"/>
            <p:nvPr/>
          </p:nvSpPr>
          <p:spPr>
            <a:xfrm>
              <a:off x="6022277" y="5192129"/>
              <a:ext cx="1948247" cy="223530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</a:t>
              </a:r>
            </a:p>
          </p:txBody>
        </p:sp>
        <p:sp>
          <p:nvSpPr>
            <p:cNvPr id="57" name="TextBox 13"/>
            <p:cNvSpPr txBox="1"/>
            <p:nvPr/>
          </p:nvSpPr>
          <p:spPr>
            <a:xfrm>
              <a:off x="6304907" y="3585510"/>
              <a:ext cx="1373458" cy="243850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985273" y="1522810"/>
            <a:ext cx="1478756" cy="2541002"/>
            <a:chOff x="7980049" y="2029800"/>
            <a:chExt cx="1972265" cy="3388041"/>
          </a:xfrm>
        </p:grpSpPr>
        <p:sp>
          <p:nvSpPr>
            <p:cNvPr id="46" name="矩形 45"/>
            <p:cNvSpPr/>
            <p:nvPr/>
          </p:nvSpPr>
          <p:spPr>
            <a:xfrm>
              <a:off x="7980049" y="2029800"/>
              <a:ext cx="1943681" cy="2592416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cs typeface="+mn-ea"/>
                <a:sym charset="0" pitchFamily="34" typeface="Arial"/>
              </a:endParaRPr>
            </a:p>
          </p:txBody>
        </p:sp>
        <p:sp>
          <p:nvSpPr>
            <p:cNvPr id="53" name="TextBox 13"/>
            <p:cNvSpPr txBox="1"/>
            <p:nvPr/>
          </p:nvSpPr>
          <p:spPr>
            <a:xfrm>
              <a:off x="7999105" y="4776206"/>
              <a:ext cx="1953209" cy="30480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4" name="TextBox 13"/>
            <p:cNvSpPr txBox="1"/>
            <p:nvPr/>
          </p:nvSpPr>
          <p:spPr>
            <a:xfrm>
              <a:off x="8003868" y="5192137"/>
              <a:ext cx="1948446" cy="22352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rgbClr val="445469"/>
                  </a:solidFill>
                  <a:cs typeface="+mn-ea"/>
                  <a:sym charset="0" pitchFamily="34" typeface="Arial"/>
                </a:rPr>
                <a:t>单击此处可编辑内容</a:t>
              </a:r>
            </a:p>
          </p:txBody>
        </p:sp>
        <p:sp>
          <p:nvSpPr>
            <p:cNvPr id="58" name="TextBox 13"/>
            <p:cNvSpPr txBox="1"/>
            <p:nvPr/>
          </p:nvSpPr>
          <p:spPr>
            <a:xfrm>
              <a:off x="8261119" y="3268064"/>
              <a:ext cx="1373599" cy="243843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/>
            <a:p>
              <a:pPr algn="ctr"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200">
                  <a:solidFill>
                    <a:schemeClr val="bg1"/>
                  </a:solidFill>
                  <a:cs typeface="+mn-ea"/>
                  <a:sym charset="0" pitchFamily="34" typeface="Arial"/>
                </a:rPr>
                <a:t>关键词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9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2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3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0" name="等腰三角形 2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61280190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2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down)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14401" y="1095375"/>
            <a:ext cx="2336006" cy="1685925"/>
            <a:chOff x="1219198" y="1460500"/>
            <a:chExt cx="3114752" cy="2247971"/>
          </a:xfrm>
        </p:grpSpPr>
        <p:pic>
          <p:nvPicPr>
            <p:cNvPr id="49175" name="图片 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rcRect b="6126" r="13756"/>
            <a:stretch>
              <a:fillRect/>
            </a:stretch>
          </p:blipFill>
          <p:spPr bwMode="auto">
            <a:xfrm>
              <a:off x="1219198" y="1460500"/>
              <a:ext cx="3114752" cy="1878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Rectangle 4"/>
            <p:cNvSpPr/>
            <p:nvPr/>
          </p:nvSpPr>
          <p:spPr>
            <a:xfrm>
              <a:off x="1219198" y="3338572"/>
              <a:ext cx="3114752" cy="369899"/>
            </a:xfrm>
            <a:prstGeom prst="rect">
              <a:avLst/>
            </a:prstGeom>
            <a:solidFill>
              <a:srgbClr val="315B2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1219198" y="1460500"/>
              <a:ext cx="3114752" cy="1906648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403998" y="1095375"/>
            <a:ext cx="2336006" cy="1685925"/>
            <a:chOff x="4538624" y="1460501"/>
            <a:chExt cx="3114751" cy="2247970"/>
          </a:xfrm>
        </p:grpSpPr>
        <p:sp>
          <p:nvSpPr>
            <p:cNvPr id="9" name="Rectangle 7"/>
            <p:cNvSpPr/>
            <p:nvPr/>
          </p:nvSpPr>
          <p:spPr>
            <a:xfrm>
              <a:off x="4538624" y="3338572"/>
              <a:ext cx="3114751" cy="369899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4538624" y="1460501"/>
              <a:ext cx="3114751" cy="1906647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93594" y="1095375"/>
            <a:ext cx="2336006" cy="1685925"/>
            <a:chOff x="7858047" y="1460501"/>
            <a:chExt cx="3114753" cy="2247970"/>
          </a:xfrm>
        </p:grpSpPr>
        <p:sp>
          <p:nvSpPr>
            <p:cNvPr id="10" name="Rectangle 10"/>
            <p:cNvSpPr/>
            <p:nvPr/>
          </p:nvSpPr>
          <p:spPr>
            <a:xfrm>
              <a:off x="7858047" y="3338572"/>
              <a:ext cx="3114753" cy="369899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6" name="矩形 15"/>
            <p:cNvSpPr/>
            <p:nvPr/>
          </p:nvSpPr>
          <p:spPr>
            <a:xfrm>
              <a:off x="7858047" y="1460501"/>
              <a:ext cx="3114753" cy="1906647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914401" y="2915841"/>
            <a:ext cx="2336006" cy="1701403"/>
            <a:chOff x="1219198" y="3888199"/>
            <a:chExt cx="3114753" cy="2268125"/>
          </a:xfrm>
        </p:grpSpPr>
        <p:sp>
          <p:nvSpPr>
            <p:cNvPr id="13" name="Rectangle 19"/>
            <p:cNvSpPr/>
            <p:nvPr/>
          </p:nvSpPr>
          <p:spPr>
            <a:xfrm>
              <a:off x="1219198" y="5796027"/>
              <a:ext cx="3114753" cy="360297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7" name="矩形 16"/>
            <p:cNvSpPr/>
            <p:nvPr/>
          </p:nvSpPr>
          <p:spPr>
            <a:xfrm>
              <a:off x="1219198" y="3888199"/>
              <a:ext cx="3114753" cy="1907828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3403998" y="2915841"/>
            <a:ext cx="2336006" cy="1701403"/>
            <a:chOff x="4538624" y="3888199"/>
            <a:chExt cx="3114751" cy="2268125"/>
          </a:xfrm>
        </p:grpSpPr>
        <p:sp>
          <p:nvSpPr>
            <p:cNvPr id="12" name="Rectangle 16"/>
            <p:cNvSpPr/>
            <p:nvPr/>
          </p:nvSpPr>
          <p:spPr>
            <a:xfrm>
              <a:off x="4538624" y="5796027"/>
              <a:ext cx="3114751" cy="360297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8" name="矩形 17"/>
            <p:cNvSpPr/>
            <p:nvPr/>
          </p:nvSpPr>
          <p:spPr>
            <a:xfrm>
              <a:off x="4538624" y="3888199"/>
              <a:ext cx="3114751" cy="1907828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893594" y="2915841"/>
            <a:ext cx="2336006" cy="1701403"/>
            <a:chOff x="7858047" y="3888199"/>
            <a:chExt cx="3114753" cy="2268125"/>
          </a:xfrm>
        </p:grpSpPr>
        <p:sp>
          <p:nvSpPr>
            <p:cNvPr id="11" name="Rectangle 13"/>
            <p:cNvSpPr/>
            <p:nvPr/>
          </p:nvSpPr>
          <p:spPr>
            <a:xfrm>
              <a:off x="7858047" y="5796027"/>
              <a:ext cx="3114753" cy="360297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kern="0" lang="zh-CN">
                  <a:solidFill>
                    <a:prstClr val="white">
                      <a:lumMod val="95000"/>
                    </a:prstClr>
                  </a:solidFill>
                  <a:latin charset="-122" pitchFamily="34" typeface="微软雅黑"/>
                </a:rPr>
                <a:t>单击编辑标题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7858047" y="3888199"/>
              <a:ext cx="3114753" cy="1907828"/>
            </a:xfrm>
            <a:prstGeom prst="rect">
              <a:avLst/>
            </a:prstGeom>
            <a:pattFill prst="lgCheck">
              <a:fgClr>
                <a:srgbClr val="DBDBDB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schemeClr val="tx1"/>
                  </a:solidFill>
                  <a:latin charset="-122" pitchFamily="34" typeface="微软雅黑"/>
                </a:rPr>
                <a:t>请插入图片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8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0" name="圆角矩形 29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1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2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29" name="等腰三角形 28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3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147415077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  <p:cond delay="0" evt="onBegin">
                          <p:tn val="16"/>
                        </p:cond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  <p:cond delay="0" evt="onBegin">
                          <p:tn val="23"/>
                        </p:cond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  <p:cond delay="0" evt="onBegin">
                          <p:tn val="30"/>
                        </p:cond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  <p:cond delay="0" evt="onBegin">
                          <p:tn val="37"/>
                        </p:cond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5"/>
          <p:cNvSpPr txBox="1">
            <a:spLocks noChangeArrowheads="1"/>
          </p:cNvSpPr>
          <p:nvPr/>
        </p:nvSpPr>
        <p:spPr bwMode="auto">
          <a:xfrm>
            <a:off x="3157820" y="1706836"/>
            <a:ext cx="4823460" cy="69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en-US" b="1" lang="zh-CN" sz="4100">
                <a:solidFill>
                  <a:srgbClr val="4A9B33"/>
                </a:solidFill>
                <a:latin charset="-122" pitchFamily="34" typeface="微软雅黑"/>
              </a:rPr>
              <a:t>请输入您的章节标题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471204" y="2420017"/>
            <a:ext cx="1922675" cy="369332"/>
            <a:chOff x="7777461" y="3514044"/>
            <a:chExt cx="2563090" cy="493823"/>
          </a:xfrm>
        </p:grpSpPr>
        <p:sp>
          <p:nvSpPr>
            <p:cNvPr id="10" name="Oval 14@|1FFC:3382090|FBC:16777215|LFC:16777215|LBC:16777215"/>
            <p:cNvSpPr/>
            <p:nvPr/>
          </p:nvSpPr>
          <p:spPr>
            <a:xfrm>
              <a:off x="7777461" y="3625480"/>
              <a:ext cx="163482" cy="163971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11" name="TextBox 15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514044"/>
              <a:ext cx="2376998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260213" y="2442644"/>
            <a:ext cx="1922675" cy="369332"/>
            <a:chOff x="4829865" y="3545540"/>
            <a:chExt cx="2563088" cy="491704"/>
          </a:xfrm>
        </p:grpSpPr>
        <p:sp>
          <p:nvSpPr>
            <p:cNvPr id="13" name="TextBox 1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545539"/>
              <a:ext cx="2376996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4" name="Oval 16@|1FFC:3382090|FBC:16777215|LFC:16777215|LBC:16777215"/>
            <p:cNvSpPr/>
            <p:nvPr/>
          </p:nvSpPr>
          <p:spPr>
            <a:xfrm>
              <a:off x="4829865" y="3626381"/>
              <a:ext cx="163483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60213" y="2764108"/>
            <a:ext cx="1922675" cy="369332"/>
            <a:chOff x="4829865" y="3972976"/>
            <a:chExt cx="2563088" cy="493823"/>
          </a:xfrm>
        </p:grpSpPr>
        <p:sp>
          <p:nvSpPr>
            <p:cNvPr id="1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972976"/>
              <a:ext cx="2376996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7" name="Oval 17@|1FFC:3382090|FBC:16777215|LFC:16777215|LBC:16777215"/>
            <p:cNvSpPr/>
            <p:nvPr/>
          </p:nvSpPr>
          <p:spPr>
            <a:xfrm>
              <a:off x="4829865" y="4084412"/>
              <a:ext cx="163483" cy="162379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71204" y="2759350"/>
            <a:ext cx="1922675" cy="369332"/>
            <a:chOff x="7777461" y="3967041"/>
            <a:chExt cx="2563090" cy="491704"/>
          </a:xfrm>
        </p:grpSpPr>
        <p:sp>
          <p:nvSpPr>
            <p:cNvPr id="19" name="Oval 20@|1FFC:3382090|FBC:16777215|LFC:16777215|LBC:16777215"/>
            <p:cNvSpPr/>
            <p:nvPr/>
          </p:nvSpPr>
          <p:spPr>
            <a:xfrm>
              <a:off x="7777461" y="4079584"/>
              <a:ext cx="163482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20" name="TextBox 2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967041"/>
              <a:ext cx="2376998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5400000">
            <a:off x="186741" y="-186742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16200000">
            <a:off x="7495046" y="3494545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组合 25"/>
          <p:cNvGrpSpPr/>
          <p:nvPr/>
        </p:nvGrpSpPr>
        <p:grpSpPr>
          <a:xfrm>
            <a:off x="1591208" y="1730587"/>
            <a:ext cx="1314784" cy="1705259"/>
            <a:chOff x="1591208" y="1730587"/>
            <a:chExt cx="1314784" cy="1705259"/>
          </a:xfrm>
        </p:grpSpPr>
        <p:sp>
          <p:nvSpPr>
            <p:cNvPr id="7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591208" y="1866186"/>
              <a:ext cx="1300480" cy="155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lang="en-US" smtClean="0" sz="9600">
                  <a:solidFill>
                    <a:srgbClr val="5AAB31"/>
                  </a:solidFill>
                  <a:latin charset="0" pitchFamily="34" typeface="Impact"/>
                </a:rPr>
                <a:t>01</a:t>
              </a:r>
            </a:p>
          </p:txBody>
        </p:sp>
        <p:sp>
          <p:nvSpPr>
            <p:cNvPr id="23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651506" y="1730587"/>
              <a:ext cx="1204622" cy="42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US" smtClean="0" sz="2200">
                  <a:solidFill>
                    <a:srgbClr val="5AAB31"/>
                  </a:solidFill>
                  <a:latin charset="0" pitchFamily="34" typeface="Impact"/>
                </a:rPr>
                <a:t>PART ONE</a:t>
              </a:r>
            </a:p>
          </p:txBody>
        </p:sp>
      </p:grpSp>
      <p:cxnSp>
        <p:nvCxnSpPr>
          <p:cNvPr id="25" name="直接连接符 24"/>
          <p:cNvCxnSpPr/>
          <p:nvPr/>
        </p:nvCxnSpPr>
        <p:spPr>
          <a:xfrm flipH="1">
            <a:off x="2987824" y="1635646"/>
            <a:ext cx="0" cy="1656184"/>
          </a:xfrm>
          <a:prstGeom prst="line">
            <a:avLst/>
          </a:prstGeom>
          <a:ln w="38100">
            <a:solidFill>
              <a:srgbClr val="5A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277223182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4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4000" fill="hold" id="44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slides/slide3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5112544" y="1477566"/>
            <a:ext cx="1376363" cy="1776413"/>
            <a:chOff x="6816180" y="1969980"/>
            <a:chExt cx="1835901" cy="2368769"/>
          </a:xfrm>
        </p:grpSpPr>
        <p:sp>
          <p:nvSpPr>
            <p:cNvPr id="5" name="Freeform 8"/>
            <p:cNvSpPr/>
            <p:nvPr/>
          </p:nvSpPr>
          <p:spPr bwMode="auto">
            <a:xfrm>
              <a:off x="6832061" y="1969980"/>
              <a:ext cx="1786669" cy="2062353"/>
            </a:xfrm>
            <a:custGeom>
              <a:gdLst>
                <a:gd fmla="*/ 413 w 858" name="T0"/>
                <a:gd fmla="*/ 0 h 991" name="T1"/>
                <a:gd fmla="*/ 0 w 858" name="T2"/>
                <a:gd fmla="*/ 991 h 991" name="T3"/>
                <a:gd fmla="*/ 858 w 858" name="T4"/>
                <a:gd fmla="*/ 991 h 991" name="T5"/>
                <a:gd fmla="*/ 413 w 858" name="T6"/>
                <a:gd fmla="*/ 0 h 99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91" w="858">
                  <a:moveTo>
                    <a:pt x="413" y="0"/>
                  </a:moveTo>
                  <a:lnTo>
                    <a:pt x="0" y="991"/>
                  </a:lnTo>
                  <a:lnTo>
                    <a:pt x="858" y="991"/>
                  </a:lnTo>
                  <a:lnTo>
                    <a:pt x="413" y="0"/>
                  </a:lnTo>
                  <a:close/>
                </a:path>
              </a:pathLst>
            </a:custGeom>
            <a:noFill/>
            <a:ln cap="flat" w="4">
              <a:solidFill>
                <a:srgbClr val="C1C7D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7" name="Freeform 10"/>
            <p:cNvSpPr/>
            <p:nvPr/>
          </p:nvSpPr>
          <p:spPr bwMode="auto">
            <a:xfrm>
              <a:off x="6816180" y="4038683"/>
              <a:ext cx="1835901" cy="300066"/>
            </a:xfrm>
            <a:custGeom>
              <a:gdLst>
                <a:gd fmla="*/ 0 w 972" name="T0"/>
                <a:gd fmla="*/ 4 h 159" name="T1"/>
                <a:gd fmla="*/ 26 w 972" name="T2"/>
                <a:gd fmla="*/ 60 h 159" name="T3"/>
                <a:gd fmla="*/ 150 w 972" name="T4"/>
                <a:gd fmla="*/ 116 h 159" name="T5"/>
                <a:gd fmla="*/ 155 w 972" name="T6"/>
                <a:gd fmla="*/ 159 h 159" name="T7"/>
                <a:gd fmla="*/ 821 w 972" name="T8"/>
                <a:gd fmla="*/ 151 h 159" name="T9"/>
                <a:gd fmla="*/ 821 w 972" name="T10"/>
                <a:gd fmla="*/ 112 h 159" name="T11"/>
                <a:gd fmla="*/ 946 w 972" name="T12"/>
                <a:gd fmla="*/ 69 h 159" name="T13"/>
                <a:gd fmla="*/ 972 w 972" name="T14"/>
                <a:gd fmla="*/ 0 h 159" name="T15"/>
                <a:gd fmla="*/ 0 w 972" name="T16"/>
                <a:gd fmla="*/ 4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972">
                  <a:moveTo>
                    <a:pt x="0" y="4"/>
                  </a:moveTo>
                  <a:cubicBezTo>
                    <a:pt x="0" y="4"/>
                    <a:pt x="3" y="42"/>
                    <a:pt x="26" y="60"/>
                  </a:cubicBezTo>
                  <a:cubicBezTo>
                    <a:pt x="49" y="79"/>
                    <a:pt x="150" y="116"/>
                    <a:pt x="150" y="116"/>
                  </a:cubicBezTo>
                  <a:cubicBezTo>
                    <a:pt x="155" y="159"/>
                    <a:pt x="155" y="159"/>
                    <a:pt x="155" y="159"/>
                  </a:cubicBezTo>
                  <a:cubicBezTo>
                    <a:pt x="821" y="151"/>
                    <a:pt x="821" y="151"/>
                    <a:pt x="821" y="151"/>
                  </a:cubicBezTo>
                  <a:cubicBezTo>
                    <a:pt x="821" y="112"/>
                    <a:pt x="821" y="112"/>
                    <a:pt x="821" y="112"/>
                  </a:cubicBezTo>
                  <a:cubicBezTo>
                    <a:pt x="821" y="112"/>
                    <a:pt x="923" y="88"/>
                    <a:pt x="946" y="69"/>
                  </a:cubicBezTo>
                  <a:cubicBezTo>
                    <a:pt x="969" y="50"/>
                    <a:pt x="972" y="0"/>
                    <a:pt x="97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5AAB31"/>
            </a:solidFill>
            <a:ln cap="flat" w="4">
              <a:noFill/>
              <a:prstDash val="solid"/>
              <a:miter lim="800000"/>
            </a:ln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2403872" y="2189560"/>
            <a:ext cx="1376363" cy="1776413"/>
            <a:chOff x="3204743" y="2919152"/>
            <a:chExt cx="1835901" cy="2368771"/>
          </a:xfrm>
        </p:grpSpPr>
        <p:sp>
          <p:nvSpPr>
            <p:cNvPr id="4" name="Freeform 7"/>
            <p:cNvSpPr/>
            <p:nvPr/>
          </p:nvSpPr>
          <p:spPr bwMode="auto">
            <a:xfrm>
              <a:off x="3219036" y="2919152"/>
              <a:ext cx="1786669" cy="2060767"/>
            </a:xfrm>
            <a:custGeom>
              <a:gdLst>
                <a:gd fmla="*/ 415 w 858" name="T0"/>
                <a:gd fmla="*/ 0 h 990" name="T1"/>
                <a:gd fmla="*/ 0 w 858" name="T2"/>
                <a:gd fmla="*/ 990 h 990" name="T3"/>
                <a:gd fmla="*/ 858 w 858" name="T4"/>
                <a:gd fmla="*/ 990 h 990" name="T5"/>
                <a:gd fmla="*/ 415 w 858" name="T6"/>
                <a:gd fmla="*/ 0 h 990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990" w="858">
                  <a:moveTo>
                    <a:pt x="415" y="0"/>
                  </a:moveTo>
                  <a:lnTo>
                    <a:pt x="0" y="990"/>
                  </a:lnTo>
                  <a:lnTo>
                    <a:pt x="858" y="990"/>
                  </a:lnTo>
                  <a:lnTo>
                    <a:pt x="415" y="0"/>
                  </a:lnTo>
                  <a:close/>
                </a:path>
              </a:pathLst>
            </a:custGeom>
            <a:noFill/>
            <a:ln cap="flat" w="4">
              <a:solidFill>
                <a:srgbClr val="C1C7D0"/>
              </a:solidFill>
              <a:prstDash val="solid"/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8" name="Freeform 11"/>
            <p:cNvSpPr/>
            <p:nvPr/>
          </p:nvSpPr>
          <p:spPr bwMode="auto">
            <a:xfrm>
              <a:off x="3204743" y="4987857"/>
              <a:ext cx="1835901" cy="300066"/>
            </a:xfrm>
            <a:custGeom>
              <a:gdLst>
                <a:gd fmla="*/ 0 w 972" name="T0"/>
                <a:gd fmla="*/ 4 h 159" name="T1"/>
                <a:gd fmla="*/ 26 w 972" name="T2"/>
                <a:gd fmla="*/ 60 h 159" name="T3"/>
                <a:gd fmla="*/ 151 w 972" name="T4"/>
                <a:gd fmla="*/ 116 h 159" name="T5"/>
                <a:gd fmla="*/ 155 w 972" name="T6"/>
                <a:gd fmla="*/ 159 h 159" name="T7"/>
                <a:gd fmla="*/ 822 w 972" name="T8"/>
                <a:gd fmla="*/ 150 h 159" name="T9"/>
                <a:gd fmla="*/ 822 w 972" name="T10"/>
                <a:gd fmla="*/ 112 h 159" name="T11"/>
                <a:gd fmla="*/ 947 w 972" name="T12"/>
                <a:gd fmla="*/ 69 h 159" name="T13"/>
                <a:gd fmla="*/ 972 w 972" name="T14"/>
                <a:gd fmla="*/ 0 h 159" name="T15"/>
                <a:gd fmla="*/ 0 w 972" name="T16"/>
                <a:gd fmla="*/ 4 h 15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9" w="972">
                  <a:moveTo>
                    <a:pt x="0" y="4"/>
                  </a:moveTo>
                  <a:cubicBezTo>
                    <a:pt x="0" y="4"/>
                    <a:pt x="3" y="41"/>
                    <a:pt x="26" y="60"/>
                  </a:cubicBezTo>
                  <a:cubicBezTo>
                    <a:pt x="49" y="79"/>
                    <a:pt x="151" y="116"/>
                    <a:pt x="151" y="116"/>
                  </a:cubicBezTo>
                  <a:cubicBezTo>
                    <a:pt x="155" y="159"/>
                    <a:pt x="155" y="159"/>
                    <a:pt x="155" y="159"/>
                  </a:cubicBezTo>
                  <a:cubicBezTo>
                    <a:pt x="822" y="150"/>
                    <a:pt x="822" y="150"/>
                    <a:pt x="822" y="150"/>
                  </a:cubicBezTo>
                  <a:cubicBezTo>
                    <a:pt x="822" y="112"/>
                    <a:pt x="822" y="112"/>
                    <a:pt x="822" y="112"/>
                  </a:cubicBezTo>
                  <a:cubicBezTo>
                    <a:pt x="822" y="112"/>
                    <a:pt x="924" y="87"/>
                    <a:pt x="947" y="69"/>
                  </a:cubicBezTo>
                  <a:cubicBezTo>
                    <a:pt x="970" y="50"/>
                    <a:pt x="972" y="0"/>
                    <a:pt x="972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315B2F"/>
            </a:solidFill>
            <a:ln cap="flat" w="4">
              <a:noFill/>
              <a:prstDash val="solid"/>
              <a:miter lim="800000"/>
            </a:ln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2951560" y="1296591"/>
            <a:ext cx="2920603" cy="3161109"/>
            <a:chOff x="3935356" y="1728523"/>
            <a:chExt cx="3894525" cy="4215078"/>
          </a:xfrm>
        </p:grpSpPr>
        <p:sp>
          <p:nvSpPr>
            <p:cNvPr id="2" name="Freeform 5"/>
            <p:cNvSpPr/>
            <p:nvPr/>
          </p:nvSpPr>
          <p:spPr bwMode="auto">
            <a:xfrm>
              <a:off x="3976635" y="1920622"/>
              <a:ext cx="3578582" cy="947798"/>
            </a:xfrm>
            <a:custGeom>
              <a:gdLst>
                <a:gd fmla="*/ 0 w 1719" name="T0"/>
                <a:gd fmla="*/ 456 h 456" name="T1"/>
                <a:gd fmla="*/ 1719 w 1719" name="T2"/>
                <a:gd fmla="*/ 0 h 456" name="T3"/>
                <a:gd fmla="*/ 0 w 1719" name="T4"/>
                <a:gd fmla="*/ 456 h 456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456" w="1719">
                  <a:moveTo>
                    <a:pt x="0" y="456"/>
                  </a:moveTo>
                  <a:lnTo>
                    <a:pt x="1719" y="0"/>
                  </a:lnTo>
                  <a:lnTo>
                    <a:pt x="0" y="456"/>
                  </a:lnTo>
                  <a:close/>
                </a:path>
              </a:pathLst>
            </a:custGeom>
            <a:solidFill>
              <a:srgbClr val="40A7D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3" name="Line 6"/>
            <p:cNvSpPr>
              <a:spLocks noChangeShapeType="1"/>
            </p:cNvSpPr>
            <p:nvPr/>
          </p:nvSpPr>
          <p:spPr bwMode="auto">
            <a:xfrm flipV="1">
              <a:off x="3976635" y="1920622"/>
              <a:ext cx="3578582" cy="947798"/>
            </a:xfrm>
            <a:prstGeom prst="line">
              <a:avLst/>
            </a:prstGeom>
            <a:noFill/>
            <a:ln cap="rnd" w="57150">
              <a:solidFill>
                <a:srgbClr val="C1C7D0"/>
              </a:solidFill>
              <a:prstDash val="solid"/>
              <a:round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7536165" y="1728523"/>
              <a:ext cx="293716" cy="292118"/>
            </a:xfrm>
            <a:prstGeom prst="ellipse">
              <a:avLst/>
            </a:prstGeom>
            <a:solidFill>
              <a:srgbClr val="C1C7D0"/>
            </a:solidFill>
            <a:ln cap="flat" w="4">
              <a:noFill/>
              <a:prstDash val="solid"/>
              <a:miter lim="800000"/>
            </a:ln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3935356" y="2719186"/>
              <a:ext cx="303242" cy="304819"/>
            </a:xfrm>
            <a:prstGeom prst="ellipse">
              <a:avLst/>
            </a:prstGeom>
            <a:solidFill>
              <a:srgbClr val="C1C7D0"/>
            </a:solidFill>
            <a:ln cap="flat" w="4">
              <a:noFill/>
              <a:prstDash val="solid"/>
              <a:miter lim="800000"/>
            </a:ln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  <p:sp>
          <p:nvSpPr>
            <p:cNvPr id="10" name="Freeform 13"/>
            <p:cNvSpPr/>
            <p:nvPr/>
          </p:nvSpPr>
          <p:spPr bwMode="auto">
            <a:xfrm>
              <a:off x="4813330" y="1876169"/>
              <a:ext cx="2171916" cy="4067432"/>
            </a:xfrm>
            <a:custGeom>
              <a:gdLst>
                <a:gd fmla="*/ 1130 w 1150" name="T0"/>
                <a:gd fmla="*/ 1860 h 2153" name="T1"/>
                <a:gd fmla="*/ 1081 w 1150" name="T2"/>
                <a:gd fmla="*/ 1835 h 2153" name="T3"/>
                <a:gd fmla="*/ 737 w 1150" name="T4"/>
                <a:gd fmla="*/ 1763 h 2153" name="T5"/>
                <a:gd fmla="*/ 737 w 1150" name="T6"/>
                <a:gd fmla="*/ 1459 h 2153" name="T7"/>
                <a:gd fmla="*/ 685 w 1150" name="T8"/>
                <a:gd fmla="*/ 1459 h 2153" name="T9"/>
                <a:gd fmla="*/ 685 w 1150" name="T10"/>
                <a:gd fmla="*/ 1433 h 2153" name="T11"/>
                <a:gd fmla="*/ 657 w 1150" name="T12"/>
                <a:gd fmla="*/ 1433 h 2153" name="T13"/>
                <a:gd fmla="*/ 657 w 1150" name="T14"/>
                <a:gd fmla="*/ 1215 h 2153" name="T15"/>
                <a:gd fmla="*/ 634 w 1150" name="T16"/>
                <a:gd fmla="*/ 1215 h 2153" name="T17"/>
                <a:gd fmla="*/ 634 w 1150" name="T18"/>
                <a:gd fmla="*/ 484 h 2153" name="T19"/>
                <a:gd fmla="*/ 672 w 1150" name="T20"/>
                <a:gd fmla="*/ 484 h 2153" name="T21"/>
                <a:gd fmla="*/ 728 w 1150" name="T22"/>
                <a:gd fmla="*/ 441 h 2153" name="T23"/>
                <a:gd fmla="*/ 672 w 1150" name="T24"/>
                <a:gd fmla="*/ 398 h 2153" name="T25"/>
                <a:gd fmla="*/ 634 w 1150" name="T26"/>
                <a:gd fmla="*/ 398 h 2153" name="T27"/>
                <a:gd fmla="*/ 634 w 1150" name="T28"/>
                <a:gd fmla="*/ 125 h 2153" name="T29"/>
                <a:gd fmla="*/ 654 w 1150" name="T30"/>
                <a:gd fmla="*/ 74 h 2153" name="T31"/>
                <a:gd fmla="*/ 579 w 1150" name="T32"/>
                <a:gd fmla="*/ 0 h 2153" name="T33"/>
                <a:gd fmla="*/ 505 w 1150" name="T34"/>
                <a:gd fmla="*/ 74 h 2153" name="T35"/>
                <a:gd fmla="*/ 527 w 1150" name="T36"/>
                <a:gd fmla="*/ 128 h 2153" name="T37"/>
                <a:gd fmla="*/ 525 w 1150" name="T38"/>
                <a:gd fmla="*/ 128 h 2153" name="T39"/>
                <a:gd fmla="*/ 525 w 1150" name="T40"/>
                <a:gd fmla="*/ 398 h 2153" name="T41"/>
                <a:gd fmla="*/ 492 w 1150" name="T42"/>
                <a:gd fmla="*/ 398 h 2153" name="T43"/>
                <a:gd fmla="*/ 436 w 1150" name="T44"/>
                <a:gd fmla="*/ 441 h 2153" name="T45"/>
                <a:gd fmla="*/ 492 w 1150" name="T46"/>
                <a:gd fmla="*/ 484 h 2153" name="T47"/>
                <a:gd fmla="*/ 525 w 1150" name="T48"/>
                <a:gd fmla="*/ 484 h 2153" name="T49"/>
                <a:gd fmla="*/ 525 w 1150" name="T50"/>
                <a:gd fmla="*/ 1218 h 2153" name="T51"/>
                <a:gd fmla="*/ 502 w 1150" name="T52"/>
                <a:gd fmla="*/ 1218 h 2153" name="T53"/>
                <a:gd fmla="*/ 502 w 1150" name="T54"/>
                <a:gd fmla="*/ 1439 h 2153" name="T55"/>
                <a:gd fmla="*/ 470 w 1150" name="T56"/>
                <a:gd fmla="*/ 1439 h 2153" name="T57"/>
                <a:gd fmla="*/ 470 w 1150" name="T58"/>
                <a:gd fmla="*/ 1465 h 2153" name="T59"/>
                <a:gd fmla="*/ 424 w 1150" name="T60"/>
                <a:gd fmla="*/ 1465 h 2153" name="T61"/>
                <a:gd fmla="*/ 424 w 1150" name="T62"/>
                <a:gd fmla="*/ 1749 h 2153" name="T63"/>
                <a:gd fmla="*/ 83 w 1150" name="T64"/>
                <a:gd fmla="*/ 1823 h 2153" name="T65"/>
                <a:gd fmla="*/ 37 w 1150" name="T66"/>
                <a:gd fmla="*/ 1843 h 2153" name="T67"/>
                <a:gd fmla="*/ 0 w 1150" name="T68"/>
                <a:gd fmla="*/ 1886 h 2153" name="T69"/>
                <a:gd fmla="*/ 0 w 1150" name="T70"/>
                <a:gd fmla="*/ 2153 h 2153" name="T71"/>
                <a:gd fmla="*/ 1150 w 1150" name="T72"/>
                <a:gd fmla="*/ 2153 h 2153" name="T73"/>
                <a:gd fmla="*/ 1150 w 1150" name="T74"/>
                <a:gd fmla="*/ 1881 h 2153" name="T75"/>
                <a:gd fmla="*/ 1130 w 1150" name="T76"/>
                <a:gd fmla="*/ 1860 h 2153" name="T7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b="b" l="0" r="r" t="0"/>
              <a:pathLst>
                <a:path h="2153" w="1150">
                  <a:moveTo>
                    <a:pt x="1130" y="1860"/>
                  </a:moveTo>
                  <a:cubicBezTo>
                    <a:pt x="1112" y="1840"/>
                    <a:pt x="1081" y="1835"/>
                    <a:pt x="1081" y="1835"/>
                  </a:cubicBezTo>
                  <a:cubicBezTo>
                    <a:pt x="737" y="1763"/>
                    <a:pt x="737" y="1763"/>
                    <a:pt x="737" y="1763"/>
                  </a:cubicBezTo>
                  <a:cubicBezTo>
                    <a:pt x="737" y="1459"/>
                    <a:pt x="737" y="1459"/>
                    <a:pt x="737" y="1459"/>
                  </a:cubicBezTo>
                  <a:cubicBezTo>
                    <a:pt x="685" y="1459"/>
                    <a:pt x="685" y="1459"/>
                    <a:pt x="685" y="1459"/>
                  </a:cubicBezTo>
                  <a:cubicBezTo>
                    <a:pt x="685" y="1433"/>
                    <a:pt x="685" y="1433"/>
                    <a:pt x="685" y="1433"/>
                  </a:cubicBezTo>
                  <a:cubicBezTo>
                    <a:pt x="657" y="1433"/>
                    <a:pt x="657" y="1433"/>
                    <a:pt x="657" y="1433"/>
                  </a:cubicBezTo>
                  <a:cubicBezTo>
                    <a:pt x="657" y="1215"/>
                    <a:pt x="657" y="1215"/>
                    <a:pt x="657" y="1215"/>
                  </a:cubicBezTo>
                  <a:cubicBezTo>
                    <a:pt x="634" y="1215"/>
                    <a:pt x="634" y="1215"/>
                    <a:pt x="634" y="1215"/>
                  </a:cubicBezTo>
                  <a:cubicBezTo>
                    <a:pt x="634" y="484"/>
                    <a:pt x="634" y="484"/>
                    <a:pt x="634" y="484"/>
                  </a:cubicBezTo>
                  <a:cubicBezTo>
                    <a:pt x="672" y="484"/>
                    <a:pt x="672" y="484"/>
                    <a:pt x="672" y="484"/>
                  </a:cubicBezTo>
                  <a:cubicBezTo>
                    <a:pt x="703" y="484"/>
                    <a:pt x="728" y="465"/>
                    <a:pt x="728" y="441"/>
                  </a:cubicBezTo>
                  <a:cubicBezTo>
                    <a:pt x="728" y="417"/>
                    <a:pt x="703" y="398"/>
                    <a:pt x="672" y="398"/>
                  </a:cubicBezTo>
                  <a:cubicBezTo>
                    <a:pt x="634" y="398"/>
                    <a:pt x="634" y="398"/>
                    <a:pt x="634" y="398"/>
                  </a:cubicBezTo>
                  <a:cubicBezTo>
                    <a:pt x="634" y="125"/>
                    <a:pt x="634" y="125"/>
                    <a:pt x="634" y="125"/>
                  </a:cubicBezTo>
                  <a:cubicBezTo>
                    <a:pt x="646" y="112"/>
                    <a:pt x="654" y="94"/>
                    <a:pt x="654" y="74"/>
                  </a:cubicBezTo>
                  <a:cubicBezTo>
                    <a:pt x="654" y="33"/>
                    <a:pt x="620" y="0"/>
                    <a:pt x="579" y="0"/>
                  </a:cubicBezTo>
                  <a:cubicBezTo>
                    <a:pt x="538" y="0"/>
                    <a:pt x="505" y="33"/>
                    <a:pt x="505" y="74"/>
                  </a:cubicBezTo>
                  <a:cubicBezTo>
                    <a:pt x="505" y="95"/>
                    <a:pt x="513" y="114"/>
                    <a:pt x="527" y="128"/>
                  </a:cubicBezTo>
                  <a:cubicBezTo>
                    <a:pt x="525" y="128"/>
                    <a:pt x="525" y="128"/>
                    <a:pt x="525" y="128"/>
                  </a:cubicBezTo>
                  <a:cubicBezTo>
                    <a:pt x="525" y="398"/>
                    <a:pt x="525" y="398"/>
                    <a:pt x="525" y="398"/>
                  </a:cubicBezTo>
                  <a:cubicBezTo>
                    <a:pt x="492" y="398"/>
                    <a:pt x="492" y="398"/>
                    <a:pt x="492" y="398"/>
                  </a:cubicBezTo>
                  <a:cubicBezTo>
                    <a:pt x="461" y="398"/>
                    <a:pt x="436" y="417"/>
                    <a:pt x="436" y="441"/>
                  </a:cubicBezTo>
                  <a:cubicBezTo>
                    <a:pt x="436" y="465"/>
                    <a:pt x="461" y="484"/>
                    <a:pt x="492" y="484"/>
                  </a:cubicBezTo>
                  <a:cubicBezTo>
                    <a:pt x="525" y="484"/>
                    <a:pt x="525" y="484"/>
                    <a:pt x="525" y="484"/>
                  </a:cubicBezTo>
                  <a:cubicBezTo>
                    <a:pt x="525" y="1218"/>
                    <a:pt x="525" y="1218"/>
                    <a:pt x="525" y="1218"/>
                  </a:cubicBezTo>
                  <a:cubicBezTo>
                    <a:pt x="502" y="1218"/>
                    <a:pt x="502" y="1218"/>
                    <a:pt x="502" y="1218"/>
                  </a:cubicBezTo>
                  <a:cubicBezTo>
                    <a:pt x="502" y="1439"/>
                    <a:pt x="502" y="1439"/>
                    <a:pt x="502" y="1439"/>
                  </a:cubicBezTo>
                  <a:cubicBezTo>
                    <a:pt x="470" y="1439"/>
                    <a:pt x="470" y="1439"/>
                    <a:pt x="470" y="1439"/>
                  </a:cubicBezTo>
                  <a:cubicBezTo>
                    <a:pt x="470" y="1465"/>
                    <a:pt x="470" y="1465"/>
                    <a:pt x="470" y="1465"/>
                  </a:cubicBezTo>
                  <a:cubicBezTo>
                    <a:pt x="424" y="1465"/>
                    <a:pt x="424" y="1465"/>
                    <a:pt x="424" y="1465"/>
                  </a:cubicBezTo>
                  <a:cubicBezTo>
                    <a:pt x="424" y="1749"/>
                    <a:pt x="424" y="1749"/>
                    <a:pt x="424" y="1749"/>
                  </a:cubicBezTo>
                  <a:cubicBezTo>
                    <a:pt x="83" y="1823"/>
                    <a:pt x="83" y="1823"/>
                    <a:pt x="83" y="1823"/>
                  </a:cubicBezTo>
                  <a:cubicBezTo>
                    <a:pt x="83" y="1823"/>
                    <a:pt x="54" y="1832"/>
                    <a:pt x="37" y="1843"/>
                  </a:cubicBezTo>
                  <a:cubicBezTo>
                    <a:pt x="20" y="1855"/>
                    <a:pt x="0" y="1886"/>
                    <a:pt x="0" y="1886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1150" y="2153"/>
                    <a:pt x="1150" y="2153"/>
                    <a:pt x="1150" y="2153"/>
                  </a:cubicBezTo>
                  <a:cubicBezTo>
                    <a:pt x="1150" y="1881"/>
                    <a:pt x="1150" y="1881"/>
                    <a:pt x="1150" y="1881"/>
                  </a:cubicBezTo>
                  <a:cubicBezTo>
                    <a:pt x="1150" y="1881"/>
                    <a:pt x="1147" y="1881"/>
                    <a:pt x="1130" y="1860"/>
                  </a:cubicBezTo>
                  <a:close/>
                </a:path>
              </a:pathLst>
            </a:custGeom>
            <a:solidFill>
              <a:srgbClr val="C1C7D0"/>
            </a:solidFill>
            <a:ln cap="flat" w="4">
              <a:noFill/>
              <a:prstDash val="solid"/>
              <a:miter lim="800000"/>
            </a:ln>
          </p:spPr>
          <p:txBody>
            <a:bodyPr bIns="60960" lIns="121920" rIns="121920" tIns="60960"/>
            <a:lstStyle/>
            <a:p>
              <a:pPr defTabSz="685783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kern="0" lang="en-US">
                <a:solidFill>
                  <a:prstClr val="black"/>
                </a:solidFill>
                <a:sym charset="0" pitchFamily="34" typeface="Arial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570310" y="2497931"/>
            <a:ext cx="1849040" cy="1404312"/>
            <a:chOff x="761030" y="3331336"/>
            <a:chExt cx="2464775" cy="1871082"/>
          </a:xfrm>
        </p:grpSpPr>
        <p:sp>
          <p:nvSpPr>
            <p:cNvPr id="11" name="TextBox 71"/>
            <p:cNvSpPr txBox="1"/>
            <p:nvPr/>
          </p:nvSpPr>
          <p:spPr>
            <a:xfrm>
              <a:off x="761030" y="4238740"/>
              <a:ext cx="1452096" cy="95435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kern="0" lang="id-ID" sz="4100">
                  <a:solidFill>
                    <a:srgbClr val="445469"/>
                  </a:solidFill>
                  <a:sym charset="0" pitchFamily="34" typeface="Arial"/>
                </a:rPr>
                <a:t>70%</a:t>
              </a:r>
            </a:p>
          </p:txBody>
        </p:sp>
        <p:sp>
          <p:nvSpPr>
            <p:cNvPr id="50192" name="TextBox 13"/>
            <p:cNvSpPr txBox="1">
              <a:spLocks noChangeArrowheads="1"/>
            </p:cNvSpPr>
            <p:nvPr/>
          </p:nvSpPr>
          <p:spPr bwMode="auto">
            <a:xfrm>
              <a:off x="891806" y="3331336"/>
              <a:ext cx="1952995" cy="304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0193" name="TextBox 13"/>
            <p:cNvSpPr txBox="1">
              <a:spLocks noChangeArrowheads="1"/>
            </p:cNvSpPr>
            <p:nvPr/>
          </p:nvSpPr>
          <p:spPr bwMode="auto">
            <a:xfrm>
              <a:off x="891806" y="3718026"/>
              <a:ext cx="2333999" cy="6700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6759178" y="1625204"/>
            <a:ext cx="1765697" cy="1360259"/>
            <a:chOff x="9011985" y="2166722"/>
            <a:chExt cx="2355099" cy="1813853"/>
          </a:xfrm>
        </p:grpSpPr>
        <p:sp>
          <p:nvSpPr>
            <p:cNvPr id="12" name="TextBox 74"/>
            <p:cNvSpPr txBox="1"/>
            <p:nvPr/>
          </p:nvSpPr>
          <p:spPr>
            <a:xfrm>
              <a:off x="9011985" y="3016116"/>
              <a:ext cx="1452972" cy="955132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kern="0" lang="id-ID" sz="4100">
                  <a:solidFill>
                    <a:srgbClr val="445469"/>
                  </a:solidFill>
                  <a:sym charset="0" pitchFamily="34" typeface="Arial"/>
                </a:rPr>
                <a:t>30%</a:t>
              </a:r>
            </a:p>
          </p:txBody>
        </p:sp>
        <p:sp>
          <p:nvSpPr>
            <p:cNvPr id="50189" name="TextBox 13"/>
            <p:cNvSpPr txBox="1">
              <a:spLocks noChangeArrowheads="1"/>
            </p:cNvSpPr>
            <p:nvPr/>
          </p:nvSpPr>
          <p:spPr bwMode="auto">
            <a:xfrm>
              <a:off x="9033085" y="2166722"/>
              <a:ext cx="1952995" cy="3048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olidFill>
                    <a:srgbClr val="445469"/>
                  </a:solidFill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0190" name="TextBox 13"/>
            <p:cNvSpPr txBox="1">
              <a:spLocks noChangeArrowheads="1"/>
            </p:cNvSpPr>
            <p:nvPr/>
          </p:nvSpPr>
          <p:spPr bwMode="auto">
            <a:xfrm>
              <a:off x="9033084" y="2555926"/>
              <a:ext cx="2334000" cy="670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olidFill>
                    <a:srgbClr val="445469"/>
                  </a:solidFill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8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2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3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0" name="等腰三角形 2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95615804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8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4" nodeType="clickPar">
                      <p:stCondLst>
                        <p:cond delay="indefinite"/>
                      </p:stCondLst>
                      <p:childTnLst>
                        <p:par>
                          <p:cTn fill="hold" id="1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8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9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1" nodeType="clickPar">
                      <p:stCondLst>
                        <p:cond delay="indefinite"/>
                      </p:stCondLst>
                      <p:childTnLst>
                        <p:par>
                          <p:cTn fill="hold" id="2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5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550069" y="2993232"/>
            <a:ext cx="2193131" cy="1303735"/>
            <a:chOff x="733193" y="3991305"/>
            <a:chExt cx="2924673" cy="1738698"/>
          </a:xfrm>
        </p:grpSpPr>
        <p:sp>
          <p:nvSpPr>
            <p:cNvPr id="40" name="Oval 5"/>
            <p:cNvSpPr>
              <a:spLocks noChangeArrowheads="1"/>
            </p:cNvSpPr>
            <p:nvPr/>
          </p:nvSpPr>
          <p:spPr bwMode="auto">
            <a:xfrm>
              <a:off x="733193" y="3991305"/>
              <a:ext cx="2924673" cy="173869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1" name="Oval 8"/>
            <p:cNvSpPr>
              <a:spLocks noChangeArrowheads="1"/>
            </p:cNvSpPr>
            <p:nvPr/>
          </p:nvSpPr>
          <p:spPr bwMode="auto">
            <a:xfrm>
              <a:off x="1119022" y="3991305"/>
              <a:ext cx="2308618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1325433" y="4750299"/>
              <a:ext cx="1924379" cy="3455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latin charset="-122" pitchFamily="34" typeface="微软雅黑"/>
                  <a:cs typeface="+mn-ea"/>
                  <a:sym charset="-122" pitchFamily="34" typeface="微软雅黑"/>
                </a:rPr>
                <a:t>添加标题内容</a:t>
              </a: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1792236" y="4316814"/>
              <a:ext cx="1061054" cy="4877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latin charset="-122" pitchFamily="34" typeface="微软雅黑"/>
                  <a:cs typeface="+mn-ea"/>
                  <a:sym charset="-122" pitchFamily="34" typeface="微软雅黑"/>
                </a:rPr>
                <a:t>标题B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077766" y="2993232"/>
            <a:ext cx="2194322" cy="1303735"/>
            <a:chOff x="4103199" y="3991305"/>
            <a:chExt cx="2926253" cy="1738698"/>
          </a:xfrm>
        </p:grpSpPr>
        <p:sp>
          <p:nvSpPr>
            <p:cNvPr id="42" name="Oval 13"/>
            <p:cNvSpPr>
              <a:spLocks noChangeArrowheads="1"/>
            </p:cNvSpPr>
            <p:nvPr/>
          </p:nvSpPr>
          <p:spPr bwMode="auto">
            <a:xfrm>
              <a:off x="4103199" y="3991305"/>
              <a:ext cx="2926253" cy="173869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3" name="Oval 16"/>
            <p:cNvSpPr>
              <a:spLocks noChangeArrowheads="1"/>
            </p:cNvSpPr>
            <p:nvPr/>
          </p:nvSpPr>
          <p:spPr bwMode="auto">
            <a:xfrm>
              <a:off x="4325486" y="3991305"/>
              <a:ext cx="2308612" cy="131474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4638278" y="4807462"/>
              <a:ext cx="1924373" cy="3455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latin charset="-122" pitchFamily="34" typeface="微软雅黑"/>
                  <a:cs typeface="+mn-ea"/>
                  <a:sym charset="-122" pitchFamily="34" typeface="微软雅黑"/>
                </a:rPr>
                <a:t>添加标题内容</a:t>
              </a: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5125721" y="4348572"/>
              <a:ext cx="1058934" cy="4877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>
                  <a:latin charset="-122" pitchFamily="34" typeface="微软雅黑"/>
                  <a:cs typeface="+mn-ea"/>
                  <a:sym charset="-122" pitchFamily="34" typeface="微软雅黑"/>
                </a:rPr>
                <a:t>标题C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474494" y="1902618"/>
            <a:ext cx="3058716" cy="1965276"/>
            <a:chOff x="7299429" y="2536999"/>
            <a:chExt cx="4078423" cy="2620129"/>
          </a:xfrm>
        </p:grpSpPr>
        <p:sp>
          <p:nvSpPr>
            <p:cNvPr id="51211" name="文本框 53"/>
            <p:cNvSpPr txBox="1">
              <a:spLocks noChangeArrowheads="1"/>
            </p:cNvSpPr>
            <p:nvPr/>
          </p:nvSpPr>
          <p:spPr bwMode="auto">
            <a:xfrm>
              <a:off x="7299428" y="2536999"/>
              <a:ext cx="3739710" cy="426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7312131" y="2991006"/>
              <a:ext cx="4065724" cy="2169978"/>
            </a:xfrm>
            <a:prstGeom prst="rect">
              <a:avLst/>
            </a:prstGeom>
            <a:noFill/>
          </p:spPr>
          <p:txBody>
            <a:bodyPr lIns="72000">
              <a:spAutoFit/>
            </a:bodyPr>
            <a:lstStyle>
              <a:defPPr>
                <a:defRPr lang="zh-CN"/>
              </a:defPPr>
              <a:lvl1pPr>
                <a:lnSpc>
                  <a:spcPct val="120000"/>
                </a:lnSpc>
                <a:defRPr spc="100" sz="1400">
                  <a:solidFill>
                    <a:prstClr val="black"/>
                  </a:solidFill>
                  <a:latin charset="-122" pitchFamily="34" typeface="微软雅黑"/>
                  <a:ea charset="-122" pitchFamily="34" typeface="微软雅黑"/>
                </a:defRPr>
              </a:lvl1pPr>
            </a:lstStyle>
            <a:p>
              <a:pPr>
                <a:defRPr/>
              </a:pPr>
              <a:r>
                <a:rPr altLang="en-US" b="1" kern="0" lang="zh-CN" sz="1200">
                  <a:sym charset="-122" pitchFamily="34" typeface="微软雅黑"/>
                </a:rPr>
  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29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1" name="圆角矩形 30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2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3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0" name="等腰三角形 2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1725216" y="1326357"/>
            <a:ext cx="2365772" cy="1878806"/>
            <a:chOff x="2299755" y="1767795"/>
            <a:chExt cx="3155238" cy="2506188"/>
          </a:xfrm>
        </p:grpSpPr>
        <p:sp>
          <p:nvSpPr>
            <p:cNvPr id="44" name="Oval 21"/>
            <p:cNvSpPr>
              <a:spLocks noChangeArrowheads="1"/>
            </p:cNvSpPr>
            <p:nvPr/>
          </p:nvSpPr>
          <p:spPr bwMode="auto">
            <a:xfrm>
              <a:off x="2418850" y="1767795"/>
              <a:ext cx="2923400" cy="1740673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5" name="任意多边形 44"/>
            <p:cNvSpPr/>
            <p:nvPr/>
          </p:nvSpPr>
          <p:spPr bwMode="auto">
            <a:xfrm>
              <a:off x="3821002" y="2511075"/>
              <a:ext cx="1633991" cy="1762908"/>
            </a:xfrm>
            <a:custGeom>
              <a:gdLst>
                <a:gd fmla="*/ 515938 w 1643063" name="connsiteX0"/>
                <a:gd fmla="*/ 0 h 1771650" name="connsiteY0"/>
                <a:gd fmla="*/ 1396892 w 1643063" name="connsiteX1"/>
                <a:gd fmla="*/ 1393578 h 1771650" name="connsiteY1"/>
                <a:gd fmla="*/ 1546225 w 1643063" name="connsiteX2"/>
                <a:gd fmla="*/ 1143000 h 1771650" name="connsiteY2"/>
                <a:gd fmla="*/ 1643063 w 1643063" name="connsiteX3"/>
                <a:gd fmla="*/ 1771650 h 1771650" name="connsiteY3"/>
                <a:gd fmla="*/ 1030288 w 1643063" name="connsiteX4"/>
                <a:gd fmla="*/ 1606550 h 1771650" name="connsiteY4"/>
                <a:gd fmla="*/ 1292341 w 1643063" name="connsiteX5"/>
                <a:gd fmla="*/ 1487550 h 1771650" name="connsiteY5"/>
                <a:gd fmla="*/ 0 w 1643063" name="connsiteX6"/>
                <a:gd fmla="*/ 463550 h 177165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771650" w="1643063">
                  <a:moveTo>
                    <a:pt x="515938" y="0"/>
                  </a:moveTo>
                  <a:lnTo>
                    <a:pt x="1396892" y="1393578"/>
                  </a:lnTo>
                  <a:lnTo>
                    <a:pt x="1546225" y="1143000"/>
                  </a:lnTo>
                  <a:lnTo>
                    <a:pt x="1643063" y="1771650"/>
                  </a:lnTo>
                  <a:lnTo>
                    <a:pt x="1030288" y="1606550"/>
                  </a:lnTo>
                  <a:lnTo>
                    <a:pt x="1292341" y="1487550"/>
                  </a:lnTo>
                  <a:lnTo>
                    <a:pt x="0" y="463550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6" name="任意多边形 45"/>
            <p:cNvSpPr/>
            <p:nvPr/>
          </p:nvSpPr>
          <p:spPr bwMode="auto">
            <a:xfrm>
              <a:off x="2299755" y="2511075"/>
              <a:ext cx="1640342" cy="1762908"/>
            </a:xfrm>
            <a:custGeom>
              <a:gdLst>
                <a:gd fmla="*/ 1127126 w 1649413" name="connsiteX0"/>
                <a:gd fmla="*/ 0 h 1771650" name="connsiteY0"/>
                <a:gd fmla="*/ 1649413 w 1649413" name="connsiteX1"/>
                <a:gd fmla="*/ 463550 h 1771650" name="connsiteY1"/>
                <a:gd fmla="*/ 351553 w 1649413" name="connsiteX2"/>
                <a:gd fmla="*/ 1487910 h 1771650" name="connsiteY2"/>
                <a:gd fmla="*/ 619125 w 1649413" name="connsiteX3"/>
                <a:gd fmla="*/ 1606550 h 1771650" name="connsiteY3"/>
                <a:gd fmla="*/ 0 w 1649413" name="connsiteX4"/>
                <a:gd fmla="*/ 1771650 h 1771650" name="connsiteY4"/>
                <a:gd fmla="*/ 103188 w 1649413" name="connsiteX5"/>
                <a:gd fmla="*/ 1143000 h 1771650" name="connsiteY5"/>
                <a:gd fmla="*/ 246184 w 1649413" name="connsiteX6"/>
                <a:gd fmla="*/ 1393559 h 1771650" name="connsiteY6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771650" w="1649413">
                  <a:moveTo>
                    <a:pt x="1127126" y="0"/>
                  </a:moveTo>
                  <a:lnTo>
                    <a:pt x="1649413" y="463550"/>
                  </a:lnTo>
                  <a:lnTo>
                    <a:pt x="351553" y="1487910"/>
                  </a:lnTo>
                  <a:lnTo>
                    <a:pt x="619125" y="1606550"/>
                  </a:lnTo>
                  <a:lnTo>
                    <a:pt x="0" y="1771650"/>
                  </a:lnTo>
                  <a:lnTo>
                    <a:pt x="103188" y="1143000"/>
                  </a:lnTo>
                  <a:lnTo>
                    <a:pt x="246184" y="1393559"/>
                  </a:lnTo>
                  <a:close/>
                </a:path>
              </a:pathLst>
            </a:custGeom>
            <a:solidFill>
              <a:srgbClr val="315B2F"/>
            </a:solidFill>
            <a:ln>
              <a:noFill/>
            </a:ln>
            <a:extLst/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47" name="Oval 26"/>
            <p:cNvSpPr>
              <a:spLocks noChangeArrowheads="1"/>
            </p:cNvSpPr>
            <p:nvPr/>
          </p:nvSpPr>
          <p:spPr bwMode="auto">
            <a:xfrm>
              <a:off x="2723735" y="1767795"/>
              <a:ext cx="2307279" cy="1315034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000">
                <a:latin charset="-122" pitchFamily="34" typeface="微软雅黑"/>
                <a:cs typeface="+mn-ea"/>
                <a:sym charset="-122" pitchFamily="34" typeface="微软雅黑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914289" y="2449136"/>
              <a:ext cx="1926173" cy="34559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latin charset="-122" pitchFamily="34" typeface="微软雅黑"/>
                  <a:cs typeface="+mn-ea"/>
                  <a:sym charset="-122" pitchFamily="34" typeface="微软雅黑"/>
                </a:rPr>
                <a:t>添加标题内容</a:t>
              </a: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3427193" y="2025084"/>
              <a:ext cx="942602" cy="4269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标题A</a:t>
              </a:r>
            </a:p>
          </p:txBody>
        </p:sp>
      </p:grpSp>
    </p:spTree>
    <p:extLst>
      <p:ext uri="{BB962C8B-B14F-4D97-AF65-F5344CB8AC3E}">
        <p14:creationId val="2656312995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2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3" nodeType="clickPar">
                      <p:stCondLst>
                        <p:cond delay="indefinite"/>
                        <p:cond delay="0" evt="onBegin">
                          <p:tn val="12"/>
                        </p:cond>
                      </p:stCondLst>
                      <p:childTnLst>
                        <p:par>
                          <p:cTn fill="hold" id="1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8" nodeType="clickPar">
                      <p:stCondLst>
                        <p:cond delay="indefinite"/>
                        <p:cond delay="0" evt="onBegin">
                          <p:tn val="17"/>
                        </p:cond>
                      </p:stCondLst>
                      <p:childTnLst>
                        <p:par>
                          <p:cTn fill="hold" id="1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文本框 5"/>
          <p:cNvSpPr txBox="1">
            <a:spLocks noChangeArrowheads="1"/>
          </p:cNvSpPr>
          <p:nvPr/>
        </p:nvSpPr>
        <p:spPr bwMode="auto">
          <a:xfrm>
            <a:off x="993775" y="1707654"/>
            <a:ext cx="7156450" cy="1188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ctr" eaLnBrk="1" hangingPunct="1"/>
            <a:r>
              <a:rPr altLang="zh-CN" b="1" lang="en-US" smtClean="0" sz="7200">
                <a:solidFill>
                  <a:srgbClr val="4B8E37"/>
                </a:solidFill>
                <a:latin charset="-122" pitchFamily="34" typeface="微软雅黑"/>
              </a:rPr>
              <a:t>THANKS</a:t>
            </a:r>
          </a:p>
        </p:txBody>
      </p:sp>
    </p:spTree>
    <p:extLst>
      <p:ext uri="{BB962C8B-B14F-4D97-AF65-F5344CB8AC3E}">
        <p14:creationId val="17142457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41" presetSubtype="0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11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6" name="组合 25"/>
          <p:cNvGrpSpPr/>
          <p:nvPr/>
        </p:nvGrpSpPr>
        <p:grpSpPr>
          <a:xfrm>
            <a:off x="810817" y="1222773"/>
            <a:ext cx="4011215" cy="3231356"/>
            <a:chOff x="1080382" y="1630359"/>
            <a:chExt cx="5348726" cy="4307842"/>
          </a:xfrm>
        </p:grpSpPr>
        <p:grpSp>
          <p:nvGrpSpPr>
            <p:cNvPr id="17429" name="组合 24"/>
            <p:cNvGrpSpPr/>
            <p:nvPr/>
          </p:nvGrpSpPr>
          <p:grpSpPr>
            <a:xfrm>
              <a:off x="1080382" y="1630359"/>
              <a:ext cx="5348726" cy="4307842"/>
              <a:chOff x="3506082" y="1630359"/>
              <a:chExt cx="5348726" cy="4307842"/>
            </a:xfrm>
          </p:grpSpPr>
          <p:sp>
            <p:nvSpPr>
              <p:cNvPr id="3" name="Freeform 5@|5FFC:3484194|FBC:16777215|LFC:0|LBC:16777215"/>
              <p:cNvSpPr/>
              <p:nvPr/>
            </p:nvSpPr>
            <p:spPr bwMode="auto">
              <a:xfrm>
                <a:off x="3506082" y="1630359"/>
                <a:ext cx="5348726" cy="3233262"/>
              </a:xfrm>
              <a:custGeom>
                <a:gdLst>
                  <a:gd fmla="*/ 2537 w 2537" name="T0"/>
                  <a:gd fmla="*/ 1533 h 1533" name="T1"/>
                  <a:gd fmla="*/ 2537 w 2537" name="T2"/>
                  <a:gd fmla="*/ 71 h 1533" name="T3"/>
                  <a:gd fmla="*/ 2467 w 2537" name="T4"/>
                  <a:gd fmla="*/ 0 h 1533" name="T5"/>
                  <a:gd fmla="*/ 71 w 2537" name="T6"/>
                  <a:gd fmla="*/ 0 h 1533" name="T7"/>
                  <a:gd fmla="*/ 0 w 2537" name="T8"/>
                  <a:gd fmla="*/ 71 h 1533" name="T9"/>
                  <a:gd fmla="*/ 0 w 2537" name="T10"/>
                  <a:gd fmla="*/ 1533 h 1533" name="T11"/>
                  <a:gd fmla="*/ 2537 w 2537" name="T12"/>
                  <a:gd fmla="*/ 1533 h 1533" name="T1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b="b" l="0" r="r" t="0"/>
                <a:pathLst>
                  <a:path h="1533" w="2537">
                    <a:moveTo>
                      <a:pt x="2537" y="1533"/>
                    </a:moveTo>
                    <a:cubicBezTo>
                      <a:pt x="2537" y="71"/>
                      <a:pt x="2537" y="71"/>
                      <a:pt x="2537" y="71"/>
                    </a:cubicBezTo>
                    <a:cubicBezTo>
                      <a:pt x="2537" y="32"/>
                      <a:pt x="2506" y="0"/>
                      <a:pt x="2467" y="0"/>
                    </a:cubicBezTo>
                    <a:cubicBezTo>
                      <a:pt x="71" y="0"/>
                      <a:pt x="71" y="0"/>
                      <a:pt x="71" y="0"/>
                    </a:cubicBezTo>
                    <a:cubicBezTo>
                      <a:pt x="32" y="0"/>
                      <a:pt x="0" y="32"/>
                      <a:pt x="0" y="71"/>
                    </a:cubicBezTo>
                    <a:cubicBezTo>
                      <a:pt x="0" y="1533"/>
                      <a:pt x="0" y="1533"/>
                      <a:pt x="0" y="1533"/>
                    </a:cubicBezTo>
                    <a:lnTo>
                      <a:pt x="2537" y="1533"/>
                    </a:lnTo>
                    <a:close/>
                  </a:path>
                </a:pathLst>
              </a:custGeom>
              <a:solidFill>
                <a:schemeClr val="tx2">
                  <a:lumMod val="50000"/>
                </a:schemeClr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id-ID">
                  <a:latin typeface="+mn-lt"/>
                  <a:ea typeface="+mn-ea"/>
                </a:endParaRPr>
              </a:p>
            </p:txBody>
          </p:sp>
          <p:sp>
            <p:nvSpPr>
              <p:cNvPr id="17432" name="Freeform 6@|5FFC:1117452|FBC:16777215|LFC:0|LBC:16777215"/>
              <p:cNvSpPr>
                <a:spLocks noEditPoints="1"/>
              </p:cNvSpPr>
              <p:nvPr/>
            </p:nvSpPr>
            <p:spPr bwMode="auto">
              <a:xfrm>
                <a:off x="3714259" y="1850365"/>
                <a:ext cx="4932372" cy="2791462"/>
              </a:xfrm>
              <a:custGeom>
                <a:gdLst>
                  <a:gd fmla="*/ 2147483647 w 2085" name="T0"/>
                  <a:gd fmla="*/ 2147483647 h 1180" name="T1"/>
                  <a:gd fmla="*/ 2147483647 w 2085" name="T2"/>
                  <a:gd fmla="*/ 2147483647 h 1180" name="T3"/>
                  <a:gd fmla="*/ 2147483647 w 2085" name="T4"/>
                  <a:gd fmla="*/ 2147483647 h 1180" name="T5"/>
                  <a:gd fmla="*/ 2147483647 w 2085" name="T6"/>
                  <a:gd fmla="*/ 2147483647 h 1180" name="T7"/>
                  <a:gd fmla="*/ 2147483647 w 2085" name="T8"/>
                  <a:gd fmla="*/ 2147483647 h 1180" name="T9"/>
                  <a:gd fmla="*/ 2147483647 w 2085" name="T10"/>
                  <a:gd fmla="*/ 0 h 1180" name="T11"/>
                  <a:gd fmla="*/ 2147483647 w 2085" name="T12"/>
                  <a:gd fmla="*/ 0 h 1180" name="T13"/>
                  <a:gd fmla="*/ 2147483647 w 2085" name="T14"/>
                  <a:gd fmla="*/ 0 h 1180" name="T15"/>
                  <a:gd fmla="*/ 0 w 2085" name="T16"/>
                  <a:gd fmla="*/ 0 h 1180" name="T17"/>
                  <a:gd fmla="*/ 0 w 2085" name="T18"/>
                  <a:gd fmla="*/ 2147483647 h 1180" name="T19"/>
                  <a:gd fmla="*/ 0 w 2085" name="T20"/>
                  <a:gd fmla="*/ 2147483647 h 1180" name="T21"/>
                  <a:gd fmla="*/ 0 w 2085" name="T22"/>
                  <a:gd fmla="*/ 2147483647 h 1180" name="T23"/>
                  <a:gd fmla="*/ 2147483647 w 2085" name="T24"/>
                  <a:gd fmla="*/ 2147483647 h 1180" name="T25"/>
                  <a:gd fmla="*/ 2147483647 w 2085" name="T26"/>
                  <a:gd fmla="*/ 2147483647 h 1180" name="T27"/>
                  <a:gd fmla="*/ 2147483647 w 2085" name="T28"/>
                  <a:gd fmla="*/ 2147483647 h 1180" name="T29"/>
                  <a:gd fmla="*/ 2147483647 w 2085" name="T30"/>
                  <a:gd fmla="*/ 2147483647 h 1180" name="T31"/>
                  <a:gd fmla="*/ 2147483647 w 2085" name="T32"/>
                  <a:gd fmla="*/ 2147483647 h 1180" name="T33"/>
                  <a:gd fmla="*/ 2147483647 w 2085" name="T34"/>
                  <a:gd fmla="*/ 0 h 1180" name="T35"/>
                  <a:gd fmla="*/ 2147483647 w 2085" name="T36"/>
                  <a:gd fmla="*/ 0 h 1180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b" l="0" r="r" t="0"/>
                <a:pathLst>
                  <a:path h="1180" w="2085">
                    <a:moveTo>
                      <a:pt x="2075" y="10"/>
                    </a:moveTo>
                    <a:lnTo>
                      <a:pt x="2075" y="1170"/>
                    </a:lnTo>
                    <a:lnTo>
                      <a:pt x="10" y="1170"/>
                    </a:lnTo>
                    <a:lnTo>
                      <a:pt x="10" y="10"/>
                    </a:lnTo>
                    <a:lnTo>
                      <a:pt x="2075" y="10"/>
                    </a:lnTo>
                    <a:close/>
                    <a:moveTo>
                      <a:pt x="2085" y="0"/>
                    </a:moveTo>
                    <a:lnTo>
                      <a:pt x="2075" y="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170"/>
                    </a:lnTo>
                    <a:lnTo>
                      <a:pt x="0" y="1180"/>
                    </a:lnTo>
                    <a:lnTo>
                      <a:pt x="10" y="1180"/>
                    </a:lnTo>
                    <a:lnTo>
                      <a:pt x="2075" y="1180"/>
                    </a:lnTo>
                    <a:lnTo>
                      <a:pt x="2085" y="1180"/>
                    </a:lnTo>
                    <a:lnTo>
                      <a:pt x="2085" y="1170"/>
                    </a:lnTo>
                    <a:lnTo>
                      <a:pt x="2085" y="10"/>
                    </a:lnTo>
                    <a:lnTo>
                      <a:pt x="2085" y="0"/>
                    </a:lnTo>
                    <a:close/>
                  </a:path>
                </a:pathLst>
              </a:custGeom>
              <a:solidFill>
                <a:srgbClr val="0C0D1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433" name="Freeform 7@|5FFC:16777215|FBC:16777215|LFC:0|LBC:16777215"/>
              <p:cNvSpPr>
                <a:spLocks noEditPoints="1"/>
              </p:cNvSpPr>
              <p:nvPr/>
            </p:nvSpPr>
            <p:spPr bwMode="auto">
              <a:xfrm>
                <a:off x="3714259" y="1850365"/>
                <a:ext cx="4932372" cy="2791462"/>
              </a:xfrm>
              <a:custGeom>
                <a:gdLst>
                  <a:gd fmla="*/ 2147483647 w 2085" name="T0"/>
                  <a:gd fmla="*/ 2147483647 h 1180" name="T1"/>
                  <a:gd fmla="*/ 2147483647 w 2085" name="T2"/>
                  <a:gd fmla="*/ 2147483647 h 1180" name="T3"/>
                  <a:gd fmla="*/ 2147483647 w 2085" name="T4"/>
                  <a:gd fmla="*/ 2147483647 h 1180" name="T5"/>
                  <a:gd fmla="*/ 2147483647 w 2085" name="T6"/>
                  <a:gd fmla="*/ 2147483647 h 1180" name="T7"/>
                  <a:gd fmla="*/ 2147483647 w 2085" name="T8"/>
                  <a:gd fmla="*/ 2147483647 h 1180" name="T9"/>
                  <a:gd fmla="*/ 2147483647 w 2085" name="T10"/>
                  <a:gd fmla="*/ 0 h 1180" name="T11"/>
                  <a:gd fmla="*/ 2147483647 w 2085" name="T12"/>
                  <a:gd fmla="*/ 0 h 1180" name="T13"/>
                  <a:gd fmla="*/ 2147483647 w 2085" name="T14"/>
                  <a:gd fmla="*/ 0 h 1180" name="T15"/>
                  <a:gd fmla="*/ 0 w 2085" name="T16"/>
                  <a:gd fmla="*/ 0 h 1180" name="T17"/>
                  <a:gd fmla="*/ 0 w 2085" name="T18"/>
                  <a:gd fmla="*/ 2147483647 h 1180" name="T19"/>
                  <a:gd fmla="*/ 0 w 2085" name="T20"/>
                  <a:gd fmla="*/ 2147483647 h 1180" name="T21"/>
                  <a:gd fmla="*/ 0 w 2085" name="T22"/>
                  <a:gd fmla="*/ 2147483647 h 1180" name="T23"/>
                  <a:gd fmla="*/ 2147483647 w 2085" name="T24"/>
                  <a:gd fmla="*/ 2147483647 h 1180" name="T25"/>
                  <a:gd fmla="*/ 2147483647 w 2085" name="T26"/>
                  <a:gd fmla="*/ 2147483647 h 1180" name="T27"/>
                  <a:gd fmla="*/ 2147483647 w 2085" name="T28"/>
                  <a:gd fmla="*/ 2147483647 h 1180" name="T29"/>
                  <a:gd fmla="*/ 2147483647 w 2085" name="T30"/>
                  <a:gd fmla="*/ 2147483647 h 1180" name="T31"/>
                  <a:gd fmla="*/ 2147483647 w 2085" name="T32"/>
                  <a:gd fmla="*/ 2147483647 h 1180" name="T33"/>
                  <a:gd fmla="*/ 2147483647 w 2085" name="T34"/>
                  <a:gd fmla="*/ 0 h 1180" name="T35"/>
                  <a:gd fmla="*/ 2147483647 w 2085" name="T36"/>
                  <a:gd fmla="*/ 0 h 1180" name="T37"/>
                  <a:gd fmla="*/ 0 60000 65536" name="T38"/>
                  <a:gd fmla="*/ 0 60000 65536" name="T39"/>
                  <a:gd fmla="*/ 0 60000 65536" name="T40"/>
                  <a:gd fmla="*/ 0 60000 65536" name="T41"/>
                  <a:gd fmla="*/ 0 60000 65536" name="T42"/>
                  <a:gd fmla="*/ 0 60000 65536" name="T43"/>
                  <a:gd fmla="*/ 0 60000 65536" name="T44"/>
                  <a:gd fmla="*/ 0 60000 65536" name="T45"/>
                  <a:gd fmla="*/ 0 60000 65536" name="T46"/>
                  <a:gd fmla="*/ 0 60000 65536" name="T47"/>
                  <a:gd fmla="*/ 0 60000 65536" name="T48"/>
                  <a:gd fmla="*/ 0 60000 65536" name="T49"/>
                  <a:gd fmla="*/ 0 60000 65536" name="T50"/>
                  <a:gd fmla="*/ 0 60000 65536" name="T51"/>
                  <a:gd fmla="*/ 0 60000 65536" name="T52"/>
                  <a:gd fmla="*/ 0 60000 65536" name="T53"/>
                  <a:gd fmla="*/ 0 60000 65536" name="T54"/>
                  <a:gd fmla="*/ 0 60000 65536" name="T55"/>
                  <a:gd fmla="*/ 0 60000 65536" name="T56"/>
                </a:gdLst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b="b" l="0" r="r" t="0"/>
                <a:pathLst>
                  <a:path h="1180" w="2085">
                    <a:moveTo>
                      <a:pt x="2075" y="10"/>
                    </a:moveTo>
                    <a:lnTo>
                      <a:pt x="2075" y="1170"/>
                    </a:lnTo>
                    <a:lnTo>
                      <a:pt x="10" y="1170"/>
                    </a:lnTo>
                    <a:lnTo>
                      <a:pt x="10" y="10"/>
                    </a:lnTo>
                    <a:lnTo>
                      <a:pt x="2075" y="10"/>
                    </a:lnTo>
                    <a:moveTo>
                      <a:pt x="2085" y="0"/>
                    </a:moveTo>
                    <a:lnTo>
                      <a:pt x="2075" y="0"/>
                    </a:lnTo>
                    <a:lnTo>
                      <a:pt x="10" y="0"/>
                    </a:lnTo>
                    <a:lnTo>
                      <a:pt x="0" y="0"/>
                    </a:lnTo>
                    <a:lnTo>
                      <a:pt x="0" y="10"/>
                    </a:lnTo>
                    <a:lnTo>
                      <a:pt x="0" y="1170"/>
                    </a:lnTo>
                    <a:lnTo>
                      <a:pt x="0" y="1180"/>
                    </a:lnTo>
                    <a:lnTo>
                      <a:pt x="10" y="1180"/>
                    </a:lnTo>
                    <a:lnTo>
                      <a:pt x="2075" y="1180"/>
                    </a:lnTo>
                    <a:lnTo>
                      <a:pt x="2085" y="1180"/>
                    </a:lnTo>
                    <a:lnTo>
                      <a:pt x="2085" y="1170"/>
                    </a:lnTo>
                    <a:lnTo>
                      <a:pt x="2085" y="10"/>
                    </a:lnTo>
                    <a:lnTo>
                      <a:pt x="2085" y="0"/>
                    </a:lnTo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434" name="Freeform 9@|5FFC:1579032|FBC:16777215|LFC:0|LBC:16777215"/>
              <p:cNvSpPr/>
              <p:nvPr/>
            </p:nvSpPr>
            <p:spPr bwMode="auto">
              <a:xfrm>
                <a:off x="5270854" y="5864865"/>
                <a:ext cx="1800257" cy="73336"/>
              </a:xfrm>
              <a:custGeom>
                <a:gdLst>
                  <a:gd fmla="*/ 2147483647 w 854" name="T0"/>
                  <a:gd fmla="*/ 2147483647 h 35" name="T1"/>
                  <a:gd fmla="*/ 2147483647 w 854" name="T2"/>
                  <a:gd fmla="*/ 2147483647 h 35" name="T3"/>
                  <a:gd fmla="*/ 2147483647 w 854" name="T4"/>
                  <a:gd fmla="*/ 0 h 35" name="T5"/>
                  <a:gd fmla="*/ 2147483647 w 854" name="T6"/>
                  <a:gd fmla="*/ 2147483647 h 35" name="T7"/>
                  <a:gd fmla="*/ 2147483647 w 854" name="T8"/>
                  <a:gd fmla="*/ 0 h 35" name="T9"/>
                  <a:gd fmla="*/ 2147483647 w 854" name="T10"/>
                  <a:gd fmla="*/ 2147483647 h 35" name="T11"/>
                  <a:gd fmla="*/ 2147483647 w 854" name="T12"/>
                  <a:gd fmla="*/ 2147483647 h 35" name="T13"/>
                  <a:gd fmla="*/ 2147483647 w 854" name="T14"/>
                  <a:gd fmla="*/ 2147483647 h 35" name="T15"/>
                  <a:gd fmla="*/ 2147483647 w 854" name="T16"/>
                  <a:gd fmla="*/ 2147483647 h 35" name="T17"/>
                  <a:gd fmla="*/ 2147483647 w 854" name="T18"/>
                  <a:gd fmla="*/ 2147483647 h 35" name="T19"/>
                  <a:gd fmla="*/ 2147483647 w 854" name="T20"/>
                  <a:gd fmla="*/ 2147483647 h 35" name="T21"/>
                  <a:gd fmla="*/ 2147483647 w 854" name="T22"/>
                  <a:gd fmla="*/ 2147483647 h 35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</a:gdLst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b="b" l="0" r="r" t="0"/>
                <a:pathLst>
                  <a:path h="35" w="854">
                    <a:moveTo>
                      <a:pt x="852" y="24"/>
                    </a:moveTo>
                    <a:cubicBezTo>
                      <a:pt x="478" y="5"/>
                      <a:pt x="478" y="5"/>
                      <a:pt x="478" y="5"/>
                    </a:cubicBezTo>
                    <a:cubicBezTo>
                      <a:pt x="478" y="0"/>
                      <a:pt x="478" y="0"/>
                      <a:pt x="478" y="0"/>
                    </a:cubicBezTo>
                    <a:cubicBezTo>
                      <a:pt x="427" y="3"/>
                      <a:pt x="427" y="3"/>
                      <a:pt x="427" y="3"/>
                    </a:cubicBezTo>
                    <a:cubicBezTo>
                      <a:pt x="375" y="0"/>
                      <a:pt x="375" y="0"/>
                      <a:pt x="375" y="0"/>
                    </a:cubicBezTo>
                    <a:cubicBezTo>
                      <a:pt x="375" y="5"/>
                      <a:pt x="375" y="5"/>
                      <a:pt x="375" y="5"/>
                    </a:cubicBezTo>
                    <a:cubicBezTo>
                      <a:pt x="1" y="24"/>
                      <a:pt x="1" y="24"/>
                      <a:pt x="1" y="24"/>
                    </a:cubicBezTo>
                    <a:cubicBezTo>
                      <a:pt x="1" y="24"/>
                      <a:pt x="0" y="35"/>
                      <a:pt x="24" y="35"/>
                    </a:cubicBezTo>
                    <a:cubicBezTo>
                      <a:pt x="41" y="35"/>
                      <a:pt x="247" y="35"/>
                      <a:pt x="375" y="35"/>
                    </a:cubicBezTo>
                    <a:cubicBezTo>
                      <a:pt x="435" y="35"/>
                      <a:pt x="478" y="35"/>
                      <a:pt x="478" y="35"/>
                    </a:cubicBezTo>
                    <a:cubicBezTo>
                      <a:pt x="606" y="35"/>
                      <a:pt x="812" y="35"/>
                      <a:pt x="829" y="35"/>
                    </a:cubicBezTo>
                    <a:cubicBezTo>
                      <a:pt x="854" y="35"/>
                      <a:pt x="852" y="24"/>
                      <a:pt x="852" y="24"/>
                    </a:cubicBezTo>
                    <a:close/>
                  </a:path>
                </a:pathLst>
              </a:custGeom>
              <a:solidFill>
                <a:srgbClr val="181818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435" name="Freeform 10@|5FFC:14013394|FBC:16777215|LFC:0|LBC:16777215"/>
              <p:cNvSpPr/>
              <p:nvPr/>
            </p:nvSpPr>
            <p:spPr bwMode="auto">
              <a:xfrm>
                <a:off x="5261391" y="5299477"/>
                <a:ext cx="1816816" cy="622166"/>
              </a:xfrm>
              <a:custGeom>
                <a:gdLst>
                  <a:gd fmla="*/ 2147483647 w 861" name="T0"/>
                  <a:gd fmla="*/ 2147483647 h 295" name="T1"/>
                  <a:gd fmla="*/ 2147483647 w 861" name="T2"/>
                  <a:gd fmla="*/ 2147483647 h 295" name="T3"/>
                  <a:gd fmla="*/ 2147483647 w 861" name="T4"/>
                  <a:gd fmla="*/ 0 h 295" name="T5"/>
                  <a:gd fmla="*/ 2147483647 w 861" name="T6"/>
                  <a:gd fmla="*/ 2147483647 h 295" name="T7"/>
                  <a:gd fmla="*/ 2147483647 w 861" name="T8"/>
                  <a:gd fmla="*/ 0 h 295" name="T9"/>
                  <a:gd fmla="*/ 2147483647 w 861" name="T10"/>
                  <a:gd fmla="*/ 2147483647 h 295" name="T11"/>
                  <a:gd fmla="*/ 2147483647 w 861" name="T12"/>
                  <a:gd fmla="*/ 2147483647 h 295" name="T13"/>
                  <a:gd fmla="*/ 0 w 861" name="T14"/>
                  <a:gd fmla="*/ 2147483647 h 295" name="T15"/>
                  <a:gd fmla="*/ 0 w 861" name="T16"/>
                  <a:gd fmla="*/ 2147483647 h 295" name="T17"/>
                  <a:gd fmla="*/ 2147483647 w 861" name="T18"/>
                  <a:gd fmla="*/ 2147483647 h 295" name="T19"/>
                  <a:gd fmla="*/ 2147483647 w 861" name="T20"/>
                  <a:gd fmla="*/ 2147483647 h 295" name="T21"/>
                  <a:gd fmla="*/ 2147483647 w 861" name="T22"/>
                  <a:gd fmla="*/ 2147483647 h 295" name="T23"/>
                  <a:gd fmla="*/ 2147483647 w 861" name="T24"/>
                  <a:gd fmla="*/ 2147483647 h 295" name="T25"/>
                  <a:gd fmla="*/ 2147483647 w 861" name="T26"/>
                  <a:gd fmla="*/ 2147483647 h 295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  <a:gd fmla="*/ 0 60000 65536" name="T33"/>
                  <a:gd fmla="*/ 0 60000 65536" name="T34"/>
                  <a:gd fmla="*/ 0 60000 65536" name="T35"/>
                  <a:gd fmla="*/ 0 60000 65536" name="T36"/>
                  <a:gd fmla="*/ 0 60000 65536" name="T37"/>
                  <a:gd fmla="*/ 0 60000 65536" name="T38"/>
                  <a:gd fmla="*/ 0 60000 65536" name="T39"/>
                  <a:gd fmla="*/ 0 60000 65536" name="T40"/>
                  <a:gd fmla="*/ 0 60000 65536" name="T41"/>
                </a:gdLst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b="b" l="0" r="r" t="0"/>
                <a:pathLst>
                  <a:path h="295" w="861">
                    <a:moveTo>
                      <a:pt x="790" y="274"/>
                    </a:moveTo>
                    <a:cubicBezTo>
                      <a:pt x="760" y="268"/>
                      <a:pt x="744" y="271"/>
                      <a:pt x="738" y="224"/>
                    </a:cubicBezTo>
                    <a:cubicBezTo>
                      <a:pt x="731" y="177"/>
                      <a:pt x="714" y="0"/>
                      <a:pt x="714" y="0"/>
                    </a:cubicBezTo>
                    <a:cubicBezTo>
                      <a:pt x="431" y="4"/>
                      <a:pt x="431" y="4"/>
                      <a:pt x="431" y="4"/>
                    </a:cubicBezTo>
                    <a:cubicBezTo>
                      <a:pt x="147" y="0"/>
                      <a:pt x="147" y="0"/>
                      <a:pt x="147" y="0"/>
                    </a:cubicBezTo>
                    <a:cubicBezTo>
                      <a:pt x="147" y="0"/>
                      <a:pt x="130" y="177"/>
                      <a:pt x="124" y="224"/>
                    </a:cubicBezTo>
                    <a:cubicBezTo>
                      <a:pt x="117" y="271"/>
                      <a:pt x="102" y="268"/>
                      <a:pt x="72" y="274"/>
                    </a:cubicBezTo>
                    <a:cubicBezTo>
                      <a:pt x="42" y="280"/>
                      <a:pt x="0" y="287"/>
                      <a:pt x="0" y="291"/>
                    </a:cubicBezTo>
                    <a:cubicBezTo>
                      <a:pt x="0" y="295"/>
                      <a:pt x="0" y="295"/>
                      <a:pt x="0" y="295"/>
                    </a:cubicBezTo>
                    <a:cubicBezTo>
                      <a:pt x="379" y="295"/>
                      <a:pt x="379" y="295"/>
                      <a:pt x="379" y="295"/>
                    </a:cubicBezTo>
                    <a:cubicBezTo>
                      <a:pt x="482" y="295"/>
                      <a:pt x="482" y="295"/>
                      <a:pt x="482" y="295"/>
                    </a:cubicBezTo>
                    <a:cubicBezTo>
                      <a:pt x="861" y="295"/>
                      <a:pt x="861" y="295"/>
                      <a:pt x="861" y="295"/>
                    </a:cubicBezTo>
                    <a:cubicBezTo>
                      <a:pt x="861" y="295"/>
                      <a:pt x="861" y="295"/>
                      <a:pt x="861" y="291"/>
                    </a:cubicBezTo>
                    <a:cubicBezTo>
                      <a:pt x="861" y="287"/>
                      <a:pt x="820" y="280"/>
                      <a:pt x="790" y="274"/>
                    </a:cubicBez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436" name="Oval 11@|1FFC:2894892|FBC:16777215|LFC:0|LBC:16777215"/>
              <p:cNvSpPr>
                <a:spLocks noChangeArrowheads="1"/>
              </p:cNvSpPr>
              <p:nvPr/>
            </p:nvSpPr>
            <p:spPr bwMode="auto">
              <a:xfrm>
                <a:off x="6143778" y="1720254"/>
                <a:ext cx="73336" cy="73336"/>
              </a:xfrm>
              <a:prstGeom prst="ellipse">
                <a:avLst/>
              </a:prstGeom>
              <a:solidFill>
                <a:srgbClr val="2C2C2C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altLang="zh-CN" lang="id-ID"/>
              </a:p>
            </p:txBody>
          </p:sp>
          <p:sp>
            <p:nvSpPr>
              <p:cNvPr id="17437" name="Oval 12@|1FFC:657930|FBC:16777215|LFC:0|LBC:16777215"/>
              <p:cNvSpPr>
                <a:spLocks noChangeArrowheads="1"/>
              </p:cNvSpPr>
              <p:nvPr/>
            </p:nvSpPr>
            <p:spPr bwMode="auto">
              <a:xfrm>
                <a:off x="6143778" y="1715522"/>
                <a:ext cx="73336" cy="73336"/>
              </a:xfrm>
              <a:prstGeom prst="ellipse">
                <a:avLst/>
              </a:prstGeom>
              <a:solidFill>
                <a:srgbClr val="0A0A0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altLang="zh-CN" lang="id-ID"/>
              </a:p>
            </p:txBody>
          </p:sp>
          <p:sp>
            <p:nvSpPr>
              <p:cNvPr id="17438" name="Oval 13@|1FFC:0|FBC:16777215|LFC:0|LBC:16777215"/>
              <p:cNvSpPr>
                <a:spLocks noChangeArrowheads="1"/>
              </p:cNvSpPr>
              <p:nvPr/>
            </p:nvSpPr>
            <p:spPr bwMode="auto">
              <a:xfrm>
                <a:off x="6155605" y="1727351"/>
                <a:ext cx="49679" cy="47313"/>
              </a:xfrm>
              <a:prstGeom prst="ellipse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altLang="zh-CN" lang="id-ID"/>
              </a:p>
            </p:txBody>
          </p:sp>
          <p:sp>
            <p:nvSpPr>
              <p:cNvPr id="17439" name="Oval 14@|1FFC:11835692|FBC:16777215|LFC:0|LBC:16777215"/>
              <p:cNvSpPr>
                <a:spLocks noChangeArrowheads="1"/>
              </p:cNvSpPr>
              <p:nvPr/>
            </p:nvSpPr>
            <p:spPr bwMode="auto">
              <a:xfrm>
                <a:off x="6169799" y="1736814"/>
                <a:ext cx="23656" cy="28388"/>
              </a:xfrm>
              <a:prstGeom prst="ellipse">
                <a:avLst/>
              </a:prstGeom>
              <a:solidFill>
                <a:srgbClr val="2C99B4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altLang="zh-CN" lang="id-ID"/>
              </a:p>
            </p:txBody>
          </p:sp>
          <p:sp>
            <p:nvSpPr>
              <p:cNvPr id="17440" name="Oval 15@|1FFC:16777215|FBC:16777215|LFC:0|LBC:16777215"/>
              <p:cNvSpPr>
                <a:spLocks noChangeArrowheads="1"/>
              </p:cNvSpPr>
              <p:nvPr/>
            </p:nvSpPr>
            <p:spPr bwMode="auto">
              <a:xfrm>
                <a:off x="6176897" y="1748641"/>
                <a:ext cx="7098" cy="7098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altLang="zh-CN" lang="id-ID"/>
              </a:p>
            </p:txBody>
          </p:sp>
          <p:sp>
            <p:nvSpPr>
              <p:cNvPr id="17441" name="Freeform 16@|5FFC:11184552|FBC:16777215|LFC:0|LBC:16777215"/>
              <p:cNvSpPr/>
              <p:nvPr/>
            </p:nvSpPr>
            <p:spPr bwMode="auto">
              <a:xfrm>
                <a:off x="5261391" y="5299477"/>
                <a:ext cx="1469067" cy="622166"/>
              </a:xfrm>
              <a:custGeom>
                <a:gdLst>
                  <a:gd fmla="*/ 2147483647 w 696" name="T0"/>
                  <a:gd fmla="*/ 2147483647 h 295" name="T1"/>
                  <a:gd fmla="*/ 2147483647 w 696" name="T2"/>
                  <a:gd fmla="*/ 2147483647 h 295" name="T3"/>
                  <a:gd fmla="*/ 2147483647 w 696" name="T4"/>
                  <a:gd fmla="*/ 2147483647 h 295" name="T5"/>
                  <a:gd fmla="*/ 2147483647 w 696" name="T6"/>
                  <a:gd fmla="*/ 0 h 295" name="T7"/>
                  <a:gd fmla="*/ 2147483647 w 696" name="T8"/>
                  <a:gd fmla="*/ 2147483647 h 295" name="T9"/>
                  <a:gd fmla="*/ 2147483647 w 696" name="T10"/>
                  <a:gd fmla="*/ 2147483647 h 295" name="T11"/>
                  <a:gd fmla="*/ 0 w 696" name="T12"/>
                  <a:gd fmla="*/ 2147483647 h 295" name="T13"/>
                  <a:gd fmla="*/ 0 w 696" name="T14"/>
                  <a:gd fmla="*/ 2147483647 h 295" name="T15"/>
                  <a:gd fmla="*/ 2147483647 w 696" name="T16"/>
                  <a:gd fmla="*/ 2147483647 h 295" name="T17"/>
                  <a:gd fmla="*/ 2147483647 w 696" name="T18"/>
                  <a:gd fmla="*/ 2147483647 h 295" name="T19"/>
                  <a:gd fmla="*/ 2147483647 w 696" name="T20"/>
                  <a:gd fmla="*/ 2147483647 h 295" name="T21"/>
                  <a:gd fmla="*/ 0 60000 65536" name="T22"/>
                  <a:gd fmla="*/ 0 60000 65536" name="T23"/>
                  <a:gd fmla="*/ 0 60000 65536" name="T24"/>
                  <a:gd fmla="*/ 0 60000 65536" name="T25"/>
                  <a:gd fmla="*/ 0 60000 65536" name="T26"/>
                  <a:gd fmla="*/ 0 60000 65536" name="T27"/>
                  <a:gd fmla="*/ 0 60000 65536" name="T28"/>
                  <a:gd fmla="*/ 0 60000 65536" name="T29"/>
                  <a:gd fmla="*/ 0 60000 65536" name="T30"/>
                  <a:gd fmla="*/ 0 60000 65536" name="T31"/>
                  <a:gd fmla="*/ 0 60000 65536" name="T32"/>
                </a:gdLst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b="b" l="0" r="r" t="0"/>
                <a:pathLst>
                  <a:path h="295" w="696">
                    <a:moveTo>
                      <a:pt x="696" y="10"/>
                    </a:moveTo>
                    <a:cubicBezTo>
                      <a:pt x="573" y="2"/>
                      <a:pt x="573" y="2"/>
                      <a:pt x="573" y="2"/>
                    </a:cubicBezTo>
                    <a:cubicBezTo>
                      <a:pt x="431" y="4"/>
                      <a:pt x="431" y="4"/>
                      <a:pt x="431" y="4"/>
                    </a:cubicBezTo>
                    <a:cubicBezTo>
                      <a:pt x="147" y="0"/>
                      <a:pt x="147" y="0"/>
                      <a:pt x="147" y="0"/>
                    </a:cubicBezTo>
                    <a:cubicBezTo>
                      <a:pt x="147" y="0"/>
                      <a:pt x="130" y="177"/>
                      <a:pt x="124" y="224"/>
                    </a:cubicBezTo>
                    <a:cubicBezTo>
                      <a:pt x="117" y="271"/>
                      <a:pt x="102" y="268"/>
                      <a:pt x="72" y="274"/>
                    </a:cubicBezTo>
                    <a:cubicBezTo>
                      <a:pt x="42" y="280"/>
                      <a:pt x="0" y="287"/>
                      <a:pt x="0" y="291"/>
                    </a:cubicBezTo>
                    <a:cubicBezTo>
                      <a:pt x="0" y="295"/>
                      <a:pt x="0" y="295"/>
                      <a:pt x="0" y="295"/>
                    </a:cubicBezTo>
                    <a:cubicBezTo>
                      <a:pt x="379" y="295"/>
                      <a:pt x="379" y="295"/>
                      <a:pt x="379" y="295"/>
                    </a:cubicBezTo>
                    <a:cubicBezTo>
                      <a:pt x="432" y="295"/>
                      <a:pt x="432" y="295"/>
                      <a:pt x="432" y="295"/>
                    </a:cubicBezTo>
                    <a:lnTo>
                      <a:pt x="696" y="10"/>
                    </a:lnTo>
                    <a:close/>
                  </a:path>
                </a:pathLst>
              </a:custGeom>
              <a:solidFill>
                <a:srgbClr val="A8A9AA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  <p:sp>
            <p:nvSpPr>
              <p:cNvPr id="17442" name="Freeform 17@|5FFC:14013394|FBC:16777215|LFC:0|LBC:16777215"/>
              <p:cNvSpPr/>
              <p:nvPr/>
            </p:nvSpPr>
            <p:spPr bwMode="auto">
              <a:xfrm>
                <a:off x="3506082" y="4864198"/>
                <a:ext cx="5348726" cy="508615"/>
              </a:xfrm>
              <a:custGeom>
                <a:gdLst>
                  <a:gd fmla="*/ 0 w 2537" name="T0"/>
                  <a:gd fmla="*/ 0 h 241" name="T1"/>
                  <a:gd fmla="*/ 0 w 2537" name="T2"/>
                  <a:gd fmla="*/ 2147483647 h 241" name="T3"/>
                  <a:gd fmla="*/ 2147483647 w 2537" name="T4"/>
                  <a:gd fmla="*/ 2147483647 h 241" name="T5"/>
                  <a:gd fmla="*/ 2147483647 w 2537" name="T6"/>
                  <a:gd fmla="*/ 2147483647 h 241" name="T7"/>
                  <a:gd fmla="*/ 2147483647 w 2537" name="T8"/>
                  <a:gd fmla="*/ 2147483647 h 241" name="T9"/>
                  <a:gd fmla="*/ 2147483647 w 2537" name="T10"/>
                  <a:gd fmla="*/ 0 h 241" name="T11"/>
                  <a:gd fmla="*/ 0 w 2537" name="T12"/>
                  <a:gd fmla="*/ 0 h 241" name="T13"/>
                  <a:gd fmla="*/ 0 60000 65536" name="T14"/>
                  <a:gd fmla="*/ 0 60000 65536" name="T15"/>
                  <a:gd fmla="*/ 0 60000 65536" name="T16"/>
                  <a:gd fmla="*/ 0 60000 65536" name="T17"/>
                  <a:gd fmla="*/ 0 60000 65536" name="T18"/>
                  <a:gd fmla="*/ 0 60000 65536" name="T19"/>
                  <a:gd fmla="*/ 0 60000 65536" name="T20"/>
                </a:gdLst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b="b" l="0" r="r" t="0"/>
                <a:pathLst>
                  <a:path h="241" w="2537">
                    <a:moveTo>
                      <a:pt x="0" y="0"/>
                    </a:moveTo>
                    <a:cubicBezTo>
                      <a:pt x="0" y="170"/>
                      <a:pt x="0" y="170"/>
                      <a:pt x="0" y="170"/>
                    </a:cubicBezTo>
                    <a:cubicBezTo>
                      <a:pt x="0" y="209"/>
                      <a:pt x="32" y="241"/>
                      <a:pt x="71" y="241"/>
                    </a:cubicBezTo>
                    <a:cubicBezTo>
                      <a:pt x="2467" y="241"/>
                      <a:pt x="2467" y="241"/>
                      <a:pt x="2467" y="241"/>
                    </a:cubicBezTo>
                    <a:cubicBezTo>
                      <a:pt x="2506" y="241"/>
                      <a:pt x="2537" y="209"/>
                      <a:pt x="2537" y="170"/>
                    </a:cubicBezTo>
                    <a:cubicBezTo>
                      <a:pt x="2537" y="0"/>
                      <a:pt x="2537" y="0"/>
                      <a:pt x="2537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2D3D5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altLang="en-US" lang="zh-CN"/>
              </a:p>
            </p:txBody>
          </p:sp>
        </p:grpSp>
        <p:sp>
          <p:nvSpPr>
            <p:cNvPr id="6" name="Rectangle 8@|1FFC:5460819|FBC:3684408|LFC:16777215|LBC:16777215"/>
            <p:cNvSpPr>
              <a:spLocks noChangeArrowheads="1"/>
            </p:cNvSpPr>
            <p:nvPr/>
          </p:nvSpPr>
          <p:spPr bwMode="auto">
            <a:xfrm>
              <a:off x="1312176" y="1874798"/>
              <a:ext cx="4885138" cy="2742797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489972" y="1323975"/>
            <a:ext cx="3409950" cy="682110"/>
            <a:chOff x="7320530" y="1765202"/>
            <a:chExt cx="4546733" cy="909098"/>
          </a:xfrm>
        </p:grpSpPr>
        <p:sp>
          <p:nvSpPr>
            <p:cNvPr id="16" name="Oval 29@|1FFC:192|FBC:16777215|LFC:16777215|LBC:16777215"/>
            <p:cNvSpPr>
              <a:spLocks noChangeAspect="1"/>
            </p:cNvSpPr>
            <p:nvPr/>
          </p:nvSpPr>
          <p:spPr>
            <a:xfrm>
              <a:off x="7320530" y="1804873"/>
              <a:ext cx="660419" cy="660123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1</a:t>
              </a:r>
            </a:p>
          </p:txBody>
        </p:sp>
        <p:sp>
          <p:nvSpPr>
            <p:cNvPr id="19" name="TextBox 16@|17FFC:16777215|FBC:16777215|LFC:16777215|LBC:16777215"/>
            <p:cNvSpPr txBox="1"/>
            <p:nvPr/>
          </p:nvSpPr>
          <p:spPr>
            <a:xfrm>
              <a:off x="8127003" y="2100025"/>
              <a:ext cx="3130642" cy="5687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0" name="TextBox 19@|17FFC:16777215|FBC:16777215|LFC:16777215|LBC:16777215"/>
            <p:cNvSpPr txBox="1"/>
            <p:nvPr/>
          </p:nvSpPr>
          <p:spPr>
            <a:xfrm>
              <a:off x="8127005" y="1765202"/>
              <a:ext cx="3740259" cy="4265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489972" y="2263380"/>
            <a:ext cx="3409950" cy="682110"/>
            <a:chOff x="7320530" y="3017415"/>
            <a:chExt cx="4546733" cy="909099"/>
          </a:xfrm>
        </p:grpSpPr>
        <p:sp>
          <p:nvSpPr>
            <p:cNvPr id="17" name="Oval 30@|1FFC:681197|FBC:16777215|LFC:16777215|LBC:16777215"/>
            <p:cNvSpPr>
              <a:spLocks noChangeAspect="1"/>
            </p:cNvSpPr>
            <p:nvPr/>
          </p:nvSpPr>
          <p:spPr>
            <a:xfrm>
              <a:off x="7320530" y="3099930"/>
              <a:ext cx="660419" cy="660124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2</a:t>
              </a:r>
            </a:p>
          </p:txBody>
        </p:sp>
        <p:sp>
          <p:nvSpPr>
            <p:cNvPr id="21" name="TextBox 16@|17FFC:16777215|FBC:16777215|LFC:16777215|LBC:16777215"/>
            <p:cNvSpPr txBox="1"/>
            <p:nvPr/>
          </p:nvSpPr>
          <p:spPr>
            <a:xfrm>
              <a:off x="8127003" y="3352238"/>
              <a:ext cx="3130642" cy="56872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2" name="TextBox 21@|17FFC:16777215|FBC:16777215|LFC:16777215|LBC:16777215"/>
            <p:cNvSpPr txBox="1"/>
            <p:nvPr/>
          </p:nvSpPr>
          <p:spPr>
            <a:xfrm>
              <a:off x="8127005" y="3017415"/>
              <a:ext cx="3740259" cy="4265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89972" y="3252787"/>
            <a:ext cx="3409950" cy="682110"/>
            <a:chOff x="7320530" y="4337408"/>
            <a:chExt cx="4546733" cy="909098"/>
          </a:xfrm>
        </p:grpSpPr>
        <p:sp>
          <p:nvSpPr>
            <p:cNvPr id="18" name="Oval 38@|1FFC:192|FBC:16777215|LFC:16777215|LBC:16777215"/>
            <p:cNvSpPr>
              <a:spLocks noChangeAspect="1"/>
            </p:cNvSpPr>
            <p:nvPr/>
          </p:nvSpPr>
          <p:spPr>
            <a:xfrm>
              <a:off x="7320530" y="4394534"/>
              <a:ext cx="660419" cy="660123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lang="en-US">
                  <a:solidFill>
                    <a:prstClr val="white"/>
                  </a:solidFill>
                  <a:latin charset="-122" pitchFamily="34" typeface="微软雅黑"/>
                </a:rPr>
                <a:t>3</a:t>
              </a:r>
            </a:p>
          </p:txBody>
        </p:sp>
        <p:sp>
          <p:nvSpPr>
            <p:cNvPr id="23" name="TextBox 16@|17FFC:16777215|FBC:16777215|LFC:16777215|LBC:16777215"/>
            <p:cNvSpPr txBox="1"/>
            <p:nvPr/>
          </p:nvSpPr>
          <p:spPr>
            <a:xfrm>
              <a:off x="8127003" y="4672231"/>
              <a:ext cx="3130642" cy="56872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613" eaLnBrk="1" fontAlgn="auto" hangingPunct="1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  <p:sp>
          <p:nvSpPr>
            <p:cNvPr id="24" name="TextBox 23@|17FFC:16777215|FBC:16777215|LFC:16777215|LBC:16777215"/>
            <p:cNvSpPr txBox="1"/>
            <p:nvPr/>
          </p:nvSpPr>
          <p:spPr>
            <a:xfrm>
              <a:off x="8127005" y="4337409"/>
              <a:ext cx="3740259" cy="4265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latin charset="-122" pitchFamily="34" typeface="微软雅黑"/>
                  <a:cs typeface="+mn-ea"/>
                  <a:sym charset="-122" pitchFamily="34" typeface="微软雅黑"/>
                </a:rPr>
                <a:t>单击输入标题</a:t>
              </a:r>
            </a:p>
          </p:txBody>
        </p:sp>
      </p:grpSp>
      <p:pic>
        <p:nvPicPr>
          <p:cNvPr id="17415" name="图片 3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18440" t="23135"/>
          <a:stretch>
            <a:fillRect/>
          </a:stretch>
        </p:blipFill>
        <p:spPr bwMode="auto">
          <a:xfrm>
            <a:off x="983457" y="1418035"/>
            <a:ext cx="3664744" cy="2065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组合 3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17414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6" name="圆角矩形 35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17418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17419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2" name="等腰三角形 1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7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250964326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1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2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3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8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9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3699273" y="1988344"/>
            <a:ext cx="1587103" cy="1588294"/>
            <a:chOff x="4931904" y="2651491"/>
            <a:chExt cx="2117187" cy="2117187"/>
          </a:xfrm>
        </p:grpSpPr>
        <p:sp>
          <p:nvSpPr>
            <p:cNvPr id="29" name="Oval 2@|1FFC:192|FBC:16777215|LFC:192|LBC:16777215"/>
            <p:cNvSpPr/>
            <p:nvPr/>
          </p:nvSpPr>
          <p:spPr>
            <a:xfrm>
              <a:off x="4931904" y="2651491"/>
              <a:ext cx="2117187" cy="2117187"/>
            </a:xfrm>
            <a:prstGeom prst="ellipse">
              <a:avLst/>
            </a:prstGeom>
            <a:solidFill>
              <a:srgbClr val="315B2F"/>
            </a:solidFill>
            <a:ln w="57150">
              <a:solidFill>
                <a:srgbClr val="315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300">
                <a:solidFill>
                  <a:prstClr val="white"/>
                </a:solidFill>
              </a:endParaRPr>
            </a:p>
          </p:txBody>
        </p:sp>
        <p:pic>
          <p:nvPicPr>
            <p:cNvPr id="19491" name="Picture 12@|13FFC:16777215|FBC:16777215|LFC:0|LBC:167772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522472" y="3187920"/>
              <a:ext cx="915585" cy="10186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4" name="组合 3"/>
          <p:cNvGrpSpPr/>
          <p:nvPr/>
        </p:nvGrpSpPr>
        <p:grpSpPr>
          <a:xfrm>
            <a:off x="585788" y="1599010"/>
            <a:ext cx="3175397" cy="1011465"/>
            <a:chOff x="780626" y="2132181"/>
            <a:chExt cx="4234021" cy="1348273"/>
          </a:xfrm>
        </p:grpSpPr>
        <p:sp>
          <p:nvSpPr>
            <p:cNvPr id="31" name="Oval 38@|1FFC:3675918|FBC:16777215|LFC:192|LBC:16777215"/>
            <p:cNvSpPr/>
            <p:nvPr/>
          </p:nvSpPr>
          <p:spPr>
            <a:xfrm>
              <a:off x="3433438" y="2132181"/>
              <a:ext cx="1324024" cy="1326809"/>
            </a:xfrm>
            <a:prstGeom prst="ellipse">
              <a:avLst/>
            </a:prstGeom>
            <a:solidFill>
              <a:srgbClr val="5AAB31"/>
            </a:solidFill>
            <a:ln w="57150">
              <a:solidFill>
                <a:srgbClr val="315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300">
                <a:solidFill>
                  <a:prstClr val="white"/>
                </a:solidFill>
              </a:endParaRPr>
            </a:p>
          </p:txBody>
        </p:sp>
        <p:cxnSp>
          <p:nvCxnSpPr>
            <p:cNvPr id="34" name="Straight Connector 5@|9FFC:0|FBC:0|LFC:192|LBC:16777215"/>
            <p:cNvCxnSpPr/>
            <p:nvPr/>
          </p:nvCxnSpPr>
          <p:spPr>
            <a:xfrm>
              <a:off x="4695547" y="3111416"/>
              <a:ext cx="319100" cy="139664"/>
            </a:xfrm>
            <a:prstGeom prst="line">
              <a:avLst/>
            </a:prstGeom>
            <a:ln w="57150">
              <a:solidFill>
                <a:srgbClr val="315B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Freeform 94@|5FFC:16777215|FBC:16777215|LFC:16777215|LBC:16777215"/>
            <p:cNvSpPr/>
            <p:nvPr/>
          </p:nvSpPr>
          <p:spPr bwMode="auto">
            <a:xfrm>
              <a:off x="3881130" y="2547999"/>
              <a:ext cx="498494" cy="520566"/>
            </a:xfrm>
            <a:custGeom>
              <a:gdLst>
                <a:gd fmla="*/ 176 w 192" name="T0"/>
                <a:gd fmla="*/ 147 h 192" name="T1"/>
                <a:gd fmla="*/ 192 w 192" name="T2"/>
                <a:gd fmla="*/ 120 h 192" name="T3"/>
                <a:gd fmla="*/ 176 w 192" name="T4"/>
                <a:gd fmla="*/ 92 h 192" name="T5"/>
                <a:gd fmla="*/ 176 w 192" name="T6"/>
                <a:gd fmla="*/ 91 h 192" name="T7"/>
                <a:gd fmla="*/ 176 w 192" name="T8"/>
                <a:gd fmla="*/ 48 h 192" name="T9"/>
                <a:gd fmla="*/ 176 w 192" name="T10"/>
                <a:gd fmla="*/ 46 h 192" name="T11"/>
                <a:gd fmla="*/ 96 w 192" name="T12"/>
                <a:gd fmla="*/ 0 h 192" name="T13"/>
                <a:gd fmla="*/ 17 w 192" name="T14"/>
                <a:gd fmla="*/ 46 h 192" name="T15"/>
                <a:gd fmla="*/ 17 w 192" name="T16"/>
                <a:gd fmla="*/ 46 h 192" name="T17"/>
                <a:gd fmla="*/ 16 w 192" name="T18"/>
                <a:gd fmla="*/ 47 h 192" name="T19"/>
                <a:gd fmla="*/ 16 w 192" name="T20"/>
                <a:gd fmla="*/ 48 h 192" name="T21"/>
                <a:gd fmla="*/ 16 w 192" name="T22"/>
                <a:gd fmla="*/ 48 h 192" name="T23"/>
                <a:gd fmla="*/ 16 w 192" name="T24"/>
                <a:gd fmla="*/ 91 h 192" name="T25"/>
                <a:gd fmla="*/ 16 w 192" name="T26"/>
                <a:gd fmla="*/ 92 h 192" name="T27"/>
                <a:gd fmla="*/ 0 w 192" name="T28"/>
                <a:gd fmla="*/ 120 h 192" name="T29"/>
                <a:gd fmla="*/ 32 w 192" name="T30"/>
                <a:gd fmla="*/ 152 h 192" name="T31"/>
                <a:gd fmla="*/ 33 w 192" name="T32"/>
                <a:gd fmla="*/ 152 h 192" name="T33"/>
                <a:gd fmla="*/ 44 w 192" name="T34"/>
                <a:gd fmla="*/ 160 h 192" name="T35"/>
                <a:gd fmla="*/ 56 w 192" name="T36"/>
                <a:gd fmla="*/ 148 h 192" name="T37"/>
                <a:gd fmla="*/ 56 w 192" name="T38"/>
                <a:gd fmla="*/ 92 h 192" name="T39"/>
                <a:gd fmla="*/ 44 w 192" name="T40"/>
                <a:gd fmla="*/ 80 h 192" name="T41"/>
                <a:gd fmla="*/ 33 w 192" name="T42"/>
                <a:gd fmla="*/ 88 h 192" name="T43"/>
                <a:gd fmla="*/ 32 w 192" name="T44"/>
                <a:gd fmla="*/ 88 h 192" name="T45"/>
                <a:gd fmla="*/ 24 w 192" name="T46"/>
                <a:gd fmla="*/ 89 h 192" name="T47"/>
                <a:gd fmla="*/ 24 w 192" name="T48"/>
                <a:gd fmla="*/ 49 h 192" name="T49"/>
                <a:gd fmla="*/ 46 w 192" name="T50"/>
                <a:gd fmla="*/ 24 h 192" name="T51"/>
                <a:gd fmla="*/ 52 w 192" name="T52"/>
                <a:gd fmla="*/ 31 h 192" name="T53"/>
                <a:gd fmla="*/ 57 w 192" name="T54"/>
                <a:gd fmla="*/ 31 h 192" name="T55"/>
                <a:gd fmla="*/ 96 w 192" name="T56"/>
                <a:gd fmla="*/ 24 h 192" name="T57"/>
                <a:gd fmla="*/ 135 w 192" name="T58"/>
                <a:gd fmla="*/ 31 h 192" name="T59"/>
                <a:gd fmla="*/ 137 w 192" name="T60"/>
                <a:gd fmla="*/ 32 h 192" name="T61"/>
                <a:gd fmla="*/ 140 w 192" name="T62"/>
                <a:gd fmla="*/ 31 h 192" name="T63"/>
                <a:gd fmla="*/ 147 w 192" name="T64"/>
                <a:gd fmla="*/ 24 h 192" name="T65"/>
                <a:gd fmla="*/ 168 w 192" name="T66"/>
                <a:gd fmla="*/ 49 h 192" name="T67"/>
                <a:gd fmla="*/ 168 w 192" name="T68"/>
                <a:gd fmla="*/ 89 h 192" name="T69"/>
                <a:gd fmla="*/ 160 w 192" name="T70"/>
                <a:gd fmla="*/ 88 h 192" name="T71"/>
                <a:gd fmla="*/ 159 w 192" name="T72"/>
                <a:gd fmla="*/ 88 h 192" name="T73"/>
                <a:gd fmla="*/ 148 w 192" name="T74"/>
                <a:gd fmla="*/ 80 h 192" name="T75"/>
                <a:gd fmla="*/ 136 w 192" name="T76"/>
                <a:gd fmla="*/ 92 h 192" name="T77"/>
                <a:gd fmla="*/ 136 w 192" name="T78"/>
                <a:gd fmla="*/ 148 h 192" name="T79"/>
                <a:gd fmla="*/ 148 w 192" name="T80"/>
                <a:gd fmla="*/ 160 h 192" name="T81"/>
                <a:gd fmla="*/ 159 w 192" name="T82"/>
                <a:gd fmla="*/ 152 h 192" name="T83"/>
                <a:gd fmla="*/ 160 w 192" name="T84"/>
                <a:gd fmla="*/ 152 h 192" name="T85"/>
                <a:gd fmla="*/ 169 w 192" name="T86"/>
                <a:gd fmla="*/ 151 h 192" name="T87"/>
                <a:gd fmla="*/ 175 w 192" name="T88"/>
                <a:gd fmla="*/ 162 h 192" name="T89"/>
                <a:gd fmla="*/ 143 w 192" name="T90"/>
                <a:gd fmla="*/ 174 h 192" name="T91"/>
                <a:gd fmla="*/ 141 w 192" name="T92"/>
                <a:gd fmla="*/ 171 h 192" name="T93"/>
                <a:gd fmla="*/ 132 w 192" name="T94"/>
                <a:gd fmla="*/ 168 h 192" name="T95"/>
                <a:gd fmla="*/ 116 w 192" name="T96"/>
                <a:gd fmla="*/ 168 h 192" name="T97"/>
                <a:gd fmla="*/ 104 w 192" name="T98"/>
                <a:gd fmla="*/ 180 h 192" name="T99"/>
                <a:gd fmla="*/ 116 w 192" name="T100"/>
                <a:gd fmla="*/ 192 h 192" name="T101"/>
                <a:gd fmla="*/ 132 w 192" name="T102"/>
                <a:gd fmla="*/ 192 h 192" name="T103"/>
                <a:gd fmla="*/ 144 w 192" name="T104"/>
                <a:gd fmla="*/ 183 h 192" name="T105"/>
                <a:gd fmla="*/ 182 w 192" name="T106"/>
                <a:gd fmla="*/ 167 h 192" name="T107"/>
                <a:gd fmla="*/ 184 w 192" name="T108"/>
                <a:gd fmla="*/ 165 h 192" name="T109"/>
                <a:gd fmla="*/ 184 w 192" name="T110"/>
                <a:gd fmla="*/ 162 h 192" name="T111"/>
                <a:gd fmla="*/ 176 w 192" name="T112"/>
                <a:gd fmla="*/ 147 h 192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92" w="192">
                  <a:moveTo>
                    <a:pt x="176" y="147"/>
                  </a:moveTo>
                  <a:cubicBezTo>
                    <a:pt x="186" y="142"/>
                    <a:pt x="192" y="132"/>
                    <a:pt x="192" y="120"/>
                  </a:cubicBezTo>
                  <a:cubicBezTo>
                    <a:pt x="192" y="108"/>
                    <a:pt x="186" y="98"/>
                    <a:pt x="176" y="92"/>
                  </a:cubicBezTo>
                  <a:cubicBezTo>
                    <a:pt x="176" y="92"/>
                    <a:pt x="176" y="92"/>
                    <a:pt x="176" y="91"/>
                  </a:cubicBezTo>
                  <a:cubicBezTo>
                    <a:pt x="176" y="48"/>
                    <a:pt x="176" y="48"/>
                    <a:pt x="176" y="48"/>
                  </a:cubicBezTo>
                  <a:cubicBezTo>
                    <a:pt x="176" y="47"/>
                    <a:pt x="176" y="47"/>
                    <a:pt x="176" y="46"/>
                  </a:cubicBezTo>
                  <a:cubicBezTo>
                    <a:pt x="166" y="23"/>
                    <a:pt x="135" y="0"/>
                    <a:pt x="96" y="0"/>
                  </a:cubicBezTo>
                  <a:cubicBezTo>
                    <a:pt x="57" y="0"/>
                    <a:pt x="27" y="23"/>
                    <a:pt x="17" y="46"/>
                  </a:cubicBezTo>
                  <a:cubicBezTo>
                    <a:pt x="17" y="46"/>
                    <a:pt x="17" y="46"/>
                    <a:pt x="17" y="46"/>
                  </a:cubicBezTo>
                  <a:cubicBezTo>
                    <a:pt x="17" y="46"/>
                    <a:pt x="17" y="47"/>
                    <a:pt x="16" y="47"/>
                  </a:cubicBezTo>
                  <a:cubicBezTo>
                    <a:pt x="16" y="47"/>
                    <a:pt x="16" y="47"/>
                    <a:pt x="16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16" y="91"/>
                    <a:pt x="16" y="91"/>
                    <a:pt x="16" y="91"/>
                  </a:cubicBezTo>
                  <a:cubicBezTo>
                    <a:pt x="16" y="92"/>
                    <a:pt x="16" y="92"/>
                    <a:pt x="16" y="92"/>
                  </a:cubicBezTo>
                  <a:cubicBezTo>
                    <a:pt x="7" y="98"/>
                    <a:pt x="0" y="108"/>
                    <a:pt x="0" y="120"/>
                  </a:cubicBezTo>
                  <a:cubicBezTo>
                    <a:pt x="0" y="138"/>
                    <a:pt x="14" y="152"/>
                    <a:pt x="32" y="152"/>
                  </a:cubicBezTo>
                  <a:cubicBezTo>
                    <a:pt x="33" y="152"/>
                    <a:pt x="33" y="152"/>
                    <a:pt x="33" y="152"/>
                  </a:cubicBezTo>
                  <a:cubicBezTo>
                    <a:pt x="35" y="157"/>
                    <a:pt x="39" y="160"/>
                    <a:pt x="44" y="160"/>
                  </a:cubicBezTo>
                  <a:cubicBezTo>
                    <a:pt x="51" y="160"/>
                    <a:pt x="56" y="154"/>
                    <a:pt x="56" y="148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85"/>
                    <a:pt x="51" y="80"/>
                    <a:pt x="44" y="80"/>
                  </a:cubicBezTo>
                  <a:cubicBezTo>
                    <a:pt x="39" y="80"/>
                    <a:pt x="35" y="83"/>
                    <a:pt x="33" y="88"/>
                  </a:cubicBezTo>
                  <a:cubicBezTo>
                    <a:pt x="32" y="88"/>
                    <a:pt x="32" y="88"/>
                    <a:pt x="32" y="88"/>
                  </a:cubicBezTo>
                  <a:cubicBezTo>
                    <a:pt x="29" y="88"/>
                    <a:pt x="27" y="88"/>
                    <a:pt x="24" y="89"/>
                  </a:cubicBezTo>
                  <a:cubicBezTo>
                    <a:pt x="24" y="49"/>
                    <a:pt x="24" y="49"/>
                    <a:pt x="24" y="49"/>
                  </a:cubicBezTo>
                  <a:cubicBezTo>
                    <a:pt x="28" y="40"/>
                    <a:pt x="36" y="31"/>
                    <a:pt x="46" y="24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2"/>
                    <a:pt x="56" y="32"/>
                    <a:pt x="57" y="31"/>
                  </a:cubicBezTo>
                  <a:cubicBezTo>
                    <a:pt x="57" y="31"/>
                    <a:pt x="69" y="24"/>
                    <a:pt x="96" y="24"/>
                  </a:cubicBezTo>
                  <a:cubicBezTo>
                    <a:pt x="123" y="24"/>
                    <a:pt x="135" y="31"/>
                    <a:pt x="135" y="31"/>
                  </a:cubicBezTo>
                  <a:cubicBezTo>
                    <a:pt x="136" y="32"/>
                    <a:pt x="136" y="32"/>
                    <a:pt x="137" y="32"/>
                  </a:cubicBezTo>
                  <a:cubicBezTo>
                    <a:pt x="138" y="32"/>
                    <a:pt x="139" y="31"/>
                    <a:pt x="140" y="31"/>
                  </a:cubicBezTo>
                  <a:cubicBezTo>
                    <a:pt x="147" y="24"/>
                    <a:pt x="147" y="24"/>
                    <a:pt x="147" y="24"/>
                  </a:cubicBezTo>
                  <a:cubicBezTo>
                    <a:pt x="157" y="31"/>
                    <a:pt x="164" y="40"/>
                    <a:pt x="168" y="49"/>
                  </a:cubicBezTo>
                  <a:cubicBezTo>
                    <a:pt x="168" y="89"/>
                    <a:pt x="168" y="89"/>
                    <a:pt x="168" y="89"/>
                  </a:cubicBezTo>
                  <a:cubicBezTo>
                    <a:pt x="166" y="88"/>
                    <a:pt x="163" y="88"/>
                    <a:pt x="160" y="88"/>
                  </a:cubicBezTo>
                  <a:cubicBezTo>
                    <a:pt x="159" y="88"/>
                    <a:pt x="159" y="88"/>
                    <a:pt x="159" y="88"/>
                  </a:cubicBezTo>
                  <a:cubicBezTo>
                    <a:pt x="158" y="83"/>
                    <a:pt x="153" y="80"/>
                    <a:pt x="148" y="80"/>
                  </a:cubicBezTo>
                  <a:cubicBezTo>
                    <a:pt x="142" y="80"/>
                    <a:pt x="136" y="85"/>
                    <a:pt x="136" y="92"/>
                  </a:cubicBezTo>
                  <a:cubicBezTo>
                    <a:pt x="136" y="148"/>
                    <a:pt x="136" y="148"/>
                    <a:pt x="136" y="148"/>
                  </a:cubicBezTo>
                  <a:cubicBezTo>
                    <a:pt x="136" y="154"/>
                    <a:pt x="142" y="160"/>
                    <a:pt x="148" y="160"/>
                  </a:cubicBezTo>
                  <a:cubicBezTo>
                    <a:pt x="153" y="160"/>
                    <a:pt x="158" y="157"/>
                    <a:pt x="159" y="152"/>
                  </a:cubicBezTo>
                  <a:cubicBezTo>
                    <a:pt x="160" y="152"/>
                    <a:pt x="160" y="152"/>
                    <a:pt x="160" y="152"/>
                  </a:cubicBezTo>
                  <a:cubicBezTo>
                    <a:pt x="163" y="152"/>
                    <a:pt x="166" y="151"/>
                    <a:pt x="169" y="151"/>
                  </a:cubicBezTo>
                  <a:cubicBezTo>
                    <a:pt x="175" y="162"/>
                    <a:pt x="175" y="162"/>
                    <a:pt x="175" y="162"/>
                  </a:cubicBezTo>
                  <a:cubicBezTo>
                    <a:pt x="143" y="174"/>
                    <a:pt x="143" y="174"/>
                    <a:pt x="143" y="174"/>
                  </a:cubicBezTo>
                  <a:cubicBezTo>
                    <a:pt x="142" y="173"/>
                    <a:pt x="142" y="172"/>
                    <a:pt x="141" y="171"/>
                  </a:cubicBezTo>
                  <a:cubicBezTo>
                    <a:pt x="138" y="169"/>
                    <a:pt x="135" y="168"/>
                    <a:pt x="132" y="168"/>
                  </a:cubicBezTo>
                  <a:cubicBezTo>
                    <a:pt x="116" y="168"/>
                    <a:pt x="116" y="168"/>
                    <a:pt x="116" y="168"/>
                  </a:cubicBezTo>
                  <a:cubicBezTo>
                    <a:pt x="110" y="168"/>
                    <a:pt x="104" y="173"/>
                    <a:pt x="104" y="180"/>
                  </a:cubicBezTo>
                  <a:cubicBezTo>
                    <a:pt x="104" y="186"/>
                    <a:pt x="110" y="192"/>
                    <a:pt x="116" y="192"/>
                  </a:cubicBezTo>
                  <a:cubicBezTo>
                    <a:pt x="132" y="192"/>
                    <a:pt x="132" y="192"/>
                    <a:pt x="132" y="192"/>
                  </a:cubicBezTo>
                  <a:cubicBezTo>
                    <a:pt x="138" y="192"/>
                    <a:pt x="142" y="188"/>
                    <a:pt x="144" y="183"/>
                  </a:cubicBezTo>
                  <a:cubicBezTo>
                    <a:pt x="182" y="167"/>
                    <a:pt x="182" y="167"/>
                    <a:pt x="182" y="167"/>
                  </a:cubicBezTo>
                  <a:cubicBezTo>
                    <a:pt x="183" y="167"/>
                    <a:pt x="184" y="166"/>
                    <a:pt x="184" y="165"/>
                  </a:cubicBezTo>
                  <a:cubicBezTo>
                    <a:pt x="184" y="164"/>
                    <a:pt x="184" y="163"/>
                    <a:pt x="184" y="162"/>
                  </a:cubicBezTo>
                  <a:lnTo>
                    <a:pt x="176" y="14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bIns="40148" lIns="80296" rIns="80296" tIns="40148"/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solidFill>
                  <a:prstClr val="black"/>
                </a:solidFill>
                <a:latin typeface="+mn-lt"/>
                <a:ea typeface="+mn-ea"/>
              </a:endParaRPr>
            </a:p>
          </p:txBody>
        </p:sp>
        <p:sp>
          <p:nvSpPr>
            <p:cNvPr id="51" name="TextBox 13@|17FFC:16777215|FBC:16777215|LFC:16777215|LBC:16777215"/>
            <p:cNvSpPr txBox="1"/>
            <p:nvPr/>
          </p:nvSpPr>
          <p:spPr>
            <a:xfrm>
              <a:off x="780626" y="2394051"/>
              <a:ext cx="2298786" cy="30472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2" name="TextBox 13@|17FFC:16777215|FBC:16777215|LFC:16777215|LBC:16777215"/>
            <p:cNvSpPr txBox="1"/>
            <p:nvPr/>
          </p:nvSpPr>
          <p:spPr>
            <a:xfrm>
              <a:off x="780626" y="2803520"/>
              <a:ext cx="2316249" cy="670388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85787" y="3112293"/>
            <a:ext cx="3243263" cy="1069805"/>
            <a:chOff x="780626" y="4149501"/>
            <a:chExt cx="4325331" cy="1426385"/>
          </a:xfrm>
        </p:grpSpPr>
        <p:sp>
          <p:nvSpPr>
            <p:cNvPr id="33" name="Oval 41@|1FFC:3675918|FBC:16777215|LFC:192|LBC:16777215"/>
            <p:cNvSpPr/>
            <p:nvPr/>
          </p:nvSpPr>
          <p:spPr>
            <a:xfrm>
              <a:off x="3433941" y="4149501"/>
              <a:ext cx="1324275" cy="1323954"/>
            </a:xfrm>
            <a:prstGeom prst="ellipse">
              <a:avLst/>
            </a:prstGeom>
            <a:solidFill>
              <a:srgbClr val="5AAB31"/>
            </a:solidFill>
            <a:ln w="57150">
              <a:solidFill>
                <a:srgbClr val="315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300">
                <a:solidFill>
                  <a:prstClr val="white"/>
                </a:solidFill>
              </a:endParaRPr>
            </a:p>
          </p:txBody>
        </p:sp>
        <p:cxnSp>
          <p:nvCxnSpPr>
            <p:cNvPr id="35" name="Straight Connector 44@|9FFC:0|FBC:0|LFC:192|LBC:16777215"/>
            <p:cNvCxnSpPr/>
            <p:nvPr/>
          </p:nvCxnSpPr>
          <p:spPr>
            <a:xfrm flipV="1">
              <a:off x="4732810" y="4268562"/>
              <a:ext cx="373147" cy="246058"/>
            </a:xfrm>
            <a:prstGeom prst="line">
              <a:avLst/>
            </a:prstGeom>
            <a:ln w="57150">
              <a:solidFill>
                <a:srgbClr val="315B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80" name="组合 46"/>
            <p:cNvGrpSpPr/>
            <p:nvPr/>
          </p:nvGrpSpPr>
          <p:grpSpPr>
            <a:xfrm>
              <a:off x="3881445" y="4642541"/>
              <a:ext cx="403174" cy="403174"/>
              <a:chOff x="749300" y="4614863"/>
              <a:chExt cx="414338" cy="414337"/>
            </a:xfrm>
          </p:grpSpPr>
          <p:sp>
            <p:nvSpPr>
              <p:cNvPr id="48" name="Oval 69@|1FFC:16777215|FBC:16777215|LFC:16777215|LBC:16777215"/>
              <p:cNvSpPr>
                <a:spLocks noChangeArrowheads="1"/>
              </p:cNvSpPr>
              <p:nvPr/>
            </p:nvSpPr>
            <p:spPr bwMode="auto">
              <a:xfrm>
                <a:off x="749580" y="4615546"/>
                <a:ext cx="414484" cy="414383"/>
              </a:xfrm>
              <a:prstGeom prst="ellipse">
                <a:avLst/>
              </a:prstGeom>
              <a:noFill/>
              <a:ln cap="rnd" w="30163">
                <a:solidFill>
                  <a:srgbClr val="FFFFFF"/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bIns="40148" lIns="80296" rIns="80296" tIns="40148"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9" name="Freeform 70@|5FFC:16777215|FBC:16777215|LFC:16777215|LBC:16777215"/>
              <p:cNvSpPr/>
              <p:nvPr/>
            </p:nvSpPr>
            <p:spPr bwMode="auto">
              <a:xfrm>
                <a:off x="839330" y="4741166"/>
                <a:ext cx="197452" cy="199034"/>
              </a:xfrm>
              <a:custGeom>
                <a:gdLst>
                  <a:gd fmla="*/ 139 w 208" name="T0"/>
                  <a:gd fmla="*/ 208 h 208" name="T1"/>
                  <a:gd fmla="*/ 104 w 208" name="T2"/>
                  <a:gd fmla="*/ 104 h 208" name="T3"/>
                  <a:gd fmla="*/ 0 w 208" name="T4"/>
                  <a:gd fmla="*/ 69 h 208" name="T5"/>
                  <a:gd fmla="*/ 208 w 208" name="T6"/>
                  <a:gd fmla="*/ 0 h 208" name="T7"/>
                  <a:gd fmla="*/ 139 w 208" name="T8"/>
                  <a:gd fmla="*/ 208 h 208" name="T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b="b" l="0" r="r" t="0"/>
                <a:pathLst>
                  <a:path h="208" w="208">
                    <a:moveTo>
                      <a:pt x="139" y="208"/>
                    </a:moveTo>
                    <a:lnTo>
                      <a:pt x="104" y="104"/>
                    </a:lnTo>
                    <a:lnTo>
                      <a:pt x="0" y="69"/>
                    </a:lnTo>
                    <a:lnTo>
                      <a:pt x="208" y="0"/>
                    </a:lnTo>
                    <a:lnTo>
                      <a:pt x="139" y="208"/>
                    </a:lnTo>
                    <a:close/>
                  </a:path>
                </a:pathLst>
              </a:custGeom>
              <a:noFill/>
              <a:ln cap="rnd" w="30163">
                <a:solidFill>
                  <a:srgbClr val="FFFFFF"/>
                </a:solidFill>
                <a:prstDash val="solid"/>
                <a:round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</a:extLst>
            </p:spPr>
            <p:txBody>
              <a:bodyPr bIns="40148" lIns="80296" rIns="80296" tIns="40148"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1200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53" name="TextBox 13@|17FFC:16777215|FBC:16777215|LFC:16777215|LBC:16777215"/>
            <p:cNvSpPr txBox="1"/>
            <p:nvPr/>
          </p:nvSpPr>
          <p:spPr>
            <a:xfrm>
              <a:off x="780626" y="4489221"/>
              <a:ext cx="2297634" cy="304795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4" name="TextBox 13@|17FFC:16777215|FBC:16777215|LFC:16777215|LBC:16777215"/>
            <p:cNvSpPr txBox="1"/>
            <p:nvPr/>
          </p:nvSpPr>
          <p:spPr>
            <a:xfrm>
              <a:off x="780626" y="4898788"/>
              <a:ext cx="2315099" cy="670550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5224463" y="1599010"/>
            <a:ext cx="3131344" cy="1011465"/>
            <a:chOff x="6966342" y="2132181"/>
            <a:chExt cx="4175467" cy="1348274"/>
          </a:xfrm>
        </p:grpSpPr>
        <p:sp>
          <p:nvSpPr>
            <p:cNvPr id="30" name="Oval 37@|1FFC:3675918|FBC:16777215|LFC:192|LBC:16777215"/>
            <p:cNvSpPr/>
            <p:nvPr/>
          </p:nvSpPr>
          <p:spPr>
            <a:xfrm>
              <a:off x="7223538" y="2132181"/>
              <a:ext cx="1324083" cy="1326810"/>
            </a:xfrm>
            <a:prstGeom prst="ellipse">
              <a:avLst/>
            </a:prstGeom>
            <a:solidFill>
              <a:srgbClr val="5AAB31"/>
            </a:solidFill>
            <a:ln w="57150">
              <a:solidFill>
                <a:srgbClr val="315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300">
                <a:solidFill>
                  <a:prstClr val="white"/>
                </a:solidFill>
              </a:endParaRPr>
            </a:p>
          </p:txBody>
        </p:sp>
        <p:cxnSp>
          <p:nvCxnSpPr>
            <p:cNvPr id="36" name="Straight Connector 46@|9FFC:0|FBC:0|LFC:192|LBC:16777215"/>
            <p:cNvCxnSpPr/>
            <p:nvPr/>
          </p:nvCxnSpPr>
          <p:spPr>
            <a:xfrm flipV="1">
              <a:off x="6966342" y="3111417"/>
              <a:ext cx="344516" cy="139664"/>
            </a:xfrm>
            <a:prstGeom prst="line">
              <a:avLst/>
            </a:prstGeom>
            <a:ln w="57150">
              <a:solidFill>
                <a:srgbClr val="315B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3" name="组合 42"/>
            <p:cNvGrpSpPr/>
            <p:nvPr/>
          </p:nvGrpSpPr>
          <p:grpSpPr>
            <a:xfrm>
              <a:off x="7610953" y="2547553"/>
              <a:ext cx="499939" cy="496064"/>
              <a:chOff x="2447925" y="3514725"/>
              <a:chExt cx="204787" cy="203200"/>
            </a:xfrm>
            <a:solidFill>
              <a:schemeClr val="bg1"/>
            </a:solidFill>
          </p:grpSpPr>
          <p:sp>
            <p:nvSpPr>
              <p:cNvPr id="44" name="Freeform 690@|5FFC:0|FBC:0|LFC:0|LBC:16777215"/>
              <p:cNvSpPr>
                <a:spLocks noEditPoints="1"/>
              </p:cNvSpPr>
              <p:nvPr/>
            </p:nvSpPr>
            <p:spPr bwMode="auto">
              <a:xfrm>
                <a:off x="2562225" y="3632200"/>
                <a:ext cx="88900" cy="85725"/>
              </a:xfrm>
              <a:custGeom>
                <a:gdLst>
                  <a:gd fmla="*/ 27 w 124" name="T0"/>
                  <a:gd fmla="*/ 1 h 121" name="T1"/>
                  <a:gd fmla="*/ 31 w 124" name="T2"/>
                  <a:gd fmla="*/ 8 h 121" name="T3"/>
                  <a:gd fmla="*/ 23 w 124" name="T4"/>
                  <a:gd fmla="*/ 17 h 121" name="T5"/>
                  <a:gd fmla="*/ 16 w 124" name="T6"/>
                  <a:gd fmla="*/ 24 h 121" name="T7"/>
                  <a:gd fmla="*/ 0 w 124" name="T8"/>
                  <a:gd fmla="*/ 34 h 121" name="T9"/>
                  <a:gd fmla="*/ 51 w 124" name="T10"/>
                  <a:gd fmla="*/ 85 h 121" name="T11"/>
                  <a:gd fmla="*/ 75 w 124" name="T12"/>
                  <a:gd fmla="*/ 117 h 121" name="T13"/>
                  <a:gd fmla="*/ 88 w 124" name="T14"/>
                  <a:gd fmla="*/ 121 h 121" name="T15"/>
                  <a:gd fmla="*/ 124 w 124" name="T16"/>
                  <a:gd fmla="*/ 85 h 121" name="T17"/>
                  <a:gd fmla="*/ 120 w 124" name="T18"/>
                  <a:gd fmla="*/ 72 h 121" name="T19"/>
                  <a:gd fmla="*/ 88 w 124" name="T20"/>
                  <a:gd fmla="*/ 48 h 121" name="T21"/>
                  <a:gd fmla="*/ 40 w 124" name="T22"/>
                  <a:gd fmla="*/ 0 h 121" name="T23"/>
                  <a:gd fmla="*/ 35 w 124" name="T24"/>
                  <a:gd fmla="*/ 5 h 121" name="T25"/>
                  <a:gd fmla="*/ 27 w 124" name="T26"/>
                  <a:gd fmla="*/ 1 h 121" name="T27"/>
                  <a:gd fmla="*/ 85 w 124" name="T28"/>
                  <a:gd fmla="*/ 66 h 121" name="T29"/>
                  <a:gd fmla="*/ 100 w 124" name="T30"/>
                  <a:gd fmla="*/ 81 h 121" name="T31"/>
                  <a:gd fmla="*/ 85 w 124" name="T32"/>
                  <a:gd fmla="*/ 96 h 121" name="T33"/>
                  <a:gd fmla="*/ 70 w 124" name="T34"/>
                  <a:gd fmla="*/ 81 h 121" name="T35"/>
                  <a:gd fmla="*/ 85 w 124" name="T36"/>
                  <a:gd fmla="*/ 66 h 121" name="T37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b="b" l="0" r="r" t="0"/>
                <a:pathLst>
                  <a:path h="120" w="124">
                    <a:moveTo>
                      <a:pt x="27" y="1"/>
                    </a:moveTo>
                    <a:cubicBezTo>
                      <a:pt x="31" y="8"/>
                      <a:pt x="31" y="8"/>
                      <a:pt x="31" y="8"/>
                    </a:cubicBezTo>
                    <a:cubicBezTo>
                      <a:pt x="23" y="17"/>
                      <a:pt x="23" y="17"/>
                      <a:pt x="23" y="17"/>
                    </a:cubicBezTo>
                    <a:cubicBezTo>
                      <a:pt x="16" y="24"/>
                      <a:pt x="16" y="24"/>
                      <a:pt x="16" y="24"/>
                    </a:cubicBezTo>
                    <a:cubicBezTo>
                      <a:pt x="11" y="29"/>
                      <a:pt x="6" y="32"/>
                      <a:pt x="0" y="34"/>
                    </a:cubicBezTo>
                    <a:cubicBezTo>
                      <a:pt x="51" y="85"/>
                      <a:pt x="51" y="85"/>
                      <a:pt x="51" y="85"/>
                    </a:cubicBezTo>
                    <a:cubicBezTo>
                      <a:pt x="75" y="117"/>
                      <a:pt x="75" y="117"/>
                      <a:pt x="75" y="117"/>
                    </a:cubicBezTo>
                    <a:cubicBezTo>
                      <a:pt x="88" y="121"/>
                      <a:pt x="88" y="121"/>
                      <a:pt x="88" y="121"/>
                    </a:cubicBezTo>
                    <a:cubicBezTo>
                      <a:pt x="124" y="85"/>
                      <a:pt x="124" y="85"/>
                      <a:pt x="124" y="85"/>
                    </a:cubicBezTo>
                    <a:cubicBezTo>
                      <a:pt x="120" y="72"/>
                      <a:pt x="120" y="72"/>
                      <a:pt x="120" y="72"/>
                    </a:cubicBezTo>
                    <a:cubicBezTo>
                      <a:pt x="88" y="48"/>
                      <a:pt x="88" y="48"/>
                      <a:pt x="88" y="48"/>
                    </a:cubicBezTo>
                    <a:cubicBezTo>
                      <a:pt x="40" y="0"/>
                      <a:pt x="40" y="0"/>
                      <a:pt x="40" y="0"/>
                    </a:cubicBezTo>
                    <a:cubicBezTo>
                      <a:pt x="35" y="5"/>
                      <a:pt x="35" y="5"/>
                      <a:pt x="35" y="5"/>
                    </a:cubicBezTo>
                    <a:lnTo>
                      <a:pt x="27" y="1"/>
                    </a:lnTo>
                    <a:close/>
                    <a:moveTo>
                      <a:pt x="85" y="66"/>
                    </a:moveTo>
                    <a:cubicBezTo>
                      <a:pt x="93" y="66"/>
                      <a:pt x="100" y="73"/>
                      <a:pt x="100" y="81"/>
                    </a:cubicBezTo>
                    <a:cubicBezTo>
                      <a:pt x="100" y="90"/>
                      <a:pt x="93" y="96"/>
                      <a:pt x="85" y="96"/>
                    </a:cubicBezTo>
                    <a:cubicBezTo>
                      <a:pt x="76" y="96"/>
                      <a:pt x="70" y="90"/>
                      <a:pt x="70" y="81"/>
                    </a:cubicBezTo>
                    <a:cubicBezTo>
                      <a:pt x="70" y="73"/>
                      <a:pt x="76" y="66"/>
                      <a:pt x="85" y="6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5" name="Freeform 691@|5FFC:0|FBC:0|LFC:0|LBC:16777215"/>
              <p:cNvSpPr/>
              <p:nvPr/>
            </p:nvSpPr>
            <p:spPr bwMode="auto">
              <a:xfrm>
                <a:off x="2447925" y="3514725"/>
                <a:ext cx="90487" cy="92075"/>
              </a:xfrm>
              <a:custGeom>
                <a:gdLst>
                  <a:gd fmla="*/ 105 w 129" name="T0"/>
                  <a:gd fmla="*/ 102 h 129" name="T1"/>
                  <a:gd fmla="*/ 113 w 129" name="T2"/>
                  <a:gd fmla="*/ 93 h 129" name="T3"/>
                  <a:gd fmla="*/ 121 w 129" name="T4"/>
                  <a:gd fmla="*/ 97 h 129" name="T5"/>
                  <a:gd fmla="*/ 117 w 129" name="T6"/>
                  <a:gd fmla="*/ 90 h 129" name="T7"/>
                  <a:gd fmla="*/ 125 w 129" name="T8"/>
                  <a:gd fmla="*/ 82 h 129" name="T9"/>
                  <a:gd fmla="*/ 126 w 129" name="T10"/>
                  <a:gd fmla="*/ 81 h 129" name="T11"/>
                  <a:gd fmla="*/ 129 w 129" name="T12"/>
                  <a:gd fmla="*/ 67 h 129" name="T13"/>
                  <a:gd fmla="*/ 62 w 129" name="T14"/>
                  <a:gd fmla="*/ 0 h 129" name="T15"/>
                  <a:gd fmla="*/ 56 w 129" name="T16"/>
                  <a:gd fmla="*/ 6 h 129" name="T17"/>
                  <a:gd fmla="*/ 81 w 129" name="T18"/>
                  <a:gd fmla="*/ 46 h 129" name="T19"/>
                  <a:gd fmla="*/ 46 w 129" name="T20"/>
                  <a:gd fmla="*/ 81 h 129" name="T21"/>
                  <a:gd fmla="*/ 6 w 129" name="T22"/>
                  <a:gd fmla="*/ 56 h 129" name="T23"/>
                  <a:gd fmla="*/ 0 w 129" name="T24"/>
                  <a:gd fmla="*/ 62 h 129" name="T25"/>
                  <a:gd fmla="*/ 67 w 129" name="T26"/>
                  <a:gd fmla="*/ 129 h 129" name="T27"/>
                  <a:gd fmla="*/ 86 w 129" name="T28"/>
                  <a:gd fmla="*/ 123 h 129" name="T29"/>
                  <a:gd fmla="*/ 88 w 129" name="T30"/>
                  <a:gd fmla="*/ 125 h 129" name="T31"/>
                  <a:gd fmla="*/ 98 w 129" name="T32"/>
                  <a:gd fmla="*/ 109 h 129" name="T33"/>
                  <a:gd fmla="*/ 105 w 129" name="T34"/>
                  <a:gd fmla="*/ 102 h 129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29" w="129">
                    <a:moveTo>
                      <a:pt x="105" y="102"/>
                    </a:moveTo>
                    <a:cubicBezTo>
                      <a:pt x="113" y="93"/>
                      <a:pt x="113" y="93"/>
                      <a:pt x="113" y="93"/>
                    </a:cubicBezTo>
                    <a:cubicBezTo>
                      <a:pt x="121" y="97"/>
                      <a:pt x="121" y="97"/>
                      <a:pt x="121" y="97"/>
                    </a:cubicBezTo>
                    <a:cubicBezTo>
                      <a:pt x="117" y="90"/>
                      <a:pt x="117" y="90"/>
                      <a:pt x="117" y="90"/>
                    </a:cubicBezTo>
                    <a:cubicBezTo>
                      <a:pt x="125" y="82"/>
                      <a:pt x="125" y="82"/>
                      <a:pt x="125" y="82"/>
                    </a:cubicBezTo>
                    <a:cubicBezTo>
                      <a:pt x="126" y="81"/>
                      <a:pt x="126" y="81"/>
                      <a:pt x="126" y="81"/>
                    </a:cubicBezTo>
                    <a:cubicBezTo>
                      <a:pt x="128" y="76"/>
                      <a:pt x="129" y="71"/>
                      <a:pt x="129" y="67"/>
                    </a:cubicBezTo>
                    <a:cubicBezTo>
                      <a:pt x="129" y="33"/>
                      <a:pt x="96" y="0"/>
                      <a:pt x="62" y="0"/>
                    </a:cubicBezTo>
                    <a:cubicBezTo>
                      <a:pt x="62" y="0"/>
                      <a:pt x="58" y="4"/>
                      <a:pt x="56" y="6"/>
                    </a:cubicBezTo>
                    <a:cubicBezTo>
                      <a:pt x="83" y="33"/>
                      <a:pt x="81" y="29"/>
                      <a:pt x="81" y="46"/>
                    </a:cubicBezTo>
                    <a:cubicBezTo>
                      <a:pt x="81" y="59"/>
                      <a:pt x="59" y="81"/>
                      <a:pt x="46" y="81"/>
                    </a:cubicBezTo>
                    <a:cubicBezTo>
                      <a:pt x="29" y="81"/>
                      <a:pt x="34" y="84"/>
                      <a:pt x="6" y="56"/>
                    </a:cubicBezTo>
                    <a:cubicBezTo>
                      <a:pt x="4" y="58"/>
                      <a:pt x="0" y="62"/>
                      <a:pt x="0" y="62"/>
                    </a:cubicBezTo>
                    <a:cubicBezTo>
                      <a:pt x="1" y="96"/>
                      <a:pt x="33" y="129"/>
                      <a:pt x="67" y="129"/>
                    </a:cubicBezTo>
                    <a:cubicBezTo>
                      <a:pt x="73" y="129"/>
                      <a:pt x="80" y="127"/>
                      <a:pt x="86" y="123"/>
                    </a:cubicBezTo>
                    <a:cubicBezTo>
                      <a:pt x="88" y="125"/>
                      <a:pt x="88" y="125"/>
                      <a:pt x="88" y="125"/>
                    </a:cubicBezTo>
                    <a:cubicBezTo>
                      <a:pt x="90" y="119"/>
                      <a:pt x="93" y="114"/>
                      <a:pt x="98" y="109"/>
                    </a:cubicBezTo>
                    <a:lnTo>
                      <a:pt x="105" y="10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6" name="Freeform 692@|5FFC:0|FBC:0|LFC:0|LBC:16777215"/>
              <p:cNvSpPr/>
              <p:nvPr/>
            </p:nvSpPr>
            <p:spPr bwMode="auto">
              <a:xfrm>
                <a:off x="2447925" y="3514725"/>
                <a:ext cx="204787" cy="203200"/>
              </a:xfrm>
              <a:custGeom>
                <a:gdLst>
                  <a:gd fmla="*/ 280 w 291" name="T0"/>
                  <a:gd fmla="*/ 27 h 287" name="T1"/>
                  <a:gd fmla="*/ 260 w 291" name="T2"/>
                  <a:gd fmla="*/ 8 h 287" name="T3"/>
                  <a:gd fmla="*/ 241 w 291" name="T4"/>
                  <a:gd fmla="*/ 0 h 287" name="T5"/>
                  <a:gd fmla="*/ 222 w 291" name="T6"/>
                  <a:gd fmla="*/ 8 h 287" name="T7"/>
                  <a:gd fmla="*/ 137 w 291" name="T8"/>
                  <a:gd fmla="*/ 93 h 287" name="T9"/>
                  <a:gd fmla="*/ 133 w 291" name="T10"/>
                  <a:gd fmla="*/ 110 h 287" name="T11"/>
                  <a:gd fmla="*/ 122 w 291" name="T12"/>
                  <a:gd fmla="*/ 114 h 287" name="T13"/>
                  <a:gd fmla="*/ 116 w 291" name="T14"/>
                  <a:gd fmla="*/ 113 h 287" name="T15"/>
                  <a:gd fmla="*/ 109 w 291" name="T16"/>
                  <a:gd fmla="*/ 120 h 287" name="T17"/>
                  <a:gd fmla="*/ 109 w 291" name="T18"/>
                  <a:gd fmla="*/ 159 h 287" name="T19"/>
                  <a:gd fmla="*/ 110 w 291" name="T20"/>
                  <a:gd fmla="*/ 160 h 287" name="T21"/>
                  <a:gd fmla="*/ 44 w 291" name="T22"/>
                  <a:gd fmla="*/ 227 h 287" name="T23"/>
                  <a:gd fmla="*/ 26 w 291" name="T24"/>
                  <a:gd fmla="*/ 234 h 287" name="T25"/>
                  <a:gd fmla="*/ 0 w 291" name="T26"/>
                  <a:gd fmla="*/ 271 h 287" name="T27"/>
                  <a:gd fmla="*/ 17 w 291" name="T28"/>
                  <a:gd fmla="*/ 287 h 287" name="T29"/>
                  <a:gd fmla="*/ 54 w 291" name="T30"/>
                  <a:gd fmla="*/ 261 h 287" name="T31"/>
                  <a:gd fmla="*/ 60 w 291" name="T32"/>
                  <a:gd fmla="*/ 243 h 287" name="T33"/>
                  <a:gd fmla="*/ 127 w 291" name="T34"/>
                  <a:gd fmla="*/ 177 h 287" name="T35"/>
                  <a:gd fmla="*/ 129 w 291" name="T36"/>
                  <a:gd fmla="*/ 179 h 287" name="T37"/>
                  <a:gd fmla="*/ 148 w 291" name="T38"/>
                  <a:gd fmla="*/ 187 h 287" name="T39"/>
                  <a:gd fmla="*/ 167 w 291" name="T40"/>
                  <a:gd fmla="*/ 179 h 287" name="T41"/>
                  <a:gd fmla="*/ 175 w 291" name="T42"/>
                  <a:gd fmla="*/ 171 h 287" name="T43"/>
                  <a:gd fmla="*/ 178 w 291" name="T44"/>
                  <a:gd fmla="*/ 155 h 287" name="T45"/>
                  <a:gd fmla="*/ 190 w 291" name="T46"/>
                  <a:gd fmla="*/ 150 h 287" name="T47"/>
                  <a:gd fmla="*/ 195 w 291" name="T48"/>
                  <a:gd fmla="*/ 151 h 287" name="T49"/>
                  <a:gd fmla="*/ 280 w 291" name="T50"/>
                  <a:gd fmla="*/ 66 h 287" name="T51"/>
                  <a:gd fmla="*/ 280 w 291" name="T52"/>
                  <a:gd fmla="*/ 27 h 287" name="T5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b="b" l="0" r="r" t="0"/>
                <a:pathLst>
                  <a:path h="287" w="291">
                    <a:moveTo>
                      <a:pt x="280" y="27"/>
                    </a:moveTo>
                    <a:cubicBezTo>
                      <a:pt x="260" y="8"/>
                      <a:pt x="260" y="8"/>
                      <a:pt x="260" y="8"/>
                    </a:cubicBezTo>
                    <a:cubicBezTo>
                      <a:pt x="255" y="2"/>
                      <a:pt x="248" y="0"/>
                      <a:pt x="241" y="0"/>
                    </a:cubicBezTo>
                    <a:cubicBezTo>
                      <a:pt x="234" y="0"/>
                      <a:pt x="227" y="2"/>
                      <a:pt x="222" y="8"/>
                    </a:cubicBezTo>
                    <a:cubicBezTo>
                      <a:pt x="137" y="93"/>
                      <a:pt x="137" y="93"/>
                      <a:pt x="137" y="93"/>
                    </a:cubicBezTo>
                    <a:cubicBezTo>
                      <a:pt x="139" y="98"/>
                      <a:pt x="137" y="106"/>
                      <a:pt x="133" y="110"/>
                    </a:cubicBezTo>
                    <a:cubicBezTo>
                      <a:pt x="130" y="112"/>
                      <a:pt x="126" y="114"/>
                      <a:pt x="122" y="114"/>
                    </a:cubicBezTo>
                    <a:cubicBezTo>
                      <a:pt x="120" y="114"/>
                      <a:pt x="118" y="114"/>
                      <a:pt x="116" y="113"/>
                    </a:cubicBezTo>
                    <a:cubicBezTo>
                      <a:pt x="109" y="120"/>
                      <a:pt x="109" y="120"/>
                      <a:pt x="109" y="120"/>
                    </a:cubicBezTo>
                    <a:cubicBezTo>
                      <a:pt x="98" y="131"/>
                      <a:pt x="98" y="148"/>
                      <a:pt x="109" y="159"/>
                    </a:cubicBezTo>
                    <a:cubicBezTo>
                      <a:pt x="110" y="160"/>
                      <a:pt x="110" y="160"/>
                      <a:pt x="110" y="160"/>
                    </a:cubicBezTo>
                    <a:cubicBezTo>
                      <a:pt x="44" y="227"/>
                      <a:pt x="44" y="227"/>
                      <a:pt x="44" y="227"/>
                    </a:cubicBezTo>
                    <a:cubicBezTo>
                      <a:pt x="26" y="234"/>
                      <a:pt x="26" y="234"/>
                      <a:pt x="26" y="234"/>
                    </a:cubicBezTo>
                    <a:cubicBezTo>
                      <a:pt x="0" y="271"/>
                      <a:pt x="0" y="271"/>
                      <a:pt x="0" y="271"/>
                    </a:cubicBezTo>
                    <a:cubicBezTo>
                      <a:pt x="17" y="287"/>
                      <a:pt x="17" y="287"/>
                      <a:pt x="17" y="287"/>
                    </a:cubicBezTo>
                    <a:cubicBezTo>
                      <a:pt x="54" y="261"/>
                      <a:pt x="54" y="261"/>
                      <a:pt x="54" y="261"/>
                    </a:cubicBezTo>
                    <a:cubicBezTo>
                      <a:pt x="60" y="243"/>
                      <a:pt x="60" y="243"/>
                      <a:pt x="60" y="243"/>
                    </a:cubicBezTo>
                    <a:cubicBezTo>
                      <a:pt x="127" y="177"/>
                      <a:pt x="127" y="177"/>
                      <a:pt x="127" y="177"/>
                    </a:cubicBezTo>
                    <a:cubicBezTo>
                      <a:pt x="129" y="179"/>
                      <a:pt x="129" y="179"/>
                      <a:pt x="129" y="179"/>
                    </a:cubicBezTo>
                    <a:cubicBezTo>
                      <a:pt x="134" y="184"/>
                      <a:pt x="141" y="187"/>
                      <a:pt x="148" y="187"/>
                    </a:cubicBezTo>
                    <a:cubicBezTo>
                      <a:pt x="155" y="187"/>
                      <a:pt x="162" y="184"/>
                      <a:pt x="167" y="179"/>
                    </a:cubicBezTo>
                    <a:cubicBezTo>
                      <a:pt x="175" y="171"/>
                      <a:pt x="175" y="171"/>
                      <a:pt x="175" y="171"/>
                    </a:cubicBezTo>
                    <a:cubicBezTo>
                      <a:pt x="172" y="166"/>
                      <a:pt x="174" y="159"/>
                      <a:pt x="178" y="155"/>
                    </a:cubicBezTo>
                    <a:cubicBezTo>
                      <a:pt x="181" y="152"/>
                      <a:pt x="185" y="150"/>
                      <a:pt x="190" y="150"/>
                    </a:cubicBezTo>
                    <a:cubicBezTo>
                      <a:pt x="191" y="150"/>
                      <a:pt x="193" y="150"/>
                      <a:pt x="195" y="151"/>
                    </a:cubicBezTo>
                    <a:cubicBezTo>
                      <a:pt x="280" y="66"/>
                      <a:pt x="280" y="66"/>
                      <a:pt x="280" y="66"/>
                    </a:cubicBezTo>
                    <a:cubicBezTo>
                      <a:pt x="291" y="55"/>
                      <a:pt x="291" y="38"/>
                      <a:pt x="280" y="2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55" name="TextBox 13@|17FFC:16777215|FBC:16777215|LFC:16777215|LBC:16777215"/>
            <p:cNvSpPr txBox="1"/>
            <p:nvPr/>
          </p:nvSpPr>
          <p:spPr>
            <a:xfrm>
              <a:off x="8825457" y="2394051"/>
              <a:ext cx="2298888" cy="304722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6" name="TextBox 13@|17FFC:16777215|FBC:16777215|LFC:16777215|LBC:16777215"/>
            <p:cNvSpPr txBox="1"/>
            <p:nvPr/>
          </p:nvSpPr>
          <p:spPr>
            <a:xfrm>
              <a:off x="8825457" y="2803521"/>
              <a:ext cx="2316352" cy="670388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5164931" y="3107533"/>
            <a:ext cx="3190875" cy="1073378"/>
            <a:chOff x="6886447" y="4143795"/>
            <a:chExt cx="4255362" cy="1431149"/>
          </a:xfrm>
        </p:grpSpPr>
        <p:sp>
          <p:nvSpPr>
            <p:cNvPr id="32" name="Oval 39@|1FFC:3675918|FBC:16777215|LFC:192|LBC:16777215"/>
            <p:cNvSpPr/>
            <p:nvPr/>
          </p:nvSpPr>
          <p:spPr>
            <a:xfrm>
              <a:off x="7223065" y="4143795"/>
              <a:ext cx="1324243" cy="1323955"/>
            </a:xfrm>
            <a:prstGeom prst="ellipse">
              <a:avLst/>
            </a:prstGeom>
            <a:solidFill>
              <a:srgbClr val="5AAB31"/>
            </a:solidFill>
            <a:ln w="57150">
              <a:solidFill>
                <a:srgbClr val="315B2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3300">
                <a:solidFill>
                  <a:prstClr val="white"/>
                </a:solidFill>
              </a:endParaRPr>
            </a:p>
          </p:txBody>
        </p:sp>
        <p:cxnSp>
          <p:nvCxnSpPr>
            <p:cNvPr id="37" name="Straight Connector 48@|9FFC:0|FBC:0|LFC:192|LBC:16777215"/>
            <p:cNvCxnSpPr/>
            <p:nvPr/>
          </p:nvCxnSpPr>
          <p:spPr>
            <a:xfrm>
              <a:off x="6886447" y="4269206"/>
              <a:ext cx="414422" cy="246058"/>
            </a:xfrm>
            <a:prstGeom prst="line">
              <a:avLst/>
            </a:prstGeom>
            <a:ln w="57150">
              <a:solidFill>
                <a:srgbClr val="315B2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9" name="组合 38"/>
            <p:cNvGrpSpPr/>
            <p:nvPr/>
          </p:nvGrpSpPr>
          <p:grpSpPr>
            <a:xfrm>
              <a:off x="7630468" y="4542903"/>
              <a:ext cx="509306" cy="525735"/>
              <a:chOff x="6118225" y="6365876"/>
              <a:chExt cx="196850" cy="203200"/>
            </a:xfrm>
            <a:solidFill>
              <a:schemeClr val="bg1"/>
            </a:solidFill>
          </p:grpSpPr>
          <p:sp>
            <p:nvSpPr>
              <p:cNvPr id="40" name="Freeform 463@|5FFC:0|FBC:0|LFC:0|LBC:16777215"/>
              <p:cNvSpPr/>
              <p:nvPr/>
            </p:nvSpPr>
            <p:spPr bwMode="auto">
              <a:xfrm>
                <a:off x="6169025" y="6365876"/>
                <a:ext cx="63500" cy="65088"/>
              </a:xfrm>
              <a:custGeom>
                <a:gdLst>
                  <a:gd fmla="*/ 45 w 91" name="T0"/>
                  <a:gd fmla="*/ 91 h 91" name="T1"/>
                  <a:gd fmla="*/ 56 w 91" name="T2"/>
                  <a:gd fmla="*/ 90 h 91" name="T3"/>
                  <a:gd fmla="*/ 41 w 91" name="T4"/>
                  <a:gd fmla="*/ 77 h 91" name="T5"/>
                  <a:gd fmla="*/ 31 w 91" name="T6"/>
                  <a:gd fmla="*/ 60 h 91" name="T7"/>
                  <a:gd fmla="*/ 37 w 91" name="T8"/>
                  <a:gd fmla="*/ 40 h 91" name="T9"/>
                  <a:gd fmla="*/ 58 w 91" name="T10"/>
                  <a:gd fmla="*/ 31 h 91" name="T11"/>
                  <a:gd fmla="*/ 74 w 91" name="T12"/>
                  <a:gd fmla="*/ 37 h 91" name="T13"/>
                  <a:gd fmla="*/ 91 w 91" name="T14"/>
                  <a:gd fmla="*/ 50 h 91" name="T15"/>
                  <a:gd fmla="*/ 91 w 91" name="T16"/>
                  <a:gd fmla="*/ 46 h 91" name="T17"/>
                  <a:gd fmla="*/ 45 w 91" name="T18"/>
                  <a:gd fmla="*/ 0 h 91" name="T19"/>
                  <a:gd fmla="*/ 0 w 91" name="T20"/>
                  <a:gd fmla="*/ 46 h 91" name="T21"/>
                  <a:gd fmla="*/ 45 w 91" name="T22"/>
                  <a:gd fmla="*/ 91 h 91" name="T2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b="b" l="0" r="r" t="0"/>
                <a:pathLst>
                  <a:path h="91" w="91">
                    <a:moveTo>
                      <a:pt x="45" y="91"/>
                    </a:moveTo>
                    <a:cubicBezTo>
                      <a:pt x="49" y="91"/>
                      <a:pt x="53" y="91"/>
                      <a:pt x="56" y="90"/>
                    </a:cubicBezTo>
                    <a:cubicBezTo>
                      <a:pt x="41" y="77"/>
                      <a:pt x="41" y="77"/>
                      <a:pt x="41" y="77"/>
                    </a:cubicBezTo>
                    <a:cubicBezTo>
                      <a:pt x="35" y="73"/>
                      <a:pt x="32" y="67"/>
                      <a:pt x="31" y="60"/>
                    </a:cubicBezTo>
                    <a:cubicBezTo>
                      <a:pt x="31" y="53"/>
                      <a:pt x="33" y="46"/>
                      <a:pt x="37" y="40"/>
                    </a:cubicBezTo>
                    <a:cubicBezTo>
                      <a:pt x="42" y="34"/>
                      <a:pt x="50" y="31"/>
                      <a:pt x="58" y="31"/>
                    </a:cubicBezTo>
                    <a:cubicBezTo>
                      <a:pt x="64" y="31"/>
                      <a:pt x="70" y="33"/>
                      <a:pt x="74" y="37"/>
                    </a:cubicBezTo>
                    <a:cubicBezTo>
                      <a:pt x="91" y="50"/>
                      <a:pt x="91" y="50"/>
                      <a:pt x="91" y="50"/>
                    </a:cubicBezTo>
                    <a:cubicBezTo>
                      <a:pt x="91" y="49"/>
                      <a:pt x="91" y="47"/>
                      <a:pt x="91" y="46"/>
                    </a:cubicBezTo>
                    <a:cubicBezTo>
                      <a:pt x="91" y="21"/>
                      <a:pt x="71" y="0"/>
                      <a:pt x="45" y="0"/>
                    </a:cubicBezTo>
                    <a:cubicBezTo>
                      <a:pt x="20" y="0"/>
                      <a:pt x="0" y="21"/>
                      <a:pt x="0" y="46"/>
                    </a:cubicBezTo>
                    <a:cubicBezTo>
                      <a:pt x="0" y="71"/>
                      <a:pt x="20" y="91"/>
                      <a:pt x="45" y="9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1" name="Freeform 464@|5FFC:0|FBC:0|LFC:0|LBC:16777215"/>
              <p:cNvSpPr/>
              <p:nvPr/>
            </p:nvSpPr>
            <p:spPr bwMode="auto">
              <a:xfrm>
                <a:off x="6200775" y="6399213"/>
                <a:ext cx="114300" cy="100013"/>
              </a:xfrm>
              <a:custGeom>
                <a:gdLst>
                  <a:gd fmla="*/ 104 w 163" name="T0"/>
                  <a:gd fmla="*/ 26 h 143" name="T1"/>
                  <a:gd fmla="*/ 79 w 163" name="T2"/>
                  <a:gd fmla="*/ 31 h 143" name="T3"/>
                  <a:gd fmla="*/ 66 w 163" name="T4"/>
                  <a:gd fmla="*/ 40 h 143" name="T5"/>
                  <a:gd fmla="*/ 20 w 163" name="T6"/>
                  <a:gd fmla="*/ 2 h 143" name="T7"/>
                  <a:gd fmla="*/ 13 w 163" name="T8"/>
                  <a:gd fmla="*/ 0 h 143" name="T9"/>
                  <a:gd fmla="*/ 4 w 163" name="T10"/>
                  <a:gd fmla="*/ 4 h 143" name="T11"/>
                  <a:gd fmla="*/ 5 w 163" name="T12"/>
                  <a:gd fmla="*/ 20 h 143" name="T13"/>
                  <a:gd fmla="*/ 52 w 163" name="T14"/>
                  <a:gd fmla="*/ 58 h 143" name="T15"/>
                  <a:gd fmla="*/ 46 w 163" name="T16"/>
                  <a:gd fmla="*/ 73 h 143" name="T17"/>
                  <a:gd fmla="*/ 45 w 163" name="T18"/>
                  <a:gd fmla="*/ 81 h 143" name="T19"/>
                  <a:gd fmla="*/ 73 w 163" name="T20"/>
                  <a:gd fmla="*/ 66 h 143" name="T21"/>
                  <a:gd fmla="*/ 89 w 163" name="T22"/>
                  <a:gd fmla="*/ 62 h 143" name="T23"/>
                  <a:gd fmla="*/ 119 w 163" name="T24"/>
                  <a:gd fmla="*/ 79 h 143" name="T25"/>
                  <a:gd fmla="*/ 106 w 163" name="T26"/>
                  <a:gd fmla="*/ 125 h 143" name="T27"/>
                  <a:gd fmla="*/ 82 w 163" name="T28"/>
                  <a:gd fmla="*/ 139 h 143" name="T29"/>
                  <a:gd fmla="*/ 104 w 163" name="T30"/>
                  <a:gd fmla="*/ 143 h 143" name="T31"/>
                  <a:gd fmla="*/ 163 w 163" name="T32"/>
                  <a:gd fmla="*/ 84 h 143" name="T33"/>
                  <a:gd fmla="*/ 104 w 163" name="T34"/>
                  <a:gd fmla="*/ 26 h 143" name="T3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b="b" l="0" r="r" t="0"/>
                <a:pathLst>
                  <a:path h="143" w="163">
                    <a:moveTo>
                      <a:pt x="104" y="26"/>
                    </a:moveTo>
                    <a:cubicBezTo>
                      <a:pt x="95" y="26"/>
                      <a:pt x="86" y="28"/>
                      <a:pt x="79" y="31"/>
                    </a:cubicBezTo>
                    <a:cubicBezTo>
                      <a:pt x="74" y="34"/>
                      <a:pt x="70" y="36"/>
                      <a:pt x="66" y="40"/>
                    </a:cubicBezTo>
                    <a:cubicBezTo>
                      <a:pt x="20" y="2"/>
                      <a:pt x="20" y="2"/>
                      <a:pt x="20" y="2"/>
                    </a:cubicBezTo>
                    <a:cubicBezTo>
                      <a:pt x="18" y="0"/>
                      <a:pt x="15" y="0"/>
                      <a:pt x="13" y="0"/>
                    </a:cubicBezTo>
                    <a:cubicBezTo>
                      <a:pt x="9" y="0"/>
                      <a:pt x="6" y="1"/>
                      <a:pt x="4" y="4"/>
                    </a:cubicBezTo>
                    <a:cubicBezTo>
                      <a:pt x="0" y="9"/>
                      <a:pt x="1" y="16"/>
                      <a:pt x="5" y="20"/>
                    </a:cubicBezTo>
                    <a:cubicBezTo>
                      <a:pt x="52" y="58"/>
                      <a:pt x="52" y="58"/>
                      <a:pt x="52" y="58"/>
                    </a:cubicBezTo>
                    <a:cubicBezTo>
                      <a:pt x="49" y="62"/>
                      <a:pt x="47" y="67"/>
                      <a:pt x="46" y="73"/>
                    </a:cubicBezTo>
                    <a:cubicBezTo>
                      <a:pt x="46" y="75"/>
                      <a:pt x="45" y="78"/>
                      <a:pt x="45" y="81"/>
                    </a:cubicBezTo>
                    <a:cubicBezTo>
                      <a:pt x="73" y="66"/>
                      <a:pt x="73" y="66"/>
                      <a:pt x="73" y="66"/>
                    </a:cubicBezTo>
                    <a:cubicBezTo>
                      <a:pt x="78" y="63"/>
                      <a:pt x="84" y="62"/>
                      <a:pt x="89" y="62"/>
                    </a:cubicBezTo>
                    <a:cubicBezTo>
                      <a:pt x="102" y="62"/>
                      <a:pt x="113" y="68"/>
                      <a:pt x="119" y="79"/>
                    </a:cubicBezTo>
                    <a:cubicBezTo>
                      <a:pt x="128" y="95"/>
                      <a:pt x="122" y="116"/>
                      <a:pt x="106" y="125"/>
                    </a:cubicBezTo>
                    <a:cubicBezTo>
                      <a:pt x="82" y="139"/>
                      <a:pt x="82" y="139"/>
                      <a:pt x="82" y="139"/>
                    </a:cubicBezTo>
                    <a:cubicBezTo>
                      <a:pt x="88" y="141"/>
                      <a:pt x="96" y="143"/>
                      <a:pt x="104" y="143"/>
                    </a:cubicBezTo>
                    <a:cubicBezTo>
                      <a:pt x="136" y="143"/>
                      <a:pt x="163" y="117"/>
                      <a:pt x="163" y="84"/>
                    </a:cubicBezTo>
                    <a:cubicBezTo>
                      <a:pt x="163" y="52"/>
                      <a:pt x="136" y="26"/>
                      <a:pt x="104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  <p:sp>
            <p:nvSpPr>
              <p:cNvPr id="42" name="Freeform 465@|5FFC:0|FBC:0|LFC:0|LBC:16777215"/>
              <p:cNvSpPr/>
              <p:nvPr/>
            </p:nvSpPr>
            <p:spPr bwMode="auto">
              <a:xfrm>
                <a:off x="6118225" y="6453188"/>
                <a:ext cx="160337" cy="115888"/>
              </a:xfrm>
              <a:custGeom>
                <a:gdLst>
                  <a:gd fmla="*/ 152 w 227" name="T0"/>
                  <a:gd fmla="*/ 69 h 165" name="T1"/>
                  <a:gd fmla="*/ 215 w 227" name="T2"/>
                  <a:gd fmla="*/ 35 h 165" name="T3"/>
                  <a:gd fmla="*/ 222 w 227" name="T4"/>
                  <a:gd fmla="*/ 9 h 165" name="T5"/>
                  <a:gd fmla="*/ 205 w 227" name="T6"/>
                  <a:gd fmla="*/ 0 h 165" name="T7"/>
                  <a:gd fmla="*/ 196 w 227" name="T8"/>
                  <a:gd fmla="*/ 2 h 165" name="T9"/>
                  <a:gd fmla="*/ 135 w 227" name="T10"/>
                  <a:gd fmla="*/ 36 h 165" name="T11"/>
                  <a:gd fmla="*/ 123 w 227" name="T12"/>
                  <a:gd fmla="*/ 26 h 165" name="T13"/>
                  <a:gd fmla="*/ 77 w 227" name="T14"/>
                  <a:gd fmla="*/ 11 h 165" name="T15"/>
                  <a:gd fmla="*/ 0 w 227" name="T16"/>
                  <a:gd fmla="*/ 88 h 165" name="T17"/>
                  <a:gd fmla="*/ 77 w 227" name="T18"/>
                  <a:gd fmla="*/ 165 h 165" name="T19"/>
                  <a:gd fmla="*/ 155 w 227" name="T20"/>
                  <a:gd fmla="*/ 88 h 165" name="T21"/>
                  <a:gd fmla="*/ 154 w 227" name="T22"/>
                  <a:gd fmla="*/ 85 h 165" name="T23"/>
                  <a:gd fmla="*/ 152 w 227" name="T24"/>
                  <a:gd fmla="*/ 69 h 165" name="T25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b="b" l="0" r="r" t="0"/>
                <a:pathLst>
                  <a:path h="165" w="226">
                    <a:moveTo>
                      <a:pt x="152" y="69"/>
                    </a:moveTo>
                    <a:cubicBezTo>
                      <a:pt x="215" y="35"/>
                      <a:pt x="215" y="35"/>
                      <a:pt x="215" y="35"/>
                    </a:cubicBezTo>
                    <a:cubicBezTo>
                      <a:pt x="224" y="30"/>
                      <a:pt x="227" y="18"/>
                      <a:pt x="222" y="9"/>
                    </a:cubicBezTo>
                    <a:cubicBezTo>
                      <a:pt x="219" y="3"/>
                      <a:pt x="212" y="0"/>
                      <a:pt x="205" y="0"/>
                    </a:cubicBezTo>
                    <a:cubicBezTo>
                      <a:pt x="202" y="0"/>
                      <a:pt x="199" y="0"/>
                      <a:pt x="196" y="2"/>
                    </a:cubicBezTo>
                    <a:cubicBezTo>
                      <a:pt x="135" y="36"/>
                      <a:pt x="135" y="36"/>
                      <a:pt x="135" y="36"/>
                    </a:cubicBezTo>
                    <a:cubicBezTo>
                      <a:pt x="131" y="32"/>
                      <a:pt x="127" y="29"/>
                      <a:pt x="123" y="26"/>
                    </a:cubicBezTo>
                    <a:cubicBezTo>
                      <a:pt x="110" y="16"/>
                      <a:pt x="94" y="11"/>
                      <a:pt x="77" y="11"/>
                    </a:cubicBezTo>
                    <a:cubicBezTo>
                      <a:pt x="35" y="11"/>
                      <a:pt x="0" y="45"/>
                      <a:pt x="0" y="88"/>
                    </a:cubicBezTo>
                    <a:cubicBezTo>
                      <a:pt x="0" y="131"/>
                      <a:pt x="35" y="165"/>
                      <a:pt x="77" y="165"/>
                    </a:cubicBezTo>
                    <a:cubicBezTo>
                      <a:pt x="120" y="165"/>
                      <a:pt x="155" y="131"/>
                      <a:pt x="155" y="88"/>
                    </a:cubicBezTo>
                    <a:cubicBezTo>
                      <a:pt x="155" y="87"/>
                      <a:pt x="155" y="86"/>
                      <a:pt x="154" y="85"/>
                    </a:cubicBezTo>
                    <a:cubicBezTo>
                      <a:pt x="154" y="80"/>
                      <a:pt x="154" y="75"/>
                      <a:pt x="152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>
                  <a:solidFill>
                    <a:prstClr val="black"/>
                  </a:solidFill>
                  <a:latin typeface="+mn-lt"/>
                  <a:ea typeface="+mn-ea"/>
                </a:endParaRPr>
              </a:p>
            </p:txBody>
          </p:sp>
        </p:grpSp>
        <p:sp>
          <p:nvSpPr>
            <p:cNvPr id="57" name="TextBox 13@|17FFC:16777215|FBC:16777215|LFC:16777215|LBC:16777215"/>
            <p:cNvSpPr txBox="1"/>
            <p:nvPr/>
          </p:nvSpPr>
          <p:spPr>
            <a:xfrm>
              <a:off x="8826763" y="4488278"/>
              <a:ext cx="2297578" cy="304795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b="1" lang="zh-CN" sz="1500">
                  <a:cs typeface="+mn-ea"/>
                  <a:sym charset="0" pitchFamily="34" typeface="Arial"/>
                </a:rPr>
                <a:t>单击编辑标题</a:t>
              </a:r>
            </a:p>
          </p:txBody>
        </p:sp>
        <p:sp>
          <p:nvSpPr>
            <p:cNvPr id="58" name="TextBox 13@|17FFC:16777215|FBC:16777215|LFC:16777215|LBC:16777215"/>
            <p:cNvSpPr txBox="1"/>
            <p:nvPr/>
          </p:nvSpPr>
          <p:spPr>
            <a:xfrm>
              <a:off x="8826765" y="4897846"/>
              <a:ext cx="2315044" cy="670550"/>
            </a:xfrm>
            <a:prstGeom prst="rect">
              <a:avLst/>
            </a:prstGeom>
            <a:noFill/>
          </p:spPr>
          <p:txBody>
            <a:bodyPr bIns="0" lIns="0" rIns="0" tIns="0">
              <a:spAutoFit/>
            </a:bodyPr>
            <a:lstStyle>
              <a:defPPr>
                <a:defRPr lang="zh-CN"/>
              </a:defPPr>
              <a:lvl1pPr algn="l" defTabSz="914400" eaLnBrk="1" hangingPunct="1" latinLnBrk="0" marL="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algn="l" defTabSz="914400" eaLnBrk="1" hangingPunct="1" latinLnBrk="0" marL="457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algn="l" defTabSz="914400" eaLnBrk="1" hangingPunct="1" latinLnBrk="0" marL="914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algn="l" defTabSz="914400" eaLnBrk="1" hangingPunct="1" latinLnBrk="0" marL="1371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algn="l" defTabSz="914400" eaLnBrk="1" hangingPunct="1" latinLnBrk="0" marL="18288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algn="l" defTabSz="914400" eaLnBrk="1" hangingPunct="1" latinLnBrk="0" marL="22860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algn="l" defTabSz="914400" eaLnBrk="1" hangingPunct="1" latinLnBrk="0" marL="27432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algn="l" defTabSz="914400" eaLnBrk="1" hangingPunct="1" latinLnBrk="0" marL="32004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algn="l" defTabSz="914400" eaLnBrk="1" hangingPunct="1" latinLnBrk="0" marL="3657600" rtl="0">
                <a:defRPr kern="1200"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613" fontAlgn="auto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cs typeface="+mn-ea"/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59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62" name="圆角矩形 61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63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64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61" name="等腰三角形 60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5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2861241578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53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dur="500" fill="hold" id="7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filter="fade" transition="in">
                                      <p:cBhvr>
                                        <p:cTn dur="500" id="9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  <p:cond delay="0" evt="onBegin">
                          <p:tn val="9"/>
                        </p:cond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0" nodeType="clickPar">
                      <p:stCondLst>
                        <p:cond delay="indefinite"/>
                        <p:cond delay="0" evt="onBegin">
                          <p:tn val="19"/>
                        </p:cond>
                      </p:stCondLst>
                      <p:childTnLst>
                        <p:par>
                          <p:cTn fill="hold" id="2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2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4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5" nodeType="clickPar">
                      <p:stCondLst>
                        <p:cond delay="indefinite"/>
                        <p:cond delay="0" evt="onBegin">
                          <p:tn val="24"/>
                        </p:cond>
                      </p:stCondLst>
                      <p:childTnLst>
                        <p:par>
                          <p:cTn fill="hold" id="2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7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0482" name="文本框 6"/>
          <p:cNvSpPr txBox="1">
            <a:spLocks noChangeArrowheads="1"/>
          </p:cNvSpPr>
          <p:nvPr/>
        </p:nvSpPr>
        <p:spPr bwMode="auto">
          <a:xfrm>
            <a:off x="1587104" y="3147814"/>
            <a:ext cx="2883694" cy="251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zh-CN" b="1" lang="en-US" sz="1200">
                <a:solidFill>
                  <a:srgbClr val="315B2F"/>
                </a:solidFill>
                <a:latin charset="-122" pitchFamily="34" typeface="微软雅黑"/>
                <a:sym charset="-122" pitchFamily="34" typeface="微软雅黑"/>
              </a:rPr>
              <a:t>1.1 第三级标题样式预览</a:t>
            </a:r>
          </a:p>
        </p:txBody>
      </p:sp>
      <p:sp>
        <p:nvSpPr>
          <p:cNvPr id="20483" name="文本框 7"/>
          <p:cNvSpPr txBox="1">
            <a:spLocks noChangeArrowheads="1"/>
          </p:cNvSpPr>
          <p:nvPr/>
        </p:nvSpPr>
        <p:spPr bwMode="auto">
          <a:xfrm>
            <a:off x="1602581" y="1700212"/>
            <a:ext cx="2882504" cy="297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en-US" b="1" lang="zh-CN" sz="1500">
                <a:solidFill>
                  <a:srgbClr val="315B2F"/>
                </a:solidFill>
                <a:latin charset="-122" pitchFamily="34" typeface="微软雅黑"/>
                <a:sym charset="-122" pitchFamily="34" typeface="微软雅黑"/>
              </a:rPr>
              <a:t>第二级标题样式预览</a:t>
            </a:r>
          </a:p>
        </p:txBody>
      </p:sp>
      <p:grpSp>
        <p:nvGrpSpPr>
          <p:cNvPr id="20484" name="组合 2"/>
          <p:cNvGrpSpPr/>
          <p:nvPr/>
        </p:nvGrpSpPr>
        <p:grpSpPr>
          <a:xfrm>
            <a:off x="1196580" y="1668068"/>
            <a:ext cx="364475" cy="415498"/>
            <a:chOff x="1231023" y="2673704"/>
            <a:chExt cx="486851" cy="554986"/>
          </a:xfrm>
        </p:grpSpPr>
        <p:sp>
          <p:nvSpPr>
            <p:cNvPr id="12" name="Rectangle 18@|1FFC:192|FBC:16777215|LFC:16777215|LBC:16777215"/>
            <p:cNvSpPr/>
            <p:nvPr/>
          </p:nvSpPr>
          <p:spPr>
            <a:xfrm>
              <a:off x="1231023" y="2699149"/>
              <a:ext cx="440538" cy="440522"/>
            </a:xfrm>
            <a:prstGeom prst="rect">
              <a:avLst/>
            </a:prstGeom>
            <a:solidFill>
              <a:srgbClr val="5AAB31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2100">
                <a:solidFill>
                  <a:prstClr val="white"/>
                </a:solidFill>
                <a:latin charset="-122" pitchFamily="34" typeface="微软雅黑"/>
                <a:ea charset="-122" panose="02010600030101010101" pitchFamily="2" typeface="宋体"/>
                <a:sym charset="-122" pitchFamily="34" typeface="微软雅黑"/>
              </a:endParaRPr>
            </a:p>
          </p:txBody>
        </p:sp>
        <p:sp>
          <p:nvSpPr>
            <p:cNvPr id="13" name="Isosceles Triangle 19@|1FFC:40688|FBC:16777215|LFC:16777215|LBC:16777215"/>
            <p:cNvSpPr/>
            <p:nvPr/>
          </p:nvSpPr>
          <p:spPr>
            <a:xfrm>
              <a:off x="1232613" y="2700739"/>
              <a:ext cx="438948" cy="440523"/>
            </a:xfrm>
            <a:prstGeom prst="triangle">
              <a:avLst>
                <a:gd fmla="val 0" name="adj"/>
              </a:avLst>
            </a:prstGeom>
            <a:solidFill>
              <a:srgbClr val="315B2F"/>
            </a:solidFill>
            <a:ln algn="ctr" cap="flat" cmpd="sng" w="12700">
              <a:noFill/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kern="0" lang="zh-CN" sz="2100">
                <a:solidFill>
                  <a:prstClr val="white"/>
                </a:solidFill>
                <a:latin charset="-122" pitchFamily="34" typeface="微软雅黑"/>
                <a:ea charset="-122" panose="02010600030101010101" pitchFamily="2" typeface="宋体"/>
                <a:sym charset="-122" pitchFamily="34" typeface="微软雅黑"/>
              </a:endParaRPr>
            </a:p>
          </p:txBody>
        </p:sp>
        <p:sp>
          <p:nvSpPr>
            <p:cNvPr id="11" name="TextBox 17@|17FFC:16777215|FBC:16777215|LFC:16777215|LBC:16777215"/>
            <p:cNvSpPr txBox="1"/>
            <p:nvPr/>
          </p:nvSpPr>
          <p:spPr>
            <a:xfrm>
              <a:off x="1248517" y="2673704"/>
              <a:ext cx="464818" cy="549619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zh-CN" b="1" kern="0" lang="en-US" sz="2100">
                  <a:solidFill>
                    <a:prstClr val="white"/>
                  </a:solidFill>
                  <a:latin charset="-122" pitchFamily="34" typeface="微软雅黑"/>
                  <a:ea typeface="+mn-ea"/>
                  <a:sym charset="-122" pitchFamily="34" typeface="微软雅黑"/>
                </a:rPr>
                <a:t>1</a:t>
              </a:r>
            </a:p>
          </p:txBody>
        </p:sp>
      </p:grpSp>
      <p:sp>
        <p:nvSpPr>
          <p:cNvPr id="14" name="文本框 13"/>
          <p:cNvSpPr txBox="1"/>
          <p:nvPr/>
        </p:nvSpPr>
        <p:spPr>
          <a:xfrm>
            <a:off x="1602581" y="1995686"/>
            <a:ext cx="6344841" cy="1092708"/>
          </a:xfrm>
          <a:prstGeom prst="rect">
            <a:avLst/>
          </a:prstGeom>
          <a:noFill/>
        </p:spPr>
        <p:txBody>
          <a:bodyPr bIns="34290" lIns="54000" rIns="68580" t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>
                <a:solidFill>
                  <a:prstClr val="black"/>
                </a:solidFill>
                <a:latin charset="-122" pitchFamily="34" typeface="微软雅黑"/>
                <a:ea charset="-122" pitchFamily="34" typeface="微软雅黑"/>
              </a:defRPr>
            </a:lvl1pPr>
          </a:lstStyle>
          <a:p>
            <a:pPr eaLnBrk="1" fontAlgn="auto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altLang="en-US" kern="0" lang="zh-CN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587103" y="3371972"/>
            <a:ext cx="6262688" cy="562356"/>
          </a:xfrm>
          <a:prstGeom prst="rect">
            <a:avLst/>
          </a:prstGeom>
          <a:noFill/>
        </p:spPr>
        <p:txBody>
          <a:bodyPr bIns="34290" lIns="68580" rIns="68580" tIns="34290">
            <a:spAutoFit/>
          </a:bodyPr>
          <a:lstStyle>
            <a:defPPr>
              <a:defRPr lang="zh-CN"/>
            </a:defPPr>
            <a:lvl1pPr>
              <a:lnSpc>
                <a:spcPct val="120000"/>
              </a:lnSpc>
              <a:defRPr sz="1400">
                <a:solidFill>
                  <a:prstClr val="black"/>
                </a:solidFill>
                <a:latin charset="-122" pitchFamily="34" typeface="微软雅黑"/>
                <a:ea charset="-122" pitchFamily="34" typeface="微软雅黑"/>
              </a:defRPr>
            </a:lvl1pPr>
          </a:lstStyle>
          <a:p>
            <a:pPr>
              <a:defRPr/>
            </a:pPr>
            <a:r>
              <a:rPr altLang="en-US" kern="0" lang="zh-CN" sz="900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18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21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22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19" name="等腰三角形 18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3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844501812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378744" y="1395413"/>
            <a:ext cx="2615804" cy="794312"/>
            <a:chOff x="1837717" y="1860957"/>
            <a:chExt cx="3489026" cy="1059235"/>
          </a:xfrm>
        </p:grpSpPr>
        <p:sp>
          <p:nvSpPr>
            <p:cNvPr id="8" name="Oval 80@|1FFC:3289814|FBC:16777215|LFC:16777215|LBC:16777215"/>
            <p:cNvSpPr/>
            <p:nvPr/>
          </p:nvSpPr>
          <p:spPr>
            <a:xfrm>
              <a:off x="1837717" y="1860957"/>
              <a:ext cx="698758" cy="698601"/>
            </a:xfrm>
            <a:prstGeom prst="ellipse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1</a:t>
              </a:r>
            </a:p>
          </p:txBody>
        </p:sp>
        <p:sp>
          <p:nvSpPr>
            <p:cNvPr id="21533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1860957"/>
              <a:ext cx="2576151" cy="30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34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2242987"/>
              <a:ext cx="2333999" cy="670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4939904" y="1395413"/>
            <a:ext cx="2559844" cy="794312"/>
            <a:chOff x="6587139" y="1860957"/>
            <a:chExt cx="3413204" cy="1059235"/>
          </a:xfrm>
        </p:grpSpPr>
        <p:sp>
          <p:nvSpPr>
            <p:cNvPr id="10" name="Oval 97@|1FFC:7355919|FBC:16777215|LFC:16777215|LBC:16777215"/>
            <p:cNvSpPr/>
            <p:nvPr/>
          </p:nvSpPr>
          <p:spPr>
            <a:xfrm>
              <a:off x="6587139" y="1860957"/>
              <a:ext cx="698516" cy="698601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2</a:t>
              </a:r>
            </a:p>
          </p:txBody>
        </p:sp>
        <p:sp>
          <p:nvSpPr>
            <p:cNvPr id="21530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2" y="1860957"/>
              <a:ext cx="2576151" cy="30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31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1" y="2242987"/>
              <a:ext cx="2333999" cy="670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78744" y="2436019"/>
            <a:ext cx="2615804" cy="817169"/>
            <a:chOff x="1837717" y="3247406"/>
            <a:chExt cx="3489026" cy="1090508"/>
          </a:xfrm>
        </p:grpSpPr>
        <p:sp>
          <p:nvSpPr>
            <p:cNvPr id="9" name="Oval 92@|1FFC:7355919|FBC:16777215|LFC:16777215|LBC:16777215"/>
            <p:cNvSpPr/>
            <p:nvPr/>
          </p:nvSpPr>
          <p:spPr>
            <a:xfrm>
              <a:off x="1837717" y="3247406"/>
              <a:ext cx="698758" cy="69910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3</a:t>
              </a:r>
            </a:p>
          </p:txBody>
        </p:sp>
        <p:sp>
          <p:nvSpPr>
            <p:cNvPr id="21527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3278186"/>
              <a:ext cx="2576151" cy="3050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28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3660217"/>
              <a:ext cx="2333999" cy="671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4939904" y="2444353"/>
            <a:ext cx="2559844" cy="808742"/>
            <a:chOff x="6587139" y="3258767"/>
            <a:chExt cx="3413204" cy="1078952"/>
          </a:xfrm>
        </p:grpSpPr>
        <p:sp>
          <p:nvSpPr>
            <p:cNvPr id="11" name="Oval 102@|1FFC:7355919|FBC:16777215|LFC:16777215|LBC:16777215"/>
            <p:cNvSpPr/>
            <p:nvPr/>
          </p:nvSpPr>
          <p:spPr>
            <a:xfrm>
              <a:off x="6587139" y="3258767"/>
              <a:ext cx="698516" cy="69890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4</a:t>
              </a:r>
            </a:p>
          </p:txBody>
        </p:sp>
        <p:sp>
          <p:nvSpPr>
            <p:cNvPr id="21524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2" y="3278186"/>
              <a:ext cx="2576151" cy="304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25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1" y="3660215"/>
              <a:ext cx="2333999" cy="6709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378744" y="3475435"/>
            <a:ext cx="2615804" cy="794312"/>
            <a:chOff x="1837717" y="4633856"/>
            <a:chExt cx="3489026" cy="1059235"/>
          </a:xfrm>
        </p:grpSpPr>
        <p:sp>
          <p:nvSpPr>
            <p:cNvPr id="12" name="Oval 106@|1FFC:7355919|FBC:16777215|LFC:16777215|LBC:16777215"/>
            <p:cNvSpPr/>
            <p:nvPr/>
          </p:nvSpPr>
          <p:spPr>
            <a:xfrm>
              <a:off x="1837717" y="4633856"/>
              <a:ext cx="698758" cy="698601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5</a:t>
              </a:r>
            </a:p>
          </p:txBody>
        </p:sp>
        <p:sp>
          <p:nvSpPr>
            <p:cNvPr id="21521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4633856"/>
              <a:ext cx="2576151" cy="30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22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750592" y="5015886"/>
              <a:ext cx="2333999" cy="670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939904" y="3475435"/>
            <a:ext cx="2559844" cy="794312"/>
            <a:chOff x="6587139" y="4633856"/>
            <a:chExt cx="3413204" cy="1059235"/>
          </a:xfrm>
        </p:grpSpPr>
        <p:sp>
          <p:nvSpPr>
            <p:cNvPr id="13" name="Oval 110@|1FFC:7355919|FBC:16777215|LFC:16777215|LBC:16777215"/>
            <p:cNvSpPr/>
            <p:nvPr/>
          </p:nvSpPr>
          <p:spPr>
            <a:xfrm>
              <a:off x="6587139" y="4656084"/>
              <a:ext cx="698516" cy="700188"/>
            </a:xfrm>
            <a:prstGeom prst="ellips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lang="en-AU" sz="2100">
                  <a:sym charset="0" pitchFamily="34" typeface="Arial"/>
                </a:rPr>
                <a:t>6</a:t>
              </a:r>
            </a:p>
          </p:txBody>
        </p:sp>
        <p:sp>
          <p:nvSpPr>
            <p:cNvPr id="21518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2" y="4633856"/>
              <a:ext cx="2576151" cy="3048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b="1" lang="zh-CN" sz="1500">
                  <a:sym charset="0" pitchFamily="34" typeface="Arial"/>
                </a:rPr>
                <a:t>单击输入标题</a:t>
              </a:r>
            </a:p>
          </p:txBody>
        </p:sp>
        <p:sp>
          <p:nvSpPr>
            <p:cNvPr id="21519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424191" y="5015887"/>
              <a:ext cx="2333999" cy="6706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bIns="0" lIns="0" rIns="0" tIns="0">
              <a:spAutoFit/>
            </a:bodyPr>
            <a:lstStyle>
              <a:lvl1pPr defTabSz="1216025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defTabSz="1216025"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defTabSz="1216025"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defTabSz="1216025"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defTabSz="1216025"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defTabSz="1216025"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defTabSz="1216025"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defTabSz="1216025"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defTabSz="1216025"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altLang="en-US" lang="zh-CN" sz="1100">
                  <a:sym charset="0" pitchFamily="34" typeface="Arial"/>
                </a:rPr>
                <a:t>单击此处可编辑内容，根据您的需要自由拉伸文本框大小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3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35" name="圆角矩形 34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36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37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33" name="等腰三角形 32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38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805322337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8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9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0" nodeType="clickPar">
                      <p:stCondLst>
                        <p:cond delay="indefinite"/>
                      </p:stCondLst>
                      <p:childTnLst>
                        <p:par>
                          <p:cTn fill="hold" id="11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2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4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15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16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7" nodeType="clickPar">
                      <p:stCondLst>
                        <p:cond delay="indefinite"/>
                      </p:stCondLst>
                      <p:childTnLst>
                        <p:par>
                          <p:cTn fill="hold" id="18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9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2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3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24" nodeType="clickPar">
                      <p:stCondLst>
                        <p:cond delay="indefinite"/>
                      </p:stCondLst>
                      <p:childTnLst>
                        <p:par>
                          <p:cTn fill="hold" id="25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26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9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1" nodeType="clickPar">
                      <p:stCondLst>
                        <p:cond delay="indefinite"/>
                      </p:stCondLst>
                      <p:childTnLst>
                        <p:par>
                          <p:cTn fill="hold" id="32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33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8" nodeType="clickPar">
                      <p:stCondLst>
                        <p:cond delay="indefinite"/>
                      </p:stCondLst>
                      <p:childTnLst>
                        <p:par>
                          <p:cTn fill="hold" id="3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4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2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4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408385" y="1550194"/>
            <a:ext cx="1132247" cy="1940719"/>
            <a:chOff x="544840" y="2314029"/>
            <a:chExt cx="1508720" cy="2588170"/>
          </a:xfrm>
        </p:grpSpPr>
        <p:sp>
          <p:nvSpPr>
            <p:cNvPr id="53" name="Rectangle 52@|1FFC:5460819|FBC:3684408|LFC:16777215|LBC:16777215"/>
            <p:cNvSpPr/>
            <p:nvPr/>
          </p:nvSpPr>
          <p:spPr>
            <a:xfrm>
              <a:off x="544840" y="2314029"/>
              <a:ext cx="1461174" cy="1913341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  <p:sp>
          <p:nvSpPr>
            <p:cNvPr id="6" name="Rectangle 5@|1FFC:3347200|FBC:16777215|LFC:16777215|LBC:16777215"/>
            <p:cNvSpPr/>
            <p:nvPr/>
          </p:nvSpPr>
          <p:spPr>
            <a:xfrm>
              <a:off x="546426" y="4243248"/>
              <a:ext cx="1467521" cy="658951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75" name="TextBox 6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81135" y="4303237"/>
              <a:ext cx="1259053" cy="365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76" name="TextBox 7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77154" y="4580911"/>
              <a:ext cx="1462126" cy="284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国务院总理政治常委</a:t>
              </a:r>
            </a:p>
          </p:txBody>
        </p:sp>
        <p:sp>
          <p:nvSpPr>
            <p:cNvPr id="9" name="Rectangle 8@|1FFC:192|FBC:16777215|LFC:16777215|LBC:16777215"/>
            <p:cNvSpPr/>
            <p:nvPr/>
          </p:nvSpPr>
          <p:spPr>
            <a:xfrm>
              <a:off x="546426" y="4221019"/>
              <a:ext cx="1467521" cy="4128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</p:grpSp>
      <p:sp>
        <p:nvSpPr>
          <p:cNvPr id="48" name="矩形 47"/>
          <p:cNvSpPr/>
          <p:nvPr/>
        </p:nvSpPr>
        <p:spPr>
          <a:xfrm>
            <a:off x="347662" y="3654029"/>
            <a:ext cx="8482013" cy="617220"/>
          </a:xfrm>
          <a:prstGeom prst="rect">
            <a:avLst/>
          </a:prstGeom>
          <a:noFill/>
        </p:spPr>
        <p:txBody>
          <a:bodyPr bIns="34290" lIns="54000" rIns="68580" tIns="34290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altLang="en-US" b="1" kern="0" lang="zh-CN" sz="1200">
                <a:sym charset="-122" pitchFamily="34" typeface="微软雅黑"/>
              </a:rPr>
              <a:t>感谢您购买猪八戒素材的作品：作品内所有图片和文字仅供参考使用，所有带网格的形状是为了给图片占位的，具体替换的方法如果不清楚，可以联系添加公众号：创业频道（微信号：chuangyepindao123），公众号免费咨询和提供技术服务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1677591" y="1550194"/>
            <a:ext cx="1131233" cy="1940719"/>
            <a:chOff x="2237150" y="2314029"/>
            <a:chExt cx="1507613" cy="2588171"/>
          </a:xfrm>
        </p:grpSpPr>
        <p:sp>
          <p:nvSpPr>
            <p:cNvPr id="12" name="Rectangle 11@|1FFC:3347200|FBC:16777215|LFC:16777215|LBC:16777215"/>
            <p:cNvSpPr/>
            <p:nvPr/>
          </p:nvSpPr>
          <p:spPr>
            <a:xfrm>
              <a:off x="2237150" y="4243249"/>
              <a:ext cx="1467758" cy="658951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69" name="TextBox 12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272098" y="4303238"/>
              <a:ext cx="1259257" cy="365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70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2268118" y="4580911"/>
              <a:ext cx="1462363" cy="284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中华人民共和国主席</a:t>
              </a:r>
            </a:p>
          </p:txBody>
        </p:sp>
        <p:sp>
          <p:nvSpPr>
            <p:cNvPr id="15" name="Rectangle 14@|1FFC:192|FBC:16777215|LFC:16777215|LBC:16777215"/>
            <p:cNvSpPr/>
            <p:nvPr/>
          </p:nvSpPr>
          <p:spPr>
            <a:xfrm>
              <a:off x="2237150" y="4221019"/>
              <a:ext cx="1467758" cy="4128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4" name="Rectangle 53@|1FFC:5460819|FBC:3684408|LFC:16777215|LBC:16777215"/>
            <p:cNvSpPr/>
            <p:nvPr/>
          </p:nvSpPr>
          <p:spPr>
            <a:xfrm>
              <a:off x="2240324" y="2314029"/>
              <a:ext cx="1461411" cy="19133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2946797" y="1550194"/>
            <a:ext cx="1131208" cy="1940719"/>
            <a:chOff x="3928314" y="2314029"/>
            <a:chExt cx="1509193" cy="2588171"/>
          </a:xfrm>
        </p:grpSpPr>
        <p:sp>
          <p:nvSpPr>
            <p:cNvPr id="18" name="Rectangle 17@|1FFC:3347200|FBC:16777215|LFC:16777215|LBC:16777215"/>
            <p:cNvSpPr/>
            <p:nvPr/>
          </p:nvSpPr>
          <p:spPr>
            <a:xfrm>
              <a:off x="3928314" y="4243249"/>
              <a:ext cx="1467740" cy="658951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64" name="TextBox 18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3963262" y="4303238"/>
              <a:ext cx="1260605" cy="3658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65" name="TextBox 19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3959282" y="4580911"/>
              <a:ext cx="1463928" cy="284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中共中央政治局常委</a:t>
              </a:r>
            </a:p>
          </p:txBody>
        </p:sp>
        <p:sp>
          <p:nvSpPr>
            <p:cNvPr id="21" name="Rectangle 20@|1FFC:192|FBC:16777215|LFC:16777215|LBC:16777215"/>
            <p:cNvSpPr/>
            <p:nvPr/>
          </p:nvSpPr>
          <p:spPr>
            <a:xfrm>
              <a:off x="3937845" y="4221019"/>
              <a:ext cx="1467740" cy="41284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5" name="Rectangle 54@|1FFC:5460819|FBC:3684408|LFC:16777215|LBC:16777215"/>
            <p:cNvSpPr/>
            <p:nvPr/>
          </p:nvSpPr>
          <p:spPr>
            <a:xfrm>
              <a:off x="3936256" y="2314029"/>
              <a:ext cx="1461387" cy="19133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115992" y="1550194"/>
            <a:ext cx="1136385" cy="1943100"/>
            <a:chOff x="5487308" y="2314029"/>
            <a:chExt cx="1516674" cy="2591212"/>
          </a:xfrm>
        </p:grpSpPr>
        <p:sp>
          <p:nvSpPr>
            <p:cNvPr id="24" name="Rectangle 23@|1FFC:3347200|FBC:16777215|LFC:16777215|LBC:16777215"/>
            <p:cNvSpPr/>
            <p:nvPr/>
          </p:nvSpPr>
          <p:spPr>
            <a:xfrm>
              <a:off x="5493664" y="4246324"/>
              <a:ext cx="1468298" cy="658917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59" name="TextBox 2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529176" y="4306279"/>
              <a:ext cx="1261082" cy="365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60" name="TextBox 25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5525197" y="4583953"/>
              <a:ext cx="1464483" cy="28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十二届全国政协主席</a:t>
              </a:r>
            </a:p>
          </p:txBody>
        </p:sp>
        <p:sp>
          <p:nvSpPr>
            <p:cNvPr id="27" name="Rectangle 26@|1FFC:192|FBC:16777215|LFC:16777215|LBC:16777215"/>
            <p:cNvSpPr/>
            <p:nvPr/>
          </p:nvSpPr>
          <p:spPr>
            <a:xfrm>
              <a:off x="5487308" y="4216156"/>
              <a:ext cx="1468298" cy="41282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6" name="Rectangle 55@|1FFC:5460819|FBC:3684408|LFC:16777215|LBC:16777215"/>
            <p:cNvSpPr/>
            <p:nvPr/>
          </p:nvSpPr>
          <p:spPr>
            <a:xfrm>
              <a:off x="5487308" y="2314029"/>
              <a:ext cx="1461941" cy="19132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5317331" y="1550194"/>
            <a:ext cx="1101329" cy="1943100"/>
            <a:chOff x="7089089" y="2314029"/>
            <a:chExt cx="1469664" cy="2591212"/>
          </a:xfrm>
        </p:grpSpPr>
        <p:sp>
          <p:nvSpPr>
            <p:cNvPr id="30" name="Rectangle 29@|1FFC:3347200|FBC:16777215|LFC:16777215|LBC:16777215"/>
            <p:cNvSpPr/>
            <p:nvPr/>
          </p:nvSpPr>
          <p:spPr>
            <a:xfrm>
              <a:off x="7089089" y="4246324"/>
              <a:ext cx="1468075" cy="658917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54" name="TextBox 30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124036" y="4306279"/>
              <a:ext cx="1260891" cy="365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55" name="TextBox 3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120057" y="4583953"/>
              <a:ext cx="1193101" cy="28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中央政治局常委</a:t>
              </a:r>
            </a:p>
          </p:txBody>
        </p:sp>
        <p:sp>
          <p:nvSpPr>
            <p:cNvPr id="33" name="Rectangle 32@|1FFC:192|FBC:16777215|LFC:16777215|LBC:16777215"/>
            <p:cNvSpPr/>
            <p:nvPr/>
          </p:nvSpPr>
          <p:spPr>
            <a:xfrm>
              <a:off x="7090678" y="4216156"/>
              <a:ext cx="1468075" cy="41282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7" name="Rectangle 56@|1FFC:5460819|FBC:3684408|LFC:16777215|LBC:16777215"/>
            <p:cNvSpPr/>
            <p:nvPr/>
          </p:nvSpPr>
          <p:spPr>
            <a:xfrm>
              <a:off x="7089089" y="2314029"/>
              <a:ext cx="1461719" cy="19132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6532960" y="1550194"/>
            <a:ext cx="1104900" cy="1943100"/>
            <a:chOff x="8711068" y="2314029"/>
            <a:chExt cx="1472333" cy="2591212"/>
          </a:xfrm>
        </p:grpSpPr>
        <p:sp>
          <p:nvSpPr>
            <p:cNvPr id="36" name="Rectangle 35@|1FFC:3347200|FBC:16777215|LFC:16777215|LBC:16777215"/>
            <p:cNvSpPr/>
            <p:nvPr/>
          </p:nvSpPr>
          <p:spPr>
            <a:xfrm>
              <a:off x="8715827" y="4246324"/>
              <a:ext cx="1467574" cy="658917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49" name="TextBox 36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8750132" y="4306279"/>
              <a:ext cx="1259098" cy="365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50" name="TextBox 37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8746152" y="4583953"/>
              <a:ext cx="1191405" cy="28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中央政治局常委</a:t>
              </a:r>
            </a:p>
          </p:txBody>
        </p:sp>
        <p:sp>
          <p:nvSpPr>
            <p:cNvPr id="39" name="Rectangle 38@|1FFC:192|FBC:16777215|LFC:16777215|LBC:16777215"/>
            <p:cNvSpPr/>
            <p:nvPr/>
          </p:nvSpPr>
          <p:spPr>
            <a:xfrm>
              <a:off x="8711068" y="4216156"/>
              <a:ext cx="1467573" cy="41282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8" name="Rectangle 57@|1FFC:5460819|FBC:3684408|LFC:16777215|LBC:16777215"/>
            <p:cNvSpPr/>
            <p:nvPr/>
          </p:nvSpPr>
          <p:spPr>
            <a:xfrm>
              <a:off x="8717414" y="2314029"/>
              <a:ext cx="1461227" cy="19132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7722394" y="1550194"/>
            <a:ext cx="1107281" cy="1943100"/>
            <a:chOff x="10296996" y="2314029"/>
            <a:chExt cx="1476216" cy="2591212"/>
          </a:xfrm>
        </p:grpSpPr>
        <p:sp>
          <p:nvSpPr>
            <p:cNvPr id="42" name="Rectangle 41@|1FFC:3347200|FBC:16777215|LFC:16777215|LBC:16777215"/>
            <p:cNvSpPr/>
            <p:nvPr/>
          </p:nvSpPr>
          <p:spPr>
            <a:xfrm>
              <a:off x="10304933" y="4246324"/>
              <a:ext cx="1468279" cy="658917"/>
            </a:xfrm>
            <a:prstGeom prst="rect">
              <a:avLst/>
            </a:prstGeom>
            <a:solidFill>
              <a:srgbClr val="5AAB3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22544" name="TextBox 42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0339942" y="4306279"/>
              <a:ext cx="1259705" cy="3658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b="1" lang="zh-CN" smtClean="0" sz="12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猪八戒素材</a:t>
              </a:r>
            </a:p>
          </p:txBody>
        </p:sp>
        <p:sp>
          <p:nvSpPr>
            <p:cNvPr id="22545" name="TextBox 4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0335966" y="4583953"/>
              <a:ext cx="1056526" cy="284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 sz="800">
                  <a:solidFill>
                    <a:srgbClr val="FFFFFF"/>
                  </a:solidFill>
                  <a:latin charset="-122" pitchFamily="34" typeface="微软雅黑"/>
                  <a:sym charset="-122" pitchFamily="34" typeface="微软雅黑"/>
                </a:rPr>
                <a:t>国务院副总理</a:t>
              </a:r>
            </a:p>
          </p:txBody>
        </p:sp>
        <p:sp>
          <p:nvSpPr>
            <p:cNvPr id="45" name="Rectangle 44@|1FFC:192|FBC:16777215|LFC:16777215|LBC:16777215"/>
            <p:cNvSpPr/>
            <p:nvPr/>
          </p:nvSpPr>
          <p:spPr>
            <a:xfrm>
              <a:off x="10296996" y="4216156"/>
              <a:ext cx="1468280" cy="41282"/>
            </a:xfrm>
            <a:prstGeom prst="rect">
              <a:avLst/>
            </a:prstGeom>
            <a:solidFill>
              <a:srgbClr val="315B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 sz="1200">
                <a:latin charset="-122" pitchFamily="34" typeface="微软雅黑"/>
                <a:sym charset="-122" pitchFamily="34" typeface="微软雅黑"/>
              </a:endParaRPr>
            </a:p>
          </p:txBody>
        </p:sp>
        <p:sp>
          <p:nvSpPr>
            <p:cNvPr id="59" name="Rectangle 58@|1FFC:5460819|FBC:3684408|LFC:16777215|LBC:16777215"/>
            <p:cNvSpPr/>
            <p:nvPr/>
          </p:nvSpPr>
          <p:spPr>
            <a:xfrm>
              <a:off x="10296996" y="2314029"/>
              <a:ext cx="1461931" cy="1913242"/>
            </a:xfrm>
            <a:prstGeom prst="rect">
              <a:avLst/>
            </a:prstGeom>
            <a:pattFill prst="lgCheck">
              <a:fgClr>
                <a:srgbClr val="535353"/>
              </a:fgClr>
              <a:bgClr>
                <a:srgbClr val="383838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altLang="en-US" lang="zh-CN" sz="1100">
                  <a:solidFill>
                    <a:prstClr val="white"/>
                  </a:solidFill>
                </a:rPr>
                <a:t>请插入图片</a:t>
              </a: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10877" y="258901"/>
            <a:ext cx="2172892" cy="311534"/>
            <a:chOff x="310877" y="258901"/>
            <a:chExt cx="2172892" cy="311534"/>
          </a:xfrm>
        </p:grpSpPr>
        <p:grpSp>
          <p:nvGrpSpPr>
            <p:cNvPr id="52" name="组合 34"/>
            <p:cNvGrpSpPr/>
            <p:nvPr/>
          </p:nvGrpSpPr>
          <p:grpSpPr>
            <a:xfrm>
              <a:off x="310877" y="258901"/>
              <a:ext cx="2172892" cy="311534"/>
              <a:chOff x="368526" y="282152"/>
              <a:chExt cx="2897189" cy="414952"/>
            </a:xfrm>
          </p:grpSpPr>
          <p:sp>
            <p:nvSpPr>
              <p:cNvPr id="61" name="圆角矩形 60"/>
              <p:cNvSpPr/>
              <p:nvPr/>
            </p:nvSpPr>
            <p:spPr>
              <a:xfrm>
                <a:off x="368526" y="282298"/>
                <a:ext cx="2897189" cy="380609"/>
              </a:xfrm>
              <a:prstGeom prst="roundRect">
                <a:avLst>
                  <a:gd fmla="val 50000" name="adj"/>
                </a:avLst>
              </a:prstGeom>
              <a:solidFill>
                <a:srgbClr val="FFFFFF"/>
              </a:solidFill>
              <a:ln w="28575">
                <a:solidFill>
                  <a:srgbClr val="4F9B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altLang="en-US" lang="zh-CN" sz="700">
                  <a:solidFill>
                    <a:srgbClr val="3F7B33"/>
                  </a:solidFill>
                </a:endParaRPr>
              </a:p>
            </p:txBody>
          </p:sp>
          <p:sp>
            <p:nvSpPr>
              <p:cNvPr id="62" name="文本框 37"/>
              <p:cNvSpPr txBox="1">
                <a:spLocks noChangeArrowheads="1"/>
              </p:cNvSpPr>
              <p:nvPr/>
            </p:nvSpPr>
            <p:spPr bwMode="auto">
              <a:xfrm>
                <a:off x="846341" y="282152"/>
                <a:ext cx="2140373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en-US" b="1" lang="zh-CN" sz="1400">
                    <a:solidFill>
                      <a:srgbClr val="3C7832"/>
                    </a:solidFill>
                    <a:latin charset="-122" pitchFamily="34" typeface="微软雅黑"/>
                  </a:rPr>
                  <a:t>单击此处添加标题</a:t>
                </a:r>
              </a:p>
            </p:txBody>
          </p:sp>
          <p:sp>
            <p:nvSpPr>
              <p:cNvPr id="63" name="文本框 38"/>
              <p:cNvSpPr txBox="1">
                <a:spLocks noChangeArrowheads="1"/>
              </p:cNvSpPr>
              <p:nvPr/>
            </p:nvSpPr>
            <p:spPr bwMode="auto">
              <a:xfrm>
                <a:off x="405443" y="287156"/>
                <a:ext cx="408940" cy="40598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1pPr>
                <a:lvl2pPr indent="-285750" marL="74295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2pPr>
                <a:lvl3pPr indent="-228600" marL="11430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3pPr>
                <a:lvl4pPr indent="-228600" marL="16002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4pPr>
                <a:lvl5pPr indent="-228600" marL="2057400"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charset="0" pitchFamily="34" typeface="Arial"/>
                    <a:ea charset="-122" pitchFamily="34" typeface="微软雅黑"/>
                  </a:defRPr>
                </a:lvl9pPr>
              </a:lstStyle>
              <a:p>
                <a:pPr eaLnBrk="1" hangingPunct="1"/>
                <a:r>
                  <a:rPr altLang="zh-CN" b="1" lang="en-US" sz="1400">
                    <a:solidFill>
                      <a:schemeClr val="bg1"/>
                    </a:solidFill>
                    <a:latin charset="-122" pitchFamily="34" typeface="微软雅黑"/>
                  </a:rPr>
                  <a:t>X</a:t>
                </a:r>
              </a:p>
            </p:txBody>
          </p:sp>
        </p:grpSp>
        <p:sp>
          <p:nvSpPr>
            <p:cNvPr id="60" name="等腰三角形 59"/>
            <p:cNvSpPr/>
            <p:nvPr/>
          </p:nvSpPr>
          <p:spPr>
            <a:xfrm rot="5400000">
              <a:off x="478517" y="308772"/>
              <a:ext cx="216024" cy="186228"/>
            </a:xfrm>
            <a:prstGeom prst="triangle">
              <a:avLst/>
            </a:prstGeom>
            <a:solidFill>
              <a:srgbClr val="5AAB3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64" name="文本框 18"/>
          <p:cNvSpPr txBox="1">
            <a:spLocks noChangeArrowheads="1"/>
          </p:cNvSpPr>
          <p:nvPr/>
        </p:nvSpPr>
        <p:spPr bwMode="auto">
          <a:xfrm>
            <a:off x="7576592" y="186194"/>
            <a:ext cx="1387897" cy="365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algn="r" eaLnBrk="1" hangingPunct="1"/>
            <a:r>
              <a:rPr altLang="zh-CN" b="1" lang="en-US">
                <a:solidFill>
                  <a:srgbClr val="4B8E37"/>
                </a:solidFill>
                <a:latin charset="-122" pitchFamily="34" typeface="微软雅黑"/>
              </a:rPr>
              <a:t>LOGO</a:t>
            </a:r>
          </a:p>
        </p:txBody>
      </p:sp>
    </p:spTree>
    <p:extLst>
      <p:ext uri="{BB962C8B-B14F-4D97-AF65-F5344CB8AC3E}">
        <p14:creationId val="3219775492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200"/>
                            </p:stCondLst>
                            <p:childTnLst>
                              <p:par>
                                <p:cTn fill="hold" id="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1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15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fill="hold" id="1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19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fill="hold" id="21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23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27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fill="hold" id="29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" id="3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32" nodeType="clickPar">
                      <p:stCondLst>
                        <p:cond delay="indefinite"/>
                      </p:stCondLst>
                      <p:childTnLst>
                        <p:par>
                          <p:cTn fill="hold" id="33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34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6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8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48"/>
    </p:bld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" name="文本框 5"/>
          <p:cNvSpPr txBox="1">
            <a:spLocks noChangeArrowheads="1"/>
          </p:cNvSpPr>
          <p:nvPr/>
        </p:nvSpPr>
        <p:spPr bwMode="auto">
          <a:xfrm>
            <a:off x="3157820" y="1706836"/>
            <a:ext cx="4823460" cy="693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bIns="34290" lIns="68580" rIns="68580" tIns="34290" wrap="none">
            <a:spAutoFit/>
          </a:bodyPr>
          <a:lstStyle>
            <a:lvl1pPr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1pPr>
            <a:lvl2pPr indent="-285750" marL="74295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2pPr>
            <a:lvl3pPr indent="-228600" marL="11430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3pPr>
            <a:lvl4pPr indent="-228600" marL="16002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4pPr>
            <a:lvl5pPr indent="-228600" marL="2057400"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5pPr>
            <a:lvl6pPr eaLnBrk="0" fontAlgn="base" hangingPunct="0" indent="-228600" marL="25146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6pPr>
            <a:lvl7pPr eaLnBrk="0" fontAlgn="base" hangingPunct="0" indent="-228600" marL="29718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7pPr>
            <a:lvl8pPr eaLnBrk="0" fontAlgn="base" hangingPunct="0" indent="-228600" marL="34290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8pPr>
            <a:lvl9pPr eaLnBrk="0" fontAlgn="base" hangingPunct="0" indent="-228600" marL="388620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charset="0" pitchFamily="34" typeface="Arial"/>
                <a:ea charset="-122" pitchFamily="34" typeface="微软雅黑"/>
              </a:defRPr>
            </a:lvl9pPr>
          </a:lstStyle>
          <a:p>
            <a:pPr eaLnBrk="1" hangingPunct="1"/>
            <a:r>
              <a:rPr altLang="en-US" b="1" lang="zh-CN" sz="4100">
                <a:solidFill>
                  <a:srgbClr val="4A9B33"/>
                </a:solidFill>
                <a:latin charset="-122" pitchFamily="34" typeface="微软雅黑"/>
              </a:rPr>
              <a:t>请输入您的章节标题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5471204" y="2420017"/>
            <a:ext cx="1922675" cy="369332"/>
            <a:chOff x="7777461" y="3514044"/>
            <a:chExt cx="2563090" cy="493823"/>
          </a:xfrm>
        </p:grpSpPr>
        <p:sp>
          <p:nvSpPr>
            <p:cNvPr id="10" name="Oval 14@|1FFC:3382090|FBC:16777215|LFC:16777215|LBC:16777215"/>
            <p:cNvSpPr/>
            <p:nvPr/>
          </p:nvSpPr>
          <p:spPr>
            <a:xfrm>
              <a:off x="7777461" y="3625480"/>
              <a:ext cx="163482" cy="163971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11" name="TextBox 15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514044"/>
              <a:ext cx="2376998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3260213" y="2442644"/>
            <a:ext cx="1922675" cy="369332"/>
            <a:chOff x="4829865" y="3545540"/>
            <a:chExt cx="2563088" cy="491704"/>
          </a:xfrm>
        </p:grpSpPr>
        <p:sp>
          <p:nvSpPr>
            <p:cNvPr id="13" name="TextBox 1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545539"/>
              <a:ext cx="2376996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4" name="Oval 16@|1FFC:3382090|FBC:16777215|LFC:16777215|LBC:16777215"/>
            <p:cNvSpPr/>
            <p:nvPr/>
          </p:nvSpPr>
          <p:spPr>
            <a:xfrm>
              <a:off x="4829865" y="3626381"/>
              <a:ext cx="163483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3260213" y="2764108"/>
            <a:ext cx="1922675" cy="369332"/>
            <a:chOff x="4829865" y="3972976"/>
            <a:chExt cx="2563088" cy="493823"/>
          </a:xfrm>
        </p:grpSpPr>
        <p:sp>
          <p:nvSpPr>
            <p:cNvPr id="16" name="TextBox 13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4992744" y="3972976"/>
              <a:ext cx="2376996" cy="4890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  <p:sp>
          <p:nvSpPr>
            <p:cNvPr id="17" name="Oval 17@|1FFC:3382090|FBC:16777215|LFC:16777215|LBC:16777215"/>
            <p:cNvSpPr/>
            <p:nvPr/>
          </p:nvSpPr>
          <p:spPr>
            <a:xfrm>
              <a:off x="4829865" y="4084412"/>
              <a:ext cx="163483" cy="162379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5471204" y="2759350"/>
            <a:ext cx="1922675" cy="369332"/>
            <a:chOff x="7777461" y="3967041"/>
            <a:chExt cx="2563090" cy="491704"/>
          </a:xfrm>
        </p:grpSpPr>
        <p:sp>
          <p:nvSpPr>
            <p:cNvPr id="19" name="Oval 20@|1FFC:3382090|FBC:16777215|LFC:16777215|LBC:16777215"/>
            <p:cNvSpPr/>
            <p:nvPr/>
          </p:nvSpPr>
          <p:spPr>
            <a:xfrm>
              <a:off x="7777461" y="4079584"/>
              <a:ext cx="163482" cy="163268"/>
            </a:xfrm>
            <a:prstGeom prst="ellipse">
              <a:avLst/>
            </a:prstGeom>
            <a:solidFill>
              <a:srgbClr val="4A9B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ct val="0"/>
                </a:spcBef>
                <a:spcAft>
                  <a:spcPct val="0"/>
                </a:spcAft>
                <a:defRPr/>
              </a:pPr>
              <a:endParaRPr altLang="en-US" lang="zh-CN">
                <a:solidFill>
                  <a:prstClr val="white"/>
                </a:solidFill>
                <a:latin panose="020f0502020204030204" typeface="等线"/>
                <a:ea charset="-122" panose="02010600030101010101" pitchFamily="2" typeface="等线"/>
              </a:endParaRPr>
            </a:p>
          </p:txBody>
        </p:sp>
        <p:sp>
          <p:nvSpPr>
            <p:cNvPr id="20" name="TextBox 21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7940339" y="3967041"/>
              <a:ext cx="2376998" cy="4869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en-US" lang="zh-CN">
                  <a:solidFill>
                    <a:srgbClr val="3C7832"/>
                  </a:solidFill>
                  <a:latin charset="-122" pitchFamily="34" typeface="微软雅黑"/>
                </a:rPr>
                <a:t>请输入小节标题</a:t>
              </a:r>
            </a:p>
          </p:txBody>
        </p:sp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5400000">
            <a:off x="186741" y="-186742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b="40678" l="79202"/>
          <a:stretch>
            <a:fillRect/>
          </a:stretch>
        </p:blipFill>
        <p:spPr bwMode="auto">
          <a:xfrm rot="16200000">
            <a:off x="7495046" y="3494545"/>
            <a:ext cx="1462212" cy="1835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组合 25"/>
          <p:cNvGrpSpPr/>
          <p:nvPr/>
        </p:nvGrpSpPr>
        <p:grpSpPr>
          <a:xfrm>
            <a:off x="1547664" y="1730587"/>
            <a:ext cx="1463862" cy="1705259"/>
            <a:chOff x="1547664" y="1730587"/>
            <a:chExt cx="1463862" cy="1705259"/>
          </a:xfrm>
        </p:grpSpPr>
        <p:sp>
          <p:nvSpPr>
            <p:cNvPr id="7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547664" y="1866186"/>
              <a:ext cx="1449705" cy="15544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eaLnBrk="1" hangingPunct="1"/>
              <a:r>
                <a:rPr altLang="zh-CN" lang="en-US" smtClean="0" sz="9600">
                  <a:solidFill>
                    <a:srgbClr val="5AAB31"/>
                  </a:solidFill>
                  <a:latin charset="0" pitchFamily="34" typeface="Impact"/>
                </a:rPr>
                <a:t>02</a:t>
              </a:r>
            </a:p>
          </p:txBody>
        </p:sp>
        <p:sp>
          <p:nvSpPr>
            <p:cNvPr id="23" name="TextBox 4@|17FFC:16777215|FBC:16777215|LFC:16777215|LBC:16777215"/>
            <p:cNvSpPr txBox="1">
              <a:spLocks noChangeArrowheads="1"/>
            </p:cNvSpPr>
            <p:nvPr/>
          </p:nvSpPr>
          <p:spPr bwMode="auto">
            <a:xfrm>
              <a:off x="1607056" y="1730587"/>
              <a:ext cx="1293522" cy="42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1pPr>
              <a:lvl2pPr indent="-285750" marL="74295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2pPr>
              <a:lvl3pPr indent="-228600" marL="11430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3pPr>
              <a:lvl4pPr indent="-228600" marL="16002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4pPr>
              <a:lvl5pPr indent="-228600" marL="2057400"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charset="0" pitchFamily="34" typeface="Arial"/>
                  <a:ea charset="-122" pitchFamily="34" typeface="微软雅黑"/>
                </a:defRPr>
              </a:lvl9pPr>
            </a:lstStyle>
            <a:p>
              <a:pPr algn="ctr" eaLnBrk="1" hangingPunct="1"/>
              <a:r>
                <a:rPr altLang="zh-CN" lang="en-US" smtClean="0" sz="2200">
                  <a:solidFill>
                    <a:srgbClr val="5AAB31"/>
                  </a:solidFill>
                  <a:latin charset="0" pitchFamily="34" typeface="Impact"/>
                </a:rPr>
                <a:t>PART TWO</a:t>
              </a:r>
            </a:p>
          </p:txBody>
        </p:sp>
      </p:grpSp>
      <p:cxnSp>
        <p:nvCxnSpPr>
          <p:cNvPr id="25" name="直接连接符 24"/>
          <p:cNvCxnSpPr/>
          <p:nvPr/>
        </p:nvCxnSpPr>
        <p:spPr>
          <a:xfrm flipH="1">
            <a:off x="2987824" y="1635646"/>
            <a:ext cx="0" cy="1656184"/>
          </a:xfrm>
          <a:prstGeom prst="line">
            <a:avLst/>
          </a:prstGeom>
          <a:ln w="38100">
            <a:solidFill>
              <a:srgbClr val="5AAB3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val="1631734790"/>
      </p:ext>
    </p:extLst>
  </p:cSld>
  <p:clrMapOvr>
    <a:masterClrMapping/>
  </p:clrMapOvr>
  <p:transition/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64000" fill="hold" id="5" nodeType="withEffect" presetClass="entr" presetID="2" presetSubtype="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7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8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9" nodeType="withEffect" presetClass="entr" presetID="2" presetSubtype="8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11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12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3" nodeType="withEffect" presetClass="entr" presetID="16" presetSubtype="42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Horizontal)" transition="in">
                                      <p:cBhvr>
                                        <p:cTn dur="50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2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2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25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fill="hold" id="2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9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2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id="3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5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36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37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fill="hold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500" fill="hold" id="42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500" fill="hold" id="43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accel="64000" fill="hold" id="44" nodeType="withEffect" presetClass="entr" presetID="2" presetSubtype="9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 fill="hold" id="46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500" fill="hold" id="47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8"/>
    </p:bld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1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http://www.ypppt.com/</Company>
  <PresentationFormat>On-screen Show (16:9)</PresentationFormat>
  <Paragraphs>389</Paragraphs>
  <Slides>32</Slides>
  <Notes>0</Notes>
  <TotalTime>47</TotalTime>
  <HiddenSlides>0</HiddenSlides>
  <MMClips>0</MMClips>
  <ScaleCrop>0</ScaleCrop>
  <HeadingPairs>
    <vt:vector baseType="variant" size="6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baseType="lpstr" size="47">
      <vt:lpstr>Arial</vt:lpstr>
      <vt:lpstr>Calibri</vt:lpstr>
      <vt:lpstr>微软雅黑</vt:lpstr>
      <vt:lpstr>Calibri Light</vt:lpstr>
      <vt:lpstr>宋体</vt:lpstr>
      <vt:lpstr>Impact</vt:lpstr>
      <vt:lpstr>等线</vt:lpstr>
      <vt:lpstr>Open Sans</vt:lpstr>
      <vt:lpstr>ＭＳ Ｐゴシック</vt:lpstr>
      <vt:lpstr>Roboto Medium</vt:lpstr>
      <vt:lpstr>Helvetica Light</vt:lpstr>
      <vt:lpstr>Source Sans Pro</vt:lpstr>
      <vt:lpstr>PT Sans</vt:lpstr>
      <vt:lpstr>Gill Sans</vt:lpstr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2016-07-17T02:57:37Z</dcterms:created>
  <cp:lastModifiedBy>ypppt</cp:lastModifiedBy>
  <dcterms:modified xsi:type="dcterms:W3CDTF">2021-08-22T05:52:59Z</dcterms:modified>
  <cp:revision>10</cp:revision>
  <dc:title>PowerPoint 演示文稿</dc:title>
</cp:coreProperties>
</file>