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2" r:id="rId8"/>
    <p:sldId id="269" r:id="rId9"/>
    <p:sldId id="263" r:id="rId10"/>
    <p:sldId id="271" r:id="rId11"/>
    <p:sldId id="274" r:id="rId12"/>
    <p:sldId id="275" r:id="rId13"/>
    <p:sldId id="276" r:id="rId14"/>
    <p:sldId id="277" r:id="rId15"/>
    <p:sldId id="278" r:id="rId16"/>
    <p:sldId id="272" r:id="rId17"/>
    <p:sldId id="264" r:id="rId18"/>
    <p:sldId id="267" r:id="rId19"/>
    <p:sldId id="265" r:id="rId20"/>
    <p:sldId id="266" r:id="rId21"/>
    <p:sldId id="268" r:id="rId22"/>
    <p:sldId id="273" r:id="rId23"/>
    <p:sldId id="279" r:id="rId24"/>
    <p:sldId id="280" r:id="rId25"/>
    <p:sldId id="270" r:id="rId26"/>
  </p:sldIdLst>
  <p:sldSz cx="9144000" cy="5143500" type="screen16x9"/>
  <p:notesSz cx="6858000" cy="9144000"/>
  <p:custDataLst>
    <p:tags r:id="rId27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8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5" cy="72005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02502694-58B8-461A-812A-3213081E7AEE}" type="datetime1">
              <a:rPr lang="zh-CN" altLang="en-US"/>
              <a:pPr>
                <a:defRPr/>
              </a:pPr>
              <a:t>2016/4/27</a:t>
            </a:fld>
            <a:endParaRPr lang="zh-CN" altLang="en-US" sz="1200"/>
          </a:p>
        </p:txBody>
      </p:sp>
      <p:sp>
        <p:nvSpPr>
          <p:cNvPr id="2052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zh-CN" altLang="zh-CN" smtClean="0"/>
              <a:t>单击此处编辑母版文本样式</a:t>
            </a:r>
          </a:p>
          <a:p>
            <a:pPr>
              <a:defRPr/>
            </a:pPr>
            <a:r>
              <a:rPr lang="zh-CN" altLang="zh-CN" smtClean="0"/>
              <a:t>第二级</a:t>
            </a:r>
          </a:p>
          <a:p>
            <a:pPr>
              <a:defRPr/>
            </a:pPr>
            <a:r>
              <a:rPr lang="zh-CN" altLang="zh-CN" smtClean="0"/>
              <a:t>第三级</a:t>
            </a:r>
          </a:p>
          <a:p>
            <a:pPr>
              <a:defRPr/>
            </a:pPr>
            <a:r>
              <a:rPr lang="zh-CN" altLang="zh-CN" smtClean="0"/>
              <a:t>第四级</a:t>
            </a:r>
          </a:p>
          <a:p>
            <a:pPr>
              <a:defRPr/>
            </a:pPr>
            <a:r>
              <a:rPr lang="zh-CN" altLang="zh-CN" smtClean="0"/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mtClean="0"/>
            </a:lvl1pPr>
          </a:lstStyle>
          <a:p>
            <a:pPr>
              <a:defRPr/>
            </a:pPr>
            <a:fld id="{31BA6EAE-05EB-4580-9E24-73162A666BEA}" type="slidenum">
              <a:rPr lang="zh-CN" altLang="en-US"/>
              <a:pPr>
                <a:defRPr/>
              </a:pPr>
              <a:t>‹#›</a:t>
            </a:fld>
            <a:endParaRPr lang="zh-CN" altLang="en-US" sz="1200"/>
          </a:p>
        </p:txBody>
      </p:sp>
    </p:spTree>
    <p:extLst>
      <p:ext uri="{BB962C8B-B14F-4D97-AF65-F5344CB8AC3E}">
        <p14:creationId val="374093770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D5FFC-A74D-403C-A3F4-3C5F218C0755}" type="datetime1">
              <a:rPr lang="zh-CN" altLang="en-US"/>
              <a:pPr>
                <a:defRPr/>
              </a:pPr>
              <a:t>2016/4/27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34B7-97CB-495B-B33E-BE6245FEFC5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val="278466663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16078-8723-4BA4-AB34-67C3F33DE504}" type="datetime1">
              <a:rPr lang="zh-CN" altLang="en-US"/>
              <a:pPr>
                <a:defRPr/>
              </a:pPr>
              <a:t>2016/4/27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C1F8E-5AF5-4174-BDE6-801969646E0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val="103221531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643CD-FA95-42C4-BF1B-00A5C552F725}" type="datetime1">
              <a:rPr lang="zh-CN" altLang="en-US"/>
              <a:pPr>
                <a:defRPr/>
              </a:pPr>
              <a:t>2016/4/27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84848-0780-4187-BFEF-24B331D474CD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val="62913063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21058051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4376691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8294828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6095715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1879545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8764087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5846107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1766797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D6F08-99FD-4DA6-BE0F-84BCC2ACBDAC}" type="datetime1">
              <a:rPr lang="zh-CN" altLang="en-US"/>
              <a:pPr>
                <a:defRPr/>
              </a:pPr>
              <a:t>2016/4/27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4A4D9-D5B6-44B0-B498-E33591AD8A3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val="883020347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9000975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7365164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8559555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B00FE-465F-4BA5-9682-720D2A32B883}" type="datetime1">
              <a:rPr lang="zh-CN" altLang="en-US"/>
              <a:pPr>
                <a:defRPr/>
              </a:pPr>
              <a:t>2016/4/27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A9CE6-1885-4F06-8591-75AA3C761E6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val="145858674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F802F-DFDA-49F4-BE9A-6363E11EA08B}" type="datetime1">
              <a:rPr lang="zh-CN" altLang="en-US"/>
              <a:pPr>
                <a:defRPr/>
              </a:pPr>
              <a:t>2016/4/27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E3B2C-E81B-4B91-A712-07BE076C369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val="424278225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13F7D-F170-46BD-8F15-CDAE77A14D0E}" type="datetime1">
              <a:rPr lang="zh-CN" altLang="en-US"/>
              <a:pPr>
                <a:defRPr/>
              </a:pPr>
              <a:t>2016/4/27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FC66-8478-41B4-A936-318CE26920CB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val="371156250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FDE93-C9F7-4EB3-8361-64630CB77026}" type="datetime1">
              <a:rPr lang="zh-CN" altLang="en-US"/>
              <a:pPr>
                <a:defRPr/>
              </a:pPr>
              <a:t>2016/4/27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ED8A5-0DA4-40B8-8908-C78890782FD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val="2970667642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766A0-C775-432B-ADDD-2FAD2AE1ABFD}" type="datetime1">
              <a:rPr lang="zh-CN" altLang="en-US"/>
              <a:pPr>
                <a:defRPr/>
              </a:pPr>
              <a:t>2016/4/27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5492F-123E-49F6-B7D3-AFB4460B29C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val="331181708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0270F-4F41-4A39-86A6-6EA0DF649CAF}" type="datetime1">
              <a:rPr lang="zh-CN" altLang="en-US"/>
              <a:pPr>
                <a:defRPr/>
              </a:pPr>
              <a:t>2016/4/27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E9A63-AD1E-42BF-841B-35DB72F3AE7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val="281459655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Calibri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1E2B6-1597-48C3-82AC-6A0A43D2AD39}" type="datetime1">
              <a:rPr lang="zh-CN" altLang="en-US"/>
              <a:pPr>
                <a:defRPr/>
              </a:pPr>
              <a:t>2016/4/27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1D22-69E0-46EE-BC7C-A2AB6F84B42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val="127469984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 smtClean="0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 smtClean="0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 smtClean="0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 smtClean="0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+mn-lt"/>
                <a:ea typeface="+mn-ea"/>
                <a:sym typeface="微软雅黑" pitchFamily="34" charset="-122"/>
              </a:defRPr>
            </a:lvl1pPr>
          </a:lstStyle>
          <a:p>
            <a:pPr>
              <a:defRPr/>
            </a:pPr>
            <a:fld id="{1CD75141-E5B2-4205-A0DB-6F5F5B93ACE2}" type="datetime1">
              <a:rPr lang="zh-CN" altLang="en-US"/>
              <a:pPr>
                <a:defRPr/>
              </a:pPr>
              <a:t>2016/4/27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+mn-lt"/>
                <a:ea typeface="+mn-ea"/>
                <a:sym typeface="微软雅黑" pitchFamily="34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  <a:latin typeface="微软雅黑" pitchFamily="34" charset="-122"/>
                <a:ea typeface="微软雅黑" panose="020b0503020204020204" pitchFamily="34" charset="-122"/>
                <a:sym typeface="微软雅黑" pitchFamily="34" charset="-122"/>
              </a:defRPr>
            </a:lvl1pPr>
          </a:lstStyle>
          <a:p>
            <a:pPr>
              <a:defRPr/>
            </a:pPr>
            <a:fld id="{FFFE5A4E-493D-4887-A622-D971A743CB5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微软雅黑" pitchFamily="34" charset="-122"/>
          <a:ea typeface="微软雅黑" panose="020b0503020204020204" pitchFamily="34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微软雅黑" pitchFamily="34" charset="-122"/>
          <a:ea typeface="微软雅黑" panose="020b0503020204020204" pitchFamily="34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微软雅黑" pitchFamily="34" charset="-122"/>
          <a:ea typeface="微软雅黑" panose="020b0503020204020204" pitchFamily="34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微软雅黑" pitchFamily="34" charset="-122"/>
          <a:ea typeface="微软雅黑" panose="020b0503020204020204" pitchFamily="34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微软雅黑" pitchFamily="34" charset="-122"/>
          <a:ea typeface="微软雅黑" panose="020b0503020204020204" pitchFamily="34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微软雅黑" pitchFamily="34" charset="-122"/>
          <a:ea typeface="微软雅黑" panose="020b0503020204020204" pitchFamily="34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微软雅黑" pitchFamily="34" charset="-122"/>
          <a:ea typeface="微软雅黑" panose="020b0503020204020204" pitchFamily="34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微软雅黑" pitchFamily="34" charset="-122"/>
          <a:ea typeface="微软雅黑" panose="020b0503020204020204" pitchFamily="34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rgbClr val="3F3F3F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>
          <a:solidFill>
            <a:srgbClr val="3F3F3F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>
          <a:solidFill>
            <a:srgbClr val="3F3F3F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>
          <a:solidFill>
            <a:srgbClr val="3F3F3F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3F3F3F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3F3F3F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3F3F3F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3F3F3F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3F3F3F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val="256136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png" Type="http://schemas.openxmlformats.org/officeDocument/2006/relationships/image"/><Relationship Id="rId13" Target="../media/image12.png" Type="http://schemas.openxmlformats.org/officeDocument/2006/relationships/image"/><Relationship Id="rId14" Target="../media/image13.png" Type="http://schemas.openxmlformats.org/officeDocument/2006/relationships/image"/><Relationship Id="rId15" Target="../media/image14.png" Type="http://schemas.openxmlformats.org/officeDocument/2006/relationships/image"/><Relationship Id="rId16" Target="../media/image15.png" Type="http://schemas.openxmlformats.org/officeDocument/2006/relationships/image"/><Relationship Id="rId17" Target="../media/image16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Relationship Id="rId5" Target="../media/image19.emf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Relationship Id="rId5" Target="../media/image20.emf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Relationship Id="rId5" Target="../media/image21.emf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Relationship Id="rId5" Target="../media/image22.emf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Relationship Id="rId5" Target="../media/image23.em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Relationship Id="rId5" Target="../media/image24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png" Type="http://schemas.openxmlformats.org/officeDocument/2006/relationships/image"/><Relationship Id="rId13" Target="../media/image12.png" Type="http://schemas.openxmlformats.org/officeDocument/2006/relationships/image"/><Relationship Id="rId14" Target="../media/image13.png" Type="http://schemas.openxmlformats.org/officeDocument/2006/relationships/image"/><Relationship Id="rId15" Target="../media/image14.png" Type="http://schemas.openxmlformats.org/officeDocument/2006/relationships/image"/><Relationship Id="rId16" Target="../media/image15.png" Type="http://schemas.openxmlformats.org/officeDocument/2006/relationships/image"/><Relationship Id="rId17" Target="../media/image16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Relationship Id="rId5" Target="../media/image18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Relationship Id="rId5" Target="../media/image18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Relationship Id="rId5" Target="../media/image18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5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矩形 6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3075" name="矩形 290"/>
          <p:cNvSpPr>
            <a:spLocks noChangeArrowheads="1"/>
          </p:cNvSpPr>
          <p:nvPr/>
        </p:nvSpPr>
        <p:spPr bwMode="auto">
          <a:xfrm>
            <a:off x="-20638" y="3954463"/>
            <a:ext cx="9177338" cy="1189037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3076" name="任意多边形 292"/>
          <p:cNvSpPr>
            <a:spLocks noChangeArrowheads="1"/>
          </p:cNvSpPr>
          <p:nvPr/>
        </p:nvSpPr>
        <p:spPr bwMode="auto">
          <a:xfrm>
            <a:off x="8407400" y="126047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3077" name="Group 5"/>
          <p:cNvGrpSpPr/>
          <p:nvPr/>
        </p:nvGrpSpPr>
        <p:grpSpPr>
          <a:xfrm>
            <a:off x="444500" y="482600"/>
            <a:ext cx="555625" cy="557213"/>
            <a:chExt cx="1238504" cy="1238506"/>
          </a:xfrm>
        </p:grpSpPr>
        <p:sp>
          <p:nvSpPr>
            <p:cNvPr id="3146" name="圆角矩形 581"/>
            <p:cNvSpPr>
              <a:spLocks noChangeArrowheads="1"/>
            </p:cNvSpPr>
            <p:nvPr/>
          </p:nvSpPr>
          <p:spPr bwMode="auto">
            <a:xfrm rot="5400000">
              <a:off x="-1" y="1"/>
              <a:ext cx="1238506" cy="1238504"/>
            </a:xfrm>
            <a:custGeom>
              <a:gdLst>
                <a:gd fmla="*/ 952349 w 1238506" name="T0"/>
                <a:gd fmla="*/ 633360 h 1238504" name="T1"/>
                <a:gd fmla="*/ 958327 w 1238506" name="T2"/>
                <a:gd fmla="*/ 574062 h 1238504" name="T3"/>
                <a:gd fmla="*/ 954904 w 1238506" name="T4"/>
                <a:gd fmla="*/ 540101 h 1238504" name="T5"/>
                <a:gd fmla="*/ 1191877 w 1238506" name="T6"/>
                <a:gd fmla="*/ 540102 h 1238504" name="T7"/>
                <a:gd fmla="*/ 1238506 w 1238506" name="T8"/>
                <a:gd fmla="*/ 586731 h 1238504" name="T9"/>
                <a:gd fmla="*/ 1238505 w 1238506" name="T10"/>
                <a:gd fmla="*/ 586730 h 1238504" name="T11"/>
                <a:gd fmla="*/ 1191876 w 1238506" name="T12"/>
                <a:gd fmla="*/ 633360 h 1238504" name="T13"/>
                <a:gd fmla="*/ 952349 w 1238506" name="T14"/>
                <a:gd fmla="*/ 633360 h 1238504" name="T15"/>
                <a:gd fmla="*/ 848649 w 1238506" name="T16"/>
                <a:gd fmla="*/ 321344 h 1238504" name="T17"/>
                <a:gd fmla="*/ 1021141 w 1238506" name="T18"/>
                <a:gd fmla="*/ 148853 h 1238504" name="T19"/>
                <a:gd fmla="*/ 1087085 w 1238506" name="T20"/>
                <a:gd fmla="*/ 148853 h 1238504" name="T21"/>
                <a:gd fmla="*/ 1087084 w 1238506" name="T22"/>
                <a:gd fmla="*/ 148853 h 1238504" name="T23"/>
                <a:gd fmla="*/ 1087084 w 1238506" name="T24"/>
                <a:gd fmla="*/ 214796 h 1238504" name="T25"/>
                <a:gd fmla="*/ 907206 w 1238506" name="T26"/>
                <a:gd fmla="*/ 394674 h 1238504" name="T27"/>
                <a:gd fmla="*/ 848649 w 1238506" name="T28"/>
                <a:gd fmla="*/ 321344 h 1238504" name="T29"/>
                <a:gd fmla="*/ 815456 w 1238506" name="T30"/>
                <a:gd fmla="*/ 854168 h 1238504" name="T31"/>
                <a:gd fmla="*/ 871067 w 1238506" name="T32"/>
                <a:gd fmla="*/ 802548 h 1238504" name="T33"/>
                <a:gd fmla="*/ 1046631 w 1238506" name="T34"/>
                <a:gd fmla="*/ 978112 h 1238504" name="T35"/>
                <a:gd fmla="*/ 1046631 w 1238506" name="T36"/>
                <a:gd fmla="*/ 1031728 h 1238504" name="T37"/>
                <a:gd fmla="*/ 1046631 w 1238506" name="T38"/>
                <a:gd fmla="*/ 1031727 h 1238504" name="T39"/>
                <a:gd fmla="*/ 993015 w 1238506" name="T40"/>
                <a:gd fmla="*/ 1031727 h 1238504" name="T41"/>
                <a:gd fmla="*/ 815456 w 1238506" name="T42"/>
                <a:gd fmla="*/ 854168 h 1238504" name="T43"/>
                <a:gd fmla="*/ 581116 w 1238506" name="T44"/>
                <a:gd fmla="*/ 228415 h 1238504" name="T45"/>
                <a:gd fmla="*/ 581116 w 1238506" name="T46"/>
                <a:gd fmla="*/ 36000 h 1238504" name="T47"/>
                <a:gd fmla="*/ 617116 w 1238506" name="T48"/>
                <a:gd fmla="*/ 0 h 1238504" name="T49"/>
                <a:gd fmla="*/ 653116 w 1238506" name="T50"/>
                <a:gd fmla="*/ 36000 h 1238504" name="T51"/>
                <a:gd fmla="*/ 653116 w 1238506" name="T52"/>
                <a:gd fmla="*/ 229892 h 1238504" name="T53"/>
                <a:gd fmla="*/ 609789 w 1238506" name="T54"/>
                <a:gd fmla="*/ 225524 h 1238504" name="T55"/>
                <a:gd fmla="*/ 581116 w 1238506" name="T56"/>
                <a:gd fmla="*/ 228415 h 1238504" name="T57"/>
                <a:gd fmla="*/ 581116 w 1238506" name="T58"/>
                <a:gd fmla="*/ 1202504 h 1238504" name="T59"/>
                <a:gd fmla="*/ 581116 w 1238506" name="T60"/>
                <a:gd fmla="*/ 919710 h 1238504" name="T61"/>
                <a:gd fmla="*/ 609789 w 1238506" name="T62"/>
                <a:gd fmla="*/ 922600 h 1238504" name="T63"/>
                <a:gd fmla="*/ 653116 w 1238506" name="T64"/>
                <a:gd fmla="*/ 918232 h 1238504" name="T65"/>
                <a:gd fmla="*/ 653116 w 1238506" name="T66"/>
                <a:gd fmla="*/ 1202504 h 1238504" name="T67"/>
                <a:gd fmla="*/ 617116 w 1238506" name="T68"/>
                <a:gd fmla="*/ 1238504 h 1238504" name="T69"/>
                <a:gd fmla="*/ 581116 w 1238506" name="T70"/>
                <a:gd fmla="*/ 1202504 h 1238504" name="T71"/>
                <a:gd fmla="*/ 197671 w 1238506" name="T72"/>
                <a:gd fmla="*/ 991635 h 1238504" name="T73"/>
                <a:gd fmla="*/ 211329 w 1238506" name="T74"/>
                <a:gd fmla="*/ 958662 h 1238504" name="T75"/>
                <a:gd fmla="*/ 357070 w 1238506" name="T76"/>
                <a:gd fmla="*/ 812922 h 1238504" name="T77"/>
                <a:gd fmla="*/ 430401 w 1238506" name="T78"/>
                <a:gd fmla="*/ 871479 h 1238504" name="T79"/>
                <a:gd fmla="*/ 277273 w 1238506" name="T80"/>
                <a:gd fmla="*/ 1024607 h 1238504" name="T81"/>
                <a:gd fmla="*/ 211329 w 1238506" name="T82"/>
                <a:gd fmla="*/ 1024607 h 1238504" name="T83"/>
                <a:gd fmla="*/ 197671 w 1238506" name="T84"/>
                <a:gd fmla="*/ 991635 h 1238504" name="T85"/>
                <a:gd fmla="*/ 192983 w 1238506" name="T86"/>
                <a:gd fmla="*/ 215992 h 1238504" name="T87"/>
                <a:gd fmla="*/ 204087 w 1238506" name="T88"/>
                <a:gd fmla="*/ 189184 h 1238504" name="T89"/>
                <a:gd fmla="*/ 257704 w 1238506" name="T90"/>
                <a:gd fmla="*/ 189184 h 1238504" name="T91"/>
                <a:gd fmla="*/ 381303 w 1238506" name="T92"/>
                <a:gd fmla="*/ 312784 h 1238504" name="T93"/>
                <a:gd fmla="*/ 329683 w 1238506" name="T94"/>
                <a:gd fmla="*/ 368396 h 1238504" name="T95"/>
                <a:gd fmla="*/ 204087 w 1238506" name="T96"/>
                <a:gd fmla="*/ 242800 h 1238504" name="T97"/>
                <a:gd fmla="*/ 192983 w 1238506" name="T98"/>
                <a:gd fmla="*/ 215992 h 1238504" name="T99"/>
                <a:gd fmla="*/ 0 w 1238506" name="T100"/>
                <a:gd fmla="*/ 586730 h 1238504" name="T101"/>
                <a:gd fmla="*/ 46630 w 1238506" name="T102"/>
                <a:gd fmla="*/ 540101 h 1238504" name="T103"/>
                <a:gd fmla="*/ 264675 w 1238506" name="T104"/>
                <a:gd fmla="*/ 540101 h 1238504" name="T105"/>
                <a:gd fmla="*/ 261251 w 1238506" name="T106"/>
                <a:gd fmla="*/ 574062 h 1238504" name="T107"/>
                <a:gd fmla="*/ 267229 w 1238506" name="T108"/>
                <a:gd fmla="*/ 633360 h 1238504" name="T109"/>
                <a:gd fmla="*/ 46630 w 1238506" name="T110"/>
                <a:gd fmla="*/ 633360 h 1238504" name="T111"/>
                <a:gd fmla="*/ 0 w 1238506" name="T112"/>
                <a:gd fmla="*/ 586730 h 1238504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w 1238506" name="T171"/>
                <a:gd fmla="*/ 0 h 1238504" name="T172"/>
                <a:gd fmla="*/ 1238506 w 1238506" name="T173"/>
                <a:gd fmla="*/ 1238504 h 1238504" name="T174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T174" l="T171" r="T173" t="T172"/>
              <a:pathLst>
                <a:path h="1238504" w="1238506">
                  <a:moveTo>
                    <a:pt x="952349" y="633360"/>
                  </a:moveTo>
                  <a:lnTo>
                    <a:pt x="958327" y="574062"/>
                  </a:lnTo>
                  <a:cubicBezTo>
                    <a:pt x="958327" y="562545"/>
                    <a:pt x="957768" y="551159"/>
                    <a:pt x="954904" y="540101"/>
                  </a:cubicBezTo>
                  <a:cubicBezTo>
                    <a:pt x="1033895" y="540101"/>
                    <a:pt x="1112886" y="540102"/>
                    <a:pt x="1191877" y="540102"/>
                  </a:cubicBezTo>
                  <a:cubicBezTo>
                    <a:pt x="1217629" y="540102"/>
                    <a:pt x="1238506" y="560979"/>
                    <a:pt x="1238506" y="586731"/>
                  </a:cubicBezTo>
                  <a:lnTo>
                    <a:pt x="1238505" y="586730"/>
                  </a:lnTo>
                  <a:cubicBezTo>
                    <a:pt x="1238505" y="612483"/>
                    <a:pt x="1217628" y="633360"/>
                    <a:pt x="1191876" y="633360"/>
                  </a:cubicBezTo>
                  <a:lnTo>
                    <a:pt x="952349" y="633360"/>
                  </a:lnTo>
                  <a:close/>
                  <a:moveTo>
                    <a:pt x="848649" y="321344"/>
                  </a:moveTo>
                  <a:cubicBezTo>
                    <a:pt x="906147" y="263847"/>
                    <a:pt x="963644" y="206350"/>
                    <a:pt x="1021141" y="148853"/>
                  </a:cubicBezTo>
                  <a:cubicBezTo>
                    <a:pt x="1039351" y="130643"/>
                    <a:pt x="1068875" y="130643"/>
                    <a:pt x="1087085" y="148853"/>
                  </a:cubicBezTo>
                  <a:lnTo>
                    <a:pt x="1087084" y="148853"/>
                  </a:lnTo>
                  <a:cubicBezTo>
                    <a:pt x="1105294" y="167063"/>
                    <a:pt x="1105294" y="196587"/>
                    <a:pt x="1087084" y="214796"/>
                  </a:cubicBezTo>
                  <a:lnTo>
                    <a:pt x="907206" y="394674"/>
                  </a:lnTo>
                  <a:cubicBezTo>
                    <a:pt x="891942" y="366984"/>
                    <a:pt x="872030" y="342346"/>
                    <a:pt x="848649" y="321344"/>
                  </a:cubicBezTo>
                  <a:close/>
                  <a:moveTo>
                    <a:pt x="815456" y="854168"/>
                  </a:moveTo>
                  <a:cubicBezTo>
                    <a:pt x="836604" y="839927"/>
                    <a:pt x="855412" y="822640"/>
                    <a:pt x="871067" y="802548"/>
                  </a:cubicBezTo>
                  <a:cubicBezTo>
                    <a:pt x="929589" y="861069"/>
                    <a:pt x="988110" y="919590"/>
                    <a:pt x="1046631" y="978112"/>
                  </a:cubicBezTo>
                  <a:cubicBezTo>
                    <a:pt x="1061437" y="992918"/>
                    <a:pt x="1061437" y="1016922"/>
                    <a:pt x="1046631" y="1031728"/>
                  </a:cubicBezTo>
                  <a:lnTo>
                    <a:pt x="1046631" y="1031727"/>
                  </a:lnTo>
                  <a:cubicBezTo>
                    <a:pt x="1031826" y="1046533"/>
                    <a:pt x="1007821" y="1046533"/>
                    <a:pt x="993015" y="1031727"/>
                  </a:cubicBezTo>
                  <a:lnTo>
                    <a:pt x="815456" y="854168"/>
                  </a:lnTo>
                  <a:close/>
                  <a:moveTo>
                    <a:pt x="581116" y="228415"/>
                  </a:moveTo>
                  <a:lnTo>
                    <a:pt x="581116" y="36000"/>
                  </a:lnTo>
                  <a:cubicBezTo>
                    <a:pt x="581116" y="16118"/>
                    <a:pt x="597234" y="0"/>
                    <a:pt x="617116" y="0"/>
                  </a:cubicBezTo>
                  <a:cubicBezTo>
                    <a:pt x="636999" y="0"/>
                    <a:pt x="653116" y="16118"/>
                    <a:pt x="653116" y="36000"/>
                  </a:cubicBezTo>
                  <a:lnTo>
                    <a:pt x="653116" y="229892"/>
                  </a:lnTo>
                  <a:lnTo>
                    <a:pt x="609789" y="225524"/>
                  </a:lnTo>
                  <a:cubicBezTo>
                    <a:pt x="600087" y="225524"/>
                    <a:pt x="590477" y="225921"/>
                    <a:pt x="581116" y="228415"/>
                  </a:cubicBezTo>
                  <a:close/>
                  <a:moveTo>
                    <a:pt x="581116" y="1202504"/>
                  </a:moveTo>
                  <a:lnTo>
                    <a:pt x="581116" y="919710"/>
                  </a:lnTo>
                  <a:lnTo>
                    <a:pt x="609789" y="922600"/>
                  </a:lnTo>
                  <a:cubicBezTo>
                    <a:pt x="624533" y="922600"/>
                    <a:pt x="639063" y="921685"/>
                    <a:pt x="653116" y="918232"/>
                  </a:cubicBezTo>
                  <a:lnTo>
                    <a:pt x="653116" y="1202504"/>
                  </a:lnTo>
                  <a:cubicBezTo>
                    <a:pt x="653116" y="1222386"/>
                    <a:pt x="636999" y="1238504"/>
                    <a:pt x="617116" y="1238504"/>
                  </a:cubicBezTo>
                  <a:cubicBezTo>
                    <a:pt x="597234" y="1238504"/>
                    <a:pt x="581116" y="1222386"/>
                    <a:pt x="581116" y="1202504"/>
                  </a:cubicBezTo>
                  <a:close/>
                  <a:moveTo>
                    <a:pt x="197671" y="991635"/>
                  </a:moveTo>
                  <a:cubicBezTo>
                    <a:pt x="197671" y="979701"/>
                    <a:pt x="202224" y="967767"/>
                    <a:pt x="211329" y="958662"/>
                  </a:cubicBezTo>
                  <a:lnTo>
                    <a:pt x="357070" y="812922"/>
                  </a:lnTo>
                  <a:cubicBezTo>
                    <a:pt x="378072" y="836302"/>
                    <a:pt x="402710" y="856215"/>
                    <a:pt x="430401" y="871479"/>
                  </a:cubicBezTo>
                  <a:lnTo>
                    <a:pt x="277273" y="1024607"/>
                  </a:lnTo>
                  <a:cubicBezTo>
                    <a:pt x="259063" y="1042816"/>
                    <a:pt x="229539" y="1042816"/>
                    <a:pt x="211329" y="1024607"/>
                  </a:cubicBezTo>
                  <a:cubicBezTo>
                    <a:pt x="202224" y="1015502"/>
                    <a:pt x="197671" y="1003568"/>
                    <a:pt x="197671" y="991635"/>
                  </a:cubicBezTo>
                  <a:close/>
                  <a:moveTo>
                    <a:pt x="192983" y="215992"/>
                  </a:moveTo>
                  <a:cubicBezTo>
                    <a:pt x="192983" y="206290"/>
                    <a:pt x="196684" y="196587"/>
                    <a:pt x="204087" y="189184"/>
                  </a:cubicBezTo>
                  <a:cubicBezTo>
                    <a:pt x="218893" y="174378"/>
                    <a:pt x="242899" y="174378"/>
                    <a:pt x="257704" y="189184"/>
                  </a:cubicBezTo>
                  <a:lnTo>
                    <a:pt x="381303" y="312784"/>
                  </a:lnTo>
                  <a:cubicBezTo>
                    <a:pt x="361211" y="328439"/>
                    <a:pt x="343924" y="347247"/>
                    <a:pt x="329683" y="368396"/>
                  </a:cubicBezTo>
                  <a:lnTo>
                    <a:pt x="204087" y="242800"/>
                  </a:lnTo>
                  <a:cubicBezTo>
                    <a:pt x="196684" y="235397"/>
                    <a:pt x="192983" y="225695"/>
                    <a:pt x="192983" y="215992"/>
                  </a:cubicBezTo>
                  <a:close/>
                  <a:moveTo>
                    <a:pt x="0" y="586730"/>
                  </a:moveTo>
                  <a:cubicBezTo>
                    <a:pt x="0" y="560978"/>
                    <a:pt x="20877" y="540101"/>
                    <a:pt x="46630" y="540101"/>
                  </a:cubicBezTo>
                  <a:lnTo>
                    <a:pt x="264675" y="540101"/>
                  </a:lnTo>
                  <a:lnTo>
                    <a:pt x="261251" y="574062"/>
                  </a:lnTo>
                  <a:cubicBezTo>
                    <a:pt x="261251" y="594332"/>
                    <a:pt x="262981" y="614197"/>
                    <a:pt x="267229" y="633360"/>
                  </a:cubicBezTo>
                  <a:lnTo>
                    <a:pt x="46630" y="633360"/>
                  </a:lnTo>
                  <a:cubicBezTo>
                    <a:pt x="20877" y="633360"/>
                    <a:pt x="0" y="612483"/>
                    <a:pt x="0" y="586730"/>
                  </a:cubicBezTo>
                  <a:close/>
                </a:path>
              </a:pathLst>
            </a:custGeom>
            <a:solidFill>
              <a:srgbClr val="D4971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147" name="椭圆 295"/>
            <p:cNvSpPr>
              <a:spLocks noChangeArrowheads="1"/>
            </p:cNvSpPr>
            <p:nvPr/>
          </p:nvSpPr>
          <p:spPr bwMode="auto">
            <a:xfrm>
              <a:off x="359760" y="305107"/>
              <a:ext cx="609364" cy="609364"/>
            </a:xfrm>
            <a:prstGeom prst="ellipse">
              <a:avLst/>
            </a:prstGeom>
            <a:solidFill>
              <a:srgbClr val="D4971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</p:grpSp>
      <p:sp>
        <p:nvSpPr>
          <p:cNvPr id="3078" name="任意多边形 296"/>
          <p:cNvSpPr>
            <a:spLocks noChangeArrowheads="1"/>
          </p:cNvSpPr>
          <p:nvPr/>
        </p:nvSpPr>
        <p:spPr bwMode="auto">
          <a:xfrm>
            <a:off x="687388" y="620713"/>
            <a:ext cx="1282700" cy="444500"/>
          </a:xfrm>
          <a:custGeom>
            <a:gdLst>
              <a:gd fmla="*/ 46829 w 1483473" name="T0"/>
              <a:gd fmla="*/ 374108 h 513674" name="T1"/>
              <a:gd fmla="*/ 152005 w 1483473" name="T2"/>
              <a:gd fmla="*/ 131827 h 513674" name="T3"/>
              <a:gd fmla="*/ 425460 w 1483473" name="T4"/>
              <a:gd fmla="*/ 79157 h 513674" name="T5"/>
              <a:gd fmla="*/ 730468 w 1483473" name="T6"/>
              <a:gd fmla="*/ 163429 h 513674" name="T7"/>
              <a:gd fmla="*/ 1109100 w 1483473" name="T8"/>
              <a:gd fmla="*/ 384641 h 513674" name="T9"/>
              <a:gd fmla="*/ 46829 w 1483473" name="T10"/>
              <a:gd fmla="*/ 374108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3079" name="矩形 5"/>
          <p:cNvSpPr>
            <a:spLocks noChangeArrowheads="1"/>
          </p:cNvSpPr>
          <p:nvPr/>
        </p:nvSpPr>
        <p:spPr bwMode="auto">
          <a:xfrm>
            <a:off x="3060700" y="3814763"/>
            <a:ext cx="6096000" cy="139700"/>
          </a:xfrm>
          <a:custGeom>
            <a:gdLst>
              <a:gd fmla="*/ 142631 w 6312986" name="T0"/>
              <a:gd fmla="*/ 0 h 140315" name="T1"/>
              <a:gd fmla="*/ 5886472 w 6312986" name="T2"/>
              <a:gd fmla="*/ 0 h 140315" name="T3"/>
              <a:gd fmla="*/ 5886472 w 6312986" name="T4"/>
              <a:gd fmla="*/ 139088 h 140315" name="T5"/>
              <a:gd fmla="*/ 0 w 6312986" name="T6"/>
              <a:gd fmla="*/ 139088 h 140315" name="T7"/>
              <a:gd fmla="*/ 142631 w 6312986" name="T8"/>
              <a:gd fmla="*/ 0 h 14031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312986" name="T15"/>
              <a:gd fmla="*/ 0 h 140315" name="T16"/>
              <a:gd fmla="*/ 6312986 w 6312986" name="T17"/>
              <a:gd fmla="*/ 140315 h 140315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40315" w="6312986">
                <a:moveTo>
                  <a:pt x="152966" y="0"/>
                </a:moveTo>
                <a:lnTo>
                  <a:pt x="6312986" y="0"/>
                </a:lnTo>
                <a:lnTo>
                  <a:pt x="6312986" y="140315"/>
                </a:lnTo>
                <a:lnTo>
                  <a:pt x="0" y="140315"/>
                </a:lnTo>
                <a:lnTo>
                  <a:pt x="152966" y="0"/>
                </a:lnTo>
                <a:close/>
              </a:path>
            </a:pathLst>
          </a:custGeom>
          <a:solidFill>
            <a:srgbClr val="05516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3080" name="Group 10"/>
          <p:cNvGrpSpPr/>
          <p:nvPr/>
        </p:nvGrpSpPr>
        <p:grpSpPr>
          <a:xfrm>
            <a:off x="4225925" y="987425"/>
            <a:ext cx="4945063" cy="1517650"/>
            <a:chExt cx="4944547" cy="1517351"/>
          </a:xfrm>
        </p:grpSpPr>
        <p:sp>
          <p:nvSpPr>
            <p:cNvPr id="3134" name="任意多边形 8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3135" name="Group 12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3136" name="任意多边形 10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3137" name="任意多边形 11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3138" name="任意多边形 12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3139" name="任意多边形 13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3140" name="任意多边形 14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3141" name="矩形 15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3142" name="矩形 16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3143" name="矩形 17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3144" name="矩形 18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3145" name="任意多边形 19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3081" name="矩形 333"/>
          <p:cNvSpPr>
            <a:spLocks noChangeArrowheads="1"/>
          </p:cNvSpPr>
          <p:nvPr/>
        </p:nvSpPr>
        <p:spPr bwMode="auto">
          <a:xfrm>
            <a:off x="7505700" y="482600"/>
            <a:ext cx="1258888" cy="649288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grpSp>
        <p:nvGrpSpPr>
          <p:cNvPr id="3082" name="Group 24"/>
          <p:cNvGrpSpPr/>
          <p:nvPr/>
        </p:nvGrpSpPr>
        <p:grpSpPr>
          <a:xfrm>
            <a:off x="3492500" y="3486150"/>
            <a:ext cx="409575" cy="355600"/>
            <a:chExt cx="795907" cy="692904"/>
          </a:xfrm>
        </p:grpSpPr>
        <p:sp>
          <p:nvSpPr>
            <p:cNvPr id="3122" name="Rectangle 35"/>
            <p:cNvSpPr>
              <a:spLocks noChangeArrowheads="1"/>
            </p:cNvSpPr>
            <p:nvPr/>
          </p:nvSpPr>
          <p:spPr bwMode="auto">
            <a:xfrm>
              <a:off x="507508" y="322107"/>
              <a:ext cx="61800" cy="337089"/>
            </a:xfrm>
            <a:prstGeom prst="rect">
              <a:avLst/>
            </a:prstGeom>
            <a:solidFill>
              <a:srgbClr val="4D281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3123" name="Oval 36"/>
            <p:cNvSpPr>
              <a:spLocks noChangeArrowheads="1"/>
            </p:cNvSpPr>
            <p:nvPr/>
          </p:nvSpPr>
          <p:spPr bwMode="auto">
            <a:xfrm>
              <a:off x="338963" y="0"/>
              <a:ext cx="402635" cy="402634"/>
            </a:xfrm>
            <a:prstGeom prst="ellipse">
              <a:avLst/>
            </a:prstGeom>
            <a:solidFill>
              <a:srgbClr val="73680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3124" name="Freeform 37"/>
            <p:cNvSpPr>
              <a:spLocks noChangeArrowheads="1"/>
            </p:cNvSpPr>
            <p:nvPr/>
          </p:nvSpPr>
          <p:spPr bwMode="auto">
            <a:xfrm>
              <a:off x="338963" y="0"/>
              <a:ext cx="194763" cy="402634"/>
            </a:xfrm>
            <a:custGeom>
              <a:gdLst>
                <a:gd fmla="*/ 862105140 w 44" name="T0"/>
                <a:gd fmla="*/ 0 h 91" name="T1"/>
                <a:gd fmla="*/ 0 w 44" name="T2"/>
                <a:gd fmla="*/ 900524125 h 91" name="T3"/>
                <a:gd fmla="*/ 862105140 w 44" name="T4"/>
                <a:gd fmla="*/ 1781474043 h 91" name="T5"/>
                <a:gd fmla="*/ 862105140 w 44" name="T6"/>
                <a:gd fmla="*/ 0 h 91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" name="T12"/>
                <a:gd fmla="*/ 0 h 91" name="T13"/>
                <a:gd fmla="*/ 44 w 44" name="T14"/>
                <a:gd fmla="*/ 91 h 91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91" w="44">
                  <a:moveTo>
                    <a:pt x="44" y="0"/>
                  </a:moveTo>
                  <a:cubicBezTo>
                    <a:pt x="20" y="1"/>
                    <a:pt x="0" y="21"/>
                    <a:pt x="0" y="46"/>
                  </a:cubicBezTo>
                  <a:cubicBezTo>
                    <a:pt x="0" y="71"/>
                    <a:pt x="20" y="91"/>
                    <a:pt x="44" y="91"/>
                  </a:cubicBezTo>
                  <a:lnTo>
                    <a:pt x="44" y="0"/>
                  </a:lnTo>
                  <a:close/>
                </a:path>
              </a:pathLst>
            </a:custGeom>
            <a:solidFill>
              <a:srgbClr val="8C822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125" name="Rectangle 38"/>
            <p:cNvSpPr>
              <a:spLocks noChangeArrowheads="1"/>
            </p:cNvSpPr>
            <p:nvPr/>
          </p:nvSpPr>
          <p:spPr bwMode="auto">
            <a:xfrm>
              <a:off x="136709" y="387652"/>
              <a:ext cx="48691" cy="271544"/>
            </a:xfrm>
            <a:prstGeom prst="rect">
              <a:avLst/>
            </a:prstGeom>
            <a:solidFill>
              <a:srgbClr val="4D281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3126" name="Oval 39"/>
            <p:cNvSpPr>
              <a:spLocks noChangeArrowheads="1"/>
            </p:cNvSpPr>
            <p:nvPr/>
          </p:nvSpPr>
          <p:spPr bwMode="auto">
            <a:xfrm>
              <a:off x="0" y="131090"/>
              <a:ext cx="318363" cy="320234"/>
            </a:xfrm>
            <a:prstGeom prst="ellipse">
              <a:avLst/>
            </a:prstGeom>
            <a:solidFill>
              <a:srgbClr val="73680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3127" name="Freeform 40"/>
            <p:cNvSpPr>
              <a:spLocks noChangeArrowheads="1"/>
            </p:cNvSpPr>
            <p:nvPr/>
          </p:nvSpPr>
          <p:spPr bwMode="auto">
            <a:xfrm>
              <a:off x="0" y="131090"/>
              <a:ext cx="153563" cy="320234"/>
            </a:xfrm>
            <a:custGeom>
              <a:gdLst>
                <a:gd fmla="*/ 673759856 w 35" name="T0"/>
                <a:gd fmla="*/ 0 h 72" name="T1"/>
                <a:gd fmla="*/ 0 w 35" name="T2"/>
                <a:gd fmla="*/ 712151491 h 72" name="T3"/>
                <a:gd fmla="*/ 673759856 w 35" name="T4"/>
                <a:gd fmla="*/ 1424302983 h 72" name="T5"/>
                <a:gd fmla="*/ 673759856 w 35" name="T6"/>
                <a:gd fmla="*/ 0 h 72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35" name="T12"/>
                <a:gd fmla="*/ 0 h 72" name="T13"/>
                <a:gd fmla="*/ 35 w 35" name="T14"/>
                <a:gd fmla="*/ 72 h 72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72" w="35">
                  <a:moveTo>
                    <a:pt x="35" y="0"/>
                  </a:moveTo>
                  <a:cubicBezTo>
                    <a:pt x="16" y="1"/>
                    <a:pt x="0" y="17"/>
                    <a:pt x="0" y="36"/>
                  </a:cubicBezTo>
                  <a:cubicBezTo>
                    <a:pt x="0" y="56"/>
                    <a:pt x="16" y="72"/>
                    <a:pt x="35" y="72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8C822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128" name="Rectangle 41"/>
            <p:cNvSpPr>
              <a:spLocks noChangeArrowheads="1"/>
            </p:cNvSpPr>
            <p:nvPr/>
          </p:nvSpPr>
          <p:spPr bwMode="auto">
            <a:xfrm>
              <a:off x="707889" y="565559"/>
              <a:ext cx="20600" cy="127345"/>
            </a:xfrm>
            <a:prstGeom prst="rect">
              <a:avLst/>
            </a:prstGeom>
            <a:solidFill>
              <a:srgbClr val="4D281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3129" name="Oval 42"/>
            <p:cNvSpPr>
              <a:spLocks noChangeArrowheads="1"/>
            </p:cNvSpPr>
            <p:nvPr/>
          </p:nvSpPr>
          <p:spPr bwMode="auto">
            <a:xfrm>
              <a:off x="640471" y="445706"/>
              <a:ext cx="155436" cy="151690"/>
            </a:xfrm>
            <a:prstGeom prst="ellipse">
              <a:avLst/>
            </a:prstGeom>
            <a:solidFill>
              <a:srgbClr val="73680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3130" name="Freeform 43"/>
            <p:cNvSpPr>
              <a:spLocks noChangeArrowheads="1"/>
            </p:cNvSpPr>
            <p:nvPr/>
          </p:nvSpPr>
          <p:spPr bwMode="auto">
            <a:xfrm>
              <a:off x="640471" y="445706"/>
              <a:ext cx="74909" cy="151690"/>
            </a:xfrm>
            <a:custGeom>
              <a:gdLst>
                <a:gd fmla="*/ 330079899 w 17" name="T0"/>
                <a:gd fmla="*/ 0 h 34" name="T1"/>
                <a:gd fmla="*/ 0 w 17" name="T2"/>
                <a:gd fmla="*/ 338380237 h 34" name="T3"/>
                <a:gd fmla="*/ 330079899 w 17" name="T4"/>
                <a:gd fmla="*/ 676760474 h 34" name="T5"/>
                <a:gd fmla="*/ 330079899 w 17" name="T6"/>
                <a:gd fmla="*/ 0 h 34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7" name="T12"/>
                <a:gd fmla="*/ 0 h 34" name="T13"/>
                <a:gd fmla="*/ 17 w 17" name="T14"/>
                <a:gd fmla="*/ 34 h 34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34" w="17">
                  <a:moveTo>
                    <a:pt x="17" y="0"/>
                  </a:moveTo>
                  <a:cubicBezTo>
                    <a:pt x="8" y="0"/>
                    <a:pt x="0" y="8"/>
                    <a:pt x="0" y="17"/>
                  </a:cubicBezTo>
                  <a:cubicBezTo>
                    <a:pt x="0" y="26"/>
                    <a:pt x="8" y="34"/>
                    <a:pt x="17" y="34"/>
                  </a:cubicBezTo>
                  <a:lnTo>
                    <a:pt x="17" y="0"/>
                  </a:lnTo>
                  <a:close/>
                </a:path>
              </a:pathLst>
            </a:custGeom>
            <a:solidFill>
              <a:srgbClr val="8C822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131" name="Rectangle 44"/>
            <p:cNvSpPr>
              <a:spLocks noChangeArrowheads="1"/>
            </p:cNvSpPr>
            <p:nvPr/>
          </p:nvSpPr>
          <p:spPr bwMode="auto">
            <a:xfrm>
              <a:off x="410126" y="565559"/>
              <a:ext cx="22473" cy="127345"/>
            </a:xfrm>
            <a:prstGeom prst="rect">
              <a:avLst/>
            </a:prstGeom>
            <a:solidFill>
              <a:srgbClr val="4D281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3132" name="Oval 45"/>
            <p:cNvSpPr>
              <a:spLocks noChangeArrowheads="1"/>
            </p:cNvSpPr>
            <p:nvPr/>
          </p:nvSpPr>
          <p:spPr bwMode="auto">
            <a:xfrm>
              <a:off x="348326" y="445706"/>
              <a:ext cx="149818" cy="151690"/>
            </a:xfrm>
            <a:prstGeom prst="ellipse">
              <a:avLst/>
            </a:prstGeom>
            <a:solidFill>
              <a:srgbClr val="73680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3133" name="Freeform 46"/>
            <p:cNvSpPr>
              <a:spLocks noChangeArrowheads="1"/>
            </p:cNvSpPr>
            <p:nvPr/>
          </p:nvSpPr>
          <p:spPr bwMode="auto">
            <a:xfrm>
              <a:off x="348326" y="445706"/>
              <a:ext cx="71163" cy="151690"/>
            </a:xfrm>
            <a:custGeom>
              <a:gdLst>
                <a:gd fmla="*/ 316510786 w 16" name="T0"/>
                <a:gd fmla="*/ 0 h 34" name="T1"/>
                <a:gd fmla="*/ 0 w 16" name="T2"/>
                <a:gd fmla="*/ 338380237 h 34" name="T3"/>
                <a:gd fmla="*/ 316510786 w 16" name="T4"/>
                <a:gd fmla="*/ 676760474 h 34" name="T5"/>
                <a:gd fmla="*/ 316510786 w 16" name="T6"/>
                <a:gd fmla="*/ 0 h 34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6" name="T12"/>
                <a:gd fmla="*/ 0 h 34" name="T13"/>
                <a:gd fmla="*/ 16 w 16" name="T14"/>
                <a:gd fmla="*/ 34 h 34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34" w="16">
                  <a:moveTo>
                    <a:pt x="16" y="0"/>
                  </a:moveTo>
                  <a:cubicBezTo>
                    <a:pt x="7" y="0"/>
                    <a:pt x="0" y="8"/>
                    <a:pt x="0" y="17"/>
                  </a:cubicBezTo>
                  <a:cubicBezTo>
                    <a:pt x="0" y="26"/>
                    <a:pt x="7" y="34"/>
                    <a:pt x="16" y="34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8C822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3083" name="Group 37"/>
          <p:cNvGrpSpPr/>
          <p:nvPr/>
        </p:nvGrpSpPr>
        <p:grpSpPr>
          <a:xfrm>
            <a:off x="5562600" y="2659063"/>
            <a:ext cx="3354388" cy="1155700"/>
            <a:chExt cx="5275952" cy="1817717"/>
          </a:xfrm>
        </p:grpSpPr>
        <p:grpSp>
          <p:nvGrpSpPr>
            <p:cNvPr id="3103" name="Group 38"/>
            <p:cNvGrpSpPr/>
            <p:nvPr/>
          </p:nvGrpSpPr>
          <p:grpSpPr>
            <a:xfrm>
              <a:off x="3408690" y="325536"/>
              <a:ext cx="502418" cy="1492181"/>
              <a:chExt cx="502418" cy="1492181"/>
            </a:xfrm>
          </p:grpSpPr>
          <p:sp>
            <p:nvSpPr>
              <p:cNvPr id="3119" name="矩形 33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30629" cy="1487156"/>
              </a:xfrm>
              <a:prstGeom prst="rect">
                <a:avLst/>
              </a:prstGeom>
              <a:blipFill dpi="0" rotWithShape="1">
                <a:blip r:embed="rId2"/>
                <a:tile algn="tl" flip="none" sx="100000" sy="100000" tx="0" ty="0"/>
              </a:blip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000000"/>
                  </a:solidFill>
                  <a:latin charset="0" panose="020f0502020204030204" pitchFamily="34" typeface="Calibri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3120" name="任意多边形 336"/>
              <p:cNvSpPr>
                <a:spLocks noChangeArrowheads="1"/>
              </p:cNvSpPr>
              <p:nvPr/>
            </p:nvSpPr>
            <p:spPr bwMode="auto">
              <a:xfrm>
                <a:off x="50242" y="5025"/>
                <a:ext cx="256233" cy="1482131"/>
              </a:xfrm>
              <a:custGeom>
                <a:gdLst>
                  <a:gd fmla="*/ 0 w 256233" name="T0"/>
                  <a:gd fmla="*/ 0 h 1482131" name="T1"/>
                  <a:gd fmla="*/ 195943 w 256233" name="T2"/>
                  <a:gd fmla="*/ 180870 h 1482131" name="T3"/>
                  <a:gd fmla="*/ 256233 w 256233" name="T4"/>
                  <a:gd fmla="*/ 1482131 h 1482131" name="T5"/>
                  <a:gd fmla="*/ 80387 w 256233" name="T6"/>
                  <a:gd fmla="*/ 1477107 h 1482131" name="T7"/>
                  <a:gd fmla="*/ 0 w 256233" name="T8"/>
                  <a:gd fmla="*/ 0 h 148213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56233" name="T15"/>
                  <a:gd fmla="*/ 0 h 1482131" name="T16"/>
                  <a:gd fmla="*/ 256233 w 256233" name="T17"/>
                  <a:gd fmla="*/ 1482131 h 148213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82131" w="256233">
                    <a:moveTo>
                      <a:pt x="0" y="0"/>
                    </a:moveTo>
                    <a:lnTo>
                      <a:pt x="195943" y="180870"/>
                    </a:lnTo>
                    <a:lnTo>
                      <a:pt x="256233" y="1482131"/>
                    </a:lnTo>
                    <a:lnTo>
                      <a:pt x="80387" y="1477107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2"/>
                <a:tile algn="tl" flip="none" sx="100000" sy="100000" tx="0" ty="0"/>
              </a:blip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121" name="任意多边形 337"/>
              <p:cNvSpPr>
                <a:spLocks noChangeArrowheads="1"/>
              </p:cNvSpPr>
              <p:nvPr/>
            </p:nvSpPr>
            <p:spPr bwMode="auto">
              <a:xfrm>
                <a:off x="241161" y="150726"/>
                <a:ext cx="261257" cy="1341455"/>
              </a:xfrm>
              <a:custGeom>
                <a:gdLst>
                  <a:gd fmla="*/ 0 w 261257" name="T0"/>
                  <a:gd fmla="*/ 35169 h 1341455" name="T1"/>
                  <a:gd fmla="*/ 190918 w 261257" name="T2"/>
                  <a:gd fmla="*/ 0 h 1341455" name="T3"/>
                  <a:gd fmla="*/ 261257 w 261257" name="T4"/>
                  <a:gd fmla="*/ 1336430 h 1341455" name="T5"/>
                  <a:gd fmla="*/ 60290 w 261257" name="T6"/>
                  <a:gd fmla="*/ 1341455 h 1341455" name="T7"/>
                  <a:gd fmla="*/ 0 w 261257" name="T8"/>
                  <a:gd fmla="*/ 35169 h 134145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61257" name="T15"/>
                  <a:gd fmla="*/ 0 h 1341455" name="T16"/>
                  <a:gd fmla="*/ 261257 w 261257" name="T17"/>
                  <a:gd fmla="*/ 1341455 h 134145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341455" w="261257">
                    <a:moveTo>
                      <a:pt x="0" y="35169"/>
                    </a:moveTo>
                    <a:lnTo>
                      <a:pt x="190918" y="0"/>
                    </a:lnTo>
                    <a:lnTo>
                      <a:pt x="261257" y="1336430"/>
                    </a:lnTo>
                    <a:lnTo>
                      <a:pt x="60290" y="1341455"/>
                    </a:lnTo>
                    <a:lnTo>
                      <a:pt x="0" y="35169"/>
                    </a:lnTo>
                    <a:close/>
                  </a:path>
                </a:pathLst>
              </a:custGeom>
              <a:blipFill dpi="0" rotWithShape="1">
                <a:blip r:embed="rId2"/>
                <a:tile algn="tl" flip="none" sx="100000" sy="100000" tx="0" ty="0"/>
              </a:blip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  <p:sp>
          <p:nvSpPr>
            <p:cNvPr id="3104" name="任意多边形 318"/>
            <p:cNvSpPr>
              <a:spLocks noChangeArrowheads="1"/>
            </p:cNvSpPr>
            <p:nvPr/>
          </p:nvSpPr>
          <p:spPr bwMode="auto">
            <a:xfrm>
              <a:off x="2087442" y="0"/>
              <a:ext cx="395974" cy="1817717"/>
            </a:xfrm>
            <a:custGeom>
              <a:gdLst>
                <a:gd fmla="*/ 32336 w 395974" name="T0"/>
                <a:gd fmla="*/ 41968 h 1817717" name="T1"/>
                <a:gd fmla="*/ 32336 w 395974" name="T2"/>
                <a:gd fmla="*/ 87687 h 1817717" name="T3"/>
                <a:gd fmla="*/ 212849 w 395974" name="T4"/>
                <a:gd fmla="*/ 87687 h 1817717" name="T5"/>
                <a:gd fmla="*/ 212849 w 395974" name="T6"/>
                <a:gd fmla="*/ 41968 h 1817717" name="T7"/>
                <a:gd fmla="*/ 32336 w 395974" name="T8"/>
                <a:gd fmla="*/ 41968 h 1817717" name="T9"/>
                <a:gd fmla="*/ 210589 w 395974" name="T10"/>
                <a:gd fmla="*/ 0 h 1817717" name="T11"/>
                <a:gd fmla="*/ 354676 w 395974" name="T12"/>
                <a:gd fmla="*/ 60960 h 1817717" name="T13"/>
                <a:gd fmla="*/ 387927 w 395974" name="T14"/>
                <a:gd fmla="*/ 110837 h 1817717" name="T15"/>
                <a:gd fmla="*/ 395974 w 395974" name="T16"/>
                <a:gd fmla="*/ 1817717 h 1817717" name="T17"/>
                <a:gd fmla="*/ 4883 w 395974" name="T18"/>
                <a:gd fmla="*/ 1816473 h 1817717" name="T19"/>
                <a:gd fmla="*/ 0 w 395974" name="T20"/>
                <a:gd fmla="*/ 11084 h 1817717" name="T21"/>
                <a:gd fmla="*/ 210589 w 395974" name="T22"/>
                <a:gd fmla="*/ 0 h 1817717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395974" name="T36"/>
                <a:gd fmla="*/ 0 h 1817717" name="T37"/>
                <a:gd fmla="*/ 395974 w 395974" name="T38"/>
                <a:gd fmla="*/ 1817717 h 1817717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1817717" w="395974">
                  <a:moveTo>
                    <a:pt x="32336" y="41968"/>
                  </a:moveTo>
                  <a:lnTo>
                    <a:pt x="32336" y="87687"/>
                  </a:lnTo>
                  <a:lnTo>
                    <a:pt x="212849" y="87687"/>
                  </a:lnTo>
                  <a:lnTo>
                    <a:pt x="212849" y="41968"/>
                  </a:lnTo>
                  <a:lnTo>
                    <a:pt x="32336" y="41968"/>
                  </a:lnTo>
                  <a:close/>
                  <a:moveTo>
                    <a:pt x="210589" y="0"/>
                  </a:moveTo>
                  <a:lnTo>
                    <a:pt x="354676" y="60960"/>
                  </a:lnTo>
                  <a:lnTo>
                    <a:pt x="387927" y="110837"/>
                  </a:lnTo>
                  <a:cubicBezTo>
                    <a:pt x="390609" y="679797"/>
                    <a:pt x="393292" y="1248757"/>
                    <a:pt x="395974" y="1817717"/>
                  </a:cubicBezTo>
                  <a:lnTo>
                    <a:pt x="4883" y="1816473"/>
                  </a:lnTo>
                  <a:cubicBezTo>
                    <a:pt x="3255" y="1208327"/>
                    <a:pt x="1628" y="619230"/>
                    <a:pt x="0" y="11084"/>
                  </a:cubicBezTo>
                  <a:lnTo>
                    <a:pt x="210589" y="0"/>
                  </a:lnTo>
                  <a:close/>
                </a:path>
              </a:pathLst>
            </a:cu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105" name="矩形 319"/>
            <p:cNvSpPr>
              <a:spLocks noChangeArrowheads="1"/>
            </p:cNvSpPr>
            <p:nvPr/>
          </p:nvSpPr>
          <p:spPr bwMode="auto">
            <a:xfrm>
              <a:off x="1716964" y="1372370"/>
              <a:ext cx="148281" cy="445347"/>
            </a:xfrm>
            <a:prstGeom prst="rect">
              <a:avLst/>
            </a:pr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3106" name="任意多边形 320"/>
            <p:cNvSpPr>
              <a:spLocks noChangeArrowheads="1"/>
            </p:cNvSpPr>
            <p:nvPr/>
          </p:nvSpPr>
          <p:spPr bwMode="auto">
            <a:xfrm>
              <a:off x="4296699" y="515755"/>
              <a:ext cx="351692" cy="1301962"/>
            </a:xfrm>
            <a:custGeom>
              <a:gdLst>
                <a:gd fmla="*/ 0 w 351692" name="T0"/>
                <a:gd fmla="*/ 0 h 1301962" name="T1"/>
                <a:gd fmla="*/ 216040 w 351692" name="T2"/>
                <a:gd fmla="*/ 130629 h 1301962" name="T3"/>
                <a:gd fmla="*/ 237712 w 351692" name="T4"/>
                <a:gd fmla="*/ 362835 h 1301962" name="T5"/>
                <a:gd fmla="*/ 276329 w 351692" name="T6"/>
                <a:gd fmla="*/ 372489 h 1301962" name="T7"/>
                <a:gd fmla="*/ 351692 w 351692" name="T8"/>
                <a:gd fmla="*/ 1286889 h 1301962" name="T9"/>
                <a:gd fmla="*/ 60290 w 351692" name="T10"/>
                <a:gd fmla="*/ 1301962 h 1301962" name="T11"/>
                <a:gd fmla="*/ 40124 w 351692" name="T12"/>
                <a:gd fmla="*/ 507442 h 1301962" name="T13"/>
                <a:gd fmla="*/ 0 w 351692" name="T14"/>
                <a:gd fmla="*/ 507442 h 1301962" name="T15"/>
                <a:gd fmla="*/ 0 w 351692" name="T16"/>
                <a:gd fmla="*/ 0 h 1301962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51692" name="T27"/>
                <a:gd fmla="*/ 0 h 1301962" name="T28"/>
                <a:gd fmla="*/ 351692 w 351692" name="T29"/>
                <a:gd fmla="*/ 1301962 h 1301962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301962" w="351692">
                  <a:moveTo>
                    <a:pt x="0" y="0"/>
                  </a:moveTo>
                  <a:lnTo>
                    <a:pt x="216040" y="130629"/>
                  </a:lnTo>
                  <a:lnTo>
                    <a:pt x="237712" y="362835"/>
                  </a:lnTo>
                  <a:lnTo>
                    <a:pt x="276329" y="372489"/>
                  </a:lnTo>
                  <a:lnTo>
                    <a:pt x="351692" y="1286889"/>
                  </a:lnTo>
                  <a:lnTo>
                    <a:pt x="60290" y="1301962"/>
                  </a:lnTo>
                  <a:lnTo>
                    <a:pt x="40124" y="507442"/>
                  </a:lnTo>
                  <a:lnTo>
                    <a:pt x="0" y="507442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107" name="矩形 321"/>
            <p:cNvSpPr>
              <a:spLocks noChangeArrowheads="1"/>
            </p:cNvSpPr>
            <p:nvPr/>
          </p:nvSpPr>
          <p:spPr bwMode="auto">
            <a:xfrm>
              <a:off x="4893140" y="531110"/>
              <a:ext cx="211647" cy="1286607"/>
            </a:xfrm>
            <a:prstGeom prst="rect">
              <a:avLst/>
            </a:pr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3108" name="矩形 31"/>
            <p:cNvSpPr>
              <a:spLocks noChangeArrowheads="1"/>
            </p:cNvSpPr>
            <p:nvPr/>
          </p:nvSpPr>
          <p:spPr bwMode="auto">
            <a:xfrm>
              <a:off x="1323329" y="1126452"/>
              <a:ext cx="183570" cy="691265"/>
            </a:xfrm>
            <a:custGeom>
              <a:gdLst>
                <a:gd fmla="*/ 0 w 183570" name="T0"/>
                <a:gd fmla="*/ 0 h 691265" name="T1"/>
                <a:gd fmla="*/ 183570 w 183570" name="T2"/>
                <a:gd fmla="*/ 53340 h 691265" name="T3"/>
                <a:gd fmla="*/ 183570 w 183570" name="T4"/>
                <a:gd fmla="*/ 691265 h 691265" name="T5"/>
                <a:gd fmla="*/ 0 w 183570" name="T6"/>
                <a:gd fmla="*/ 691265 h 691265" name="T7"/>
                <a:gd fmla="*/ 0 w 183570" name="T8"/>
                <a:gd fmla="*/ 0 h 69126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83570" name="T15"/>
                <a:gd fmla="*/ 0 h 691265" name="T16"/>
                <a:gd fmla="*/ 183570 w 183570" name="T17"/>
                <a:gd fmla="*/ 691265 h 69126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691265" w="183570">
                  <a:moveTo>
                    <a:pt x="0" y="0"/>
                  </a:moveTo>
                  <a:lnTo>
                    <a:pt x="183570" y="53340"/>
                  </a:lnTo>
                  <a:lnTo>
                    <a:pt x="183570" y="691265"/>
                  </a:lnTo>
                  <a:lnTo>
                    <a:pt x="0" y="691265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109" name="任意多边形 323"/>
            <p:cNvSpPr>
              <a:spLocks noChangeArrowheads="1"/>
            </p:cNvSpPr>
            <p:nvPr/>
          </p:nvSpPr>
          <p:spPr bwMode="auto">
            <a:xfrm>
              <a:off x="1500213" y="1127258"/>
              <a:ext cx="216750" cy="690459"/>
            </a:xfrm>
            <a:custGeom>
              <a:gdLst>
                <a:gd fmla="*/ 2942 w 229500" name="T0"/>
                <a:gd fmla="*/ 148434 h 704336" name="T1"/>
                <a:gd fmla="*/ 44890 w 229500" name="T2"/>
                <a:gd fmla="*/ 94997 h 704336" name="T3"/>
                <a:gd fmla="*/ 61423 w 229500" name="T4"/>
                <a:gd fmla="*/ 94997 h 704336" name="T5"/>
                <a:gd fmla="*/ 83466 w 229500" name="T6"/>
                <a:gd fmla="*/ 5938 h 704336" name="T7"/>
                <a:gd fmla="*/ 204708 w 229500" name="T8"/>
                <a:gd fmla="*/ 0 h 704336" name="T9"/>
                <a:gd fmla="*/ 193687 w 229500" name="T10"/>
                <a:gd fmla="*/ 676855 h 704336" name="T11"/>
                <a:gd fmla="*/ 2715 w 229500" name="T12"/>
                <a:gd fmla="*/ 675322 h 704336" name="T13"/>
                <a:gd fmla="*/ 2942 w 229500" name="T14"/>
                <a:gd fmla="*/ 148434 h 7043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229500" name="T24"/>
                <a:gd fmla="*/ 0 h 704336" name="T25"/>
                <a:gd fmla="*/ 229500 w 229500" name="T26"/>
                <a:gd fmla="*/ 704336 h 704336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704336" w="229500">
                  <a:moveTo>
                    <a:pt x="3298" y="154460"/>
                  </a:moveTo>
                  <a:lnTo>
                    <a:pt x="50327" y="98854"/>
                  </a:lnTo>
                  <a:lnTo>
                    <a:pt x="68862" y="98854"/>
                  </a:lnTo>
                  <a:lnTo>
                    <a:pt x="93575" y="6179"/>
                  </a:lnTo>
                  <a:lnTo>
                    <a:pt x="229500" y="0"/>
                  </a:lnTo>
                  <a:lnTo>
                    <a:pt x="217143" y="704336"/>
                  </a:lnTo>
                  <a:lnTo>
                    <a:pt x="3044" y="702741"/>
                  </a:lnTo>
                  <a:cubicBezTo>
                    <a:pt x="5104" y="521509"/>
                    <a:pt x="-4940" y="348049"/>
                    <a:pt x="3298" y="154460"/>
                  </a:cubicBezTo>
                  <a:close/>
                </a:path>
              </a:pathLst>
            </a:cu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grpSp>
          <p:nvGrpSpPr>
            <p:cNvPr id="3110" name="Group 48"/>
            <p:cNvGrpSpPr/>
            <p:nvPr/>
          </p:nvGrpSpPr>
          <p:grpSpPr>
            <a:xfrm>
              <a:off x="0" y="182454"/>
              <a:ext cx="858757" cy="1635263"/>
              <a:chExt cx="858757" cy="1635263"/>
            </a:xfrm>
          </p:grpSpPr>
          <p:sp>
            <p:nvSpPr>
              <p:cNvPr id="3113" name="任意多边形 327"/>
              <p:cNvSpPr>
                <a:spLocks noChangeArrowheads="1"/>
              </p:cNvSpPr>
              <p:nvPr/>
            </p:nvSpPr>
            <p:spPr bwMode="auto">
              <a:xfrm>
                <a:off x="0" y="314857"/>
                <a:ext cx="191411" cy="872515"/>
              </a:xfrm>
              <a:custGeom>
                <a:gdLst>
                  <a:gd fmla="*/ 2613 w 191411" name="T0"/>
                  <a:gd fmla="*/ 871614 h 872515" name="T1"/>
                  <a:gd fmla="*/ 0 w 191411" name="T2"/>
                  <a:gd fmla="*/ 0 h 872515" name="T3"/>
                  <a:gd fmla="*/ 92598 w 191411" name="T4"/>
                  <a:gd fmla="*/ 0 h 872515" name="T5"/>
                  <a:gd fmla="*/ 81023 w 191411" name="T6"/>
                  <a:gd fmla="*/ 208345 h 872515" name="T7"/>
                  <a:gd fmla="*/ 185195 w 191411" name="T8"/>
                  <a:gd fmla="*/ 208345 h 872515" name="T9"/>
                  <a:gd fmla="*/ 191411 w 191411" name="T10"/>
                  <a:gd fmla="*/ 872515 h 872515" name="T11"/>
                  <a:gd fmla="*/ 2613 w 191411" name="T12"/>
                  <a:gd fmla="*/ 871614 h 872515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91411" name="T21"/>
                  <a:gd fmla="*/ 0 h 872515" name="T22"/>
                  <a:gd fmla="*/ 191411 w 191411" name="T23"/>
                  <a:gd fmla="*/ 872515 h 872515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872515" w="191411">
                    <a:moveTo>
                      <a:pt x="2613" y="871614"/>
                    </a:moveTo>
                    <a:lnTo>
                      <a:pt x="0" y="0"/>
                    </a:lnTo>
                    <a:lnTo>
                      <a:pt x="92598" y="0"/>
                    </a:lnTo>
                    <a:lnTo>
                      <a:pt x="81023" y="208345"/>
                    </a:lnTo>
                    <a:lnTo>
                      <a:pt x="185195" y="208345"/>
                    </a:lnTo>
                    <a:lnTo>
                      <a:pt x="191411" y="872515"/>
                    </a:lnTo>
                    <a:lnTo>
                      <a:pt x="2613" y="8716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114" name="任意多边形 328"/>
              <p:cNvSpPr>
                <a:spLocks noChangeArrowheads="1"/>
              </p:cNvSpPr>
              <p:nvPr/>
            </p:nvSpPr>
            <p:spPr bwMode="auto">
              <a:xfrm>
                <a:off x="92598" y="338006"/>
                <a:ext cx="81023" cy="231493"/>
              </a:xfrm>
              <a:custGeom>
                <a:gdLst>
                  <a:gd fmla="*/ 11574 w 81023" name="T0"/>
                  <a:gd fmla="*/ 0 h 231493" name="T1"/>
                  <a:gd fmla="*/ 81023 w 81023" name="T2"/>
                  <a:gd fmla="*/ 0 h 231493" name="T3"/>
                  <a:gd fmla="*/ 81023 w 81023" name="T4"/>
                  <a:gd fmla="*/ 231493 h 231493" name="T5"/>
                  <a:gd fmla="*/ 0 w 81023" name="T6"/>
                  <a:gd fmla="*/ 219919 h 231493" name="T7"/>
                  <a:gd fmla="*/ 11574 w 81023" name="T8"/>
                  <a:gd fmla="*/ 0 h 23149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1023" name="T15"/>
                  <a:gd fmla="*/ 0 h 231493" name="T16"/>
                  <a:gd fmla="*/ 81023 w 81023" name="T17"/>
                  <a:gd fmla="*/ 231493 h 23149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31493" w="81023">
                    <a:moveTo>
                      <a:pt x="11574" y="0"/>
                    </a:moveTo>
                    <a:lnTo>
                      <a:pt x="81023" y="0"/>
                    </a:lnTo>
                    <a:lnTo>
                      <a:pt x="81023" y="231493"/>
                    </a:lnTo>
                    <a:lnTo>
                      <a:pt x="0" y="219919"/>
                    </a:lnTo>
                    <a:lnTo>
                      <a:pt x="1157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115" name="任意多边形 329"/>
              <p:cNvSpPr>
                <a:spLocks noChangeArrowheads="1"/>
              </p:cNvSpPr>
              <p:nvPr/>
            </p:nvSpPr>
            <p:spPr bwMode="auto">
              <a:xfrm>
                <a:off x="169004" y="350473"/>
                <a:ext cx="416689" cy="1284790"/>
              </a:xfrm>
              <a:custGeom>
                <a:gdLst>
                  <a:gd fmla="*/ 0 w 416689" name="T0"/>
                  <a:gd fmla="*/ 194969 h 1284790" name="T1"/>
                  <a:gd fmla="*/ 3558 w 416689" name="T2"/>
                  <a:gd fmla="*/ 902 h 1284790" name="T3"/>
                  <a:gd fmla="*/ 275991 w 416689" name="T4"/>
                  <a:gd fmla="*/ 0 h 1284790" name="T5"/>
                  <a:gd fmla="*/ 289367 w 416689" name="T6"/>
                  <a:gd fmla="*/ 137095 h 1284790" name="T7"/>
                  <a:gd fmla="*/ 335666 w 416689" name="T8"/>
                  <a:gd fmla="*/ 148670 h 1284790" name="T9"/>
                  <a:gd fmla="*/ 416689 w 416689" name="T10"/>
                  <a:gd fmla="*/ 148670 h 1284790" name="T11"/>
                  <a:gd fmla="*/ 383804 w 416689" name="T12"/>
                  <a:gd fmla="*/ 1284790 h 1284790" name="T13"/>
                  <a:gd fmla="*/ 8918 w 416689" name="T14"/>
                  <a:gd fmla="*/ 1283890 h 1284790" name="T15"/>
                  <a:gd fmla="*/ 0 w 416689" name="T16"/>
                  <a:gd fmla="*/ 194969 h 128479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416689" name="T27"/>
                  <a:gd fmla="*/ 0 h 1284790" name="T28"/>
                  <a:gd fmla="*/ 416689 w 416689" name="T29"/>
                  <a:gd fmla="*/ 1284790 h 128479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284790" w="416689">
                    <a:moveTo>
                      <a:pt x="0" y="194969"/>
                    </a:moveTo>
                    <a:lnTo>
                      <a:pt x="3558" y="902"/>
                    </a:lnTo>
                    <a:lnTo>
                      <a:pt x="275991" y="0"/>
                    </a:lnTo>
                    <a:lnTo>
                      <a:pt x="289367" y="137095"/>
                    </a:lnTo>
                    <a:lnTo>
                      <a:pt x="335666" y="148670"/>
                    </a:lnTo>
                    <a:lnTo>
                      <a:pt x="416689" y="148670"/>
                    </a:lnTo>
                    <a:lnTo>
                      <a:pt x="383804" y="1284790"/>
                    </a:lnTo>
                    <a:lnTo>
                      <a:pt x="8918" y="1283890"/>
                    </a:lnTo>
                    <a:cubicBezTo>
                      <a:pt x="5945" y="920916"/>
                      <a:pt x="2973" y="557943"/>
                      <a:pt x="0" y="1949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116" name="等腰三角形 330"/>
              <p:cNvSpPr>
                <a:spLocks noChangeArrowheads="1"/>
              </p:cNvSpPr>
              <p:nvPr/>
            </p:nvSpPr>
            <p:spPr bwMode="auto">
              <a:xfrm>
                <a:off x="185195" y="232739"/>
                <a:ext cx="258830" cy="136556"/>
              </a:xfrm>
              <a:prstGeom prst="triangle">
                <a:avLst>
                  <a:gd fmla="val 50000" name="adj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000000"/>
                  </a:solidFill>
                  <a:latin charset="0" panose="020f0502020204030204" pitchFamily="34" typeface="Calibri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3117" name="矩形 23"/>
              <p:cNvSpPr>
                <a:spLocks noChangeArrowheads="1"/>
              </p:cNvSpPr>
              <p:nvPr/>
            </p:nvSpPr>
            <p:spPr bwMode="auto">
              <a:xfrm>
                <a:off x="306730" y="0"/>
                <a:ext cx="18000" cy="252000"/>
              </a:xfrm>
              <a:prstGeom prst="triangle">
                <a:avLst>
                  <a:gd fmla="val 50000" name="adj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000000"/>
                  </a:solidFill>
                  <a:latin charset="0" panose="020f0502020204030204" pitchFamily="34" typeface="Calibri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3118" name="任意多边形 332"/>
              <p:cNvSpPr>
                <a:spLocks noChangeArrowheads="1"/>
              </p:cNvSpPr>
              <p:nvPr/>
            </p:nvSpPr>
            <p:spPr bwMode="auto">
              <a:xfrm>
                <a:off x="525125" y="380126"/>
                <a:ext cx="333632" cy="1232118"/>
              </a:xfrm>
              <a:custGeom>
                <a:gdLst>
                  <a:gd fmla="*/ 0 w 333632" name="T0"/>
                  <a:gd fmla="*/ 117389 h 1232118" name="T1"/>
                  <a:gd fmla="*/ 24713 w 333632" name="T2"/>
                  <a:gd fmla="*/ 6178 h 1232118" name="T3"/>
                  <a:gd fmla="*/ 74140 w 333632" name="T4"/>
                  <a:gd fmla="*/ 0 h 1232118" name="T5"/>
                  <a:gd fmla="*/ 321275 w 333632" name="T6"/>
                  <a:gd fmla="*/ 253313 h 1232118" name="T7"/>
                  <a:gd fmla="*/ 333632 w 333632" name="T8"/>
                  <a:gd fmla="*/ 1229497 h 1232118" name="T9"/>
                  <a:gd fmla="*/ 17597 w 333632" name="T10"/>
                  <a:gd fmla="*/ 1232118 h 1232118" name="T11"/>
                  <a:gd fmla="*/ 0 w 333632" name="T12"/>
                  <a:gd fmla="*/ 117389 h 123211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33632" name="T21"/>
                  <a:gd fmla="*/ 0 h 1232118" name="T22"/>
                  <a:gd fmla="*/ 333632 w 333632" name="T23"/>
                  <a:gd fmla="*/ 1232118 h 123211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232118" w="333632">
                    <a:moveTo>
                      <a:pt x="0" y="117389"/>
                    </a:moveTo>
                    <a:lnTo>
                      <a:pt x="24713" y="6178"/>
                    </a:lnTo>
                    <a:lnTo>
                      <a:pt x="74140" y="0"/>
                    </a:lnTo>
                    <a:lnTo>
                      <a:pt x="321275" y="253313"/>
                    </a:lnTo>
                    <a:lnTo>
                      <a:pt x="333632" y="1229497"/>
                    </a:lnTo>
                    <a:lnTo>
                      <a:pt x="17597" y="1232118"/>
                    </a:lnTo>
                    <a:cubicBezTo>
                      <a:pt x="15538" y="861415"/>
                      <a:pt x="20594" y="494270"/>
                      <a:pt x="0" y="11738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  <p:sp>
          <p:nvSpPr>
            <p:cNvPr id="3111" name="矩形 325"/>
            <p:cNvSpPr>
              <a:spLocks noChangeArrowheads="1"/>
            </p:cNvSpPr>
            <p:nvPr/>
          </p:nvSpPr>
          <p:spPr bwMode="auto">
            <a:xfrm>
              <a:off x="893157" y="480489"/>
              <a:ext cx="381671" cy="1337228"/>
            </a:xfrm>
            <a:prstGeom prst="rect">
              <a:avLst/>
            </a:pr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3112" name="矩形 326"/>
            <p:cNvSpPr>
              <a:spLocks noChangeArrowheads="1"/>
            </p:cNvSpPr>
            <p:nvPr/>
          </p:nvSpPr>
          <p:spPr bwMode="auto">
            <a:xfrm>
              <a:off x="5064305" y="769093"/>
              <a:ext cx="211647" cy="1048624"/>
            </a:xfrm>
            <a:prstGeom prst="rect">
              <a:avLst/>
            </a:pr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</p:grpSp>
      <p:pic>
        <p:nvPicPr>
          <p:cNvPr id="3084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35425" y="3290888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4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92600" y="2894013"/>
            <a:ext cx="40005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92650" y="3168650"/>
            <a:ext cx="268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6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76813" y="2924175"/>
            <a:ext cx="280987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7"/>
          <p:cNvPicPr>
            <a:picLocks noChangeArrowheads="1"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68888" y="1181100"/>
            <a:ext cx="1042987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8"/>
          <p:cNvPicPr>
            <a:picLocks noChangeArrowheads="1"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32513" y="3260725"/>
            <a:ext cx="311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9"/>
          <p:cNvPicPr>
            <a:picLocks noChangeArrowheads="1" noChangeAspect="1"/>
          </p:cNvPicPr>
          <p:nvPr/>
        </p:nvPicPr>
        <p:blipFill>
          <a:blip r:embed="rId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502400" y="2955925"/>
            <a:ext cx="2444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0"/>
          <p:cNvPicPr>
            <a:picLocks noChangeArrowheads="1" noChangeAspect="1"/>
          </p:cNvPicPr>
          <p:nvPr/>
        </p:nvPicPr>
        <p:blipFill>
          <a:blip r:embed="rId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794500" y="3278188"/>
            <a:ext cx="33496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11"/>
          <p:cNvPicPr>
            <a:picLocks noChangeArrowheads="1" noChangeAspect="1"/>
          </p:cNvPicPr>
          <p:nvPr/>
        </p:nvPicPr>
        <p:blipFill>
          <a:blip r:embed="rId1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70725" y="2266950"/>
            <a:ext cx="27305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12"/>
          <p:cNvPicPr>
            <a:picLocks noChangeArrowheads="1" noChangeAspect="1"/>
          </p:cNvPicPr>
          <p:nvPr/>
        </p:nvPicPr>
        <p:blipFill>
          <a:blip r:embed="rId1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91400" y="2430463"/>
            <a:ext cx="2857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13"/>
          <p:cNvPicPr>
            <a:picLocks noChangeArrowheads="1" noChangeAspect="1"/>
          </p:cNvPicPr>
          <p:nvPr/>
        </p:nvPicPr>
        <p:blipFill>
          <a:blip r:embed="rId1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645400" y="3046413"/>
            <a:ext cx="3349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14"/>
          <p:cNvPicPr>
            <a:picLocks noChangeArrowheads="1" noChangeAspect="1"/>
          </p:cNvPicPr>
          <p:nvPr/>
        </p:nvPicPr>
        <p:blipFill>
          <a:blip r:embed="rId1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27988" y="3278188"/>
            <a:ext cx="32861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15"/>
          <p:cNvPicPr>
            <a:picLocks noChangeArrowheads="1" noChangeAspect="1"/>
          </p:cNvPicPr>
          <p:nvPr/>
        </p:nvPicPr>
        <p:blipFill>
          <a:blip r:embed="rId1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391525" y="2857500"/>
            <a:ext cx="323850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"/>
          <p:cNvPicPr>
            <a:picLocks noChangeArrowheads="1" noChangeAspect="1"/>
          </p:cNvPicPr>
          <p:nvPr/>
        </p:nvPicPr>
        <p:blipFill>
          <a:blip r:embed="rId1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3951288"/>
            <a:ext cx="9180513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3"/>
          <p:cNvPicPr>
            <a:picLocks noChangeArrowheads="1" noChangeAspect="1"/>
          </p:cNvPicPr>
          <p:nvPr/>
        </p:nvPicPr>
        <p:blipFill>
          <a:blip r:embed="rId1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04788" y="3571875"/>
            <a:ext cx="1347787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9" name="标题 1"/>
          <p:cNvSpPr>
            <a:spLocks noChangeArrowheads="1" noGrp="1"/>
          </p:cNvSpPr>
          <p:nvPr>
            <p:ph idx="4294967295" type="ctrTitle"/>
          </p:nvPr>
        </p:nvSpPr>
        <p:spPr>
          <a:xfrm>
            <a:off x="-33338" y="1851025"/>
            <a:ext cx="5037138" cy="777875"/>
          </a:xfrm>
        </p:spPr>
        <p:txBody>
          <a:bodyPr/>
          <a:lstStyle/>
          <a:p>
            <a:pPr eaLnBrk="1" hangingPunct="1" indent="0" marL="0"/>
            <a:r>
              <a:rPr altLang="en-US" lang="zh-CN" smtClean="0">
                <a:solidFill>
                  <a:srgbClr val="0C6A8A"/>
                </a:solidFill>
                <a:sym charset="-122" pitchFamily="34" typeface="微软雅黑"/>
              </a:rPr>
              <a:t>扁平化商务PPT模板</a:t>
            </a:r>
          </a:p>
        </p:txBody>
      </p:sp>
      <p:sp>
        <p:nvSpPr>
          <p:cNvPr id="3100" name="副标题 10"/>
          <p:cNvSpPr>
            <a:spLocks noChangeArrowheads="1" noGrp="1"/>
          </p:cNvSpPr>
          <p:nvPr>
            <p:ph idx="1" type="subTitle"/>
          </p:nvPr>
        </p:nvSpPr>
        <p:spPr>
          <a:xfrm>
            <a:off x="611188" y="2716213"/>
            <a:ext cx="3703637" cy="458787"/>
          </a:xfrm>
        </p:spPr>
        <p:txBody>
          <a:bodyPr/>
          <a:lstStyle/>
          <a:p>
            <a:pPr eaLnBrk="1" hangingPunct="1"/>
            <a:r>
              <a:rPr altLang="zh-CN" lang="zh-CN" smtClean="0"/>
              <a:t>在此输入副标题</a:t>
            </a:r>
          </a:p>
        </p:txBody>
      </p:sp>
      <p:sp>
        <p:nvSpPr>
          <p:cNvPr id="3101" name="矩形 5"/>
          <p:cNvSpPr>
            <a:spLocks noChangeArrowheads="1"/>
          </p:cNvSpPr>
          <p:nvPr/>
        </p:nvSpPr>
        <p:spPr bwMode="auto">
          <a:xfrm>
            <a:off x="3288347" y="4371975"/>
            <a:ext cx="256730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在此输入公司/单位名称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3315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3316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3317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3318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13319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13333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13334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13335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3336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3337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3338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3339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3340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3341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3342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3343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3344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13320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3321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3322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13323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24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13331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32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13325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6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sp>
        <p:nvSpPr>
          <p:cNvPr id="13327" name="矩形 3"/>
          <p:cNvSpPr>
            <a:spLocks noChangeArrowheads="1"/>
          </p:cNvSpPr>
          <p:nvPr/>
        </p:nvSpPr>
        <p:spPr bwMode="auto">
          <a:xfrm>
            <a:off x="555625" y="1131888"/>
            <a:ext cx="3933825" cy="1584325"/>
          </a:xfrm>
          <a:prstGeom prst="rect">
            <a:avLst/>
          </a:pr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sym charset="-122" pitchFamily="34" typeface="微软雅黑"/>
              </a:rPr>
              <a:t>  此处输入图表说明</a:t>
            </a:r>
          </a:p>
        </p:txBody>
      </p:sp>
      <p:sp>
        <p:nvSpPr>
          <p:cNvPr id="13328" name="矩形 5"/>
          <p:cNvSpPr>
            <a:spLocks noChangeArrowheads="1"/>
          </p:cNvSpPr>
          <p:nvPr/>
        </p:nvSpPr>
        <p:spPr bwMode="auto">
          <a:xfrm>
            <a:off x="4587875" y="1131888"/>
            <a:ext cx="3914775" cy="15843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r"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sym charset="-122" pitchFamily="34" typeface="微软雅黑"/>
              </a:rPr>
              <a:t>  此处输入图表说明</a:t>
            </a:r>
          </a:p>
        </p:txBody>
      </p:sp>
      <p:sp>
        <p:nvSpPr>
          <p:cNvPr id="13329" name="矩形 7"/>
          <p:cNvSpPr>
            <a:spLocks noChangeArrowheads="1"/>
          </p:cNvSpPr>
          <p:nvPr/>
        </p:nvSpPr>
        <p:spPr bwMode="auto">
          <a:xfrm>
            <a:off x="539750" y="2795588"/>
            <a:ext cx="3949700" cy="1511300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sym charset="-122" pitchFamily="34" typeface="微软雅黑"/>
              </a:rPr>
              <a:t>  此处输入图表说明</a:t>
            </a:r>
          </a:p>
        </p:txBody>
      </p:sp>
      <p:sp>
        <p:nvSpPr>
          <p:cNvPr id="13330" name="矩形 9"/>
          <p:cNvSpPr>
            <a:spLocks noChangeArrowheads="1"/>
          </p:cNvSpPr>
          <p:nvPr/>
        </p:nvSpPr>
        <p:spPr bwMode="auto">
          <a:xfrm>
            <a:off x="4589463" y="2795588"/>
            <a:ext cx="3895725" cy="1511300"/>
          </a:xfrm>
          <a:prstGeom prst="rect">
            <a:avLst/>
          </a:pr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r"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sym charset="-122" pitchFamily="34" typeface="微软雅黑"/>
              </a:rPr>
              <a:t>  此处输入图表说明</a:t>
            </a: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4339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4340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4341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4342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14343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14362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14363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14364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4365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4366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4367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4368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4369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4370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4371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4372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4373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14344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4345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4346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14347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48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14360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1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14349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sp>
        <p:nvSpPr>
          <p:cNvPr id="14351" name="椭圆 8"/>
          <p:cNvSpPr>
            <a:spLocks noChangeArrowheads="1"/>
          </p:cNvSpPr>
          <p:nvPr/>
        </p:nvSpPr>
        <p:spPr bwMode="auto">
          <a:xfrm>
            <a:off x="1471613" y="1412875"/>
            <a:ext cx="1371600" cy="2743200"/>
          </a:xfrm>
          <a:custGeom>
            <a:gdLst>
              <a:gd fmla="*/ 0 w 1698171" name="T0"/>
              <a:gd fmla="*/ 0 h 3396342" name="T1"/>
              <a:gd fmla="*/ 1107831 w 1698171" name="T2"/>
              <a:gd fmla="*/ 1107831 h 3396342" name="T3"/>
              <a:gd fmla="*/ 0 w 1698171" name="T4"/>
              <a:gd fmla="*/ 2215662 h 3396342" name="T5"/>
              <a:gd fmla="*/ 0 60000 65536" name="T6"/>
              <a:gd fmla="*/ 0 60000 65536" name="T7"/>
              <a:gd fmla="*/ 0 60000 65536" name="T8"/>
              <a:gd fmla="*/ 0 w 1698171" name="T9"/>
              <a:gd fmla="*/ 0 h 3396342" name="T10"/>
              <a:gd fmla="*/ 1698171 w 1698171" name="T11"/>
              <a:gd fmla="*/ 3396342 h 3396342" name="T12"/>
            </a:gdLst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b="T12" l="T9" r="T11" t="T10"/>
            <a:pathLst>
              <a:path h="3396342" w="1698171">
                <a:moveTo>
                  <a:pt x="0" y="0"/>
                </a:moveTo>
                <a:cubicBezTo>
                  <a:pt x="937874" y="0"/>
                  <a:pt x="1698171" y="760297"/>
                  <a:pt x="1698171" y="1698171"/>
                </a:cubicBezTo>
                <a:cubicBezTo>
                  <a:pt x="1698171" y="2636045"/>
                  <a:pt x="937874" y="3396342"/>
                  <a:pt x="0" y="3396342"/>
                </a:cubicBezTo>
              </a:path>
            </a:pathLst>
          </a:custGeom>
          <a:noFill/>
          <a:ln cap="flat" cmpd="sng" w="25400">
            <a:solidFill>
              <a:srgbClr val="7F7F7F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4352" name="椭圆 4"/>
          <p:cNvSpPr>
            <a:spLocks noChangeArrowheads="1"/>
          </p:cNvSpPr>
          <p:nvPr/>
        </p:nvSpPr>
        <p:spPr bwMode="auto">
          <a:xfrm>
            <a:off x="1995488" y="1276350"/>
            <a:ext cx="558800" cy="558800"/>
          </a:xfrm>
          <a:prstGeom prst="ellipse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sym charset="-122" pitchFamily="34" typeface="微软雅黑"/>
              </a:rPr>
              <a:t>1</a:t>
            </a:r>
          </a:p>
        </p:txBody>
      </p:sp>
      <p:sp>
        <p:nvSpPr>
          <p:cNvPr id="14353" name="椭圆 5"/>
          <p:cNvSpPr>
            <a:spLocks noChangeArrowheads="1"/>
          </p:cNvSpPr>
          <p:nvPr/>
        </p:nvSpPr>
        <p:spPr bwMode="auto">
          <a:xfrm>
            <a:off x="2476500" y="2063750"/>
            <a:ext cx="560388" cy="560388"/>
          </a:xfrm>
          <a:prstGeom prst="ellipse">
            <a:avLst/>
          </a:pr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sym charset="-122" pitchFamily="34" typeface="微软雅黑"/>
              </a:rPr>
              <a:t>2</a:t>
            </a:r>
          </a:p>
        </p:txBody>
      </p:sp>
      <p:sp>
        <p:nvSpPr>
          <p:cNvPr id="14354" name="椭圆 6"/>
          <p:cNvSpPr>
            <a:spLocks noChangeArrowheads="1"/>
          </p:cNvSpPr>
          <p:nvPr/>
        </p:nvSpPr>
        <p:spPr bwMode="auto">
          <a:xfrm>
            <a:off x="2476500" y="2854325"/>
            <a:ext cx="560388" cy="558800"/>
          </a:xfrm>
          <a:prstGeom prst="ellipse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sym charset="-122" pitchFamily="34" typeface="微软雅黑"/>
              </a:rPr>
              <a:t>3</a:t>
            </a:r>
          </a:p>
        </p:txBody>
      </p:sp>
      <p:sp>
        <p:nvSpPr>
          <p:cNvPr id="14355" name="椭圆 7"/>
          <p:cNvSpPr>
            <a:spLocks noChangeArrowheads="1"/>
          </p:cNvSpPr>
          <p:nvPr/>
        </p:nvSpPr>
        <p:spPr bwMode="auto">
          <a:xfrm>
            <a:off x="2060575" y="3641725"/>
            <a:ext cx="558800" cy="560388"/>
          </a:xfrm>
          <a:prstGeom prst="ellipse">
            <a:avLst/>
          </a:pr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sym charset="-122" pitchFamily="34" typeface="微软雅黑"/>
              </a:rPr>
              <a:t>4</a:t>
            </a:r>
          </a:p>
        </p:txBody>
      </p:sp>
      <p:sp>
        <p:nvSpPr>
          <p:cNvPr id="14356" name="矩形 8"/>
          <p:cNvSpPr>
            <a:spLocks noChangeArrowheads="1"/>
          </p:cNvSpPr>
          <p:nvPr/>
        </p:nvSpPr>
        <p:spPr bwMode="auto">
          <a:xfrm>
            <a:off x="2805113" y="1279525"/>
            <a:ext cx="4319587" cy="482600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sym charset="-122" pitchFamily="34" typeface="微软雅黑"/>
              </a:rPr>
              <a:t>  此处输入图表说明</a:t>
            </a:r>
          </a:p>
        </p:txBody>
      </p:sp>
      <p:sp>
        <p:nvSpPr>
          <p:cNvPr id="14357" name="矩形 9"/>
          <p:cNvSpPr>
            <a:spLocks noChangeArrowheads="1"/>
          </p:cNvSpPr>
          <p:nvPr/>
        </p:nvSpPr>
        <p:spPr bwMode="auto">
          <a:xfrm>
            <a:off x="3203575" y="2087563"/>
            <a:ext cx="4321175" cy="484187"/>
          </a:xfrm>
          <a:prstGeom prst="rect">
            <a:avLst/>
          </a:pr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sym charset="-122" pitchFamily="34" typeface="微软雅黑"/>
              </a:rPr>
              <a:t>  此处输入图表说明</a:t>
            </a:r>
          </a:p>
        </p:txBody>
      </p:sp>
      <p:sp>
        <p:nvSpPr>
          <p:cNvPr id="14358" name="矩形 10"/>
          <p:cNvSpPr>
            <a:spLocks noChangeArrowheads="1"/>
          </p:cNvSpPr>
          <p:nvPr/>
        </p:nvSpPr>
        <p:spPr bwMode="auto">
          <a:xfrm>
            <a:off x="3203575" y="2897188"/>
            <a:ext cx="4321175" cy="48418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sym charset="-122" pitchFamily="34" typeface="微软雅黑"/>
              </a:rPr>
              <a:t>  此处输入图表说明</a:t>
            </a:r>
          </a:p>
        </p:txBody>
      </p:sp>
      <p:sp>
        <p:nvSpPr>
          <p:cNvPr id="14359" name="矩形 11"/>
          <p:cNvSpPr>
            <a:spLocks noChangeArrowheads="1"/>
          </p:cNvSpPr>
          <p:nvPr/>
        </p:nvSpPr>
        <p:spPr bwMode="auto">
          <a:xfrm>
            <a:off x="2828925" y="3706813"/>
            <a:ext cx="4321175" cy="482600"/>
          </a:xfrm>
          <a:prstGeom prst="rect">
            <a:avLst/>
          </a:pr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sym charset="-122" pitchFamily="34" typeface="微软雅黑"/>
              </a:rPr>
              <a:t>  此处输入图表说明</a:t>
            </a: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5363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5364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5365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5366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15367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15385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15386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15387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5388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5389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5390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5391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5392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5393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5394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5395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5396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15368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5369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5370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15371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72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15383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84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15373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4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sp>
        <p:nvSpPr>
          <p:cNvPr id="15375" name="椭圆 19"/>
          <p:cNvSpPr/>
          <p:nvPr/>
        </p:nvSpPr>
        <p:spPr bwMode="auto">
          <a:xfrm>
            <a:off x="6477000" y="1438275"/>
            <a:ext cx="1839913" cy="1839913"/>
          </a:xfrm>
          <a:custGeom>
            <a:gdLst>
              <a:gd fmla="*/ 919736 w 1840354" name="T0"/>
              <a:gd fmla="*/ 61316 h 1840694" name="T1"/>
              <a:gd fmla="*/ 61075 w 1840354" name="T2"/>
              <a:gd fmla="*/ 919567 h 1840694" name="T3"/>
              <a:gd fmla="*/ 919736 w 1840354" name="T4"/>
              <a:gd fmla="*/ 1777818 h 1840694" name="T5"/>
              <a:gd fmla="*/ 1778395 w 1840354" name="T6"/>
              <a:gd fmla="*/ 919567 h 1840694" name="T7"/>
              <a:gd fmla="*/ 919736 w 1840354" name="T8"/>
              <a:gd fmla="*/ 61316 h 1840694" name="T9"/>
              <a:gd fmla="*/ 919737 w 1840354" name="T10"/>
              <a:gd fmla="*/ 0 h 1840694" name="T11"/>
              <a:gd fmla="*/ 1839472 w 1840354" name="T12"/>
              <a:gd fmla="*/ 919567 h 1840694" name="T13"/>
              <a:gd fmla="*/ 919737 w 1840354" name="T14"/>
              <a:gd fmla="*/ 1839132 h 1840694" name="T15"/>
              <a:gd fmla="*/ 0 w 1840354" name="T16"/>
              <a:gd fmla="*/ 919567 h 1840694" name="T17"/>
              <a:gd fmla="*/ 919737 w 1840354" name="T18"/>
              <a:gd fmla="*/ 0 h 1840694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1840354" name="T30"/>
              <a:gd fmla="*/ 0 h 1840694" name="T31"/>
              <a:gd fmla="*/ 1840354 w 1840354" name="T32"/>
              <a:gd fmla="*/ 1840694 h 1840694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1840694" w="1840354">
                <a:moveTo>
                  <a:pt x="920176" y="61368"/>
                </a:moveTo>
                <a:cubicBezTo>
                  <a:pt x="445724" y="61368"/>
                  <a:pt x="61105" y="445946"/>
                  <a:pt x="61105" y="920348"/>
                </a:cubicBezTo>
                <a:cubicBezTo>
                  <a:pt x="61105" y="1394750"/>
                  <a:pt x="445724" y="1779328"/>
                  <a:pt x="920176" y="1779328"/>
                </a:cubicBezTo>
                <a:cubicBezTo>
                  <a:pt x="1394628" y="1779328"/>
                  <a:pt x="1779247" y="1394750"/>
                  <a:pt x="1779247" y="920348"/>
                </a:cubicBezTo>
                <a:cubicBezTo>
                  <a:pt x="1779247" y="445946"/>
                  <a:pt x="1394628" y="61368"/>
                  <a:pt x="920176" y="61368"/>
                </a:cubicBezTo>
                <a:close/>
                <a:moveTo>
                  <a:pt x="920177" y="0"/>
                </a:moveTo>
                <a:cubicBezTo>
                  <a:pt x="1428377" y="0"/>
                  <a:pt x="1840354" y="412053"/>
                  <a:pt x="1840354" y="920347"/>
                </a:cubicBezTo>
                <a:cubicBezTo>
                  <a:pt x="1840354" y="1428641"/>
                  <a:pt x="1428377" y="1840694"/>
                  <a:pt x="920177" y="1840694"/>
                </a:cubicBezTo>
                <a:cubicBezTo>
                  <a:pt x="411977" y="1840694"/>
                  <a:pt x="0" y="1428641"/>
                  <a:pt x="0" y="920347"/>
                </a:cubicBezTo>
                <a:cubicBezTo>
                  <a:pt x="0" y="412053"/>
                  <a:pt x="411977" y="0"/>
                  <a:pt x="920177" y="0"/>
                </a:cubicBezTo>
                <a:close/>
              </a:path>
            </a:pathLst>
          </a:custGeom>
          <a:solidFill>
            <a:srgbClr val="3F3F3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76" name="泪滴形 21"/>
          <p:cNvSpPr/>
          <p:nvPr/>
        </p:nvSpPr>
        <p:spPr bwMode="auto">
          <a:xfrm rot="2700000">
            <a:off x="4575175" y="1438275"/>
            <a:ext cx="1836738" cy="1836738"/>
          </a:xfrm>
          <a:custGeom>
            <a:gdLst>
              <a:gd fmla="*/ 310847 w 1835922" name="T0"/>
              <a:gd fmla="*/ 310847 h 1835922" name="T1"/>
              <a:gd fmla="*/ 310782 w 1835922" name="T2"/>
              <a:gd fmla="*/ 1526772 h 1835922" name="T3"/>
              <a:gd fmla="*/ 1526708 w 1835922" name="T4"/>
              <a:gd fmla="*/ 1526708 h 1835922" name="T5"/>
              <a:gd fmla="*/ 1526772 w 1835922" name="T6"/>
              <a:gd fmla="*/ 310782 h 1835922" name="T7"/>
              <a:gd fmla="*/ 310847 w 1835922" name="T8"/>
              <a:gd fmla="*/ 310847 h 1835922" name="T9"/>
              <a:gd fmla="*/ 269105 w 1835922" name="T10"/>
              <a:gd fmla="*/ 269105 h 1835922" name="T11"/>
              <a:gd fmla="*/ 918778 w 1835922" name="T12"/>
              <a:gd fmla="*/ 0 h 1835922" name="T13"/>
              <a:gd fmla="*/ 1837554 w 1835922" name="T14"/>
              <a:gd fmla="*/ 0 h 1835922" name="T15"/>
              <a:gd fmla="*/ 1837553 w 1835922" name="T16"/>
              <a:gd fmla="*/ 918777 h 1835922" name="T17"/>
              <a:gd fmla="*/ 918777 w 1835922" name="T18"/>
              <a:gd fmla="*/ 1837554 h 1835922" name="T19"/>
              <a:gd fmla="*/ 0 w 1835922" name="T20"/>
              <a:gd fmla="*/ 918777 h 1835922" name="T21"/>
              <a:gd fmla="*/ 1 w 1835922" name="T22"/>
              <a:gd fmla="*/ 918777 h 1835922" name="T23"/>
              <a:gd fmla="*/ 269105 w 1835922" name="T24"/>
              <a:gd fmla="*/ 269105 h 1835922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w 1835922" name="T39"/>
              <a:gd fmla="*/ 0 h 1835922" name="T40"/>
              <a:gd fmla="*/ 1835922 w 1835922" name="T41"/>
              <a:gd fmla="*/ 1835922 h 1835922" name="T42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T42" l="T39" r="T41" t="T40"/>
            <a:pathLst>
              <a:path h="1835922" w="1835922">
                <a:moveTo>
                  <a:pt x="310571" y="310571"/>
                </a:moveTo>
                <a:cubicBezTo>
                  <a:pt x="-24918" y="646059"/>
                  <a:pt x="-24947" y="1189963"/>
                  <a:pt x="310506" y="1525416"/>
                </a:cubicBezTo>
                <a:cubicBezTo>
                  <a:pt x="645959" y="1860869"/>
                  <a:pt x="1189864" y="1860840"/>
                  <a:pt x="1525352" y="1525352"/>
                </a:cubicBezTo>
                <a:cubicBezTo>
                  <a:pt x="1860840" y="1189864"/>
                  <a:pt x="1860869" y="645959"/>
                  <a:pt x="1525416" y="310506"/>
                </a:cubicBezTo>
                <a:cubicBezTo>
                  <a:pt x="1189963" y="-24946"/>
                  <a:pt x="646059" y="-24917"/>
                  <a:pt x="310571" y="310571"/>
                </a:cubicBezTo>
                <a:close/>
                <a:moveTo>
                  <a:pt x="268865" y="268865"/>
                </a:moveTo>
                <a:cubicBezTo>
                  <a:pt x="434983" y="102746"/>
                  <a:pt x="664474" y="0"/>
                  <a:pt x="917962" y="0"/>
                </a:cubicBezTo>
                <a:lnTo>
                  <a:pt x="1835922" y="0"/>
                </a:lnTo>
                <a:lnTo>
                  <a:pt x="1835921" y="917961"/>
                </a:lnTo>
                <a:cubicBezTo>
                  <a:pt x="1835922" y="1424937"/>
                  <a:pt x="1424937" y="1835922"/>
                  <a:pt x="917961" y="1835922"/>
                </a:cubicBezTo>
                <a:cubicBezTo>
                  <a:pt x="410985" y="1835922"/>
                  <a:pt x="0" y="1424937"/>
                  <a:pt x="0" y="917961"/>
                </a:cubicBezTo>
                <a:lnTo>
                  <a:pt x="1" y="917961"/>
                </a:lnTo>
                <a:cubicBezTo>
                  <a:pt x="1" y="664473"/>
                  <a:pt x="102747" y="434983"/>
                  <a:pt x="268865" y="268865"/>
                </a:cubicBezTo>
                <a:close/>
              </a:path>
            </a:pathLst>
          </a:cu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77" name="泪滴形 23"/>
          <p:cNvSpPr/>
          <p:nvPr/>
        </p:nvSpPr>
        <p:spPr bwMode="auto">
          <a:xfrm rot="2700000">
            <a:off x="2672556" y="1439069"/>
            <a:ext cx="1836738" cy="1835150"/>
          </a:xfrm>
          <a:custGeom>
            <a:gdLst>
              <a:gd fmla="*/ 310847 w 1835922" name="T0"/>
              <a:gd fmla="*/ 310309 h 1835922" name="T1"/>
              <a:gd fmla="*/ 310783 w 1835922" name="T2"/>
              <a:gd fmla="*/ 1524134 h 1835922" name="T3"/>
              <a:gd fmla="*/ 1526708 w 1835922" name="T4"/>
              <a:gd fmla="*/ 1524070 h 1835922" name="T5"/>
              <a:gd fmla="*/ 1526772 w 1835922" name="T6"/>
              <a:gd fmla="*/ 310244 h 1835922" name="T7"/>
              <a:gd fmla="*/ 310847 w 1835922" name="T8"/>
              <a:gd fmla="*/ 310309 h 1835922" name="T9"/>
              <a:gd fmla="*/ 269105 w 1835922" name="T10"/>
              <a:gd fmla="*/ 268638 h 1835922" name="T11"/>
              <a:gd fmla="*/ 918778 w 1835922" name="T12"/>
              <a:gd fmla="*/ 0 h 1835922" name="T13"/>
              <a:gd fmla="*/ 1837554 w 1835922" name="T14"/>
              <a:gd fmla="*/ 0 h 1835922" name="T15"/>
              <a:gd fmla="*/ 1837554 w 1835922" name="T16"/>
              <a:gd fmla="*/ 917189 h 1835922" name="T17"/>
              <a:gd fmla="*/ 918777 w 1835922" name="T18"/>
              <a:gd fmla="*/ 1834378 h 1835922" name="T19"/>
              <a:gd fmla="*/ 0 w 1835922" name="T20"/>
              <a:gd fmla="*/ 917189 h 1835922" name="T21"/>
              <a:gd fmla="*/ 1 w 1835922" name="T22"/>
              <a:gd fmla="*/ 917189 h 1835922" name="T23"/>
              <a:gd fmla="*/ 269105 w 1835922" name="T24"/>
              <a:gd fmla="*/ 268638 h 1835922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w 1835922" name="T39"/>
              <a:gd fmla="*/ 0 h 1835922" name="T40"/>
              <a:gd fmla="*/ 1835922 w 1835922" name="T41"/>
              <a:gd fmla="*/ 1835922 h 1835922" name="T42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T42" l="T39" r="T41" t="T40"/>
            <a:pathLst>
              <a:path h="1835922" w="1835922">
                <a:moveTo>
                  <a:pt x="310571" y="310571"/>
                </a:moveTo>
                <a:cubicBezTo>
                  <a:pt x="-24917" y="646059"/>
                  <a:pt x="-24946" y="1189963"/>
                  <a:pt x="310507" y="1525416"/>
                </a:cubicBezTo>
                <a:cubicBezTo>
                  <a:pt x="645959" y="1860869"/>
                  <a:pt x="1189864" y="1860840"/>
                  <a:pt x="1525352" y="1525352"/>
                </a:cubicBezTo>
                <a:cubicBezTo>
                  <a:pt x="1860840" y="1189864"/>
                  <a:pt x="1860869" y="645959"/>
                  <a:pt x="1525416" y="310506"/>
                </a:cubicBezTo>
                <a:cubicBezTo>
                  <a:pt x="1189964" y="-24947"/>
                  <a:pt x="646059" y="-24918"/>
                  <a:pt x="310571" y="310571"/>
                </a:cubicBezTo>
                <a:close/>
                <a:moveTo>
                  <a:pt x="268865" y="268864"/>
                </a:moveTo>
                <a:cubicBezTo>
                  <a:pt x="434984" y="102746"/>
                  <a:pt x="664474" y="0"/>
                  <a:pt x="917962" y="0"/>
                </a:cubicBezTo>
                <a:lnTo>
                  <a:pt x="1835922" y="0"/>
                </a:lnTo>
                <a:lnTo>
                  <a:pt x="1835922" y="917961"/>
                </a:lnTo>
                <a:cubicBezTo>
                  <a:pt x="1835922" y="1424937"/>
                  <a:pt x="1424937" y="1835922"/>
                  <a:pt x="917961" y="1835922"/>
                </a:cubicBezTo>
                <a:cubicBezTo>
                  <a:pt x="410985" y="1835922"/>
                  <a:pt x="0" y="1424937"/>
                  <a:pt x="0" y="917961"/>
                </a:cubicBezTo>
                <a:lnTo>
                  <a:pt x="1" y="917961"/>
                </a:lnTo>
                <a:cubicBezTo>
                  <a:pt x="1" y="664473"/>
                  <a:pt x="102747" y="434983"/>
                  <a:pt x="268865" y="268864"/>
                </a:cubicBezTo>
                <a:close/>
              </a:path>
            </a:pathLst>
          </a:cu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78" name="泪滴形 25"/>
          <p:cNvSpPr/>
          <p:nvPr/>
        </p:nvSpPr>
        <p:spPr bwMode="auto">
          <a:xfrm rot="2700000">
            <a:off x="675481" y="1439069"/>
            <a:ext cx="1836738" cy="1835150"/>
          </a:xfrm>
          <a:custGeom>
            <a:gdLst>
              <a:gd fmla="*/ 310847 w 1835922" name="T0"/>
              <a:gd fmla="*/ 310309 h 1835922" name="T1"/>
              <a:gd fmla="*/ 310783 w 1835922" name="T2"/>
              <a:gd fmla="*/ 1524134 h 1835922" name="T3"/>
              <a:gd fmla="*/ 1526708 w 1835922" name="T4"/>
              <a:gd fmla="*/ 1524070 h 1835922" name="T5"/>
              <a:gd fmla="*/ 1526772 w 1835922" name="T6"/>
              <a:gd fmla="*/ 310244 h 1835922" name="T7"/>
              <a:gd fmla="*/ 310847 w 1835922" name="T8"/>
              <a:gd fmla="*/ 310309 h 1835922" name="T9"/>
              <a:gd fmla="*/ 269105 w 1835922" name="T10"/>
              <a:gd fmla="*/ 268638 h 1835922" name="T11"/>
              <a:gd fmla="*/ 918778 w 1835922" name="T12"/>
              <a:gd fmla="*/ 0 h 1835922" name="T13"/>
              <a:gd fmla="*/ 1837554 w 1835922" name="T14"/>
              <a:gd fmla="*/ 0 h 1835922" name="T15"/>
              <a:gd fmla="*/ 1837554 w 1835922" name="T16"/>
              <a:gd fmla="*/ 917189 h 1835922" name="T17"/>
              <a:gd fmla="*/ 918777 w 1835922" name="T18"/>
              <a:gd fmla="*/ 1834378 h 1835922" name="T19"/>
              <a:gd fmla="*/ 0 w 1835922" name="T20"/>
              <a:gd fmla="*/ 917189 h 1835922" name="T21"/>
              <a:gd fmla="*/ 1 w 1835922" name="T22"/>
              <a:gd fmla="*/ 917189 h 1835922" name="T23"/>
              <a:gd fmla="*/ 269105 w 1835922" name="T24"/>
              <a:gd fmla="*/ 268638 h 1835922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w 1835922" name="T39"/>
              <a:gd fmla="*/ 0 h 1835922" name="T40"/>
              <a:gd fmla="*/ 1835922 w 1835922" name="T41"/>
              <a:gd fmla="*/ 1835922 h 1835922" name="T42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T42" l="T39" r="T41" t="T40"/>
            <a:pathLst>
              <a:path h="1835922" w="1835922">
                <a:moveTo>
                  <a:pt x="310571" y="310571"/>
                </a:moveTo>
                <a:cubicBezTo>
                  <a:pt x="-24917" y="646059"/>
                  <a:pt x="-24946" y="1189963"/>
                  <a:pt x="310507" y="1525416"/>
                </a:cubicBezTo>
                <a:cubicBezTo>
                  <a:pt x="645959" y="1860869"/>
                  <a:pt x="1189864" y="1860840"/>
                  <a:pt x="1525352" y="1525352"/>
                </a:cubicBezTo>
                <a:cubicBezTo>
                  <a:pt x="1860840" y="1189864"/>
                  <a:pt x="1860869" y="645959"/>
                  <a:pt x="1525416" y="310506"/>
                </a:cubicBezTo>
                <a:cubicBezTo>
                  <a:pt x="1189964" y="-24947"/>
                  <a:pt x="646059" y="-24918"/>
                  <a:pt x="310571" y="310571"/>
                </a:cubicBezTo>
                <a:close/>
                <a:moveTo>
                  <a:pt x="268865" y="268864"/>
                </a:moveTo>
                <a:cubicBezTo>
                  <a:pt x="434984" y="102746"/>
                  <a:pt x="664474" y="0"/>
                  <a:pt x="917962" y="0"/>
                </a:cubicBezTo>
                <a:lnTo>
                  <a:pt x="1835922" y="0"/>
                </a:lnTo>
                <a:lnTo>
                  <a:pt x="1835922" y="917961"/>
                </a:lnTo>
                <a:cubicBezTo>
                  <a:pt x="1835922" y="1424937"/>
                  <a:pt x="1424937" y="1835922"/>
                  <a:pt x="917961" y="1835922"/>
                </a:cubicBezTo>
                <a:cubicBezTo>
                  <a:pt x="410985" y="1835922"/>
                  <a:pt x="0" y="1424937"/>
                  <a:pt x="0" y="917961"/>
                </a:cubicBezTo>
                <a:lnTo>
                  <a:pt x="1" y="917961"/>
                </a:lnTo>
                <a:cubicBezTo>
                  <a:pt x="1" y="664473"/>
                  <a:pt x="102747" y="434983"/>
                  <a:pt x="268865" y="268864"/>
                </a:cubicBezTo>
                <a:close/>
              </a:path>
            </a:pathLst>
          </a:cu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79" name="矩形 7"/>
          <p:cNvSpPr>
            <a:spLocks noChangeArrowheads="1"/>
          </p:cNvSpPr>
          <p:nvPr/>
        </p:nvSpPr>
        <p:spPr bwMode="auto">
          <a:xfrm>
            <a:off x="1045210" y="2173288"/>
            <a:ext cx="10972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ym charset="-122" pitchFamily="34" typeface="微软雅黑"/>
              </a:rPr>
              <a:t>在此输入</a:t>
            </a:r>
          </a:p>
        </p:txBody>
      </p:sp>
      <p:sp>
        <p:nvSpPr>
          <p:cNvPr id="15380" name="矩形 8"/>
          <p:cNvSpPr>
            <a:spLocks noChangeArrowheads="1"/>
          </p:cNvSpPr>
          <p:nvPr/>
        </p:nvSpPr>
        <p:spPr bwMode="auto">
          <a:xfrm>
            <a:off x="3043873" y="2173288"/>
            <a:ext cx="10972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ym charset="-122" pitchFamily="34" typeface="微软雅黑"/>
              </a:rPr>
              <a:t>在此输入</a:t>
            </a:r>
          </a:p>
        </p:txBody>
      </p:sp>
      <p:sp>
        <p:nvSpPr>
          <p:cNvPr id="15381" name="矩形 9"/>
          <p:cNvSpPr>
            <a:spLocks noChangeArrowheads="1"/>
          </p:cNvSpPr>
          <p:nvPr/>
        </p:nvSpPr>
        <p:spPr bwMode="auto">
          <a:xfrm>
            <a:off x="4945697" y="2173288"/>
            <a:ext cx="10972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ym charset="-122" pitchFamily="34" typeface="微软雅黑"/>
              </a:rPr>
              <a:t>在此输入</a:t>
            </a:r>
          </a:p>
        </p:txBody>
      </p:sp>
      <p:sp>
        <p:nvSpPr>
          <p:cNvPr id="15382" name="矩形 10"/>
          <p:cNvSpPr>
            <a:spLocks noChangeArrowheads="1"/>
          </p:cNvSpPr>
          <p:nvPr/>
        </p:nvSpPr>
        <p:spPr bwMode="auto">
          <a:xfrm>
            <a:off x="6847522" y="2173288"/>
            <a:ext cx="10972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ym charset="-122" pitchFamily="34" typeface="微软雅黑"/>
              </a:rPr>
              <a:t>在此输入</a:t>
            </a: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6387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6388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6389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6390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16391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16411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16412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16413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6414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6415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6416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6417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6418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6419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6420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6421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6422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16392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6393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6394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16395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96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16409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10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16397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8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sp>
        <p:nvSpPr>
          <p:cNvPr id="16399" name="任意多边形 3"/>
          <p:cNvSpPr>
            <a:spLocks noChangeArrowheads="1"/>
          </p:cNvSpPr>
          <p:nvPr/>
        </p:nvSpPr>
        <p:spPr bwMode="auto">
          <a:xfrm>
            <a:off x="4016375" y="1028700"/>
            <a:ext cx="1112838" cy="723900"/>
          </a:xfrm>
          <a:custGeom>
            <a:gdLst>
              <a:gd fmla="*/ 0 w 1113085" name="T0"/>
              <a:gd fmla="*/ 120719 h 723505" name="T1"/>
              <a:gd fmla="*/ 120533 w 1113085" name="T2"/>
              <a:gd fmla="*/ 0 h 723505" name="T3"/>
              <a:gd fmla="*/ 992058 w 1113085" name="T4"/>
              <a:gd fmla="*/ 0 h 723505" name="T5"/>
              <a:gd fmla="*/ 1112591 w 1113085" name="T6"/>
              <a:gd fmla="*/ 120719 h 723505" name="T7"/>
              <a:gd fmla="*/ 1112591 w 1113085" name="T8"/>
              <a:gd fmla="*/ 603576 h 723505" name="T9"/>
              <a:gd fmla="*/ 992058 w 1113085" name="T10"/>
              <a:gd fmla="*/ 724295 h 723505" name="T11"/>
              <a:gd fmla="*/ 120533 w 1113085" name="T12"/>
              <a:gd fmla="*/ 724295 h 723505" name="T13"/>
              <a:gd fmla="*/ 0 w 1113085" name="T14"/>
              <a:gd fmla="*/ 603576 h 723505" name="T15"/>
              <a:gd fmla="*/ 0 w 1113085" name="T16"/>
              <a:gd fmla="*/ 120719 h 72350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113085" name="T27"/>
              <a:gd fmla="*/ 0 h 723505" name="T28"/>
              <a:gd fmla="*/ 1113085 w 1113085" name="T29"/>
              <a:gd fmla="*/ 723505 h 723505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723505" w="1113085">
                <a:moveTo>
                  <a:pt x="0" y="120587"/>
                </a:moveTo>
                <a:cubicBezTo>
                  <a:pt x="0" y="53989"/>
                  <a:pt x="53989" y="0"/>
                  <a:pt x="120587" y="0"/>
                </a:cubicBezTo>
                <a:lnTo>
                  <a:pt x="992498" y="0"/>
                </a:lnTo>
                <a:cubicBezTo>
                  <a:pt x="1059096" y="0"/>
                  <a:pt x="1113085" y="53989"/>
                  <a:pt x="1113085" y="120587"/>
                </a:cubicBezTo>
                <a:lnTo>
                  <a:pt x="1113085" y="602918"/>
                </a:lnTo>
                <a:cubicBezTo>
                  <a:pt x="1113085" y="669516"/>
                  <a:pt x="1059096" y="723505"/>
                  <a:pt x="992498" y="723505"/>
                </a:cubicBezTo>
                <a:lnTo>
                  <a:pt x="120587" y="723505"/>
                </a:lnTo>
                <a:cubicBezTo>
                  <a:pt x="53989" y="723505"/>
                  <a:pt x="0" y="669516"/>
                  <a:pt x="0" y="602918"/>
                </a:cubicBezTo>
                <a:lnTo>
                  <a:pt x="0" y="120587"/>
                </a:lnTo>
                <a:close/>
              </a:path>
            </a:pathLst>
          </a:custGeom>
          <a:solidFill>
            <a:srgbClr val="3F3F3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chemeClr val="bg1"/>
                </a:solidFill>
                <a:sym charset="-122" pitchFamily="34" typeface="微软雅黑"/>
              </a:rPr>
              <a:t>在此输入</a:t>
            </a:r>
          </a:p>
        </p:txBody>
      </p:sp>
      <p:sp>
        <p:nvSpPr>
          <p:cNvPr id="16400" name="任意多边形 4"/>
          <p:cNvSpPr>
            <a:spLocks noChangeArrowheads="1"/>
          </p:cNvSpPr>
          <p:nvPr/>
        </p:nvSpPr>
        <p:spPr bwMode="auto">
          <a:xfrm>
            <a:off x="5392738" y="2028825"/>
            <a:ext cx="1112837" cy="723900"/>
          </a:xfrm>
          <a:custGeom>
            <a:gdLst>
              <a:gd fmla="*/ 0 w 1113085" name="T0"/>
              <a:gd fmla="*/ 120719 h 723505" name="T1"/>
              <a:gd fmla="*/ 120533 w 1113085" name="T2"/>
              <a:gd fmla="*/ 0 h 723505" name="T3"/>
              <a:gd fmla="*/ 992056 w 1113085" name="T4"/>
              <a:gd fmla="*/ 0 h 723505" name="T5"/>
              <a:gd fmla="*/ 1112589 w 1113085" name="T6"/>
              <a:gd fmla="*/ 120719 h 723505" name="T7"/>
              <a:gd fmla="*/ 1112589 w 1113085" name="T8"/>
              <a:gd fmla="*/ 603576 h 723505" name="T9"/>
              <a:gd fmla="*/ 992056 w 1113085" name="T10"/>
              <a:gd fmla="*/ 724295 h 723505" name="T11"/>
              <a:gd fmla="*/ 120533 w 1113085" name="T12"/>
              <a:gd fmla="*/ 724295 h 723505" name="T13"/>
              <a:gd fmla="*/ 0 w 1113085" name="T14"/>
              <a:gd fmla="*/ 603576 h 723505" name="T15"/>
              <a:gd fmla="*/ 0 w 1113085" name="T16"/>
              <a:gd fmla="*/ 120719 h 72350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113085" name="T27"/>
              <a:gd fmla="*/ 0 h 723505" name="T28"/>
              <a:gd fmla="*/ 1113085 w 1113085" name="T29"/>
              <a:gd fmla="*/ 723505 h 723505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723505" w="1113085">
                <a:moveTo>
                  <a:pt x="0" y="120587"/>
                </a:moveTo>
                <a:cubicBezTo>
                  <a:pt x="0" y="53989"/>
                  <a:pt x="53989" y="0"/>
                  <a:pt x="120587" y="0"/>
                </a:cubicBezTo>
                <a:lnTo>
                  <a:pt x="992498" y="0"/>
                </a:lnTo>
                <a:cubicBezTo>
                  <a:pt x="1059096" y="0"/>
                  <a:pt x="1113085" y="53989"/>
                  <a:pt x="1113085" y="120587"/>
                </a:cubicBezTo>
                <a:lnTo>
                  <a:pt x="1113085" y="602918"/>
                </a:lnTo>
                <a:cubicBezTo>
                  <a:pt x="1113085" y="669516"/>
                  <a:pt x="1059096" y="723505"/>
                  <a:pt x="992498" y="723505"/>
                </a:cubicBezTo>
                <a:lnTo>
                  <a:pt x="120587" y="723505"/>
                </a:lnTo>
                <a:cubicBezTo>
                  <a:pt x="53989" y="723505"/>
                  <a:pt x="0" y="669516"/>
                  <a:pt x="0" y="602918"/>
                </a:cubicBezTo>
                <a:lnTo>
                  <a:pt x="0" y="120587"/>
                </a:lnTo>
                <a:close/>
              </a:path>
            </a:pathLst>
          </a:cu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chemeClr val="bg1"/>
                </a:solidFill>
                <a:sym charset="-122" pitchFamily="34" typeface="微软雅黑"/>
              </a:rPr>
              <a:t>在此输入</a:t>
            </a:r>
          </a:p>
        </p:txBody>
      </p:sp>
      <p:sp>
        <p:nvSpPr>
          <p:cNvPr id="16401" name="任意多边形 5"/>
          <p:cNvSpPr>
            <a:spLocks noChangeArrowheads="1"/>
          </p:cNvSpPr>
          <p:nvPr/>
        </p:nvSpPr>
        <p:spPr bwMode="auto">
          <a:xfrm>
            <a:off x="4970463" y="3648075"/>
            <a:ext cx="1112837" cy="723900"/>
          </a:xfrm>
          <a:custGeom>
            <a:gdLst>
              <a:gd fmla="*/ 0 w 1113085" name="T0"/>
              <a:gd fmla="*/ 120719 h 723505" name="T1"/>
              <a:gd fmla="*/ 120533 w 1113085" name="T2"/>
              <a:gd fmla="*/ 0 h 723505" name="T3"/>
              <a:gd fmla="*/ 992056 w 1113085" name="T4"/>
              <a:gd fmla="*/ 0 h 723505" name="T5"/>
              <a:gd fmla="*/ 1112589 w 1113085" name="T6"/>
              <a:gd fmla="*/ 120719 h 723505" name="T7"/>
              <a:gd fmla="*/ 1112589 w 1113085" name="T8"/>
              <a:gd fmla="*/ 603576 h 723505" name="T9"/>
              <a:gd fmla="*/ 992056 w 1113085" name="T10"/>
              <a:gd fmla="*/ 724295 h 723505" name="T11"/>
              <a:gd fmla="*/ 120533 w 1113085" name="T12"/>
              <a:gd fmla="*/ 724295 h 723505" name="T13"/>
              <a:gd fmla="*/ 0 w 1113085" name="T14"/>
              <a:gd fmla="*/ 603576 h 723505" name="T15"/>
              <a:gd fmla="*/ 0 w 1113085" name="T16"/>
              <a:gd fmla="*/ 120719 h 72350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113085" name="T27"/>
              <a:gd fmla="*/ 0 h 723505" name="T28"/>
              <a:gd fmla="*/ 1113085 w 1113085" name="T29"/>
              <a:gd fmla="*/ 723505 h 723505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723505" w="1113085">
                <a:moveTo>
                  <a:pt x="0" y="120587"/>
                </a:moveTo>
                <a:cubicBezTo>
                  <a:pt x="0" y="53989"/>
                  <a:pt x="53989" y="0"/>
                  <a:pt x="120587" y="0"/>
                </a:cubicBezTo>
                <a:lnTo>
                  <a:pt x="992498" y="0"/>
                </a:lnTo>
                <a:cubicBezTo>
                  <a:pt x="1059096" y="0"/>
                  <a:pt x="1113085" y="53989"/>
                  <a:pt x="1113085" y="120587"/>
                </a:cubicBezTo>
                <a:lnTo>
                  <a:pt x="1113085" y="602918"/>
                </a:lnTo>
                <a:cubicBezTo>
                  <a:pt x="1113085" y="669516"/>
                  <a:pt x="1059096" y="723505"/>
                  <a:pt x="992498" y="723505"/>
                </a:cubicBezTo>
                <a:lnTo>
                  <a:pt x="120587" y="723505"/>
                </a:lnTo>
                <a:cubicBezTo>
                  <a:pt x="53989" y="723505"/>
                  <a:pt x="0" y="669516"/>
                  <a:pt x="0" y="602918"/>
                </a:cubicBezTo>
                <a:lnTo>
                  <a:pt x="0" y="120587"/>
                </a:lnTo>
                <a:close/>
              </a:path>
            </a:pathLst>
          </a:cu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chemeClr val="bg1"/>
                </a:solidFill>
                <a:sym charset="-122" pitchFamily="34" typeface="微软雅黑"/>
              </a:rPr>
              <a:t>在此输入</a:t>
            </a:r>
          </a:p>
        </p:txBody>
      </p:sp>
      <p:sp>
        <p:nvSpPr>
          <p:cNvPr id="16402" name="任意多边形 6"/>
          <p:cNvSpPr>
            <a:spLocks noChangeArrowheads="1"/>
          </p:cNvSpPr>
          <p:nvPr/>
        </p:nvSpPr>
        <p:spPr bwMode="auto">
          <a:xfrm>
            <a:off x="3060700" y="3648075"/>
            <a:ext cx="1112838" cy="723900"/>
          </a:xfrm>
          <a:custGeom>
            <a:gdLst>
              <a:gd fmla="*/ 0 w 1113085" name="T0"/>
              <a:gd fmla="*/ 120719 h 723505" name="T1"/>
              <a:gd fmla="*/ 120533 w 1113085" name="T2"/>
              <a:gd fmla="*/ 0 h 723505" name="T3"/>
              <a:gd fmla="*/ 992058 w 1113085" name="T4"/>
              <a:gd fmla="*/ 0 h 723505" name="T5"/>
              <a:gd fmla="*/ 1112591 w 1113085" name="T6"/>
              <a:gd fmla="*/ 120719 h 723505" name="T7"/>
              <a:gd fmla="*/ 1112591 w 1113085" name="T8"/>
              <a:gd fmla="*/ 603576 h 723505" name="T9"/>
              <a:gd fmla="*/ 992058 w 1113085" name="T10"/>
              <a:gd fmla="*/ 724295 h 723505" name="T11"/>
              <a:gd fmla="*/ 120533 w 1113085" name="T12"/>
              <a:gd fmla="*/ 724295 h 723505" name="T13"/>
              <a:gd fmla="*/ 0 w 1113085" name="T14"/>
              <a:gd fmla="*/ 603576 h 723505" name="T15"/>
              <a:gd fmla="*/ 0 w 1113085" name="T16"/>
              <a:gd fmla="*/ 120719 h 72350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113085" name="T27"/>
              <a:gd fmla="*/ 0 h 723505" name="T28"/>
              <a:gd fmla="*/ 1113085 w 1113085" name="T29"/>
              <a:gd fmla="*/ 723505 h 723505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723505" w="1113085">
                <a:moveTo>
                  <a:pt x="0" y="120587"/>
                </a:moveTo>
                <a:cubicBezTo>
                  <a:pt x="0" y="53989"/>
                  <a:pt x="53989" y="0"/>
                  <a:pt x="120587" y="0"/>
                </a:cubicBezTo>
                <a:lnTo>
                  <a:pt x="992498" y="0"/>
                </a:lnTo>
                <a:cubicBezTo>
                  <a:pt x="1059096" y="0"/>
                  <a:pt x="1113085" y="53989"/>
                  <a:pt x="1113085" y="120587"/>
                </a:cubicBezTo>
                <a:lnTo>
                  <a:pt x="1113085" y="602918"/>
                </a:lnTo>
                <a:cubicBezTo>
                  <a:pt x="1113085" y="669516"/>
                  <a:pt x="1059096" y="723505"/>
                  <a:pt x="992498" y="723505"/>
                </a:cubicBezTo>
                <a:lnTo>
                  <a:pt x="120587" y="723505"/>
                </a:lnTo>
                <a:cubicBezTo>
                  <a:pt x="53989" y="723505"/>
                  <a:pt x="0" y="669516"/>
                  <a:pt x="0" y="602918"/>
                </a:cubicBezTo>
                <a:lnTo>
                  <a:pt x="0" y="120587"/>
                </a:lnTo>
                <a:close/>
              </a:path>
            </a:pathLst>
          </a:cu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chemeClr val="bg1"/>
                </a:solidFill>
                <a:sym charset="-122" pitchFamily="34" typeface="微软雅黑"/>
              </a:rPr>
              <a:t>在此输入</a:t>
            </a:r>
          </a:p>
        </p:txBody>
      </p:sp>
      <p:sp>
        <p:nvSpPr>
          <p:cNvPr id="16403" name="任意多边形 7"/>
          <p:cNvSpPr>
            <a:spLocks noChangeArrowheads="1"/>
          </p:cNvSpPr>
          <p:nvPr/>
        </p:nvSpPr>
        <p:spPr bwMode="auto">
          <a:xfrm>
            <a:off x="2638425" y="2028825"/>
            <a:ext cx="1112838" cy="723900"/>
          </a:xfrm>
          <a:custGeom>
            <a:gdLst>
              <a:gd fmla="*/ 0 w 1113085" name="T0"/>
              <a:gd fmla="*/ 120719 h 723505" name="T1"/>
              <a:gd fmla="*/ 120533 w 1113085" name="T2"/>
              <a:gd fmla="*/ 0 h 723505" name="T3"/>
              <a:gd fmla="*/ 992058 w 1113085" name="T4"/>
              <a:gd fmla="*/ 0 h 723505" name="T5"/>
              <a:gd fmla="*/ 1112591 w 1113085" name="T6"/>
              <a:gd fmla="*/ 120719 h 723505" name="T7"/>
              <a:gd fmla="*/ 1112591 w 1113085" name="T8"/>
              <a:gd fmla="*/ 603576 h 723505" name="T9"/>
              <a:gd fmla="*/ 992058 w 1113085" name="T10"/>
              <a:gd fmla="*/ 724295 h 723505" name="T11"/>
              <a:gd fmla="*/ 120533 w 1113085" name="T12"/>
              <a:gd fmla="*/ 724295 h 723505" name="T13"/>
              <a:gd fmla="*/ 0 w 1113085" name="T14"/>
              <a:gd fmla="*/ 603576 h 723505" name="T15"/>
              <a:gd fmla="*/ 0 w 1113085" name="T16"/>
              <a:gd fmla="*/ 120719 h 72350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113085" name="T27"/>
              <a:gd fmla="*/ 0 h 723505" name="T28"/>
              <a:gd fmla="*/ 1113085 w 1113085" name="T29"/>
              <a:gd fmla="*/ 723505 h 723505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723505" w="1113085">
                <a:moveTo>
                  <a:pt x="0" y="120587"/>
                </a:moveTo>
                <a:cubicBezTo>
                  <a:pt x="0" y="53989"/>
                  <a:pt x="53989" y="0"/>
                  <a:pt x="120587" y="0"/>
                </a:cubicBezTo>
                <a:lnTo>
                  <a:pt x="992498" y="0"/>
                </a:lnTo>
                <a:cubicBezTo>
                  <a:pt x="1059096" y="0"/>
                  <a:pt x="1113085" y="53989"/>
                  <a:pt x="1113085" y="120587"/>
                </a:cubicBezTo>
                <a:lnTo>
                  <a:pt x="1113085" y="602918"/>
                </a:lnTo>
                <a:cubicBezTo>
                  <a:pt x="1113085" y="669516"/>
                  <a:pt x="1059096" y="723505"/>
                  <a:pt x="992498" y="723505"/>
                </a:cubicBezTo>
                <a:lnTo>
                  <a:pt x="120587" y="723505"/>
                </a:lnTo>
                <a:cubicBezTo>
                  <a:pt x="53989" y="723505"/>
                  <a:pt x="0" y="669516"/>
                  <a:pt x="0" y="602918"/>
                </a:cubicBezTo>
                <a:lnTo>
                  <a:pt x="0" y="120587"/>
                </a:lnTo>
                <a:close/>
              </a:path>
            </a:pathLst>
          </a:cu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chemeClr val="bg1"/>
                </a:solidFill>
                <a:sym charset="-122" pitchFamily="34" typeface="微软雅黑"/>
              </a:rPr>
              <a:t>在此输入</a:t>
            </a:r>
          </a:p>
        </p:txBody>
      </p:sp>
      <p:sp>
        <p:nvSpPr>
          <p:cNvPr id="16404" name="上箭头 8"/>
          <p:cNvSpPr>
            <a:spLocks noChangeArrowheads="1"/>
          </p:cNvSpPr>
          <p:nvPr/>
        </p:nvSpPr>
        <p:spPr bwMode="auto">
          <a:xfrm rot="2886688">
            <a:off x="3378200" y="1470026"/>
            <a:ext cx="204787" cy="423862"/>
          </a:xfrm>
          <a:prstGeom prst="upArrow">
            <a:avLst>
              <a:gd fmla="val 50000" name="adj1"/>
              <a:gd fmla="val 50115" name="adj2"/>
            </a:avLst>
          </a:prstGeom>
          <a:solidFill>
            <a:srgbClr val="A5A5A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6405" name="上箭头 9"/>
          <p:cNvSpPr>
            <a:spLocks noChangeArrowheads="1"/>
          </p:cNvSpPr>
          <p:nvPr/>
        </p:nvSpPr>
        <p:spPr bwMode="auto">
          <a:xfrm rot="8012572">
            <a:off x="5612606" y="1469232"/>
            <a:ext cx="204787" cy="425450"/>
          </a:xfrm>
          <a:prstGeom prst="upArrow">
            <a:avLst>
              <a:gd fmla="val 50000" name="adj1"/>
              <a:gd fmla="val 50303" name="adj2"/>
            </a:avLst>
          </a:prstGeom>
          <a:solidFill>
            <a:srgbClr val="A5A5A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6406" name="上箭头 10"/>
          <p:cNvSpPr>
            <a:spLocks noChangeArrowheads="1"/>
          </p:cNvSpPr>
          <p:nvPr/>
        </p:nvSpPr>
        <p:spPr bwMode="auto">
          <a:xfrm rot="-9440621">
            <a:off x="5732463" y="3025775"/>
            <a:ext cx="206375" cy="425450"/>
          </a:xfrm>
          <a:prstGeom prst="upArrow">
            <a:avLst>
              <a:gd fmla="val 50000" name="adj1"/>
              <a:gd fmla="val 49916" name="adj2"/>
            </a:avLst>
          </a:prstGeom>
          <a:solidFill>
            <a:srgbClr val="A5A5A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6407" name="上箭头 11"/>
          <p:cNvSpPr>
            <a:spLocks noChangeArrowheads="1"/>
          </p:cNvSpPr>
          <p:nvPr/>
        </p:nvSpPr>
        <p:spPr bwMode="auto">
          <a:xfrm rot="-5400000">
            <a:off x="4469606" y="3871119"/>
            <a:ext cx="204788" cy="425450"/>
          </a:xfrm>
          <a:prstGeom prst="upArrow">
            <a:avLst>
              <a:gd fmla="val 50000" name="adj1"/>
              <a:gd fmla="val 50303" name="adj2"/>
            </a:avLst>
          </a:prstGeom>
          <a:solidFill>
            <a:srgbClr val="A5A5A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6408" name="上箭头 12"/>
          <p:cNvSpPr>
            <a:spLocks noChangeArrowheads="1"/>
          </p:cNvSpPr>
          <p:nvPr/>
        </p:nvSpPr>
        <p:spPr bwMode="auto">
          <a:xfrm rot="-1378905">
            <a:off x="3206750" y="3025775"/>
            <a:ext cx="206375" cy="425450"/>
          </a:xfrm>
          <a:prstGeom prst="upArrow">
            <a:avLst>
              <a:gd fmla="val 50000" name="adj1"/>
              <a:gd fmla="val 49916" name="adj2"/>
            </a:avLst>
          </a:prstGeom>
          <a:solidFill>
            <a:srgbClr val="A5A5A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7411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7412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7413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7414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17415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17437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17438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17439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7440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7441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7442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7443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7444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7445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7446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7447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7448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17416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7417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7418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17419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20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17435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36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17421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2" name="标题 14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过渡页</a:t>
            </a:r>
          </a:p>
        </p:txBody>
      </p:sp>
      <p:sp>
        <p:nvSpPr>
          <p:cNvPr id="17423" name="矩形 6"/>
          <p:cNvSpPr>
            <a:spLocks noChangeArrowheads="1"/>
          </p:cNvSpPr>
          <p:nvPr/>
        </p:nvSpPr>
        <p:spPr bwMode="auto">
          <a:xfrm>
            <a:off x="2890838" y="1308100"/>
            <a:ext cx="3384550" cy="460375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17424" name="矩形 7"/>
          <p:cNvSpPr>
            <a:spLocks noChangeArrowheads="1"/>
          </p:cNvSpPr>
          <p:nvPr/>
        </p:nvSpPr>
        <p:spPr bwMode="auto">
          <a:xfrm>
            <a:off x="2459038" y="1243013"/>
            <a:ext cx="431800" cy="590550"/>
          </a:xfrm>
          <a:custGeom>
            <a:gdLst>
              <a:gd fmla="*/ 0 w 432048" name="T0"/>
              <a:gd fmla="*/ 0 h 591294" name="T1"/>
              <a:gd fmla="*/ 215776 w 432048" name="T2"/>
              <a:gd fmla="*/ 0 h 591294" name="T3"/>
              <a:gd fmla="*/ 431552 w 432048" name="T4"/>
              <a:gd fmla="*/ 64938 h 591294" name="T5"/>
              <a:gd fmla="*/ 431552 w 432048" name="T6"/>
              <a:gd fmla="*/ 524869 h 591294" name="T7"/>
              <a:gd fmla="*/ 215776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8F8F8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7425" name="矩形 2"/>
          <p:cNvSpPr>
            <a:spLocks noChangeArrowheads="1"/>
          </p:cNvSpPr>
          <p:nvPr/>
        </p:nvSpPr>
        <p:spPr bwMode="auto">
          <a:xfrm>
            <a:off x="1954213" y="1243013"/>
            <a:ext cx="720725" cy="590550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800">
                <a:solidFill>
                  <a:srgbClr val="FFFFFF"/>
                </a:solidFill>
                <a:sym charset="-122" pitchFamily="34" typeface="微软雅黑"/>
              </a:rPr>
              <a:t>1</a:t>
            </a:r>
          </a:p>
        </p:txBody>
      </p:sp>
      <p:sp>
        <p:nvSpPr>
          <p:cNvPr id="17426" name="矩形 12"/>
          <p:cNvSpPr>
            <a:spLocks noChangeArrowheads="1"/>
          </p:cNvSpPr>
          <p:nvPr/>
        </p:nvSpPr>
        <p:spPr bwMode="auto">
          <a:xfrm flipH="1">
            <a:off x="2865438" y="2025650"/>
            <a:ext cx="3362325" cy="461963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17427" name="矩形 7"/>
          <p:cNvSpPr>
            <a:spLocks noChangeArrowheads="1"/>
          </p:cNvSpPr>
          <p:nvPr/>
        </p:nvSpPr>
        <p:spPr bwMode="auto">
          <a:xfrm flipH="1">
            <a:off x="6227763" y="1962150"/>
            <a:ext cx="430212" cy="590550"/>
          </a:xfrm>
          <a:custGeom>
            <a:gdLst>
              <a:gd fmla="*/ 0 w 432048" name="T0"/>
              <a:gd fmla="*/ 0 h 591294" name="T1"/>
              <a:gd fmla="*/ 214192 w 432048" name="T2"/>
              <a:gd fmla="*/ 0 h 591294" name="T3"/>
              <a:gd fmla="*/ 428384 w 432048" name="T4"/>
              <a:gd fmla="*/ 64938 h 591294" name="T5"/>
              <a:gd fmla="*/ 428384 w 432048" name="T6"/>
              <a:gd fmla="*/ 524869 h 591294" name="T7"/>
              <a:gd fmla="*/ 214192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8F8F8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7428" name="矩形 16"/>
          <p:cNvSpPr>
            <a:spLocks noChangeArrowheads="1"/>
          </p:cNvSpPr>
          <p:nvPr/>
        </p:nvSpPr>
        <p:spPr bwMode="auto">
          <a:xfrm flipH="1">
            <a:off x="6442075" y="1962150"/>
            <a:ext cx="715963" cy="590550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800">
                <a:solidFill>
                  <a:srgbClr val="FFFFFF"/>
                </a:solidFill>
                <a:sym charset="-122" pitchFamily="34" typeface="微软雅黑"/>
              </a:rPr>
              <a:t>2</a:t>
            </a:r>
          </a:p>
        </p:txBody>
      </p:sp>
      <p:sp>
        <p:nvSpPr>
          <p:cNvPr id="17429" name="矩形 17"/>
          <p:cNvSpPr>
            <a:spLocks noChangeArrowheads="1"/>
          </p:cNvSpPr>
          <p:nvPr/>
        </p:nvSpPr>
        <p:spPr bwMode="auto">
          <a:xfrm>
            <a:off x="2890838" y="2743200"/>
            <a:ext cx="3384550" cy="461963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17430" name="矩形 7"/>
          <p:cNvSpPr>
            <a:spLocks noChangeArrowheads="1"/>
          </p:cNvSpPr>
          <p:nvPr/>
        </p:nvSpPr>
        <p:spPr bwMode="auto">
          <a:xfrm>
            <a:off x="2459038" y="2679700"/>
            <a:ext cx="431800" cy="590550"/>
          </a:xfrm>
          <a:custGeom>
            <a:gdLst>
              <a:gd fmla="*/ 0 w 432048" name="T0"/>
              <a:gd fmla="*/ 0 h 591294" name="T1"/>
              <a:gd fmla="*/ 215776 w 432048" name="T2"/>
              <a:gd fmla="*/ 0 h 591294" name="T3"/>
              <a:gd fmla="*/ 431552 w 432048" name="T4"/>
              <a:gd fmla="*/ 64938 h 591294" name="T5"/>
              <a:gd fmla="*/ 431552 w 432048" name="T6"/>
              <a:gd fmla="*/ 524869 h 591294" name="T7"/>
              <a:gd fmla="*/ 215776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7431" name="矩形 19"/>
          <p:cNvSpPr>
            <a:spLocks noChangeArrowheads="1"/>
          </p:cNvSpPr>
          <p:nvPr/>
        </p:nvSpPr>
        <p:spPr bwMode="auto">
          <a:xfrm>
            <a:off x="1954213" y="2679700"/>
            <a:ext cx="720725" cy="590550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FFFFFF"/>
                </a:solidFill>
                <a:latin charset="0" panose="020f0502020204030204" pitchFamily="34" typeface="Calibri"/>
                <a:ea charset="-122" pitchFamily="2" typeface="宋体"/>
              </a:rPr>
              <a:t>3</a:t>
            </a:r>
          </a:p>
        </p:txBody>
      </p:sp>
      <p:sp>
        <p:nvSpPr>
          <p:cNvPr id="17432" name="矩形 20"/>
          <p:cNvSpPr>
            <a:spLocks noChangeArrowheads="1"/>
          </p:cNvSpPr>
          <p:nvPr/>
        </p:nvSpPr>
        <p:spPr bwMode="auto">
          <a:xfrm flipH="1">
            <a:off x="2865438" y="3462338"/>
            <a:ext cx="3362325" cy="461962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17433" name="矩形 7"/>
          <p:cNvSpPr>
            <a:spLocks noChangeArrowheads="1"/>
          </p:cNvSpPr>
          <p:nvPr/>
        </p:nvSpPr>
        <p:spPr bwMode="auto">
          <a:xfrm flipH="1">
            <a:off x="6227763" y="3397250"/>
            <a:ext cx="430212" cy="592138"/>
          </a:xfrm>
          <a:custGeom>
            <a:gdLst>
              <a:gd fmla="*/ 0 w 432048" name="T0"/>
              <a:gd fmla="*/ 0 h 591294" name="T1"/>
              <a:gd fmla="*/ 214192 w 432048" name="T2"/>
              <a:gd fmla="*/ 0 h 591294" name="T3"/>
              <a:gd fmla="*/ 428384 w 432048" name="T4"/>
              <a:gd fmla="*/ 65288 h 591294" name="T5"/>
              <a:gd fmla="*/ 428384 w 432048" name="T6"/>
              <a:gd fmla="*/ 527695 h 591294" name="T7"/>
              <a:gd fmla="*/ 214192 w 432048" name="T8"/>
              <a:gd fmla="*/ 592983 h 591294" name="T9"/>
              <a:gd fmla="*/ 0 w 432048" name="T10"/>
              <a:gd fmla="*/ 592983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8F8F8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7434" name="矩形 22"/>
          <p:cNvSpPr>
            <a:spLocks noChangeArrowheads="1"/>
          </p:cNvSpPr>
          <p:nvPr/>
        </p:nvSpPr>
        <p:spPr bwMode="auto">
          <a:xfrm flipH="1">
            <a:off x="6442075" y="3397250"/>
            <a:ext cx="715963" cy="592138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FFFFFF"/>
                </a:solidFill>
                <a:latin charset="0" panose="020f0502020204030204" pitchFamily="34" typeface="Calibri"/>
                <a:ea charset="-122" pitchFamily="2" typeface="宋体"/>
              </a:rPr>
              <a:t>4</a:t>
            </a:r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灯片编号占位符 5"/>
          <p:cNvSpPr>
            <a:spLocks noGrp="1"/>
          </p:cNvSpPr>
          <p:nvPr>
            <p:ph idx="12" sz="quarter" type="sldNum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fld id="{8F42236B-546C-42BC-929A-AE7FD24B8BC4}" type="slidenum">
              <a:rPr altLang="en-US" lang="zh-CN" sz="1200">
                <a:solidFill>
                  <a:srgbClr val="898989"/>
                </a:solidFill>
                <a:sym charset="-122" pitchFamily="34" typeface="微软雅黑"/>
              </a:rPr>
              <a:pPr>
                <a:spcBef>
                  <a:spcPct val="0"/>
                </a:spcBef>
                <a:buFont charset="0" panose="020b0604020202020204" pitchFamily="34" typeface="Arial"/>
                <a:buNone/>
              </a:pPr>
              <a:t>15</a:t>
            </a:fld>
          </a:p>
        </p:txBody>
      </p:sp>
      <p:sp>
        <p:nvSpPr>
          <p:cNvPr id="18435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8436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8437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8438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8439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18440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18453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18454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18455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8456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8457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8458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8459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8460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8461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8462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8463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8464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18441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8442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8443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18444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445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18451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52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18446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7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sp>
        <p:nvSpPr>
          <p:cNvPr id="18448" name="矩形 8"/>
          <p:cNvSpPr>
            <a:spLocks noChangeArrowheads="1"/>
          </p:cNvSpPr>
          <p:nvPr/>
        </p:nvSpPr>
        <p:spPr bwMode="auto">
          <a:xfrm>
            <a:off x="682625" y="1298575"/>
            <a:ext cx="2809875" cy="2571750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8449" name="TextBox 10"/>
          <p:cNvSpPr>
            <a:spLocks noChangeArrowheads="1"/>
          </p:cNvSpPr>
          <p:nvPr/>
        </p:nvSpPr>
        <p:spPr bwMode="auto">
          <a:xfrm>
            <a:off x="755650" y="1458913"/>
            <a:ext cx="2663825" cy="2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</p:txBody>
      </p:sp>
      <p:pic>
        <p:nvPicPr>
          <p:cNvPr id="18450" name="Picture 31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51275" y="1276350"/>
            <a:ext cx="4826000" cy="268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8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9459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9460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9461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9462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19463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19476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19477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19478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9479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9480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9481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9482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9483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9484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9485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9486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9487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19464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9465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9466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19467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8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19474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75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19469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0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sp>
        <p:nvSpPr>
          <p:cNvPr id="19471" name="矩形 8"/>
          <p:cNvSpPr>
            <a:spLocks noChangeArrowheads="1"/>
          </p:cNvSpPr>
          <p:nvPr/>
        </p:nvSpPr>
        <p:spPr bwMode="auto">
          <a:xfrm>
            <a:off x="5508625" y="1276350"/>
            <a:ext cx="2808288" cy="2570163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9472" name="TextBox 10"/>
          <p:cNvSpPr>
            <a:spLocks noChangeArrowheads="1"/>
          </p:cNvSpPr>
          <p:nvPr/>
        </p:nvSpPr>
        <p:spPr bwMode="auto">
          <a:xfrm>
            <a:off x="5580063" y="1436688"/>
            <a:ext cx="2665412" cy="2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</p:txBody>
      </p:sp>
      <p:pic>
        <p:nvPicPr>
          <p:cNvPr id="19473" name="Picture 31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84213" y="1347788"/>
            <a:ext cx="4465637" cy="248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0483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0484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0485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0486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20487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20500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20501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20502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0503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0504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0505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0506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0507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0508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0509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0510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0511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20488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0489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0490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20491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492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20498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9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20493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4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sp>
        <p:nvSpPr>
          <p:cNvPr id="20495" name="矩形 8"/>
          <p:cNvSpPr>
            <a:spLocks noChangeArrowheads="1"/>
          </p:cNvSpPr>
          <p:nvPr/>
        </p:nvSpPr>
        <p:spPr bwMode="auto">
          <a:xfrm>
            <a:off x="682625" y="1298575"/>
            <a:ext cx="2809875" cy="2571750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0496" name="TextBox 10"/>
          <p:cNvSpPr>
            <a:spLocks noChangeArrowheads="1"/>
          </p:cNvSpPr>
          <p:nvPr/>
        </p:nvSpPr>
        <p:spPr bwMode="auto">
          <a:xfrm>
            <a:off x="755650" y="1458913"/>
            <a:ext cx="2663825" cy="2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</p:txBody>
      </p:sp>
      <p:pic>
        <p:nvPicPr>
          <p:cNvPr id="20497" name="Picture 31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35375" y="1276350"/>
            <a:ext cx="4826000" cy="268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6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1507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1508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1509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1510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21511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21524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21525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21526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1527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1528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1529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1530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1531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1532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1533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1534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1535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21512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1513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1514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21515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16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21522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23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21517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8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sp>
        <p:nvSpPr>
          <p:cNvPr id="21519" name="矩形 8"/>
          <p:cNvSpPr>
            <a:spLocks noChangeArrowheads="1"/>
          </p:cNvSpPr>
          <p:nvPr/>
        </p:nvSpPr>
        <p:spPr bwMode="auto">
          <a:xfrm>
            <a:off x="5076825" y="1347788"/>
            <a:ext cx="2808288" cy="2570162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1520" name="TextBox 10"/>
          <p:cNvSpPr>
            <a:spLocks noChangeArrowheads="1"/>
          </p:cNvSpPr>
          <p:nvPr/>
        </p:nvSpPr>
        <p:spPr bwMode="auto">
          <a:xfrm>
            <a:off x="5148263" y="1508125"/>
            <a:ext cx="2663825" cy="228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</p:txBody>
      </p:sp>
      <p:pic>
        <p:nvPicPr>
          <p:cNvPr id="21521" name="Picture 31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07950" y="1419225"/>
            <a:ext cx="4410075" cy="232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30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2531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2532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2533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2534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22535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22548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22549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22550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2551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2552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2553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2554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2555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2556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2557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2558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2559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22536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2537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2538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22539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40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22546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47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22541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2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sp>
        <p:nvSpPr>
          <p:cNvPr id="22543" name="矩形 8"/>
          <p:cNvSpPr>
            <a:spLocks noChangeArrowheads="1"/>
          </p:cNvSpPr>
          <p:nvPr/>
        </p:nvSpPr>
        <p:spPr bwMode="auto">
          <a:xfrm>
            <a:off x="5076825" y="1341438"/>
            <a:ext cx="2808288" cy="2571750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2544" name="TextBox 10"/>
          <p:cNvSpPr>
            <a:spLocks noChangeArrowheads="1"/>
          </p:cNvSpPr>
          <p:nvPr/>
        </p:nvSpPr>
        <p:spPr bwMode="auto">
          <a:xfrm>
            <a:off x="5148263" y="1501775"/>
            <a:ext cx="2663825" cy="228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在这里输入图表详细说明</a:t>
            </a:r>
          </a:p>
        </p:txBody>
      </p:sp>
      <p:pic>
        <p:nvPicPr>
          <p:cNvPr id="22545" name="Picture 31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07950" y="1347788"/>
            <a:ext cx="4302125" cy="245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5123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5124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5125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5126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5127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5149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5150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5151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5152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5153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5154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5155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5156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5157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5158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5159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5160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5128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5129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5130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5131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32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5147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48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5133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标题 14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目录页</a:t>
            </a:r>
          </a:p>
        </p:txBody>
      </p:sp>
      <p:sp>
        <p:nvSpPr>
          <p:cNvPr id="5135" name="矩形 6"/>
          <p:cNvSpPr>
            <a:spLocks noChangeArrowheads="1"/>
          </p:cNvSpPr>
          <p:nvPr/>
        </p:nvSpPr>
        <p:spPr bwMode="auto">
          <a:xfrm>
            <a:off x="2890838" y="1308100"/>
            <a:ext cx="3384550" cy="460375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5136" name="矩形 7"/>
          <p:cNvSpPr>
            <a:spLocks noChangeArrowheads="1"/>
          </p:cNvSpPr>
          <p:nvPr/>
        </p:nvSpPr>
        <p:spPr bwMode="auto">
          <a:xfrm>
            <a:off x="2459038" y="1243013"/>
            <a:ext cx="431800" cy="590550"/>
          </a:xfrm>
          <a:custGeom>
            <a:gdLst>
              <a:gd fmla="*/ 0 w 432048" name="T0"/>
              <a:gd fmla="*/ 0 h 591294" name="T1"/>
              <a:gd fmla="*/ 215776 w 432048" name="T2"/>
              <a:gd fmla="*/ 0 h 591294" name="T3"/>
              <a:gd fmla="*/ 431552 w 432048" name="T4"/>
              <a:gd fmla="*/ 64938 h 591294" name="T5"/>
              <a:gd fmla="*/ 431552 w 432048" name="T6"/>
              <a:gd fmla="*/ 524869 h 591294" name="T7"/>
              <a:gd fmla="*/ 215776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5137" name="矩形 2"/>
          <p:cNvSpPr>
            <a:spLocks noChangeArrowheads="1"/>
          </p:cNvSpPr>
          <p:nvPr/>
        </p:nvSpPr>
        <p:spPr bwMode="auto">
          <a:xfrm>
            <a:off x="1954213" y="1243013"/>
            <a:ext cx="720725" cy="590550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FFFFFF"/>
                </a:solidFill>
                <a:latin charset="0" panose="020f0502020204030204" pitchFamily="34" typeface="Calibri"/>
                <a:ea charset="-122" pitchFamily="2" typeface="宋体"/>
              </a:rPr>
              <a:t>1</a:t>
            </a:r>
          </a:p>
        </p:txBody>
      </p:sp>
      <p:sp>
        <p:nvSpPr>
          <p:cNvPr id="5138" name="矩形 12"/>
          <p:cNvSpPr>
            <a:spLocks noChangeArrowheads="1"/>
          </p:cNvSpPr>
          <p:nvPr/>
        </p:nvSpPr>
        <p:spPr bwMode="auto">
          <a:xfrm flipH="1">
            <a:off x="2865438" y="2025650"/>
            <a:ext cx="3362325" cy="461963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5139" name="矩形 7"/>
          <p:cNvSpPr>
            <a:spLocks noChangeArrowheads="1"/>
          </p:cNvSpPr>
          <p:nvPr/>
        </p:nvSpPr>
        <p:spPr bwMode="auto">
          <a:xfrm flipH="1">
            <a:off x="6227763" y="1962150"/>
            <a:ext cx="430212" cy="590550"/>
          </a:xfrm>
          <a:custGeom>
            <a:gdLst>
              <a:gd fmla="*/ 0 w 432048" name="T0"/>
              <a:gd fmla="*/ 0 h 591294" name="T1"/>
              <a:gd fmla="*/ 214192 w 432048" name="T2"/>
              <a:gd fmla="*/ 0 h 591294" name="T3"/>
              <a:gd fmla="*/ 428384 w 432048" name="T4"/>
              <a:gd fmla="*/ 64938 h 591294" name="T5"/>
              <a:gd fmla="*/ 428384 w 432048" name="T6"/>
              <a:gd fmla="*/ 524869 h 591294" name="T7"/>
              <a:gd fmla="*/ 214192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5140" name="矩形 16"/>
          <p:cNvSpPr>
            <a:spLocks noChangeArrowheads="1"/>
          </p:cNvSpPr>
          <p:nvPr/>
        </p:nvSpPr>
        <p:spPr bwMode="auto">
          <a:xfrm flipH="1">
            <a:off x="6442075" y="1962150"/>
            <a:ext cx="715963" cy="590550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FFFFFF"/>
                </a:solidFill>
                <a:latin charset="0" panose="020f0502020204030204" pitchFamily="34" typeface="Calibri"/>
                <a:ea charset="-122" pitchFamily="2" typeface="宋体"/>
              </a:rPr>
              <a:t>2</a:t>
            </a:r>
          </a:p>
        </p:txBody>
      </p:sp>
      <p:sp>
        <p:nvSpPr>
          <p:cNvPr id="5141" name="矩形 17"/>
          <p:cNvSpPr>
            <a:spLocks noChangeArrowheads="1"/>
          </p:cNvSpPr>
          <p:nvPr/>
        </p:nvSpPr>
        <p:spPr bwMode="auto">
          <a:xfrm>
            <a:off x="2890838" y="2743200"/>
            <a:ext cx="3384550" cy="461963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5142" name="矩形 7"/>
          <p:cNvSpPr>
            <a:spLocks noChangeArrowheads="1"/>
          </p:cNvSpPr>
          <p:nvPr/>
        </p:nvSpPr>
        <p:spPr bwMode="auto">
          <a:xfrm>
            <a:off x="2459038" y="2679700"/>
            <a:ext cx="431800" cy="590550"/>
          </a:xfrm>
          <a:custGeom>
            <a:gdLst>
              <a:gd fmla="*/ 0 w 432048" name="T0"/>
              <a:gd fmla="*/ 0 h 591294" name="T1"/>
              <a:gd fmla="*/ 215776 w 432048" name="T2"/>
              <a:gd fmla="*/ 0 h 591294" name="T3"/>
              <a:gd fmla="*/ 431552 w 432048" name="T4"/>
              <a:gd fmla="*/ 64938 h 591294" name="T5"/>
              <a:gd fmla="*/ 431552 w 432048" name="T6"/>
              <a:gd fmla="*/ 524869 h 591294" name="T7"/>
              <a:gd fmla="*/ 215776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5143" name="矩形 19"/>
          <p:cNvSpPr>
            <a:spLocks noChangeArrowheads="1"/>
          </p:cNvSpPr>
          <p:nvPr/>
        </p:nvSpPr>
        <p:spPr bwMode="auto">
          <a:xfrm>
            <a:off x="1954213" y="2679700"/>
            <a:ext cx="720725" cy="590550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FFFFFF"/>
                </a:solidFill>
                <a:latin charset="0" panose="020f0502020204030204" pitchFamily="34" typeface="Calibri"/>
                <a:ea charset="-122" pitchFamily="2" typeface="宋体"/>
              </a:rPr>
              <a:t>3</a:t>
            </a:r>
          </a:p>
        </p:txBody>
      </p:sp>
      <p:sp>
        <p:nvSpPr>
          <p:cNvPr id="5144" name="矩形 20"/>
          <p:cNvSpPr>
            <a:spLocks noChangeArrowheads="1"/>
          </p:cNvSpPr>
          <p:nvPr/>
        </p:nvSpPr>
        <p:spPr bwMode="auto">
          <a:xfrm flipH="1">
            <a:off x="2865438" y="3462338"/>
            <a:ext cx="3362325" cy="461962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5145" name="矩形 7"/>
          <p:cNvSpPr>
            <a:spLocks noChangeArrowheads="1"/>
          </p:cNvSpPr>
          <p:nvPr/>
        </p:nvSpPr>
        <p:spPr bwMode="auto">
          <a:xfrm flipH="1">
            <a:off x="6227763" y="3397250"/>
            <a:ext cx="430212" cy="592138"/>
          </a:xfrm>
          <a:custGeom>
            <a:gdLst>
              <a:gd fmla="*/ 0 w 432048" name="T0"/>
              <a:gd fmla="*/ 0 h 591294" name="T1"/>
              <a:gd fmla="*/ 214192 w 432048" name="T2"/>
              <a:gd fmla="*/ 0 h 591294" name="T3"/>
              <a:gd fmla="*/ 428384 w 432048" name="T4"/>
              <a:gd fmla="*/ 65288 h 591294" name="T5"/>
              <a:gd fmla="*/ 428384 w 432048" name="T6"/>
              <a:gd fmla="*/ 527695 h 591294" name="T7"/>
              <a:gd fmla="*/ 214192 w 432048" name="T8"/>
              <a:gd fmla="*/ 592983 h 591294" name="T9"/>
              <a:gd fmla="*/ 0 w 432048" name="T10"/>
              <a:gd fmla="*/ 592983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5146" name="矩形 22"/>
          <p:cNvSpPr>
            <a:spLocks noChangeArrowheads="1"/>
          </p:cNvSpPr>
          <p:nvPr/>
        </p:nvSpPr>
        <p:spPr bwMode="auto">
          <a:xfrm flipH="1">
            <a:off x="6442075" y="3397250"/>
            <a:ext cx="715963" cy="592138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FFFFFF"/>
                </a:solidFill>
                <a:latin charset="0" panose="020f0502020204030204" pitchFamily="34" typeface="Calibri"/>
                <a:ea charset="-122" pitchFamily="2" typeface="宋体"/>
              </a:rPr>
              <a:t>4</a:t>
            </a:r>
          </a:p>
        </p:txBody>
      </p:sp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4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3555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3556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3557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3558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23559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23581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23582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23583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3584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3585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3586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3587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3588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3589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3590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3591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3592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23560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3561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3562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23563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564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23579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580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23565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6" name="标题 14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过渡页</a:t>
            </a:r>
          </a:p>
        </p:txBody>
      </p:sp>
      <p:sp>
        <p:nvSpPr>
          <p:cNvPr id="23567" name="矩形 6"/>
          <p:cNvSpPr>
            <a:spLocks noChangeArrowheads="1"/>
          </p:cNvSpPr>
          <p:nvPr/>
        </p:nvSpPr>
        <p:spPr bwMode="auto">
          <a:xfrm>
            <a:off x="2890838" y="1308100"/>
            <a:ext cx="3384550" cy="460375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23568" name="矩形 7"/>
          <p:cNvSpPr>
            <a:spLocks noChangeArrowheads="1"/>
          </p:cNvSpPr>
          <p:nvPr/>
        </p:nvSpPr>
        <p:spPr bwMode="auto">
          <a:xfrm>
            <a:off x="2459038" y="1243013"/>
            <a:ext cx="431800" cy="590550"/>
          </a:xfrm>
          <a:custGeom>
            <a:gdLst>
              <a:gd fmla="*/ 0 w 432048" name="T0"/>
              <a:gd fmla="*/ 0 h 591294" name="T1"/>
              <a:gd fmla="*/ 215776 w 432048" name="T2"/>
              <a:gd fmla="*/ 0 h 591294" name="T3"/>
              <a:gd fmla="*/ 431552 w 432048" name="T4"/>
              <a:gd fmla="*/ 64938 h 591294" name="T5"/>
              <a:gd fmla="*/ 431552 w 432048" name="T6"/>
              <a:gd fmla="*/ 524869 h 591294" name="T7"/>
              <a:gd fmla="*/ 215776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8F8F8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3569" name="矩形 2"/>
          <p:cNvSpPr>
            <a:spLocks noChangeArrowheads="1"/>
          </p:cNvSpPr>
          <p:nvPr/>
        </p:nvSpPr>
        <p:spPr bwMode="auto">
          <a:xfrm>
            <a:off x="1954213" y="1243013"/>
            <a:ext cx="720725" cy="590550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800">
                <a:solidFill>
                  <a:srgbClr val="FFFFFF"/>
                </a:solidFill>
                <a:sym charset="-122" pitchFamily="34" typeface="微软雅黑"/>
              </a:rPr>
              <a:t>1</a:t>
            </a:r>
          </a:p>
        </p:txBody>
      </p:sp>
      <p:sp>
        <p:nvSpPr>
          <p:cNvPr id="23570" name="矩形 12"/>
          <p:cNvSpPr>
            <a:spLocks noChangeArrowheads="1"/>
          </p:cNvSpPr>
          <p:nvPr/>
        </p:nvSpPr>
        <p:spPr bwMode="auto">
          <a:xfrm flipH="1">
            <a:off x="2865438" y="2025650"/>
            <a:ext cx="3362325" cy="461963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23571" name="矩形 7"/>
          <p:cNvSpPr>
            <a:spLocks noChangeArrowheads="1"/>
          </p:cNvSpPr>
          <p:nvPr/>
        </p:nvSpPr>
        <p:spPr bwMode="auto">
          <a:xfrm flipH="1">
            <a:off x="6227763" y="1962150"/>
            <a:ext cx="430212" cy="590550"/>
          </a:xfrm>
          <a:custGeom>
            <a:gdLst>
              <a:gd fmla="*/ 0 w 432048" name="T0"/>
              <a:gd fmla="*/ 0 h 591294" name="T1"/>
              <a:gd fmla="*/ 214192 w 432048" name="T2"/>
              <a:gd fmla="*/ 0 h 591294" name="T3"/>
              <a:gd fmla="*/ 428384 w 432048" name="T4"/>
              <a:gd fmla="*/ 64938 h 591294" name="T5"/>
              <a:gd fmla="*/ 428384 w 432048" name="T6"/>
              <a:gd fmla="*/ 524869 h 591294" name="T7"/>
              <a:gd fmla="*/ 214192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8F8F8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3572" name="矩形 16"/>
          <p:cNvSpPr>
            <a:spLocks noChangeArrowheads="1"/>
          </p:cNvSpPr>
          <p:nvPr/>
        </p:nvSpPr>
        <p:spPr bwMode="auto">
          <a:xfrm flipH="1">
            <a:off x="6442075" y="1962150"/>
            <a:ext cx="715963" cy="590550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800">
                <a:solidFill>
                  <a:srgbClr val="FFFFFF"/>
                </a:solidFill>
                <a:sym charset="-122" pitchFamily="34" typeface="微软雅黑"/>
              </a:rPr>
              <a:t>2</a:t>
            </a:r>
          </a:p>
        </p:txBody>
      </p:sp>
      <p:sp>
        <p:nvSpPr>
          <p:cNvPr id="23573" name="矩形 17"/>
          <p:cNvSpPr>
            <a:spLocks noChangeArrowheads="1"/>
          </p:cNvSpPr>
          <p:nvPr/>
        </p:nvSpPr>
        <p:spPr bwMode="auto">
          <a:xfrm>
            <a:off x="2890838" y="2743200"/>
            <a:ext cx="3384550" cy="461963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23574" name="矩形 7"/>
          <p:cNvSpPr>
            <a:spLocks noChangeArrowheads="1"/>
          </p:cNvSpPr>
          <p:nvPr/>
        </p:nvSpPr>
        <p:spPr bwMode="auto">
          <a:xfrm>
            <a:off x="2459038" y="2679700"/>
            <a:ext cx="431800" cy="590550"/>
          </a:xfrm>
          <a:custGeom>
            <a:gdLst>
              <a:gd fmla="*/ 0 w 432048" name="T0"/>
              <a:gd fmla="*/ 0 h 591294" name="T1"/>
              <a:gd fmla="*/ 215776 w 432048" name="T2"/>
              <a:gd fmla="*/ 0 h 591294" name="T3"/>
              <a:gd fmla="*/ 431552 w 432048" name="T4"/>
              <a:gd fmla="*/ 64938 h 591294" name="T5"/>
              <a:gd fmla="*/ 431552 w 432048" name="T6"/>
              <a:gd fmla="*/ 524869 h 591294" name="T7"/>
              <a:gd fmla="*/ 215776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8F8F8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3575" name="矩形 19"/>
          <p:cNvSpPr>
            <a:spLocks noChangeArrowheads="1"/>
          </p:cNvSpPr>
          <p:nvPr/>
        </p:nvSpPr>
        <p:spPr bwMode="auto">
          <a:xfrm>
            <a:off x="1954213" y="2679700"/>
            <a:ext cx="720725" cy="590550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800">
                <a:solidFill>
                  <a:srgbClr val="FFFFFF"/>
                </a:solidFill>
                <a:sym charset="-122" pitchFamily="34" typeface="微软雅黑"/>
              </a:rPr>
              <a:t>3</a:t>
            </a:r>
          </a:p>
        </p:txBody>
      </p:sp>
      <p:sp>
        <p:nvSpPr>
          <p:cNvPr id="23576" name="矩形 20"/>
          <p:cNvSpPr>
            <a:spLocks noChangeArrowheads="1"/>
          </p:cNvSpPr>
          <p:nvPr/>
        </p:nvSpPr>
        <p:spPr bwMode="auto">
          <a:xfrm flipH="1">
            <a:off x="2865438" y="3462338"/>
            <a:ext cx="3362325" cy="461962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23577" name="矩形 7"/>
          <p:cNvSpPr>
            <a:spLocks noChangeArrowheads="1"/>
          </p:cNvSpPr>
          <p:nvPr/>
        </p:nvSpPr>
        <p:spPr bwMode="auto">
          <a:xfrm flipH="1">
            <a:off x="6227763" y="3397250"/>
            <a:ext cx="430212" cy="592138"/>
          </a:xfrm>
          <a:custGeom>
            <a:gdLst>
              <a:gd fmla="*/ 0 w 432048" name="T0"/>
              <a:gd fmla="*/ 0 h 591294" name="T1"/>
              <a:gd fmla="*/ 214192 w 432048" name="T2"/>
              <a:gd fmla="*/ 0 h 591294" name="T3"/>
              <a:gd fmla="*/ 428384 w 432048" name="T4"/>
              <a:gd fmla="*/ 65288 h 591294" name="T5"/>
              <a:gd fmla="*/ 428384 w 432048" name="T6"/>
              <a:gd fmla="*/ 527695 h 591294" name="T7"/>
              <a:gd fmla="*/ 214192 w 432048" name="T8"/>
              <a:gd fmla="*/ 592983 h 591294" name="T9"/>
              <a:gd fmla="*/ 0 w 432048" name="T10"/>
              <a:gd fmla="*/ 592983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3578" name="矩形 22"/>
          <p:cNvSpPr>
            <a:spLocks noChangeArrowheads="1"/>
          </p:cNvSpPr>
          <p:nvPr/>
        </p:nvSpPr>
        <p:spPr bwMode="auto">
          <a:xfrm flipH="1">
            <a:off x="6442075" y="3397250"/>
            <a:ext cx="715963" cy="592138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800">
                <a:solidFill>
                  <a:srgbClr val="FFFFFF"/>
                </a:solidFill>
                <a:sym charset="-122" pitchFamily="34" typeface="微软雅黑"/>
              </a:rPr>
              <a:t>4</a:t>
            </a:r>
          </a:p>
        </p:txBody>
      </p:sp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8" name="灯片编号占位符 5"/>
          <p:cNvSpPr>
            <a:spLocks noGrp="1"/>
          </p:cNvSpPr>
          <p:nvPr>
            <p:ph idx="12" sz="quarter" type="sldNum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fld id="{944FF703-6E2C-4AA2-9622-2512A3C22EA1}" type="slidenum">
              <a:rPr altLang="en-US" lang="zh-CN" sz="1200">
                <a:solidFill>
                  <a:srgbClr val="898989"/>
                </a:solidFill>
                <a:sym charset="-122" pitchFamily="34" typeface="微软雅黑"/>
              </a:rPr>
              <a:pPr>
                <a:spcBef>
                  <a:spcPct val="0"/>
                </a:spcBef>
                <a:buFont charset="0" panose="020b0604020202020204" pitchFamily="34" typeface="Arial"/>
                <a:buNone/>
              </a:pPr>
              <a:t>21</a:t>
            </a:fld>
          </a:p>
        </p:txBody>
      </p:sp>
      <p:sp>
        <p:nvSpPr>
          <p:cNvPr id="24579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4580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4581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4582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4583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24584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24605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24606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24607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4608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4609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4610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4611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4612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4613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4614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4615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4616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24585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4586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4587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24588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89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24603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604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24590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91" name="标题 1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grpSp>
        <p:nvGrpSpPr>
          <p:cNvPr id="24592" name="Group 29"/>
          <p:cNvGrpSpPr/>
          <p:nvPr/>
        </p:nvGrpSpPr>
        <p:grpSpPr>
          <a:xfrm>
            <a:off x="2266950" y="1109663"/>
            <a:ext cx="4824413" cy="3333750"/>
            <a:chExt cx="4825662" cy="3334358"/>
          </a:xfrm>
        </p:grpSpPr>
        <p:grpSp>
          <p:nvGrpSpPr>
            <p:cNvPr id="24593" name="Group 30"/>
            <p:cNvGrpSpPr/>
            <p:nvPr/>
          </p:nvGrpSpPr>
          <p:grpSpPr>
            <a:xfrm>
              <a:off x="0" y="0"/>
              <a:ext cx="4825662" cy="3334358"/>
              <a:chExt cx="8542179" cy="5902338"/>
            </a:xfrm>
          </p:grpSpPr>
          <p:grpSp>
            <p:nvGrpSpPr>
              <p:cNvPr id="24596" name="Group 31"/>
              <p:cNvGrpSpPr/>
              <p:nvPr/>
            </p:nvGrpSpPr>
            <p:grpSpPr>
              <a:xfrm>
                <a:off x="0" y="0"/>
                <a:ext cx="8542179" cy="5902338"/>
                <a:chExt cx="8542179" cy="5902338"/>
              </a:xfrm>
            </p:grpSpPr>
            <p:sp>
              <p:nvSpPr>
                <p:cNvPr id="24598" name="矩形 12"/>
                <p:cNvSpPr>
                  <a:spLocks noChangeArrowheads="1"/>
                </p:cNvSpPr>
                <p:nvPr/>
              </p:nvSpPr>
              <p:spPr bwMode="auto">
                <a:xfrm>
                  <a:off x="3707890" y="5019444"/>
                  <a:ext cx="1080121" cy="652024"/>
                </a:xfrm>
                <a:prstGeom prst="rect">
                  <a:avLst/>
                </a:prstGeom>
                <a:solidFill>
                  <a:srgbClr val="0878A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Font charset="0" panose="020b0604020202020204" pitchFamily="34" typeface="Arial"/>
                    <a:buChar char="•"/>
                    <a:defRPr sz="2000">
                      <a:solidFill>
                        <a:srgbClr val="3F3F3F"/>
                      </a:solidFill>
                      <a:latin charset="-122" pitchFamily="34" typeface="微软雅黑"/>
                      <a:ea charset="-122" panose="020b0503020204020204" pitchFamily="34" typeface="微软雅黑"/>
                      <a:sym charset="0" panose="020f0502020204030204" pitchFamily="34" typeface="Calibri"/>
                    </a:defRPr>
                  </a:lvl1pPr>
                  <a:lvl2pPr indent="-285750" marL="742950">
                    <a:spcBef>
                      <a:spcPct val="20000"/>
                    </a:spcBef>
                    <a:buFont charset="0" panose="020b0604020202020204" pitchFamily="34" typeface="Arial"/>
                    <a:buChar char="–"/>
                    <a:defRPr>
                      <a:solidFill>
                        <a:srgbClr val="3F3F3F"/>
                      </a:solidFill>
                      <a:latin charset="-122" pitchFamily="34" typeface="微软雅黑"/>
                      <a:ea charset="-122" panose="020b0503020204020204" pitchFamily="34" typeface="微软雅黑"/>
                      <a:sym charset="0" panose="020f0502020204030204" pitchFamily="34" typeface="Calibri"/>
                    </a:defRPr>
                  </a:lvl2pPr>
                  <a:lvl3pPr indent="-228600" marL="1143000">
                    <a:spcBef>
                      <a:spcPct val="20000"/>
                    </a:spcBef>
                    <a:buFont charset="0" panose="020b0604020202020204" pitchFamily="34" typeface="Arial"/>
                    <a:buChar char="•"/>
                    <a:defRPr sz="1600">
                      <a:solidFill>
                        <a:srgbClr val="3F3F3F"/>
                      </a:solidFill>
                      <a:latin charset="-122" pitchFamily="34" typeface="微软雅黑"/>
                      <a:ea charset="-122" panose="020b0503020204020204" pitchFamily="34" typeface="微软雅黑"/>
                      <a:sym charset="0" panose="020f0502020204030204" pitchFamily="34" typeface="Calibri"/>
                    </a:defRPr>
                  </a:lvl3pPr>
                  <a:lvl4pPr indent="-228600" marL="1600200">
                    <a:spcBef>
                      <a:spcPct val="20000"/>
                    </a:spcBef>
                    <a:buFont charset="0" panose="020b0604020202020204" pitchFamily="34" typeface="Arial"/>
                    <a:buChar char="–"/>
                    <a:defRPr sz="1400">
                      <a:solidFill>
                        <a:srgbClr val="3F3F3F"/>
                      </a:solidFill>
                      <a:latin charset="-122" pitchFamily="34" typeface="微软雅黑"/>
                      <a:ea charset="-122" panose="020b0503020204020204" pitchFamily="34" typeface="微软雅黑"/>
                      <a:sym charset="0" panose="020f0502020204030204" pitchFamily="34" typeface="Calibri"/>
                    </a:defRPr>
                  </a:lvl4pPr>
                  <a:lvl5pPr indent="-228600" marL="2057400">
                    <a:spcBef>
                      <a:spcPct val="20000"/>
                    </a:spcBef>
                    <a:buFont charset="0" panose="020b0604020202020204" pitchFamily="34" typeface="Arial"/>
                    <a:buChar char="»"/>
                    <a:defRPr sz="1400">
                      <a:solidFill>
                        <a:srgbClr val="3F3F3F"/>
                      </a:solidFill>
                      <a:latin charset="-122" pitchFamily="34" typeface="微软雅黑"/>
                      <a:ea charset="-122" panose="020b0503020204020204" pitchFamily="34" typeface="微软雅黑"/>
                      <a:sym charset="0" panose="020f0502020204030204" pitchFamily="34" typeface="Calibri"/>
                    </a:defRPr>
                  </a:lvl5pPr>
                  <a:lvl6pPr eaLnBrk="0" fontAlgn="base" hangingPunct="0" indent="-228600" marL="2514600">
                    <a:spcBef>
                      <a:spcPct val="200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»"/>
                    <a:defRPr sz="1400">
                      <a:solidFill>
                        <a:srgbClr val="3F3F3F"/>
                      </a:solidFill>
                      <a:latin charset="-122" pitchFamily="34" typeface="微软雅黑"/>
                      <a:ea charset="-122" panose="020b0503020204020204" pitchFamily="34" typeface="微软雅黑"/>
                      <a:sym charset="0" panose="020f0502020204030204" pitchFamily="34" typeface="Calibri"/>
                    </a:defRPr>
                  </a:lvl6pPr>
                  <a:lvl7pPr eaLnBrk="0" fontAlgn="base" hangingPunct="0" indent="-228600" marL="2971800">
                    <a:spcBef>
                      <a:spcPct val="200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»"/>
                    <a:defRPr sz="1400">
                      <a:solidFill>
                        <a:srgbClr val="3F3F3F"/>
                      </a:solidFill>
                      <a:latin charset="-122" pitchFamily="34" typeface="微软雅黑"/>
                      <a:ea charset="-122" panose="020b0503020204020204" pitchFamily="34" typeface="微软雅黑"/>
                      <a:sym charset="0" panose="020f0502020204030204" pitchFamily="34" typeface="Calibri"/>
                    </a:defRPr>
                  </a:lvl7pPr>
                  <a:lvl8pPr eaLnBrk="0" fontAlgn="base" hangingPunct="0" indent="-228600" marL="3429000">
                    <a:spcBef>
                      <a:spcPct val="200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»"/>
                    <a:defRPr sz="1400">
                      <a:solidFill>
                        <a:srgbClr val="3F3F3F"/>
                      </a:solidFill>
                      <a:latin charset="-122" pitchFamily="34" typeface="微软雅黑"/>
                      <a:ea charset="-122" panose="020b0503020204020204" pitchFamily="34" typeface="微软雅黑"/>
                      <a:sym charset="0" panose="020f0502020204030204" pitchFamily="34" typeface="Calibri"/>
                    </a:defRPr>
                  </a:lvl8pPr>
                  <a:lvl9pPr eaLnBrk="0" fontAlgn="base" hangingPunct="0" indent="-228600" marL="3886200">
                    <a:spcBef>
                      <a:spcPct val="200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»"/>
                    <a:defRPr sz="1400">
                      <a:solidFill>
                        <a:srgbClr val="3F3F3F"/>
                      </a:solidFill>
                      <a:latin charset="-122" pitchFamily="34" typeface="微软雅黑"/>
                      <a:ea charset="-122" panose="020b0503020204020204" pitchFamily="34" typeface="微软雅黑"/>
                      <a:sym charset="0" panose="020f0502020204030204" pitchFamily="34" typeface="Calibri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 charset="0" panose="020b0604020202020204" pitchFamily="34" typeface="Arial"/>
                    <a:buNone/>
                  </a:pPr>
                  <a:endParaRPr altLang="zh-CN" lang="zh-CN" sz="1800">
                    <a:solidFill>
                      <a:srgbClr val="FFFFFF"/>
                    </a:solidFill>
                    <a:latin charset="-122" panose="02010600030101010101" pitchFamily="2" typeface="宋体"/>
                    <a:ea charset="-122" pitchFamily="2" typeface="宋体"/>
                    <a:sym charset="-122" panose="02010600030101010101" pitchFamily="2" typeface="宋体"/>
                  </a:endParaRPr>
                </a:p>
              </p:txBody>
            </p:sp>
            <p:grpSp>
              <p:nvGrpSpPr>
                <p:cNvPr id="24599" name="Group 33"/>
                <p:cNvGrpSpPr/>
                <p:nvPr/>
              </p:nvGrpSpPr>
              <p:grpSpPr>
                <a:xfrm>
                  <a:off x="0" y="0"/>
                  <a:ext cx="8542179" cy="5186477"/>
                  <a:chExt cx="6828978" cy="4534715"/>
                </a:xfrm>
              </p:grpSpPr>
              <p:sp>
                <p:nvSpPr>
                  <p:cNvPr id="24601" name="圆角矩形 1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6828976" cy="4534715"/>
                  </a:xfrm>
                  <a:prstGeom prst="roundRect">
                    <a:avLst>
                      <a:gd fmla="val 5704" name="adj"/>
                    </a:avLst>
                  </a:prstGeom>
                  <a:solidFill>
                    <a:srgbClr val="098CBB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spcBef>
                        <a:spcPct val="20000"/>
                      </a:spcBef>
                      <a:buFont charset="0" panose="020b0604020202020204" pitchFamily="34" typeface="Arial"/>
                      <a:buChar char="•"/>
                      <a:defRPr sz="20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1pPr>
                    <a:lvl2pPr indent="-285750" marL="742950">
                      <a:spcBef>
                        <a:spcPct val="20000"/>
                      </a:spcBef>
                      <a:buFont charset="0" panose="020b0604020202020204" pitchFamily="34" typeface="Arial"/>
                      <a:buChar char="–"/>
                      <a:defRPr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2pPr>
                    <a:lvl3pPr indent="-228600" marL="1143000">
                      <a:spcBef>
                        <a:spcPct val="20000"/>
                      </a:spcBef>
                      <a:buFont charset="0" panose="020b0604020202020204" pitchFamily="34" typeface="Arial"/>
                      <a:buChar char="•"/>
                      <a:defRPr sz="16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3pPr>
                    <a:lvl4pPr indent="-228600" marL="1600200">
                      <a:spcBef>
                        <a:spcPct val="20000"/>
                      </a:spcBef>
                      <a:buFont charset="0" panose="020b0604020202020204" pitchFamily="34" typeface="Arial"/>
                      <a:buChar char="–"/>
                      <a:defRPr sz="14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4pPr>
                    <a:lvl5pPr indent="-228600" marL="2057400">
                      <a:spcBef>
                        <a:spcPct val="20000"/>
                      </a:spcBef>
                      <a:buFont charset="0" panose="020b0604020202020204" pitchFamily="34" typeface="Arial"/>
                      <a:buChar char="»"/>
                      <a:defRPr sz="14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5pPr>
                    <a:lvl6pPr eaLnBrk="0" fontAlgn="base" hangingPunct="0" indent="-228600" marL="2514600">
                      <a:spcBef>
                        <a:spcPct val="20000"/>
                      </a:spcBef>
                      <a:spcAft>
                        <a:spcPct val="0"/>
                      </a:spcAft>
                      <a:buFont charset="0" panose="020b0604020202020204" pitchFamily="34" typeface="Arial"/>
                      <a:buChar char="»"/>
                      <a:defRPr sz="14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6pPr>
                    <a:lvl7pPr eaLnBrk="0" fontAlgn="base" hangingPunct="0" indent="-228600" marL="2971800">
                      <a:spcBef>
                        <a:spcPct val="20000"/>
                      </a:spcBef>
                      <a:spcAft>
                        <a:spcPct val="0"/>
                      </a:spcAft>
                      <a:buFont charset="0" panose="020b0604020202020204" pitchFamily="34" typeface="Arial"/>
                      <a:buChar char="»"/>
                      <a:defRPr sz="14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7pPr>
                    <a:lvl8pPr eaLnBrk="0" fontAlgn="base" hangingPunct="0" indent="-228600" marL="3429000">
                      <a:spcBef>
                        <a:spcPct val="20000"/>
                      </a:spcBef>
                      <a:spcAft>
                        <a:spcPct val="0"/>
                      </a:spcAft>
                      <a:buFont charset="0" panose="020b0604020202020204" pitchFamily="34" typeface="Arial"/>
                      <a:buChar char="»"/>
                      <a:defRPr sz="14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8pPr>
                    <a:lvl9pPr eaLnBrk="0" fontAlgn="base" hangingPunct="0" indent="-228600" marL="3886200">
                      <a:spcBef>
                        <a:spcPct val="20000"/>
                      </a:spcBef>
                      <a:spcAft>
                        <a:spcPct val="0"/>
                      </a:spcAft>
                      <a:buFont charset="0" panose="020b0604020202020204" pitchFamily="34" typeface="Arial"/>
                      <a:buChar char="»"/>
                      <a:defRPr sz="14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 charset="0" panose="020b0604020202020204" pitchFamily="34" typeface="Arial"/>
                      <a:buNone/>
                    </a:pPr>
                    <a:endParaRPr altLang="zh-CN" lang="zh-CN" sz="1800">
                      <a:solidFill>
                        <a:srgbClr val="FFFFFF"/>
                      </a:solidFill>
                      <a:latin charset="-122" panose="02010600030101010101" pitchFamily="2" typeface="宋体"/>
                      <a:ea charset="-122" pitchFamily="2" typeface="宋体"/>
                      <a:sym charset="-122" panose="02010600030101010101" pitchFamily="2" typeface="宋体"/>
                    </a:endParaRPr>
                  </a:p>
                </p:txBody>
              </p:sp>
              <p:sp>
                <p:nvSpPr>
                  <p:cNvPr id="24602" name="矩形 1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06186"/>
                    <a:ext cx="6828978" cy="3913493"/>
                  </a:xfrm>
                  <a:prstGeom prst="rect">
                    <a:avLst/>
                  </a:prstGeom>
                  <a:solidFill>
                    <a:srgbClr val="0C6A8A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spcBef>
                        <a:spcPct val="20000"/>
                      </a:spcBef>
                      <a:buFont charset="0" panose="020b0604020202020204" pitchFamily="34" typeface="Arial"/>
                      <a:buChar char="•"/>
                      <a:defRPr sz="20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1pPr>
                    <a:lvl2pPr indent="-285750" marL="742950">
                      <a:spcBef>
                        <a:spcPct val="20000"/>
                      </a:spcBef>
                      <a:buFont charset="0" panose="020b0604020202020204" pitchFamily="34" typeface="Arial"/>
                      <a:buChar char="–"/>
                      <a:defRPr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2pPr>
                    <a:lvl3pPr indent="-228600" marL="1143000">
                      <a:spcBef>
                        <a:spcPct val="20000"/>
                      </a:spcBef>
                      <a:buFont charset="0" panose="020b0604020202020204" pitchFamily="34" typeface="Arial"/>
                      <a:buChar char="•"/>
                      <a:defRPr sz="16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3pPr>
                    <a:lvl4pPr indent="-228600" marL="1600200">
                      <a:spcBef>
                        <a:spcPct val="20000"/>
                      </a:spcBef>
                      <a:buFont charset="0" panose="020b0604020202020204" pitchFamily="34" typeface="Arial"/>
                      <a:buChar char="–"/>
                      <a:defRPr sz="14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4pPr>
                    <a:lvl5pPr indent="-228600" marL="2057400">
                      <a:spcBef>
                        <a:spcPct val="20000"/>
                      </a:spcBef>
                      <a:buFont charset="0" panose="020b0604020202020204" pitchFamily="34" typeface="Arial"/>
                      <a:buChar char="»"/>
                      <a:defRPr sz="14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5pPr>
                    <a:lvl6pPr eaLnBrk="0" fontAlgn="base" hangingPunct="0" indent="-228600" marL="2514600">
                      <a:spcBef>
                        <a:spcPct val="20000"/>
                      </a:spcBef>
                      <a:spcAft>
                        <a:spcPct val="0"/>
                      </a:spcAft>
                      <a:buFont charset="0" panose="020b0604020202020204" pitchFamily="34" typeface="Arial"/>
                      <a:buChar char="»"/>
                      <a:defRPr sz="14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6pPr>
                    <a:lvl7pPr eaLnBrk="0" fontAlgn="base" hangingPunct="0" indent="-228600" marL="2971800">
                      <a:spcBef>
                        <a:spcPct val="20000"/>
                      </a:spcBef>
                      <a:spcAft>
                        <a:spcPct val="0"/>
                      </a:spcAft>
                      <a:buFont charset="0" panose="020b0604020202020204" pitchFamily="34" typeface="Arial"/>
                      <a:buChar char="»"/>
                      <a:defRPr sz="14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7pPr>
                    <a:lvl8pPr eaLnBrk="0" fontAlgn="base" hangingPunct="0" indent="-228600" marL="3429000">
                      <a:spcBef>
                        <a:spcPct val="20000"/>
                      </a:spcBef>
                      <a:spcAft>
                        <a:spcPct val="0"/>
                      </a:spcAft>
                      <a:buFont charset="0" panose="020b0604020202020204" pitchFamily="34" typeface="Arial"/>
                      <a:buChar char="»"/>
                      <a:defRPr sz="14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8pPr>
                    <a:lvl9pPr eaLnBrk="0" fontAlgn="base" hangingPunct="0" indent="-228600" marL="3886200">
                      <a:spcBef>
                        <a:spcPct val="20000"/>
                      </a:spcBef>
                      <a:spcAft>
                        <a:spcPct val="0"/>
                      </a:spcAft>
                      <a:buFont charset="0" panose="020b0604020202020204" pitchFamily="34" typeface="Arial"/>
                      <a:buChar char="»"/>
                      <a:defRPr sz="1400">
                        <a:solidFill>
                          <a:srgbClr val="3F3F3F"/>
                        </a:solidFill>
                        <a:latin charset="-122" pitchFamily="34" typeface="微软雅黑"/>
                        <a:ea charset="-122" panose="020b0503020204020204" pitchFamily="34" typeface="微软雅黑"/>
                        <a:sym charset="0" panose="020f0502020204030204" pitchFamily="34" typeface="Calibri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 charset="0" panose="020b0604020202020204" pitchFamily="34" typeface="Arial"/>
                      <a:buNone/>
                    </a:pPr>
                    <a:endParaRPr altLang="zh-CN" lang="zh-CN" sz="1800">
                      <a:solidFill>
                        <a:srgbClr val="FFFFFF"/>
                      </a:solidFill>
                      <a:latin charset="-122" panose="02010600030101010101" pitchFamily="2" typeface="宋体"/>
                      <a:ea charset="-122" pitchFamily="2" typeface="宋体"/>
                      <a:sym charset="-122" panose="02010600030101010101" pitchFamily="2" typeface="宋体"/>
                    </a:endParaRPr>
                  </a:p>
                </p:txBody>
              </p:sp>
            </p:grpSp>
            <p:sp>
              <p:nvSpPr>
                <p:cNvPr id="24600" name="梯形 16"/>
                <p:cNvSpPr>
                  <a:spLocks noChangeArrowheads="1"/>
                </p:cNvSpPr>
                <p:nvPr/>
              </p:nvSpPr>
              <p:spPr bwMode="auto">
                <a:xfrm flipV="1">
                  <a:off x="3293430" y="5440599"/>
                  <a:ext cx="1909042" cy="461739"/>
                </a:xfrm>
                <a:custGeom>
                  <a:gdLst>
                    <a:gd fmla="*/ 149664562 w 21600" name="T0"/>
                    <a:gd fmla="*/ 4935263 h 21600" name="T1"/>
                    <a:gd fmla="*/ 84362068 w 21600" name="T2"/>
                    <a:gd fmla="*/ 9870505 h 21600" name="T3"/>
                    <a:gd fmla="*/ 19059575 w 21600" name="T4"/>
                    <a:gd fmla="*/ 4935263 h 21600" name="T5"/>
                    <a:gd fmla="*/ 84362068 w 21600" name="T6"/>
                    <a:gd fmla="*/ 0 h 21600" name="T7"/>
                    <a:gd fmla="*/ 0 60000 65536" name="T8"/>
                    <a:gd fmla="*/ 0 60000 65536" name="T9"/>
                    <a:gd fmla="*/ 0 60000 65536" name="T10"/>
                    <a:gd fmla="*/ 0 60000 65536" name="T11"/>
                    <a:gd fmla="*/ 4240 w 21600" name="T12"/>
                    <a:gd fmla="*/ 4240 h 21600" name="T13"/>
                    <a:gd fmla="*/ 17360 w 21600" name="T14"/>
                    <a:gd fmla="*/ 17360 h 21600" name="T15"/>
                  </a:gdLst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b="T15" l="T12" r="T14" t="T13"/>
                  <a:pathLst>
                    <a:path h="21600" w="21600">
                      <a:moveTo>
                        <a:pt x="0" y="0"/>
                      </a:moveTo>
                      <a:lnTo>
                        <a:pt x="4879" y="21600"/>
                      </a:lnTo>
                      <a:lnTo>
                        <a:pt x="16721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878A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altLang="en-US" lang="zh-CN"/>
                </a:p>
              </p:txBody>
            </p:sp>
          </p:grpSp>
          <p:sp>
            <p:nvSpPr>
              <p:cNvPr id="24597" name="圆角矩形 14"/>
              <p:cNvSpPr>
                <a:spLocks noChangeArrowheads="1"/>
              </p:cNvSpPr>
              <p:nvPr/>
            </p:nvSpPr>
            <p:spPr bwMode="auto">
              <a:xfrm>
                <a:off x="3707893" y="4940047"/>
                <a:ext cx="1080120" cy="118769"/>
              </a:xfrm>
              <a:prstGeom prst="roundRect">
                <a:avLst>
                  <a:gd fmla="val 50000" name="adj"/>
                </a:avLst>
              </a:prstGeom>
              <a:blipFill dpi="0" rotWithShape="1">
                <a:blip r:embed="rId5"/>
                <a:tile algn="tl" flip="none" sx="100000" sy="100000" tx="0" ty="0"/>
              </a:blip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</p:grpSp>
        <p:sp>
          <p:nvSpPr>
            <p:cNvPr id="24594" name="同心圆 25"/>
            <p:cNvSpPr>
              <a:spLocks noChangeArrowheads="1"/>
            </p:cNvSpPr>
            <p:nvPr/>
          </p:nvSpPr>
          <p:spPr bwMode="auto">
            <a:xfrm>
              <a:off x="1889483" y="723471"/>
              <a:ext cx="1076862" cy="1076862"/>
            </a:xfrm>
            <a:custGeom>
              <a:gdLst>
                <a:gd fmla="*/ 401954 w 1471448" name="T0"/>
                <a:gd fmla="*/ 293947 h 1471448" name="T1"/>
                <a:gd fmla="*/ 823480 w 1471448" name="T2"/>
                <a:gd fmla="*/ 538432 h 1471448" name="T3"/>
                <a:gd fmla="*/ 401954 w 1471448" name="T4"/>
                <a:gd fmla="*/ 782916 h 1471448" name="T5"/>
                <a:gd fmla="*/ 401954 w 1471448" name="T6"/>
                <a:gd fmla="*/ 293947 h 1471448" name="T7"/>
                <a:gd fmla="*/ 538431 w 1471448" name="T8"/>
                <a:gd fmla="*/ 123075 h 1471448" name="T9"/>
                <a:gd fmla="*/ 123075 w 1471448" name="T10"/>
                <a:gd fmla="*/ 538431 h 1471448" name="T11"/>
                <a:gd fmla="*/ 538431 w 1471448" name="T12"/>
                <a:gd fmla="*/ 953787 h 1471448" name="T13"/>
                <a:gd fmla="*/ 953787 w 1471448" name="T14"/>
                <a:gd fmla="*/ 538431 h 1471448" name="T15"/>
                <a:gd fmla="*/ 538431 w 1471448" name="T16"/>
                <a:gd fmla="*/ 123075 h 1471448" name="T17"/>
                <a:gd fmla="*/ 538431 w 1471448" name="T18"/>
                <a:gd fmla="*/ 0 h 1471448" name="T19"/>
                <a:gd fmla="*/ 1076862 w 1471448" name="T20"/>
                <a:gd fmla="*/ 538431 h 1471448" name="T21"/>
                <a:gd fmla="*/ 538431 w 1471448" name="T22"/>
                <a:gd fmla="*/ 1076862 h 1471448" name="T23"/>
                <a:gd fmla="*/ 0 w 1471448" name="T24"/>
                <a:gd fmla="*/ 538431 h 1471448" name="T25"/>
                <a:gd fmla="*/ 538431 w 1471448" name="T26"/>
                <a:gd fmla="*/ 0 h 1471448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w 1471448" name="T42"/>
                <a:gd fmla="*/ 0 h 1471448" name="T43"/>
                <a:gd fmla="*/ 1471448 w 1471448" name="T44"/>
                <a:gd fmla="*/ 1471448 h 1471448" name="T45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T45" l="T42" r="T44" t="T43"/>
              <a:pathLst>
                <a:path h="1471448" w="1471448">
                  <a:moveTo>
                    <a:pt x="549239" y="401655"/>
                  </a:moveTo>
                  <a:lnTo>
                    <a:pt x="1125221" y="735725"/>
                  </a:lnTo>
                  <a:lnTo>
                    <a:pt x="549239" y="1069794"/>
                  </a:lnTo>
                  <a:lnTo>
                    <a:pt x="549239" y="401655"/>
                  </a:lnTo>
                  <a:close/>
                  <a:moveTo>
                    <a:pt x="735724" y="168172"/>
                  </a:moveTo>
                  <a:cubicBezTo>
                    <a:pt x="422274" y="168172"/>
                    <a:pt x="168172" y="422274"/>
                    <a:pt x="168172" y="735724"/>
                  </a:cubicBezTo>
                  <a:cubicBezTo>
                    <a:pt x="168172" y="1049174"/>
                    <a:pt x="422274" y="1303276"/>
                    <a:pt x="735724" y="1303276"/>
                  </a:cubicBezTo>
                  <a:cubicBezTo>
                    <a:pt x="1049174" y="1303276"/>
                    <a:pt x="1303276" y="1049174"/>
                    <a:pt x="1303276" y="735724"/>
                  </a:cubicBezTo>
                  <a:cubicBezTo>
                    <a:pt x="1303276" y="422274"/>
                    <a:pt x="1049174" y="168172"/>
                    <a:pt x="735724" y="168172"/>
                  </a:cubicBezTo>
                  <a:close/>
                  <a:moveTo>
                    <a:pt x="735724" y="0"/>
                  </a:moveTo>
                  <a:cubicBezTo>
                    <a:pt x="1142053" y="0"/>
                    <a:pt x="1471448" y="329395"/>
                    <a:pt x="1471448" y="735724"/>
                  </a:cubicBezTo>
                  <a:cubicBezTo>
                    <a:pt x="1471448" y="1142053"/>
                    <a:pt x="1142053" y="1471448"/>
                    <a:pt x="735724" y="1471448"/>
                  </a:cubicBezTo>
                  <a:cubicBezTo>
                    <a:pt x="329395" y="1471448"/>
                    <a:pt x="0" y="1142053"/>
                    <a:pt x="0" y="735724"/>
                  </a:cubicBezTo>
                  <a:cubicBezTo>
                    <a:pt x="0" y="329395"/>
                    <a:pt x="329395" y="0"/>
                    <a:pt x="735724" y="0"/>
                  </a:cubicBezTo>
                  <a:close/>
                </a:path>
              </a:pathLst>
            </a:custGeom>
            <a:solidFill>
              <a:srgbClr val="B1D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144000"/>
            <a:lstStyle/>
            <a:p>
              <a:endParaRPr altLang="en-US" lang="zh-CN"/>
            </a:p>
          </p:txBody>
        </p:sp>
        <p:sp>
          <p:nvSpPr>
            <p:cNvPr id="24595" name="矩形 28"/>
            <p:cNvSpPr>
              <a:spLocks noChangeArrowheads="1"/>
            </p:cNvSpPr>
            <p:nvPr/>
          </p:nvSpPr>
          <p:spPr bwMode="auto">
            <a:xfrm>
              <a:off x="1238153" y="1800333"/>
              <a:ext cx="2349354" cy="579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tIns="144000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>
                  <a:solidFill>
                    <a:srgbClr val="F2F2F2"/>
                  </a:solidFill>
                  <a:sym charset="-122" pitchFamily="34" typeface="微软雅黑"/>
                </a:rPr>
                <a:t>此处插入视频</a:t>
              </a:r>
            </a:p>
          </p:txBody>
        </p:sp>
      </p:grpSp>
    </p:spTree>
  </p:cSld>
  <p:clrMapOvr>
    <a:masterClrMapping/>
  </p:clrMapOvr>
  <p:transition>
    <p:fade/>
  </p:transition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2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5603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5604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5605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5606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25607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25660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25661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25662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5663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5664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5665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5666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5667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5668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5669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5670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5671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25608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5609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5610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25611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612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25658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59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25613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4" name="标题 1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graphicFrame>
        <p:nvGraphicFramePr>
          <p:cNvPr id="25629" name="Group 29"/>
          <p:cNvGraphicFramePr>
            <a:graphicFrameLocks noGrp="1"/>
          </p:cNvGraphicFramePr>
          <p:nvPr/>
        </p:nvGraphicFramePr>
        <p:xfrm>
          <a:off x="1446213" y="1276350"/>
          <a:ext cx="6096000" cy="2595564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1475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4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  <a:sym charset="-122" panose="020b0503020204020204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C6A8A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mtClean="0" strike="noStrike" sz="140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类别</a:t>
                      </a:r>
                      <a:r>
                        <a:rPr altLang="zh-CN" b="0" baseline="0" cap="none" i="0" kumimoji="0" lang="en-US" normalizeH="0" smtClean="0" strike="noStrike" sz="140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A</a:t>
                      </a:r>
                      <a:endParaRPr altLang="en-US" b="0" baseline="0" cap="none" i="0" kumimoji="0" lang="zh-CN" normalizeH="0" smtClean="0" strike="noStrike" sz="14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98CBB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mtClean="0" strike="noStrike" sz="140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类别</a:t>
                      </a:r>
                      <a:r>
                        <a:rPr altLang="zh-CN" b="0" baseline="0" cap="none" i="0" kumimoji="0" lang="en-US" normalizeH="0" smtClean="0" strike="noStrike" sz="140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B</a:t>
                      </a:r>
                      <a:endParaRPr altLang="en-US" b="0" baseline="0" cap="none" i="0" kumimoji="0" lang="zh-CN" normalizeH="0" smtClean="0" strike="noStrike" sz="14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C6A8A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mtClean="0" strike="noStrike" sz="140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类别</a:t>
                      </a:r>
                      <a:r>
                        <a:rPr altLang="zh-CN" b="0" baseline="0" cap="none" i="0" kumimoji="0" lang="en-US" normalizeH="0" smtClean="0" strike="noStrike" sz="140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C</a:t>
                      </a:r>
                      <a:endParaRPr altLang="en-US" b="0" baseline="0" cap="none" i="0" kumimoji="0" lang="zh-CN" normalizeH="0" smtClean="0" strike="noStrike" sz="14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98CBB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mtClean="0" strike="noStrike" sz="140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类别</a:t>
                      </a:r>
                      <a:r>
                        <a:rPr altLang="zh-CN" b="0" baseline="0" cap="none" i="0" kumimoji="0" lang="en-US" normalizeH="0" smtClean="0" strike="noStrike" sz="140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D</a:t>
                      </a:r>
                      <a:endParaRPr altLang="en-US" b="0" baseline="0" cap="none" i="0" kumimoji="0" lang="zh-CN" normalizeH="0" smtClean="0" strike="noStrike" sz="14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C6A8A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mtClean="0" strike="noStrike" sz="140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类别</a:t>
                      </a:r>
                      <a:r>
                        <a:rPr altLang="zh-CN" b="0" baseline="0" cap="none" i="0" kumimoji="0" lang="en-US" normalizeH="0" smtClean="0" strike="noStrike" sz="140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E</a:t>
                      </a:r>
                      <a:endParaRPr altLang="en-US" b="0" baseline="0" cap="none" i="0" kumimoji="0" lang="zh-CN" normalizeH="0" smtClean="0" strike="noStrike" sz="14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  <a:sym charset="-122" panose="020b0503020204020204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98CBB"/>
                    </a:solidFill>
                  </a:tcPr>
                </a:tc>
              </a:tr>
              <a:tr h="369888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r>
                        <a:rPr altLang="zh-CN" b="1" baseline="0" cap="none" i="0" kumimoji="0" lang="en-US" normalizeH="0" smtClean="0" strike="noStrike" sz="13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1</a:t>
                      </a:r>
                      <a:endParaRPr altLang="en-US" b="1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78A0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71475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r>
                        <a:rPr altLang="zh-CN" b="1" baseline="0" cap="none" i="0" kumimoji="0" lang="en-US" normalizeH="0" smtClean="0" strike="noStrike" sz="13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2</a:t>
                      </a:r>
                      <a:endParaRPr altLang="en-US" b="1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C6A8A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5F1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8F1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5F1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8F1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5F1"/>
                    </a:solidFill>
                  </a:tcPr>
                </a:tc>
              </a:tr>
              <a:tr h="369888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r>
                        <a:rPr altLang="zh-CN" b="1" baseline="0" cap="none" i="0" kumimoji="0" lang="en-US" normalizeH="0" smtClean="0" strike="noStrike" sz="13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3</a:t>
                      </a:r>
                      <a:endParaRPr altLang="en-US" b="1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78A0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71475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r>
                        <a:rPr altLang="zh-CN" b="1" baseline="0" cap="none" i="0" kumimoji="0" lang="en-US" normalizeH="0" smtClean="0" strike="noStrike" sz="13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4</a:t>
                      </a:r>
                      <a:endParaRPr altLang="en-US" b="1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C6A8A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5F1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8F1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5F1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8F1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5F1"/>
                    </a:solidFill>
                  </a:tcPr>
                </a:tc>
              </a:tr>
              <a:tr h="371475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r>
                        <a:rPr altLang="zh-CN" b="1" baseline="0" cap="none" i="0" kumimoji="0" lang="en-US" normalizeH="0" smtClean="0" strike="noStrike" sz="13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5</a:t>
                      </a:r>
                      <a:endParaRPr altLang="en-US" b="1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78A0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9888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r>
                        <a:rPr altLang="zh-CN" b="1" baseline="0" cap="none" i="0" kumimoji="0" lang="en-US" normalizeH="0" smtClean="0" strike="noStrike" sz="13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charset="-122" pitchFamily="34" typeface="微软雅黑"/>
                          <a:ea charset="-122" panose="020b0503020204020204" pitchFamily="34" typeface="微软雅黑"/>
                          <a:sym charset="-122" pitchFamily="34" typeface="微软雅黑"/>
                        </a:rPr>
                        <a:t>6</a:t>
                      </a:r>
                      <a:endParaRPr altLang="en-US" b="1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  <a:sym charset="-122" panose="020b0503020204020204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C6A8A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5F1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8F1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5F1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itchFamily="34" typeface="微软雅黑"/>
                        <a:ea charset="-122" panose="020b0503020204020204" pitchFamily="34" typeface="微软雅黑"/>
                        <a:sym charset="-122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8F1"/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200">
                          <a:solidFill>
                            <a:srgbClr val="3F3F3F"/>
                          </a:solidFill>
                          <a:latin charset="-122" pitchFamily="34" typeface="微软雅黑"/>
                          <a:ea charset="-122" panose="020b0503020204020204" pitchFamily="34" typeface="微软雅黑"/>
                          <a:sym charset="0" panose="020f0502020204030204" pitchFamily="34" typeface="Calibri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zh-CN" b="0" baseline="0" cap="none" i="0" kumimoji="0" lang="zh-CN" normalizeH="0" smtClean="0" strike="noStrike" sz="13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  <a:sym charset="-122" panose="020b0503020204020204" pitchFamily="34" typeface="微软雅黑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6" name="矩形 6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6627" name="矩形 290"/>
          <p:cNvSpPr>
            <a:spLocks noChangeArrowheads="1"/>
          </p:cNvSpPr>
          <p:nvPr/>
        </p:nvSpPr>
        <p:spPr bwMode="auto">
          <a:xfrm>
            <a:off x="-20638" y="3954463"/>
            <a:ext cx="9177338" cy="1189037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26628" name="任意多边形 292"/>
          <p:cNvSpPr>
            <a:spLocks noChangeArrowheads="1"/>
          </p:cNvSpPr>
          <p:nvPr/>
        </p:nvSpPr>
        <p:spPr bwMode="auto">
          <a:xfrm>
            <a:off x="8407400" y="126047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26629" name="Group 5"/>
          <p:cNvGrpSpPr/>
          <p:nvPr/>
        </p:nvGrpSpPr>
        <p:grpSpPr>
          <a:xfrm>
            <a:off x="444500" y="482600"/>
            <a:ext cx="555625" cy="557213"/>
            <a:chExt cx="1238504" cy="1238506"/>
          </a:xfrm>
        </p:grpSpPr>
        <p:sp>
          <p:nvSpPr>
            <p:cNvPr id="26697" name="圆角矩形 581"/>
            <p:cNvSpPr>
              <a:spLocks noChangeArrowheads="1"/>
            </p:cNvSpPr>
            <p:nvPr/>
          </p:nvSpPr>
          <p:spPr bwMode="auto">
            <a:xfrm rot="5400000">
              <a:off x="-1" y="1"/>
              <a:ext cx="1238506" cy="1238504"/>
            </a:xfrm>
            <a:custGeom>
              <a:gdLst>
                <a:gd fmla="*/ 952349 w 1238506" name="T0"/>
                <a:gd fmla="*/ 633360 h 1238504" name="T1"/>
                <a:gd fmla="*/ 958327 w 1238506" name="T2"/>
                <a:gd fmla="*/ 574062 h 1238504" name="T3"/>
                <a:gd fmla="*/ 954904 w 1238506" name="T4"/>
                <a:gd fmla="*/ 540101 h 1238504" name="T5"/>
                <a:gd fmla="*/ 1191877 w 1238506" name="T6"/>
                <a:gd fmla="*/ 540102 h 1238504" name="T7"/>
                <a:gd fmla="*/ 1238506 w 1238506" name="T8"/>
                <a:gd fmla="*/ 586731 h 1238504" name="T9"/>
                <a:gd fmla="*/ 1238505 w 1238506" name="T10"/>
                <a:gd fmla="*/ 586730 h 1238504" name="T11"/>
                <a:gd fmla="*/ 1191876 w 1238506" name="T12"/>
                <a:gd fmla="*/ 633360 h 1238504" name="T13"/>
                <a:gd fmla="*/ 952349 w 1238506" name="T14"/>
                <a:gd fmla="*/ 633360 h 1238504" name="T15"/>
                <a:gd fmla="*/ 848649 w 1238506" name="T16"/>
                <a:gd fmla="*/ 321344 h 1238504" name="T17"/>
                <a:gd fmla="*/ 1021141 w 1238506" name="T18"/>
                <a:gd fmla="*/ 148853 h 1238504" name="T19"/>
                <a:gd fmla="*/ 1087085 w 1238506" name="T20"/>
                <a:gd fmla="*/ 148853 h 1238504" name="T21"/>
                <a:gd fmla="*/ 1087084 w 1238506" name="T22"/>
                <a:gd fmla="*/ 148853 h 1238504" name="T23"/>
                <a:gd fmla="*/ 1087084 w 1238506" name="T24"/>
                <a:gd fmla="*/ 214796 h 1238504" name="T25"/>
                <a:gd fmla="*/ 907206 w 1238506" name="T26"/>
                <a:gd fmla="*/ 394674 h 1238504" name="T27"/>
                <a:gd fmla="*/ 848649 w 1238506" name="T28"/>
                <a:gd fmla="*/ 321344 h 1238504" name="T29"/>
                <a:gd fmla="*/ 815456 w 1238506" name="T30"/>
                <a:gd fmla="*/ 854168 h 1238504" name="T31"/>
                <a:gd fmla="*/ 871067 w 1238506" name="T32"/>
                <a:gd fmla="*/ 802548 h 1238504" name="T33"/>
                <a:gd fmla="*/ 1046631 w 1238506" name="T34"/>
                <a:gd fmla="*/ 978112 h 1238504" name="T35"/>
                <a:gd fmla="*/ 1046631 w 1238506" name="T36"/>
                <a:gd fmla="*/ 1031728 h 1238504" name="T37"/>
                <a:gd fmla="*/ 1046631 w 1238506" name="T38"/>
                <a:gd fmla="*/ 1031727 h 1238504" name="T39"/>
                <a:gd fmla="*/ 993015 w 1238506" name="T40"/>
                <a:gd fmla="*/ 1031727 h 1238504" name="T41"/>
                <a:gd fmla="*/ 815456 w 1238506" name="T42"/>
                <a:gd fmla="*/ 854168 h 1238504" name="T43"/>
                <a:gd fmla="*/ 581116 w 1238506" name="T44"/>
                <a:gd fmla="*/ 228415 h 1238504" name="T45"/>
                <a:gd fmla="*/ 581116 w 1238506" name="T46"/>
                <a:gd fmla="*/ 36000 h 1238504" name="T47"/>
                <a:gd fmla="*/ 617116 w 1238506" name="T48"/>
                <a:gd fmla="*/ 0 h 1238504" name="T49"/>
                <a:gd fmla="*/ 653116 w 1238506" name="T50"/>
                <a:gd fmla="*/ 36000 h 1238504" name="T51"/>
                <a:gd fmla="*/ 653116 w 1238506" name="T52"/>
                <a:gd fmla="*/ 229892 h 1238504" name="T53"/>
                <a:gd fmla="*/ 609789 w 1238506" name="T54"/>
                <a:gd fmla="*/ 225524 h 1238504" name="T55"/>
                <a:gd fmla="*/ 581116 w 1238506" name="T56"/>
                <a:gd fmla="*/ 228415 h 1238504" name="T57"/>
                <a:gd fmla="*/ 581116 w 1238506" name="T58"/>
                <a:gd fmla="*/ 1202504 h 1238504" name="T59"/>
                <a:gd fmla="*/ 581116 w 1238506" name="T60"/>
                <a:gd fmla="*/ 919710 h 1238504" name="T61"/>
                <a:gd fmla="*/ 609789 w 1238506" name="T62"/>
                <a:gd fmla="*/ 922600 h 1238504" name="T63"/>
                <a:gd fmla="*/ 653116 w 1238506" name="T64"/>
                <a:gd fmla="*/ 918232 h 1238504" name="T65"/>
                <a:gd fmla="*/ 653116 w 1238506" name="T66"/>
                <a:gd fmla="*/ 1202504 h 1238504" name="T67"/>
                <a:gd fmla="*/ 617116 w 1238506" name="T68"/>
                <a:gd fmla="*/ 1238504 h 1238504" name="T69"/>
                <a:gd fmla="*/ 581116 w 1238506" name="T70"/>
                <a:gd fmla="*/ 1202504 h 1238504" name="T71"/>
                <a:gd fmla="*/ 197671 w 1238506" name="T72"/>
                <a:gd fmla="*/ 991635 h 1238504" name="T73"/>
                <a:gd fmla="*/ 211329 w 1238506" name="T74"/>
                <a:gd fmla="*/ 958662 h 1238504" name="T75"/>
                <a:gd fmla="*/ 357070 w 1238506" name="T76"/>
                <a:gd fmla="*/ 812922 h 1238504" name="T77"/>
                <a:gd fmla="*/ 430401 w 1238506" name="T78"/>
                <a:gd fmla="*/ 871479 h 1238504" name="T79"/>
                <a:gd fmla="*/ 277273 w 1238506" name="T80"/>
                <a:gd fmla="*/ 1024607 h 1238504" name="T81"/>
                <a:gd fmla="*/ 211329 w 1238506" name="T82"/>
                <a:gd fmla="*/ 1024607 h 1238504" name="T83"/>
                <a:gd fmla="*/ 197671 w 1238506" name="T84"/>
                <a:gd fmla="*/ 991635 h 1238504" name="T85"/>
                <a:gd fmla="*/ 192983 w 1238506" name="T86"/>
                <a:gd fmla="*/ 215992 h 1238504" name="T87"/>
                <a:gd fmla="*/ 204087 w 1238506" name="T88"/>
                <a:gd fmla="*/ 189184 h 1238504" name="T89"/>
                <a:gd fmla="*/ 257704 w 1238506" name="T90"/>
                <a:gd fmla="*/ 189184 h 1238504" name="T91"/>
                <a:gd fmla="*/ 381303 w 1238506" name="T92"/>
                <a:gd fmla="*/ 312784 h 1238504" name="T93"/>
                <a:gd fmla="*/ 329683 w 1238506" name="T94"/>
                <a:gd fmla="*/ 368396 h 1238504" name="T95"/>
                <a:gd fmla="*/ 204087 w 1238506" name="T96"/>
                <a:gd fmla="*/ 242800 h 1238504" name="T97"/>
                <a:gd fmla="*/ 192983 w 1238506" name="T98"/>
                <a:gd fmla="*/ 215992 h 1238504" name="T99"/>
                <a:gd fmla="*/ 0 w 1238506" name="T100"/>
                <a:gd fmla="*/ 586730 h 1238504" name="T101"/>
                <a:gd fmla="*/ 46630 w 1238506" name="T102"/>
                <a:gd fmla="*/ 540101 h 1238504" name="T103"/>
                <a:gd fmla="*/ 264675 w 1238506" name="T104"/>
                <a:gd fmla="*/ 540101 h 1238504" name="T105"/>
                <a:gd fmla="*/ 261251 w 1238506" name="T106"/>
                <a:gd fmla="*/ 574062 h 1238504" name="T107"/>
                <a:gd fmla="*/ 267229 w 1238506" name="T108"/>
                <a:gd fmla="*/ 633360 h 1238504" name="T109"/>
                <a:gd fmla="*/ 46630 w 1238506" name="T110"/>
                <a:gd fmla="*/ 633360 h 1238504" name="T111"/>
                <a:gd fmla="*/ 0 w 1238506" name="T112"/>
                <a:gd fmla="*/ 586730 h 1238504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w 1238506" name="T171"/>
                <a:gd fmla="*/ 0 h 1238504" name="T172"/>
                <a:gd fmla="*/ 1238506 w 1238506" name="T173"/>
                <a:gd fmla="*/ 1238504 h 1238504" name="T174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T174" l="T171" r="T173" t="T172"/>
              <a:pathLst>
                <a:path h="1238504" w="1238506">
                  <a:moveTo>
                    <a:pt x="952349" y="633360"/>
                  </a:moveTo>
                  <a:lnTo>
                    <a:pt x="958327" y="574062"/>
                  </a:lnTo>
                  <a:cubicBezTo>
                    <a:pt x="958327" y="562545"/>
                    <a:pt x="957768" y="551159"/>
                    <a:pt x="954904" y="540101"/>
                  </a:cubicBezTo>
                  <a:cubicBezTo>
                    <a:pt x="1033895" y="540101"/>
                    <a:pt x="1112886" y="540102"/>
                    <a:pt x="1191877" y="540102"/>
                  </a:cubicBezTo>
                  <a:cubicBezTo>
                    <a:pt x="1217629" y="540102"/>
                    <a:pt x="1238506" y="560979"/>
                    <a:pt x="1238506" y="586731"/>
                  </a:cubicBezTo>
                  <a:lnTo>
                    <a:pt x="1238505" y="586730"/>
                  </a:lnTo>
                  <a:cubicBezTo>
                    <a:pt x="1238505" y="612483"/>
                    <a:pt x="1217628" y="633360"/>
                    <a:pt x="1191876" y="633360"/>
                  </a:cubicBezTo>
                  <a:lnTo>
                    <a:pt x="952349" y="633360"/>
                  </a:lnTo>
                  <a:close/>
                  <a:moveTo>
                    <a:pt x="848649" y="321344"/>
                  </a:moveTo>
                  <a:cubicBezTo>
                    <a:pt x="906147" y="263847"/>
                    <a:pt x="963644" y="206350"/>
                    <a:pt x="1021141" y="148853"/>
                  </a:cubicBezTo>
                  <a:cubicBezTo>
                    <a:pt x="1039351" y="130643"/>
                    <a:pt x="1068875" y="130643"/>
                    <a:pt x="1087085" y="148853"/>
                  </a:cubicBezTo>
                  <a:lnTo>
                    <a:pt x="1087084" y="148853"/>
                  </a:lnTo>
                  <a:cubicBezTo>
                    <a:pt x="1105294" y="167063"/>
                    <a:pt x="1105294" y="196587"/>
                    <a:pt x="1087084" y="214796"/>
                  </a:cubicBezTo>
                  <a:lnTo>
                    <a:pt x="907206" y="394674"/>
                  </a:lnTo>
                  <a:cubicBezTo>
                    <a:pt x="891942" y="366984"/>
                    <a:pt x="872030" y="342346"/>
                    <a:pt x="848649" y="321344"/>
                  </a:cubicBezTo>
                  <a:close/>
                  <a:moveTo>
                    <a:pt x="815456" y="854168"/>
                  </a:moveTo>
                  <a:cubicBezTo>
                    <a:pt x="836604" y="839927"/>
                    <a:pt x="855412" y="822640"/>
                    <a:pt x="871067" y="802548"/>
                  </a:cubicBezTo>
                  <a:cubicBezTo>
                    <a:pt x="929589" y="861069"/>
                    <a:pt x="988110" y="919590"/>
                    <a:pt x="1046631" y="978112"/>
                  </a:cubicBezTo>
                  <a:cubicBezTo>
                    <a:pt x="1061437" y="992918"/>
                    <a:pt x="1061437" y="1016922"/>
                    <a:pt x="1046631" y="1031728"/>
                  </a:cubicBezTo>
                  <a:lnTo>
                    <a:pt x="1046631" y="1031727"/>
                  </a:lnTo>
                  <a:cubicBezTo>
                    <a:pt x="1031826" y="1046533"/>
                    <a:pt x="1007821" y="1046533"/>
                    <a:pt x="993015" y="1031727"/>
                  </a:cubicBezTo>
                  <a:lnTo>
                    <a:pt x="815456" y="854168"/>
                  </a:lnTo>
                  <a:close/>
                  <a:moveTo>
                    <a:pt x="581116" y="228415"/>
                  </a:moveTo>
                  <a:lnTo>
                    <a:pt x="581116" y="36000"/>
                  </a:lnTo>
                  <a:cubicBezTo>
                    <a:pt x="581116" y="16118"/>
                    <a:pt x="597234" y="0"/>
                    <a:pt x="617116" y="0"/>
                  </a:cubicBezTo>
                  <a:cubicBezTo>
                    <a:pt x="636999" y="0"/>
                    <a:pt x="653116" y="16118"/>
                    <a:pt x="653116" y="36000"/>
                  </a:cubicBezTo>
                  <a:lnTo>
                    <a:pt x="653116" y="229892"/>
                  </a:lnTo>
                  <a:lnTo>
                    <a:pt x="609789" y="225524"/>
                  </a:lnTo>
                  <a:cubicBezTo>
                    <a:pt x="600087" y="225524"/>
                    <a:pt x="590477" y="225921"/>
                    <a:pt x="581116" y="228415"/>
                  </a:cubicBezTo>
                  <a:close/>
                  <a:moveTo>
                    <a:pt x="581116" y="1202504"/>
                  </a:moveTo>
                  <a:lnTo>
                    <a:pt x="581116" y="919710"/>
                  </a:lnTo>
                  <a:lnTo>
                    <a:pt x="609789" y="922600"/>
                  </a:lnTo>
                  <a:cubicBezTo>
                    <a:pt x="624533" y="922600"/>
                    <a:pt x="639063" y="921685"/>
                    <a:pt x="653116" y="918232"/>
                  </a:cubicBezTo>
                  <a:lnTo>
                    <a:pt x="653116" y="1202504"/>
                  </a:lnTo>
                  <a:cubicBezTo>
                    <a:pt x="653116" y="1222386"/>
                    <a:pt x="636999" y="1238504"/>
                    <a:pt x="617116" y="1238504"/>
                  </a:cubicBezTo>
                  <a:cubicBezTo>
                    <a:pt x="597234" y="1238504"/>
                    <a:pt x="581116" y="1222386"/>
                    <a:pt x="581116" y="1202504"/>
                  </a:cubicBezTo>
                  <a:close/>
                  <a:moveTo>
                    <a:pt x="197671" y="991635"/>
                  </a:moveTo>
                  <a:cubicBezTo>
                    <a:pt x="197671" y="979701"/>
                    <a:pt x="202224" y="967767"/>
                    <a:pt x="211329" y="958662"/>
                  </a:cubicBezTo>
                  <a:lnTo>
                    <a:pt x="357070" y="812922"/>
                  </a:lnTo>
                  <a:cubicBezTo>
                    <a:pt x="378072" y="836302"/>
                    <a:pt x="402710" y="856215"/>
                    <a:pt x="430401" y="871479"/>
                  </a:cubicBezTo>
                  <a:lnTo>
                    <a:pt x="277273" y="1024607"/>
                  </a:lnTo>
                  <a:cubicBezTo>
                    <a:pt x="259063" y="1042816"/>
                    <a:pt x="229539" y="1042816"/>
                    <a:pt x="211329" y="1024607"/>
                  </a:cubicBezTo>
                  <a:cubicBezTo>
                    <a:pt x="202224" y="1015502"/>
                    <a:pt x="197671" y="1003568"/>
                    <a:pt x="197671" y="991635"/>
                  </a:cubicBezTo>
                  <a:close/>
                  <a:moveTo>
                    <a:pt x="192983" y="215992"/>
                  </a:moveTo>
                  <a:cubicBezTo>
                    <a:pt x="192983" y="206290"/>
                    <a:pt x="196684" y="196587"/>
                    <a:pt x="204087" y="189184"/>
                  </a:cubicBezTo>
                  <a:cubicBezTo>
                    <a:pt x="218893" y="174378"/>
                    <a:pt x="242899" y="174378"/>
                    <a:pt x="257704" y="189184"/>
                  </a:cubicBezTo>
                  <a:lnTo>
                    <a:pt x="381303" y="312784"/>
                  </a:lnTo>
                  <a:cubicBezTo>
                    <a:pt x="361211" y="328439"/>
                    <a:pt x="343924" y="347247"/>
                    <a:pt x="329683" y="368396"/>
                  </a:cubicBezTo>
                  <a:lnTo>
                    <a:pt x="204087" y="242800"/>
                  </a:lnTo>
                  <a:cubicBezTo>
                    <a:pt x="196684" y="235397"/>
                    <a:pt x="192983" y="225695"/>
                    <a:pt x="192983" y="215992"/>
                  </a:cubicBezTo>
                  <a:close/>
                  <a:moveTo>
                    <a:pt x="0" y="586730"/>
                  </a:moveTo>
                  <a:cubicBezTo>
                    <a:pt x="0" y="560978"/>
                    <a:pt x="20877" y="540101"/>
                    <a:pt x="46630" y="540101"/>
                  </a:cubicBezTo>
                  <a:lnTo>
                    <a:pt x="264675" y="540101"/>
                  </a:lnTo>
                  <a:lnTo>
                    <a:pt x="261251" y="574062"/>
                  </a:lnTo>
                  <a:cubicBezTo>
                    <a:pt x="261251" y="594332"/>
                    <a:pt x="262981" y="614197"/>
                    <a:pt x="267229" y="633360"/>
                  </a:cubicBezTo>
                  <a:lnTo>
                    <a:pt x="46630" y="633360"/>
                  </a:lnTo>
                  <a:cubicBezTo>
                    <a:pt x="20877" y="633360"/>
                    <a:pt x="0" y="612483"/>
                    <a:pt x="0" y="586730"/>
                  </a:cubicBezTo>
                  <a:close/>
                </a:path>
              </a:pathLst>
            </a:custGeom>
            <a:solidFill>
              <a:srgbClr val="D4971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98" name="椭圆 295"/>
            <p:cNvSpPr>
              <a:spLocks noChangeArrowheads="1"/>
            </p:cNvSpPr>
            <p:nvPr/>
          </p:nvSpPr>
          <p:spPr bwMode="auto">
            <a:xfrm>
              <a:off x="359760" y="305107"/>
              <a:ext cx="609364" cy="609364"/>
            </a:xfrm>
            <a:prstGeom prst="ellipse">
              <a:avLst/>
            </a:prstGeom>
            <a:solidFill>
              <a:srgbClr val="D4971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</p:grpSp>
      <p:sp>
        <p:nvSpPr>
          <p:cNvPr id="26630" name="任意多边形 296"/>
          <p:cNvSpPr>
            <a:spLocks noChangeArrowheads="1"/>
          </p:cNvSpPr>
          <p:nvPr/>
        </p:nvSpPr>
        <p:spPr bwMode="auto">
          <a:xfrm>
            <a:off x="687388" y="620713"/>
            <a:ext cx="1282700" cy="444500"/>
          </a:xfrm>
          <a:custGeom>
            <a:gdLst>
              <a:gd fmla="*/ 46829 w 1483473" name="T0"/>
              <a:gd fmla="*/ 374108 h 513674" name="T1"/>
              <a:gd fmla="*/ 152005 w 1483473" name="T2"/>
              <a:gd fmla="*/ 131827 h 513674" name="T3"/>
              <a:gd fmla="*/ 425460 w 1483473" name="T4"/>
              <a:gd fmla="*/ 79157 h 513674" name="T5"/>
              <a:gd fmla="*/ 730468 w 1483473" name="T6"/>
              <a:gd fmla="*/ 163429 h 513674" name="T7"/>
              <a:gd fmla="*/ 1109100 w 1483473" name="T8"/>
              <a:gd fmla="*/ 384641 h 513674" name="T9"/>
              <a:gd fmla="*/ 46829 w 1483473" name="T10"/>
              <a:gd fmla="*/ 374108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6631" name="矩形 5"/>
          <p:cNvSpPr>
            <a:spLocks noChangeArrowheads="1"/>
          </p:cNvSpPr>
          <p:nvPr/>
        </p:nvSpPr>
        <p:spPr bwMode="auto">
          <a:xfrm>
            <a:off x="3060700" y="3814763"/>
            <a:ext cx="6096000" cy="139700"/>
          </a:xfrm>
          <a:custGeom>
            <a:gdLst>
              <a:gd fmla="*/ 142631 w 6312986" name="T0"/>
              <a:gd fmla="*/ 0 h 140315" name="T1"/>
              <a:gd fmla="*/ 5886472 w 6312986" name="T2"/>
              <a:gd fmla="*/ 0 h 140315" name="T3"/>
              <a:gd fmla="*/ 5886472 w 6312986" name="T4"/>
              <a:gd fmla="*/ 139088 h 140315" name="T5"/>
              <a:gd fmla="*/ 0 w 6312986" name="T6"/>
              <a:gd fmla="*/ 139088 h 140315" name="T7"/>
              <a:gd fmla="*/ 142631 w 6312986" name="T8"/>
              <a:gd fmla="*/ 0 h 14031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312986" name="T15"/>
              <a:gd fmla="*/ 0 h 140315" name="T16"/>
              <a:gd fmla="*/ 6312986 w 6312986" name="T17"/>
              <a:gd fmla="*/ 140315 h 140315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40315" w="6312986">
                <a:moveTo>
                  <a:pt x="152966" y="0"/>
                </a:moveTo>
                <a:lnTo>
                  <a:pt x="6312986" y="0"/>
                </a:lnTo>
                <a:lnTo>
                  <a:pt x="6312986" y="140315"/>
                </a:lnTo>
                <a:lnTo>
                  <a:pt x="0" y="140315"/>
                </a:lnTo>
                <a:lnTo>
                  <a:pt x="152966" y="0"/>
                </a:lnTo>
                <a:close/>
              </a:path>
            </a:pathLst>
          </a:custGeom>
          <a:solidFill>
            <a:srgbClr val="05516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26632" name="Group 10"/>
          <p:cNvGrpSpPr/>
          <p:nvPr/>
        </p:nvGrpSpPr>
        <p:grpSpPr>
          <a:xfrm>
            <a:off x="4225925" y="987425"/>
            <a:ext cx="4945063" cy="1517650"/>
            <a:chExt cx="4944547" cy="1517351"/>
          </a:xfrm>
        </p:grpSpPr>
        <p:sp>
          <p:nvSpPr>
            <p:cNvPr id="26685" name="任意多边形 8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26686" name="Group 12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26687" name="任意多边形 10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6688" name="任意多边形 11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6689" name="任意多边形 12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6690" name="任意多边形 13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6691" name="任意多边形 14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6692" name="矩形 15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6693" name="矩形 16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6694" name="矩形 17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6695" name="矩形 18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6696" name="任意多边形 19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26633" name="矩形 333"/>
          <p:cNvSpPr>
            <a:spLocks noChangeArrowheads="1"/>
          </p:cNvSpPr>
          <p:nvPr/>
        </p:nvSpPr>
        <p:spPr bwMode="auto">
          <a:xfrm>
            <a:off x="7505700" y="482600"/>
            <a:ext cx="1258888" cy="649288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grpSp>
        <p:nvGrpSpPr>
          <p:cNvPr id="26634" name="Group 24"/>
          <p:cNvGrpSpPr/>
          <p:nvPr/>
        </p:nvGrpSpPr>
        <p:grpSpPr>
          <a:xfrm>
            <a:off x="3492500" y="3486150"/>
            <a:ext cx="409575" cy="355600"/>
            <a:chExt cx="795907" cy="692904"/>
          </a:xfrm>
        </p:grpSpPr>
        <p:sp>
          <p:nvSpPr>
            <p:cNvPr id="26673" name="Rectangle 35"/>
            <p:cNvSpPr>
              <a:spLocks noChangeArrowheads="1"/>
            </p:cNvSpPr>
            <p:nvPr/>
          </p:nvSpPr>
          <p:spPr bwMode="auto">
            <a:xfrm>
              <a:off x="507508" y="322107"/>
              <a:ext cx="61800" cy="337089"/>
            </a:xfrm>
            <a:prstGeom prst="rect">
              <a:avLst/>
            </a:prstGeom>
            <a:solidFill>
              <a:srgbClr val="4D281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74" name="Oval 36"/>
            <p:cNvSpPr>
              <a:spLocks noChangeArrowheads="1"/>
            </p:cNvSpPr>
            <p:nvPr/>
          </p:nvSpPr>
          <p:spPr bwMode="auto">
            <a:xfrm>
              <a:off x="338963" y="0"/>
              <a:ext cx="402635" cy="402634"/>
            </a:xfrm>
            <a:prstGeom prst="ellipse">
              <a:avLst/>
            </a:prstGeom>
            <a:solidFill>
              <a:srgbClr val="73680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75" name="Freeform 37"/>
            <p:cNvSpPr>
              <a:spLocks noChangeArrowheads="1"/>
            </p:cNvSpPr>
            <p:nvPr/>
          </p:nvSpPr>
          <p:spPr bwMode="auto">
            <a:xfrm>
              <a:off x="338963" y="0"/>
              <a:ext cx="194763" cy="402634"/>
            </a:xfrm>
            <a:custGeom>
              <a:gdLst>
                <a:gd fmla="*/ 862105140 w 44" name="T0"/>
                <a:gd fmla="*/ 0 h 91" name="T1"/>
                <a:gd fmla="*/ 0 w 44" name="T2"/>
                <a:gd fmla="*/ 900524125 h 91" name="T3"/>
                <a:gd fmla="*/ 862105140 w 44" name="T4"/>
                <a:gd fmla="*/ 1781474043 h 91" name="T5"/>
                <a:gd fmla="*/ 862105140 w 44" name="T6"/>
                <a:gd fmla="*/ 0 h 91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" name="T12"/>
                <a:gd fmla="*/ 0 h 91" name="T13"/>
                <a:gd fmla="*/ 44 w 44" name="T14"/>
                <a:gd fmla="*/ 91 h 91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91" w="44">
                  <a:moveTo>
                    <a:pt x="44" y="0"/>
                  </a:moveTo>
                  <a:cubicBezTo>
                    <a:pt x="20" y="1"/>
                    <a:pt x="0" y="21"/>
                    <a:pt x="0" y="46"/>
                  </a:cubicBezTo>
                  <a:cubicBezTo>
                    <a:pt x="0" y="71"/>
                    <a:pt x="20" y="91"/>
                    <a:pt x="44" y="91"/>
                  </a:cubicBezTo>
                  <a:lnTo>
                    <a:pt x="44" y="0"/>
                  </a:lnTo>
                  <a:close/>
                </a:path>
              </a:pathLst>
            </a:custGeom>
            <a:solidFill>
              <a:srgbClr val="8C822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76" name="Rectangle 38"/>
            <p:cNvSpPr>
              <a:spLocks noChangeArrowheads="1"/>
            </p:cNvSpPr>
            <p:nvPr/>
          </p:nvSpPr>
          <p:spPr bwMode="auto">
            <a:xfrm>
              <a:off x="136709" y="387652"/>
              <a:ext cx="48691" cy="271544"/>
            </a:xfrm>
            <a:prstGeom prst="rect">
              <a:avLst/>
            </a:prstGeom>
            <a:solidFill>
              <a:srgbClr val="4D281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77" name="Oval 39"/>
            <p:cNvSpPr>
              <a:spLocks noChangeArrowheads="1"/>
            </p:cNvSpPr>
            <p:nvPr/>
          </p:nvSpPr>
          <p:spPr bwMode="auto">
            <a:xfrm>
              <a:off x="0" y="131090"/>
              <a:ext cx="318363" cy="320234"/>
            </a:xfrm>
            <a:prstGeom prst="ellipse">
              <a:avLst/>
            </a:prstGeom>
            <a:solidFill>
              <a:srgbClr val="73680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78" name="Freeform 40"/>
            <p:cNvSpPr>
              <a:spLocks noChangeArrowheads="1"/>
            </p:cNvSpPr>
            <p:nvPr/>
          </p:nvSpPr>
          <p:spPr bwMode="auto">
            <a:xfrm>
              <a:off x="0" y="131090"/>
              <a:ext cx="153563" cy="320234"/>
            </a:xfrm>
            <a:custGeom>
              <a:gdLst>
                <a:gd fmla="*/ 673759856 w 35" name="T0"/>
                <a:gd fmla="*/ 0 h 72" name="T1"/>
                <a:gd fmla="*/ 0 w 35" name="T2"/>
                <a:gd fmla="*/ 712151491 h 72" name="T3"/>
                <a:gd fmla="*/ 673759856 w 35" name="T4"/>
                <a:gd fmla="*/ 1424302983 h 72" name="T5"/>
                <a:gd fmla="*/ 673759856 w 35" name="T6"/>
                <a:gd fmla="*/ 0 h 72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35" name="T12"/>
                <a:gd fmla="*/ 0 h 72" name="T13"/>
                <a:gd fmla="*/ 35 w 35" name="T14"/>
                <a:gd fmla="*/ 72 h 72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72" w="35">
                  <a:moveTo>
                    <a:pt x="35" y="0"/>
                  </a:moveTo>
                  <a:cubicBezTo>
                    <a:pt x="16" y="1"/>
                    <a:pt x="0" y="17"/>
                    <a:pt x="0" y="36"/>
                  </a:cubicBezTo>
                  <a:cubicBezTo>
                    <a:pt x="0" y="56"/>
                    <a:pt x="16" y="72"/>
                    <a:pt x="35" y="72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8C822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79" name="Rectangle 41"/>
            <p:cNvSpPr>
              <a:spLocks noChangeArrowheads="1"/>
            </p:cNvSpPr>
            <p:nvPr/>
          </p:nvSpPr>
          <p:spPr bwMode="auto">
            <a:xfrm>
              <a:off x="707889" y="565559"/>
              <a:ext cx="20600" cy="127345"/>
            </a:xfrm>
            <a:prstGeom prst="rect">
              <a:avLst/>
            </a:prstGeom>
            <a:solidFill>
              <a:srgbClr val="4D281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80" name="Oval 42"/>
            <p:cNvSpPr>
              <a:spLocks noChangeArrowheads="1"/>
            </p:cNvSpPr>
            <p:nvPr/>
          </p:nvSpPr>
          <p:spPr bwMode="auto">
            <a:xfrm>
              <a:off x="640471" y="445706"/>
              <a:ext cx="155436" cy="151690"/>
            </a:xfrm>
            <a:prstGeom prst="ellipse">
              <a:avLst/>
            </a:prstGeom>
            <a:solidFill>
              <a:srgbClr val="73680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81" name="Freeform 43"/>
            <p:cNvSpPr>
              <a:spLocks noChangeArrowheads="1"/>
            </p:cNvSpPr>
            <p:nvPr/>
          </p:nvSpPr>
          <p:spPr bwMode="auto">
            <a:xfrm>
              <a:off x="640471" y="445706"/>
              <a:ext cx="74909" cy="151690"/>
            </a:xfrm>
            <a:custGeom>
              <a:gdLst>
                <a:gd fmla="*/ 330079899 w 17" name="T0"/>
                <a:gd fmla="*/ 0 h 34" name="T1"/>
                <a:gd fmla="*/ 0 w 17" name="T2"/>
                <a:gd fmla="*/ 338380237 h 34" name="T3"/>
                <a:gd fmla="*/ 330079899 w 17" name="T4"/>
                <a:gd fmla="*/ 676760474 h 34" name="T5"/>
                <a:gd fmla="*/ 330079899 w 17" name="T6"/>
                <a:gd fmla="*/ 0 h 34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7" name="T12"/>
                <a:gd fmla="*/ 0 h 34" name="T13"/>
                <a:gd fmla="*/ 17 w 17" name="T14"/>
                <a:gd fmla="*/ 34 h 34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34" w="17">
                  <a:moveTo>
                    <a:pt x="17" y="0"/>
                  </a:moveTo>
                  <a:cubicBezTo>
                    <a:pt x="8" y="0"/>
                    <a:pt x="0" y="8"/>
                    <a:pt x="0" y="17"/>
                  </a:cubicBezTo>
                  <a:cubicBezTo>
                    <a:pt x="0" y="26"/>
                    <a:pt x="8" y="34"/>
                    <a:pt x="17" y="34"/>
                  </a:cubicBezTo>
                  <a:lnTo>
                    <a:pt x="17" y="0"/>
                  </a:lnTo>
                  <a:close/>
                </a:path>
              </a:pathLst>
            </a:custGeom>
            <a:solidFill>
              <a:srgbClr val="8C822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82" name="Rectangle 44"/>
            <p:cNvSpPr>
              <a:spLocks noChangeArrowheads="1"/>
            </p:cNvSpPr>
            <p:nvPr/>
          </p:nvSpPr>
          <p:spPr bwMode="auto">
            <a:xfrm>
              <a:off x="410126" y="565559"/>
              <a:ext cx="22473" cy="127345"/>
            </a:xfrm>
            <a:prstGeom prst="rect">
              <a:avLst/>
            </a:prstGeom>
            <a:solidFill>
              <a:srgbClr val="4D281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83" name="Oval 45"/>
            <p:cNvSpPr>
              <a:spLocks noChangeArrowheads="1"/>
            </p:cNvSpPr>
            <p:nvPr/>
          </p:nvSpPr>
          <p:spPr bwMode="auto">
            <a:xfrm>
              <a:off x="348326" y="445706"/>
              <a:ext cx="149818" cy="151690"/>
            </a:xfrm>
            <a:prstGeom prst="ellipse">
              <a:avLst/>
            </a:prstGeom>
            <a:solidFill>
              <a:srgbClr val="73680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84" name="Freeform 46"/>
            <p:cNvSpPr>
              <a:spLocks noChangeArrowheads="1"/>
            </p:cNvSpPr>
            <p:nvPr/>
          </p:nvSpPr>
          <p:spPr bwMode="auto">
            <a:xfrm>
              <a:off x="348326" y="445706"/>
              <a:ext cx="71163" cy="151690"/>
            </a:xfrm>
            <a:custGeom>
              <a:gdLst>
                <a:gd fmla="*/ 316510786 w 16" name="T0"/>
                <a:gd fmla="*/ 0 h 34" name="T1"/>
                <a:gd fmla="*/ 0 w 16" name="T2"/>
                <a:gd fmla="*/ 338380237 h 34" name="T3"/>
                <a:gd fmla="*/ 316510786 w 16" name="T4"/>
                <a:gd fmla="*/ 676760474 h 34" name="T5"/>
                <a:gd fmla="*/ 316510786 w 16" name="T6"/>
                <a:gd fmla="*/ 0 h 34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6" name="T12"/>
                <a:gd fmla="*/ 0 h 34" name="T13"/>
                <a:gd fmla="*/ 16 w 16" name="T14"/>
                <a:gd fmla="*/ 34 h 34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34" w="16">
                  <a:moveTo>
                    <a:pt x="16" y="0"/>
                  </a:moveTo>
                  <a:cubicBezTo>
                    <a:pt x="7" y="0"/>
                    <a:pt x="0" y="8"/>
                    <a:pt x="0" y="17"/>
                  </a:cubicBezTo>
                  <a:cubicBezTo>
                    <a:pt x="0" y="26"/>
                    <a:pt x="7" y="34"/>
                    <a:pt x="16" y="34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8C822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6635" name="Group 37"/>
          <p:cNvGrpSpPr/>
          <p:nvPr/>
        </p:nvGrpSpPr>
        <p:grpSpPr>
          <a:xfrm>
            <a:off x="5562600" y="2659063"/>
            <a:ext cx="3354388" cy="1155700"/>
            <a:chExt cx="5275952" cy="1817717"/>
          </a:xfrm>
        </p:grpSpPr>
        <p:grpSp>
          <p:nvGrpSpPr>
            <p:cNvPr id="26654" name="Group 38"/>
            <p:cNvGrpSpPr/>
            <p:nvPr/>
          </p:nvGrpSpPr>
          <p:grpSpPr>
            <a:xfrm>
              <a:off x="3408690" y="325536"/>
              <a:ext cx="502418" cy="1492181"/>
              <a:chExt cx="502418" cy="1492181"/>
            </a:xfrm>
          </p:grpSpPr>
          <p:sp>
            <p:nvSpPr>
              <p:cNvPr id="26670" name="矩形 33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30629" cy="1487156"/>
              </a:xfrm>
              <a:prstGeom prst="rect">
                <a:avLst/>
              </a:prstGeom>
              <a:blipFill dpi="0" rotWithShape="1">
                <a:blip r:embed="rId2"/>
                <a:tile algn="tl" flip="none" sx="100000" sy="100000" tx="0" ty="0"/>
              </a:blip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000000"/>
                  </a:solidFill>
                  <a:latin charset="0" panose="020f0502020204030204" pitchFamily="34" typeface="Calibri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6671" name="任意多边形 336"/>
              <p:cNvSpPr>
                <a:spLocks noChangeArrowheads="1"/>
              </p:cNvSpPr>
              <p:nvPr/>
            </p:nvSpPr>
            <p:spPr bwMode="auto">
              <a:xfrm>
                <a:off x="50242" y="5025"/>
                <a:ext cx="256233" cy="1482131"/>
              </a:xfrm>
              <a:custGeom>
                <a:gdLst>
                  <a:gd fmla="*/ 0 w 256233" name="T0"/>
                  <a:gd fmla="*/ 0 h 1482131" name="T1"/>
                  <a:gd fmla="*/ 195943 w 256233" name="T2"/>
                  <a:gd fmla="*/ 180870 h 1482131" name="T3"/>
                  <a:gd fmla="*/ 256233 w 256233" name="T4"/>
                  <a:gd fmla="*/ 1482131 h 1482131" name="T5"/>
                  <a:gd fmla="*/ 80387 w 256233" name="T6"/>
                  <a:gd fmla="*/ 1477107 h 1482131" name="T7"/>
                  <a:gd fmla="*/ 0 w 256233" name="T8"/>
                  <a:gd fmla="*/ 0 h 148213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56233" name="T15"/>
                  <a:gd fmla="*/ 0 h 1482131" name="T16"/>
                  <a:gd fmla="*/ 256233 w 256233" name="T17"/>
                  <a:gd fmla="*/ 1482131 h 148213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82131" w="256233">
                    <a:moveTo>
                      <a:pt x="0" y="0"/>
                    </a:moveTo>
                    <a:lnTo>
                      <a:pt x="195943" y="180870"/>
                    </a:lnTo>
                    <a:lnTo>
                      <a:pt x="256233" y="1482131"/>
                    </a:lnTo>
                    <a:lnTo>
                      <a:pt x="80387" y="1477107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2"/>
                <a:tile algn="tl" flip="none" sx="100000" sy="100000" tx="0" ty="0"/>
              </a:blip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26672" name="任意多边形 337"/>
              <p:cNvSpPr>
                <a:spLocks noChangeArrowheads="1"/>
              </p:cNvSpPr>
              <p:nvPr/>
            </p:nvSpPr>
            <p:spPr bwMode="auto">
              <a:xfrm>
                <a:off x="241161" y="150726"/>
                <a:ext cx="261257" cy="1341455"/>
              </a:xfrm>
              <a:custGeom>
                <a:gdLst>
                  <a:gd fmla="*/ 0 w 261257" name="T0"/>
                  <a:gd fmla="*/ 35169 h 1341455" name="T1"/>
                  <a:gd fmla="*/ 190918 w 261257" name="T2"/>
                  <a:gd fmla="*/ 0 h 1341455" name="T3"/>
                  <a:gd fmla="*/ 261257 w 261257" name="T4"/>
                  <a:gd fmla="*/ 1336430 h 1341455" name="T5"/>
                  <a:gd fmla="*/ 60290 w 261257" name="T6"/>
                  <a:gd fmla="*/ 1341455 h 1341455" name="T7"/>
                  <a:gd fmla="*/ 0 w 261257" name="T8"/>
                  <a:gd fmla="*/ 35169 h 134145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61257" name="T15"/>
                  <a:gd fmla="*/ 0 h 1341455" name="T16"/>
                  <a:gd fmla="*/ 261257 w 261257" name="T17"/>
                  <a:gd fmla="*/ 1341455 h 134145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341455" w="261257">
                    <a:moveTo>
                      <a:pt x="0" y="35169"/>
                    </a:moveTo>
                    <a:lnTo>
                      <a:pt x="190918" y="0"/>
                    </a:lnTo>
                    <a:lnTo>
                      <a:pt x="261257" y="1336430"/>
                    </a:lnTo>
                    <a:lnTo>
                      <a:pt x="60290" y="1341455"/>
                    </a:lnTo>
                    <a:lnTo>
                      <a:pt x="0" y="35169"/>
                    </a:lnTo>
                    <a:close/>
                  </a:path>
                </a:pathLst>
              </a:custGeom>
              <a:blipFill dpi="0" rotWithShape="1">
                <a:blip r:embed="rId2"/>
                <a:tile algn="tl" flip="none" sx="100000" sy="100000" tx="0" ty="0"/>
              </a:blip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  <p:sp>
          <p:nvSpPr>
            <p:cNvPr id="26655" name="任意多边形 318"/>
            <p:cNvSpPr>
              <a:spLocks noChangeArrowheads="1"/>
            </p:cNvSpPr>
            <p:nvPr/>
          </p:nvSpPr>
          <p:spPr bwMode="auto">
            <a:xfrm>
              <a:off x="2087442" y="0"/>
              <a:ext cx="395974" cy="1817717"/>
            </a:xfrm>
            <a:custGeom>
              <a:gdLst>
                <a:gd fmla="*/ 32336 w 395974" name="T0"/>
                <a:gd fmla="*/ 41968 h 1817717" name="T1"/>
                <a:gd fmla="*/ 32336 w 395974" name="T2"/>
                <a:gd fmla="*/ 87687 h 1817717" name="T3"/>
                <a:gd fmla="*/ 212849 w 395974" name="T4"/>
                <a:gd fmla="*/ 87687 h 1817717" name="T5"/>
                <a:gd fmla="*/ 212849 w 395974" name="T6"/>
                <a:gd fmla="*/ 41968 h 1817717" name="T7"/>
                <a:gd fmla="*/ 32336 w 395974" name="T8"/>
                <a:gd fmla="*/ 41968 h 1817717" name="T9"/>
                <a:gd fmla="*/ 210589 w 395974" name="T10"/>
                <a:gd fmla="*/ 0 h 1817717" name="T11"/>
                <a:gd fmla="*/ 354676 w 395974" name="T12"/>
                <a:gd fmla="*/ 60960 h 1817717" name="T13"/>
                <a:gd fmla="*/ 387927 w 395974" name="T14"/>
                <a:gd fmla="*/ 110837 h 1817717" name="T15"/>
                <a:gd fmla="*/ 395974 w 395974" name="T16"/>
                <a:gd fmla="*/ 1817717 h 1817717" name="T17"/>
                <a:gd fmla="*/ 4883 w 395974" name="T18"/>
                <a:gd fmla="*/ 1816473 h 1817717" name="T19"/>
                <a:gd fmla="*/ 0 w 395974" name="T20"/>
                <a:gd fmla="*/ 11084 h 1817717" name="T21"/>
                <a:gd fmla="*/ 210589 w 395974" name="T22"/>
                <a:gd fmla="*/ 0 h 1817717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395974" name="T36"/>
                <a:gd fmla="*/ 0 h 1817717" name="T37"/>
                <a:gd fmla="*/ 395974 w 395974" name="T38"/>
                <a:gd fmla="*/ 1817717 h 1817717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1817717" w="395974">
                  <a:moveTo>
                    <a:pt x="32336" y="41968"/>
                  </a:moveTo>
                  <a:lnTo>
                    <a:pt x="32336" y="87687"/>
                  </a:lnTo>
                  <a:lnTo>
                    <a:pt x="212849" y="87687"/>
                  </a:lnTo>
                  <a:lnTo>
                    <a:pt x="212849" y="41968"/>
                  </a:lnTo>
                  <a:lnTo>
                    <a:pt x="32336" y="41968"/>
                  </a:lnTo>
                  <a:close/>
                  <a:moveTo>
                    <a:pt x="210589" y="0"/>
                  </a:moveTo>
                  <a:lnTo>
                    <a:pt x="354676" y="60960"/>
                  </a:lnTo>
                  <a:lnTo>
                    <a:pt x="387927" y="110837"/>
                  </a:lnTo>
                  <a:cubicBezTo>
                    <a:pt x="390609" y="679797"/>
                    <a:pt x="393292" y="1248757"/>
                    <a:pt x="395974" y="1817717"/>
                  </a:cubicBezTo>
                  <a:lnTo>
                    <a:pt x="4883" y="1816473"/>
                  </a:lnTo>
                  <a:cubicBezTo>
                    <a:pt x="3255" y="1208327"/>
                    <a:pt x="1628" y="619230"/>
                    <a:pt x="0" y="11084"/>
                  </a:cubicBezTo>
                  <a:lnTo>
                    <a:pt x="210589" y="0"/>
                  </a:lnTo>
                  <a:close/>
                </a:path>
              </a:pathLst>
            </a:cu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56" name="矩形 319"/>
            <p:cNvSpPr>
              <a:spLocks noChangeArrowheads="1"/>
            </p:cNvSpPr>
            <p:nvPr/>
          </p:nvSpPr>
          <p:spPr bwMode="auto">
            <a:xfrm>
              <a:off x="1716964" y="1372370"/>
              <a:ext cx="148281" cy="445347"/>
            </a:xfrm>
            <a:prstGeom prst="rect">
              <a:avLst/>
            </a:pr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57" name="任意多边形 320"/>
            <p:cNvSpPr>
              <a:spLocks noChangeArrowheads="1"/>
            </p:cNvSpPr>
            <p:nvPr/>
          </p:nvSpPr>
          <p:spPr bwMode="auto">
            <a:xfrm>
              <a:off x="4296699" y="515755"/>
              <a:ext cx="351692" cy="1301962"/>
            </a:xfrm>
            <a:custGeom>
              <a:gdLst>
                <a:gd fmla="*/ 0 w 351692" name="T0"/>
                <a:gd fmla="*/ 0 h 1301962" name="T1"/>
                <a:gd fmla="*/ 216040 w 351692" name="T2"/>
                <a:gd fmla="*/ 130629 h 1301962" name="T3"/>
                <a:gd fmla="*/ 237712 w 351692" name="T4"/>
                <a:gd fmla="*/ 362835 h 1301962" name="T5"/>
                <a:gd fmla="*/ 276329 w 351692" name="T6"/>
                <a:gd fmla="*/ 372489 h 1301962" name="T7"/>
                <a:gd fmla="*/ 351692 w 351692" name="T8"/>
                <a:gd fmla="*/ 1286889 h 1301962" name="T9"/>
                <a:gd fmla="*/ 60290 w 351692" name="T10"/>
                <a:gd fmla="*/ 1301962 h 1301962" name="T11"/>
                <a:gd fmla="*/ 40124 w 351692" name="T12"/>
                <a:gd fmla="*/ 507442 h 1301962" name="T13"/>
                <a:gd fmla="*/ 0 w 351692" name="T14"/>
                <a:gd fmla="*/ 507442 h 1301962" name="T15"/>
                <a:gd fmla="*/ 0 w 351692" name="T16"/>
                <a:gd fmla="*/ 0 h 1301962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51692" name="T27"/>
                <a:gd fmla="*/ 0 h 1301962" name="T28"/>
                <a:gd fmla="*/ 351692 w 351692" name="T29"/>
                <a:gd fmla="*/ 1301962 h 1301962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301962" w="351692">
                  <a:moveTo>
                    <a:pt x="0" y="0"/>
                  </a:moveTo>
                  <a:lnTo>
                    <a:pt x="216040" y="130629"/>
                  </a:lnTo>
                  <a:lnTo>
                    <a:pt x="237712" y="362835"/>
                  </a:lnTo>
                  <a:lnTo>
                    <a:pt x="276329" y="372489"/>
                  </a:lnTo>
                  <a:lnTo>
                    <a:pt x="351692" y="1286889"/>
                  </a:lnTo>
                  <a:lnTo>
                    <a:pt x="60290" y="1301962"/>
                  </a:lnTo>
                  <a:lnTo>
                    <a:pt x="40124" y="507442"/>
                  </a:lnTo>
                  <a:lnTo>
                    <a:pt x="0" y="507442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58" name="矩形 321"/>
            <p:cNvSpPr>
              <a:spLocks noChangeArrowheads="1"/>
            </p:cNvSpPr>
            <p:nvPr/>
          </p:nvSpPr>
          <p:spPr bwMode="auto">
            <a:xfrm>
              <a:off x="4893140" y="531110"/>
              <a:ext cx="211647" cy="1286607"/>
            </a:xfrm>
            <a:prstGeom prst="rect">
              <a:avLst/>
            </a:pr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59" name="矩形 31"/>
            <p:cNvSpPr>
              <a:spLocks noChangeArrowheads="1"/>
            </p:cNvSpPr>
            <p:nvPr/>
          </p:nvSpPr>
          <p:spPr bwMode="auto">
            <a:xfrm>
              <a:off x="1323329" y="1126452"/>
              <a:ext cx="183570" cy="691265"/>
            </a:xfrm>
            <a:custGeom>
              <a:gdLst>
                <a:gd fmla="*/ 0 w 183570" name="T0"/>
                <a:gd fmla="*/ 0 h 691265" name="T1"/>
                <a:gd fmla="*/ 183570 w 183570" name="T2"/>
                <a:gd fmla="*/ 53340 h 691265" name="T3"/>
                <a:gd fmla="*/ 183570 w 183570" name="T4"/>
                <a:gd fmla="*/ 691265 h 691265" name="T5"/>
                <a:gd fmla="*/ 0 w 183570" name="T6"/>
                <a:gd fmla="*/ 691265 h 691265" name="T7"/>
                <a:gd fmla="*/ 0 w 183570" name="T8"/>
                <a:gd fmla="*/ 0 h 69126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83570" name="T15"/>
                <a:gd fmla="*/ 0 h 691265" name="T16"/>
                <a:gd fmla="*/ 183570 w 183570" name="T17"/>
                <a:gd fmla="*/ 691265 h 69126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691265" w="183570">
                  <a:moveTo>
                    <a:pt x="0" y="0"/>
                  </a:moveTo>
                  <a:lnTo>
                    <a:pt x="183570" y="53340"/>
                  </a:lnTo>
                  <a:lnTo>
                    <a:pt x="183570" y="691265"/>
                  </a:lnTo>
                  <a:lnTo>
                    <a:pt x="0" y="691265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60" name="任意多边形 323"/>
            <p:cNvSpPr>
              <a:spLocks noChangeArrowheads="1"/>
            </p:cNvSpPr>
            <p:nvPr/>
          </p:nvSpPr>
          <p:spPr bwMode="auto">
            <a:xfrm>
              <a:off x="1500213" y="1127258"/>
              <a:ext cx="216750" cy="690459"/>
            </a:xfrm>
            <a:custGeom>
              <a:gdLst>
                <a:gd fmla="*/ 2942 w 229500" name="T0"/>
                <a:gd fmla="*/ 148434 h 704336" name="T1"/>
                <a:gd fmla="*/ 44890 w 229500" name="T2"/>
                <a:gd fmla="*/ 94997 h 704336" name="T3"/>
                <a:gd fmla="*/ 61423 w 229500" name="T4"/>
                <a:gd fmla="*/ 94997 h 704336" name="T5"/>
                <a:gd fmla="*/ 83466 w 229500" name="T6"/>
                <a:gd fmla="*/ 5938 h 704336" name="T7"/>
                <a:gd fmla="*/ 204708 w 229500" name="T8"/>
                <a:gd fmla="*/ 0 h 704336" name="T9"/>
                <a:gd fmla="*/ 193687 w 229500" name="T10"/>
                <a:gd fmla="*/ 676855 h 704336" name="T11"/>
                <a:gd fmla="*/ 2715 w 229500" name="T12"/>
                <a:gd fmla="*/ 675322 h 704336" name="T13"/>
                <a:gd fmla="*/ 2942 w 229500" name="T14"/>
                <a:gd fmla="*/ 148434 h 7043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229500" name="T24"/>
                <a:gd fmla="*/ 0 h 704336" name="T25"/>
                <a:gd fmla="*/ 229500 w 229500" name="T26"/>
                <a:gd fmla="*/ 704336 h 704336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704336" w="229500">
                  <a:moveTo>
                    <a:pt x="3298" y="154460"/>
                  </a:moveTo>
                  <a:lnTo>
                    <a:pt x="50327" y="98854"/>
                  </a:lnTo>
                  <a:lnTo>
                    <a:pt x="68862" y="98854"/>
                  </a:lnTo>
                  <a:lnTo>
                    <a:pt x="93575" y="6179"/>
                  </a:lnTo>
                  <a:lnTo>
                    <a:pt x="229500" y="0"/>
                  </a:lnTo>
                  <a:lnTo>
                    <a:pt x="217143" y="704336"/>
                  </a:lnTo>
                  <a:lnTo>
                    <a:pt x="3044" y="702741"/>
                  </a:lnTo>
                  <a:cubicBezTo>
                    <a:pt x="5104" y="521509"/>
                    <a:pt x="-4940" y="348049"/>
                    <a:pt x="3298" y="154460"/>
                  </a:cubicBezTo>
                  <a:close/>
                </a:path>
              </a:pathLst>
            </a:cu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grpSp>
          <p:nvGrpSpPr>
            <p:cNvPr id="26661" name="Group 48"/>
            <p:cNvGrpSpPr/>
            <p:nvPr/>
          </p:nvGrpSpPr>
          <p:grpSpPr>
            <a:xfrm>
              <a:off x="0" y="182454"/>
              <a:ext cx="858757" cy="1635263"/>
              <a:chExt cx="858757" cy="1635263"/>
            </a:xfrm>
          </p:grpSpPr>
          <p:sp>
            <p:nvSpPr>
              <p:cNvPr id="26664" name="任意多边形 327"/>
              <p:cNvSpPr>
                <a:spLocks noChangeArrowheads="1"/>
              </p:cNvSpPr>
              <p:nvPr/>
            </p:nvSpPr>
            <p:spPr bwMode="auto">
              <a:xfrm>
                <a:off x="0" y="314857"/>
                <a:ext cx="191411" cy="872515"/>
              </a:xfrm>
              <a:custGeom>
                <a:gdLst>
                  <a:gd fmla="*/ 2613 w 191411" name="T0"/>
                  <a:gd fmla="*/ 871614 h 872515" name="T1"/>
                  <a:gd fmla="*/ 0 w 191411" name="T2"/>
                  <a:gd fmla="*/ 0 h 872515" name="T3"/>
                  <a:gd fmla="*/ 92598 w 191411" name="T4"/>
                  <a:gd fmla="*/ 0 h 872515" name="T5"/>
                  <a:gd fmla="*/ 81023 w 191411" name="T6"/>
                  <a:gd fmla="*/ 208345 h 872515" name="T7"/>
                  <a:gd fmla="*/ 185195 w 191411" name="T8"/>
                  <a:gd fmla="*/ 208345 h 872515" name="T9"/>
                  <a:gd fmla="*/ 191411 w 191411" name="T10"/>
                  <a:gd fmla="*/ 872515 h 872515" name="T11"/>
                  <a:gd fmla="*/ 2613 w 191411" name="T12"/>
                  <a:gd fmla="*/ 871614 h 872515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91411" name="T21"/>
                  <a:gd fmla="*/ 0 h 872515" name="T22"/>
                  <a:gd fmla="*/ 191411 w 191411" name="T23"/>
                  <a:gd fmla="*/ 872515 h 872515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872515" w="191411">
                    <a:moveTo>
                      <a:pt x="2613" y="871614"/>
                    </a:moveTo>
                    <a:lnTo>
                      <a:pt x="0" y="0"/>
                    </a:lnTo>
                    <a:lnTo>
                      <a:pt x="92598" y="0"/>
                    </a:lnTo>
                    <a:lnTo>
                      <a:pt x="81023" y="208345"/>
                    </a:lnTo>
                    <a:lnTo>
                      <a:pt x="185195" y="208345"/>
                    </a:lnTo>
                    <a:lnTo>
                      <a:pt x="191411" y="872515"/>
                    </a:lnTo>
                    <a:lnTo>
                      <a:pt x="2613" y="8716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26665" name="任意多边形 328"/>
              <p:cNvSpPr>
                <a:spLocks noChangeArrowheads="1"/>
              </p:cNvSpPr>
              <p:nvPr/>
            </p:nvSpPr>
            <p:spPr bwMode="auto">
              <a:xfrm>
                <a:off x="92598" y="338006"/>
                <a:ext cx="81023" cy="231493"/>
              </a:xfrm>
              <a:custGeom>
                <a:gdLst>
                  <a:gd fmla="*/ 11574 w 81023" name="T0"/>
                  <a:gd fmla="*/ 0 h 231493" name="T1"/>
                  <a:gd fmla="*/ 81023 w 81023" name="T2"/>
                  <a:gd fmla="*/ 0 h 231493" name="T3"/>
                  <a:gd fmla="*/ 81023 w 81023" name="T4"/>
                  <a:gd fmla="*/ 231493 h 231493" name="T5"/>
                  <a:gd fmla="*/ 0 w 81023" name="T6"/>
                  <a:gd fmla="*/ 219919 h 231493" name="T7"/>
                  <a:gd fmla="*/ 11574 w 81023" name="T8"/>
                  <a:gd fmla="*/ 0 h 23149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1023" name="T15"/>
                  <a:gd fmla="*/ 0 h 231493" name="T16"/>
                  <a:gd fmla="*/ 81023 w 81023" name="T17"/>
                  <a:gd fmla="*/ 231493 h 23149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31493" w="81023">
                    <a:moveTo>
                      <a:pt x="11574" y="0"/>
                    </a:moveTo>
                    <a:lnTo>
                      <a:pt x="81023" y="0"/>
                    </a:lnTo>
                    <a:lnTo>
                      <a:pt x="81023" y="231493"/>
                    </a:lnTo>
                    <a:lnTo>
                      <a:pt x="0" y="219919"/>
                    </a:lnTo>
                    <a:lnTo>
                      <a:pt x="1157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26666" name="任意多边形 329"/>
              <p:cNvSpPr>
                <a:spLocks noChangeArrowheads="1"/>
              </p:cNvSpPr>
              <p:nvPr/>
            </p:nvSpPr>
            <p:spPr bwMode="auto">
              <a:xfrm>
                <a:off x="169004" y="350473"/>
                <a:ext cx="416689" cy="1284790"/>
              </a:xfrm>
              <a:custGeom>
                <a:gdLst>
                  <a:gd fmla="*/ 0 w 416689" name="T0"/>
                  <a:gd fmla="*/ 194969 h 1284790" name="T1"/>
                  <a:gd fmla="*/ 3558 w 416689" name="T2"/>
                  <a:gd fmla="*/ 902 h 1284790" name="T3"/>
                  <a:gd fmla="*/ 275991 w 416689" name="T4"/>
                  <a:gd fmla="*/ 0 h 1284790" name="T5"/>
                  <a:gd fmla="*/ 289367 w 416689" name="T6"/>
                  <a:gd fmla="*/ 137095 h 1284790" name="T7"/>
                  <a:gd fmla="*/ 335666 w 416689" name="T8"/>
                  <a:gd fmla="*/ 148670 h 1284790" name="T9"/>
                  <a:gd fmla="*/ 416689 w 416689" name="T10"/>
                  <a:gd fmla="*/ 148670 h 1284790" name="T11"/>
                  <a:gd fmla="*/ 383804 w 416689" name="T12"/>
                  <a:gd fmla="*/ 1284790 h 1284790" name="T13"/>
                  <a:gd fmla="*/ 8918 w 416689" name="T14"/>
                  <a:gd fmla="*/ 1283890 h 1284790" name="T15"/>
                  <a:gd fmla="*/ 0 w 416689" name="T16"/>
                  <a:gd fmla="*/ 194969 h 128479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416689" name="T27"/>
                  <a:gd fmla="*/ 0 h 1284790" name="T28"/>
                  <a:gd fmla="*/ 416689 w 416689" name="T29"/>
                  <a:gd fmla="*/ 1284790 h 128479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284790" w="416689">
                    <a:moveTo>
                      <a:pt x="0" y="194969"/>
                    </a:moveTo>
                    <a:lnTo>
                      <a:pt x="3558" y="902"/>
                    </a:lnTo>
                    <a:lnTo>
                      <a:pt x="275991" y="0"/>
                    </a:lnTo>
                    <a:lnTo>
                      <a:pt x="289367" y="137095"/>
                    </a:lnTo>
                    <a:lnTo>
                      <a:pt x="335666" y="148670"/>
                    </a:lnTo>
                    <a:lnTo>
                      <a:pt x="416689" y="148670"/>
                    </a:lnTo>
                    <a:lnTo>
                      <a:pt x="383804" y="1284790"/>
                    </a:lnTo>
                    <a:lnTo>
                      <a:pt x="8918" y="1283890"/>
                    </a:lnTo>
                    <a:cubicBezTo>
                      <a:pt x="5945" y="920916"/>
                      <a:pt x="2973" y="557943"/>
                      <a:pt x="0" y="1949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26667" name="等腰三角形 330"/>
              <p:cNvSpPr>
                <a:spLocks noChangeArrowheads="1"/>
              </p:cNvSpPr>
              <p:nvPr/>
            </p:nvSpPr>
            <p:spPr bwMode="auto">
              <a:xfrm>
                <a:off x="185195" y="232739"/>
                <a:ext cx="258830" cy="136556"/>
              </a:xfrm>
              <a:prstGeom prst="triangle">
                <a:avLst>
                  <a:gd fmla="val 50000" name="adj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000000"/>
                  </a:solidFill>
                  <a:latin charset="0" panose="020f0502020204030204" pitchFamily="34" typeface="Calibri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6668" name="矩形 23"/>
              <p:cNvSpPr>
                <a:spLocks noChangeArrowheads="1"/>
              </p:cNvSpPr>
              <p:nvPr/>
            </p:nvSpPr>
            <p:spPr bwMode="auto">
              <a:xfrm>
                <a:off x="306730" y="0"/>
                <a:ext cx="18000" cy="252000"/>
              </a:xfrm>
              <a:prstGeom prst="triangle">
                <a:avLst>
                  <a:gd fmla="val 50000" name="adj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000000"/>
                  </a:solidFill>
                  <a:latin charset="0" panose="020f0502020204030204" pitchFamily="34" typeface="Calibri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6669" name="任意多边形 332"/>
              <p:cNvSpPr>
                <a:spLocks noChangeArrowheads="1"/>
              </p:cNvSpPr>
              <p:nvPr/>
            </p:nvSpPr>
            <p:spPr bwMode="auto">
              <a:xfrm>
                <a:off x="525125" y="380126"/>
                <a:ext cx="333632" cy="1232118"/>
              </a:xfrm>
              <a:custGeom>
                <a:gdLst>
                  <a:gd fmla="*/ 0 w 333632" name="T0"/>
                  <a:gd fmla="*/ 117389 h 1232118" name="T1"/>
                  <a:gd fmla="*/ 24713 w 333632" name="T2"/>
                  <a:gd fmla="*/ 6178 h 1232118" name="T3"/>
                  <a:gd fmla="*/ 74140 w 333632" name="T4"/>
                  <a:gd fmla="*/ 0 h 1232118" name="T5"/>
                  <a:gd fmla="*/ 321275 w 333632" name="T6"/>
                  <a:gd fmla="*/ 253313 h 1232118" name="T7"/>
                  <a:gd fmla="*/ 333632 w 333632" name="T8"/>
                  <a:gd fmla="*/ 1229497 h 1232118" name="T9"/>
                  <a:gd fmla="*/ 17597 w 333632" name="T10"/>
                  <a:gd fmla="*/ 1232118 h 1232118" name="T11"/>
                  <a:gd fmla="*/ 0 w 333632" name="T12"/>
                  <a:gd fmla="*/ 117389 h 123211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33632" name="T21"/>
                  <a:gd fmla="*/ 0 h 1232118" name="T22"/>
                  <a:gd fmla="*/ 333632 w 333632" name="T23"/>
                  <a:gd fmla="*/ 1232118 h 123211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232118" w="333632">
                    <a:moveTo>
                      <a:pt x="0" y="117389"/>
                    </a:moveTo>
                    <a:lnTo>
                      <a:pt x="24713" y="6178"/>
                    </a:lnTo>
                    <a:lnTo>
                      <a:pt x="74140" y="0"/>
                    </a:lnTo>
                    <a:lnTo>
                      <a:pt x="321275" y="253313"/>
                    </a:lnTo>
                    <a:lnTo>
                      <a:pt x="333632" y="1229497"/>
                    </a:lnTo>
                    <a:lnTo>
                      <a:pt x="17597" y="1232118"/>
                    </a:lnTo>
                    <a:cubicBezTo>
                      <a:pt x="15538" y="861415"/>
                      <a:pt x="20594" y="494270"/>
                      <a:pt x="0" y="11738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  <p:sp>
          <p:nvSpPr>
            <p:cNvPr id="26662" name="矩形 325"/>
            <p:cNvSpPr>
              <a:spLocks noChangeArrowheads="1"/>
            </p:cNvSpPr>
            <p:nvPr/>
          </p:nvSpPr>
          <p:spPr bwMode="auto">
            <a:xfrm>
              <a:off x="893157" y="480489"/>
              <a:ext cx="381671" cy="1337228"/>
            </a:xfrm>
            <a:prstGeom prst="rect">
              <a:avLst/>
            </a:pr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63" name="矩形 326"/>
            <p:cNvSpPr>
              <a:spLocks noChangeArrowheads="1"/>
            </p:cNvSpPr>
            <p:nvPr/>
          </p:nvSpPr>
          <p:spPr bwMode="auto">
            <a:xfrm>
              <a:off x="5064305" y="769093"/>
              <a:ext cx="211647" cy="1048624"/>
            </a:xfrm>
            <a:prstGeom prst="rect">
              <a:avLst/>
            </a:pr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latin charset="0" panose="020f0502020204030204" pitchFamily="34" typeface="Calibri"/>
                <a:ea charset="-122" pitchFamily="2" typeface="宋体"/>
                <a:sym charset="-122" panose="02010600030101010101" pitchFamily="2" typeface="宋体"/>
              </a:endParaRPr>
            </a:p>
          </p:txBody>
        </p:sp>
      </p:grpSp>
      <p:pic>
        <p:nvPicPr>
          <p:cNvPr id="26636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35425" y="3290888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7" name="Picture 4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92600" y="2894013"/>
            <a:ext cx="40005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8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92650" y="3168650"/>
            <a:ext cx="268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9" name="Picture 6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76813" y="2924175"/>
            <a:ext cx="280987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0" name="Picture 7"/>
          <p:cNvPicPr>
            <a:picLocks noChangeArrowheads="1"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68888" y="1181100"/>
            <a:ext cx="1042987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1" name="Picture 8"/>
          <p:cNvPicPr>
            <a:picLocks noChangeArrowheads="1"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32513" y="3260725"/>
            <a:ext cx="311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2" name="Picture 9"/>
          <p:cNvPicPr>
            <a:picLocks noChangeArrowheads="1" noChangeAspect="1"/>
          </p:cNvPicPr>
          <p:nvPr/>
        </p:nvPicPr>
        <p:blipFill>
          <a:blip r:embed="rId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502400" y="2955925"/>
            <a:ext cx="2444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3" name="Picture 10"/>
          <p:cNvPicPr>
            <a:picLocks noChangeArrowheads="1" noChangeAspect="1"/>
          </p:cNvPicPr>
          <p:nvPr/>
        </p:nvPicPr>
        <p:blipFill>
          <a:blip r:embed="rId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794500" y="3278188"/>
            <a:ext cx="33496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4" name="Picture 11"/>
          <p:cNvPicPr>
            <a:picLocks noChangeArrowheads="1" noChangeAspect="1"/>
          </p:cNvPicPr>
          <p:nvPr/>
        </p:nvPicPr>
        <p:blipFill>
          <a:blip r:embed="rId1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70725" y="2266950"/>
            <a:ext cx="27305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5" name="Picture 12"/>
          <p:cNvPicPr>
            <a:picLocks noChangeArrowheads="1" noChangeAspect="1"/>
          </p:cNvPicPr>
          <p:nvPr/>
        </p:nvPicPr>
        <p:blipFill>
          <a:blip r:embed="rId1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91400" y="2430463"/>
            <a:ext cx="2857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6" name="Picture 13"/>
          <p:cNvPicPr>
            <a:picLocks noChangeArrowheads="1" noChangeAspect="1"/>
          </p:cNvPicPr>
          <p:nvPr/>
        </p:nvPicPr>
        <p:blipFill>
          <a:blip r:embed="rId1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645400" y="3046413"/>
            <a:ext cx="3349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7" name="Picture 14"/>
          <p:cNvPicPr>
            <a:picLocks noChangeArrowheads="1" noChangeAspect="1"/>
          </p:cNvPicPr>
          <p:nvPr/>
        </p:nvPicPr>
        <p:blipFill>
          <a:blip r:embed="rId1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27988" y="3278188"/>
            <a:ext cx="32861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8" name="Picture 15"/>
          <p:cNvPicPr>
            <a:picLocks noChangeArrowheads="1" noChangeAspect="1"/>
          </p:cNvPicPr>
          <p:nvPr/>
        </p:nvPicPr>
        <p:blipFill>
          <a:blip r:embed="rId1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391525" y="2857500"/>
            <a:ext cx="323850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9" name="Picture 2"/>
          <p:cNvPicPr>
            <a:picLocks noChangeArrowheads="1" noChangeAspect="1"/>
          </p:cNvPicPr>
          <p:nvPr/>
        </p:nvPicPr>
        <p:blipFill>
          <a:blip r:embed="rId1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3951288"/>
            <a:ext cx="9180513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50" name="Picture 3"/>
          <p:cNvPicPr>
            <a:picLocks noChangeArrowheads="1" noChangeAspect="1"/>
          </p:cNvPicPr>
          <p:nvPr/>
        </p:nvPicPr>
        <p:blipFill>
          <a:blip r:embed="rId1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04788" y="3571875"/>
            <a:ext cx="1347787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51" name="标题 1"/>
          <p:cNvSpPr>
            <a:spLocks noChangeArrowheads="1" noGrp="1"/>
          </p:cNvSpPr>
          <p:nvPr>
            <p:ph idx="4294967295" type="ctrTitle"/>
          </p:nvPr>
        </p:nvSpPr>
        <p:spPr>
          <a:xfrm>
            <a:off x="-33338" y="1851025"/>
            <a:ext cx="4605338" cy="777875"/>
          </a:xfrm>
        </p:spPr>
        <p:txBody>
          <a:bodyPr/>
          <a:lstStyle/>
          <a:p>
            <a:pPr eaLnBrk="1" hangingPunct="1" indent="0" marL="0"/>
            <a:r>
              <a:rPr altLang="zh-CN" lang="zh-CN" smtClean="0">
                <a:sym charset="-122" pitchFamily="34" typeface="微软雅黑"/>
              </a:rPr>
              <a:t>感谢聆听</a:t>
            </a:r>
          </a:p>
        </p:txBody>
      </p:sp>
      <p:sp>
        <p:nvSpPr>
          <p:cNvPr id="26652" name="副标题 10"/>
          <p:cNvSpPr>
            <a:spLocks noChangeArrowheads="1" noGrp="1"/>
          </p:cNvSpPr>
          <p:nvPr>
            <p:ph idx="1" type="subTitle"/>
          </p:nvPr>
        </p:nvSpPr>
        <p:spPr>
          <a:xfrm>
            <a:off x="611188" y="2544763"/>
            <a:ext cx="3386137" cy="458787"/>
          </a:xfrm>
        </p:spPr>
        <p:txBody>
          <a:bodyPr/>
          <a:lstStyle/>
          <a:p>
            <a:pPr eaLnBrk="1" hangingPunct="1"/>
            <a:r>
              <a:rPr altLang="zh-CN" lang="en-US" smtClean="0"/>
              <a:t>THANKS</a:t>
            </a:r>
          </a:p>
        </p:txBody>
      </p:sp>
      <p:sp>
        <p:nvSpPr>
          <p:cNvPr id="26653" name="矩形 5"/>
          <p:cNvSpPr>
            <a:spLocks noChangeArrowheads="1"/>
          </p:cNvSpPr>
          <p:nvPr/>
        </p:nvSpPr>
        <p:spPr bwMode="auto">
          <a:xfrm>
            <a:off x="3288347" y="4371975"/>
            <a:ext cx="256730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在此输入公司/单位名称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灯片编号占位符 5"/>
          <p:cNvSpPr>
            <a:spLocks noGrp="1"/>
          </p:cNvSpPr>
          <p:nvPr>
            <p:ph idx="12" sz="quarter" type="sldNum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fld id="{58FC4EB9-CEAD-4651-9491-CE76DEE84CC9}" type="slidenum">
              <a:rPr altLang="en-US" lang="zh-CN" sz="1200">
                <a:solidFill>
                  <a:srgbClr val="898989"/>
                </a:solidFill>
                <a:sym charset="-122" pitchFamily="34" typeface="微软雅黑"/>
              </a:rPr>
              <a:pPr>
                <a:spcBef>
                  <a:spcPct val="0"/>
                </a:spcBef>
                <a:buFont charset="0" panose="020b0604020202020204" pitchFamily="34" typeface="Arial"/>
                <a:buNone/>
              </a:pPr>
              <a:t>3</a:t>
            </a:fld>
          </a:p>
        </p:txBody>
      </p:sp>
      <p:sp>
        <p:nvSpPr>
          <p:cNvPr id="6147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6148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6149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6150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6151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6152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6174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6175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6176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6177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6178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6179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6180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6181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6182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6183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6184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6185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6153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6154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6155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6156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57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6172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73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6158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标题 14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过渡页</a:t>
            </a:r>
          </a:p>
        </p:txBody>
      </p:sp>
      <p:sp>
        <p:nvSpPr>
          <p:cNvPr id="6160" name="矩形 6"/>
          <p:cNvSpPr>
            <a:spLocks noChangeArrowheads="1"/>
          </p:cNvSpPr>
          <p:nvPr/>
        </p:nvSpPr>
        <p:spPr bwMode="auto">
          <a:xfrm>
            <a:off x="2890838" y="1308100"/>
            <a:ext cx="3384550" cy="460375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6161" name="矩形 7"/>
          <p:cNvSpPr>
            <a:spLocks noChangeArrowheads="1"/>
          </p:cNvSpPr>
          <p:nvPr/>
        </p:nvSpPr>
        <p:spPr bwMode="auto">
          <a:xfrm>
            <a:off x="2459038" y="1243013"/>
            <a:ext cx="431800" cy="590550"/>
          </a:xfrm>
          <a:custGeom>
            <a:gdLst>
              <a:gd fmla="*/ 0 w 432048" name="T0"/>
              <a:gd fmla="*/ 0 h 591294" name="T1"/>
              <a:gd fmla="*/ 215776 w 432048" name="T2"/>
              <a:gd fmla="*/ 0 h 591294" name="T3"/>
              <a:gd fmla="*/ 431552 w 432048" name="T4"/>
              <a:gd fmla="*/ 64938 h 591294" name="T5"/>
              <a:gd fmla="*/ 431552 w 432048" name="T6"/>
              <a:gd fmla="*/ 524869 h 591294" name="T7"/>
              <a:gd fmla="*/ 215776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6162" name="矩形 2"/>
          <p:cNvSpPr>
            <a:spLocks noChangeArrowheads="1"/>
          </p:cNvSpPr>
          <p:nvPr/>
        </p:nvSpPr>
        <p:spPr bwMode="auto">
          <a:xfrm>
            <a:off x="1954213" y="1243013"/>
            <a:ext cx="720725" cy="590550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FFFFFF"/>
                </a:solidFill>
                <a:latin charset="0" panose="020f0502020204030204" pitchFamily="34" typeface="Calibri"/>
                <a:ea charset="-122" pitchFamily="2" typeface="宋体"/>
              </a:rPr>
              <a:t>1</a:t>
            </a:r>
          </a:p>
        </p:txBody>
      </p:sp>
      <p:sp>
        <p:nvSpPr>
          <p:cNvPr id="6163" name="矩形 12"/>
          <p:cNvSpPr>
            <a:spLocks noChangeArrowheads="1"/>
          </p:cNvSpPr>
          <p:nvPr/>
        </p:nvSpPr>
        <p:spPr bwMode="auto">
          <a:xfrm flipH="1">
            <a:off x="2865438" y="2025650"/>
            <a:ext cx="3362325" cy="461963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6164" name="矩形 7"/>
          <p:cNvSpPr>
            <a:spLocks noChangeArrowheads="1"/>
          </p:cNvSpPr>
          <p:nvPr/>
        </p:nvSpPr>
        <p:spPr bwMode="auto">
          <a:xfrm flipH="1">
            <a:off x="6227763" y="1962150"/>
            <a:ext cx="430212" cy="590550"/>
          </a:xfrm>
          <a:custGeom>
            <a:gdLst>
              <a:gd fmla="*/ 0 w 432048" name="T0"/>
              <a:gd fmla="*/ 0 h 591294" name="T1"/>
              <a:gd fmla="*/ 214192 w 432048" name="T2"/>
              <a:gd fmla="*/ 0 h 591294" name="T3"/>
              <a:gd fmla="*/ 428384 w 432048" name="T4"/>
              <a:gd fmla="*/ 64938 h 591294" name="T5"/>
              <a:gd fmla="*/ 428384 w 432048" name="T6"/>
              <a:gd fmla="*/ 524869 h 591294" name="T7"/>
              <a:gd fmla="*/ 214192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8F8F8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6165" name="矩形 16"/>
          <p:cNvSpPr>
            <a:spLocks noChangeArrowheads="1"/>
          </p:cNvSpPr>
          <p:nvPr/>
        </p:nvSpPr>
        <p:spPr bwMode="auto">
          <a:xfrm flipH="1">
            <a:off x="6442075" y="1962150"/>
            <a:ext cx="715963" cy="590550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FFFFFF"/>
                </a:solidFill>
                <a:latin charset="0" panose="020f0502020204030204" pitchFamily="34" typeface="Calibri"/>
                <a:ea charset="-122" pitchFamily="2" typeface="宋体"/>
              </a:rPr>
              <a:t>2</a:t>
            </a:r>
          </a:p>
        </p:txBody>
      </p:sp>
      <p:sp>
        <p:nvSpPr>
          <p:cNvPr id="6166" name="矩形 17"/>
          <p:cNvSpPr>
            <a:spLocks noChangeArrowheads="1"/>
          </p:cNvSpPr>
          <p:nvPr/>
        </p:nvSpPr>
        <p:spPr bwMode="auto">
          <a:xfrm>
            <a:off x="2890838" y="2743200"/>
            <a:ext cx="3384550" cy="461963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6167" name="矩形 7"/>
          <p:cNvSpPr>
            <a:spLocks noChangeArrowheads="1"/>
          </p:cNvSpPr>
          <p:nvPr/>
        </p:nvSpPr>
        <p:spPr bwMode="auto">
          <a:xfrm>
            <a:off x="2459038" y="2679700"/>
            <a:ext cx="431800" cy="590550"/>
          </a:xfrm>
          <a:custGeom>
            <a:gdLst>
              <a:gd fmla="*/ 0 w 432048" name="T0"/>
              <a:gd fmla="*/ 0 h 591294" name="T1"/>
              <a:gd fmla="*/ 215776 w 432048" name="T2"/>
              <a:gd fmla="*/ 0 h 591294" name="T3"/>
              <a:gd fmla="*/ 431552 w 432048" name="T4"/>
              <a:gd fmla="*/ 64938 h 591294" name="T5"/>
              <a:gd fmla="*/ 431552 w 432048" name="T6"/>
              <a:gd fmla="*/ 524869 h 591294" name="T7"/>
              <a:gd fmla="*/ 215776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8F8F8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6168" name="矩形 19"/>
          <p:cNvSpPr>
            <a:spLocks noChangeArrowheads="1"/>
          </p:cNvSpPr>
          <p:nvPr/>
        </p:nvSpPr>
        <p:spPr bwMode="auto">
          <a:xfrm>
            <a:off x="1954213" y="2679700"/>
            <a:ext cx="720725" cy="590550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FFFFFF"/>
                </a:solidFill>
                <a:latin charset="0" panose="020f0502020204030204" pitchFamily="34" typeface="Calibri"/>
                <a:ea charset="-122" pitchFamily="2" typeface="宋体"/>
              </a:rPr>
              <a:t>3</a:t>
            </a:r>
          </a:p>
        </p:txBody>
      </p:sp>
      <p:sp>
        <p:nvSpPr>
          <p:cNvPr id="6169" name="矩形 20"/>
          <p:cNvSpPr>
            <a:spLocks noChangeArrowheads="1"/>
          </p:cNvSpPr>
          <p:nvPr/>
        </p:nvSpPr>
        <p:spPr bwMode="auto">
          <a:xfrm flipH="1">
            <a:off x="2865438" y="3462338"/>
            <a:ext cx="3362325" cy="461962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6170" name="矩形 7"/>
          <p:cNvSpPr>
            <a:spLocks noChangeArrowheads="1"/>
          </p:cNvSpPr>
          <p:nvPr/>
        </p:nvSpPr>
        <p:spPr bwMode="auto">
          <a:xfrm flipH="1">
            <a:off x="6227763" y="3397250"/>
            <a:ext cx="430212" cy="592138"/>
          </a:xfrm>
          <a:custGeom>
            <a:gdLst>
              <a:gd fmla="*/ 0 w 432048" name="T0"/>
              <a:gd fmla="*/ 0 h 591294" name="T1"/>
              <a:gd fmla="*/ 214192 w 432048" name="T2"/>
              <a:gd fmla="*/ 0 h 591294" name="T3"/>
              <a:gd fmla="*/ 428384 w 432048" name="T4"/>
              <a:gd fmla="*/ 65288 h 591294" name="T5"/>
              <a:gd fmla="*/ 428384 w 432048" name="T6"/>
              <a:gd fmla="*/ 527695 h 591294" name="T7"/>
              <a:gd fmla="*/ 214192 w 432048" name="T8"/>
              <a:gd fmla="*/ 592983 h 591294" name="T9"/>
              <a:gd fmla="*/ 0 w 432048" name="T10"/>
              <a:gd fmla="*/ 592983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8F8F8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6171" name="矩形 22"/>
          <p:cNvSpPr>
            <a:spLocks noChangeArrowheads="1"/>
          </p:cNvSpPr>
          <p:nvPr/>
        </p:nvSpPr>
        <p:spPr bwMode="auto">
          <a:xfrm flipH="1">
            <a:off x="6442075" y="3397250"/>
            <a:ext cx="715963" cy="592138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FFFFFF"/>
                </a:solidFill>
                <a:latin charset="0" panose="020f0502020204030204" pitchFamily="34" typeface="Calibri"/>
                <a:ea charset="-122" pitchFamily="2" typeface="宋体"/>
              </a:rPr>
              <a:t>4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灯片编号占位符 5"/>
          <p:cNvSpPr>
            <a:spLocks noGrp="1"/>
          </p:cNvSpPr>
          <p:nvPr>
            <p:ph idx="12" sz="quarter" type="sldNum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fld id="{27EA2BDD-C9A8-499C-9B60-A6A28F9CCE9D}" type="slidenum">
              <a:rPr altLang="en-US" lang="zh-CN" sz="1200">
                <a:solidFill>
                  <a:srgbClr val="898989"/>
                </a:solidFill>
                <a:sym charset="-122" pitchFamily="34" typeface="微软雅黑"/>
              </a:rPr>
              <a:pPr>
                <a:spcBef>
                  <a:spcPct val="0"/>
                </a:spcBef>
                <a:buFont charset="0" panose="020b0604020202020204" pitchFamily="34" typeface="Arial"/>
                <a:buNone/>
              </a:pPr>
              <a:t>4</a:t>
            </a:fld>
          </a:p>
        </p:txBody>
      </p:sp>
      <p:sp>
        <p:nvSpPr>
          <p:cNvPr id="7171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7172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7173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7174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7175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7176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7193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7194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7195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7196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7197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7198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7199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7200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7201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7202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7203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7204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7177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7178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7179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7180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81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7191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92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7182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3" name="矩形 10"/>
          <p:cNvSpPr>
            <a:spLocks noChangeArrowheads="1"/>
          </p:cNvSpPr>
          <p:nvPr/>
        </p:nvSpPr>
        <p:spPr bwMode="auto">
          <a:xfrm>
            <a:off x="1042988" y="1131888"/>
            <a:ext cx="6913562" cy="576262"/>
          </a:xfrm>
          <a:prstGeom prst="rect">
            <a:avLst/>
          </a:prstGeom>
          <a:solidFill>
            <a:srgbClr val="3F3F3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7184" name="矩形 5"/>
          <p:cNvSpPr>
            <a:spLocks noChangeArrowheads="1"/>
          </p:cNvSpPr>
          <p:nvPr/>
        </p:nvSpPr>
        <p:spPr bwMode="auto">
          <a:xfrm>
            <a:off x="1042988" y="1708150"/>
            <a:ext cx="6913562" cy="2374900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7185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sp>
        <p:nvSpPr>
          <p:cNvPr id="7186" name="TextBox 3"/>
          <p:cNvSpPr>
            <a:spLocks noChangeArrowheads="1"/>
          </p:cNvSpPr>
          <p:nvPr/>
        </p:nvSpPr>
        <p:spPr bwMode="auto">
          <a:xfrm>
            <a:off x="1619250" y="1241425"/>
            <a:ext cx="2376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buClr>
                <a:srgbClr val="0878A0"/>
              </a:buClr>
              <a:buSzPct val="90000"/>
              <a:buFont charset="2" panose="05000000000000000000" pitchFamily="2" typeface="Wingdings"/>
              <a:buNone/>
            </a:pPr>
            <a:r>
              <a:rPr altLang="en-US" lang="zh-CN" sz="1800">
                <a:solidFill>
                  <a:schemeClr val="bg1"/>
                </a:solidFill>
              </a:rPr>
              <a:t>在此输入二级标题</a:t>
            </a:r>
          </a:p>
        </p:txBody>
      </p:sp>
      <p:sp>
        <p:nvSpPr>
          <p:cNvPr id="7187" name="TextBox 4"/>
          <p:cNvSpPr>
            <a:spLocks noChangeArrowheads="1"/>
          </p:cNvSpPr>
          <p:nvPr/>
        </p:nvSpPr>
        <p:spPr bwMode="auto">
          <a:xfrm>
            <a:off x="1260475" y="1868488"/>
            <a:ext cx="6407150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在此输入您的文本内容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在此输入您的文本内容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在此输入您的文本内容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在此输入您的文本内容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在此输入您的文本内容</a:t>
            </a:r>
          </a:p>
        </p:txBody>
      </p:sp>
      <p:grpSp>
        <p:nvGrpSpPr>
          <p:cNvPr id="7188" name="Group 33"/>
          <p:cNvGrpSpPr/>
          <p:nvPr/>
        </p:nvGrpSpPr>
        <p:grpSpPr>
          <a:xfrm>
            <a:off x="1260475" y="1296988"/>
            <a:ext cx="346075" cy="233362"/>
            <a:chExt cx="548584" cy="369332"/>
          </a:xfrm>
        </p:grpSpPr>
        <p:sp>
          <p:nvSpPr>
            <p:cNvPr id="7189" name="燕尾形 6"/>
            <p:cNvSpPr>
              <a:spLocks noChangeArrowheads="1"/>
            </p:cNvSpPr>
            <p:nvPr/>
          </p:nvSpPr>
          <p:spPr bwMode="auto">
            <a:xfrm>
              <a:off x="0" y="0"/>
              <a:ext cx="288032" cy="369332"/>
            </a:xfrm>
            <a:prstGeom prst="chevron">
              <a:avLst>
                <a:gd fmla="val 50000" name="adj"/>
              </a:avLst>
            </a:prstGeom>
            <a:solidFill>
              <a:srgbClr val="0C6A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chemeClr val="bg1"/>
                </a:solidFill>
                <a:latin charset="-122" panose="02010600030101010101" pitchFamily="2" typeface="宋体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7190" name="燕尾形 7"/>
            <p:cNvSpPr>
              <a:spLocks noChangeArrowheads="1"/>
            </p:cNvSpPr>
            <p:nvPr/>
          </p:nvSpPr>
          <p:spPr bwMode="auto">
            <a:xfrm>
              <a:off x="260552" y="0"/>
              <a:ext cx="288032" cy="369332"/>
            </a:xfrm>
            <a:prstGeom prst="chevron">
              <a:avLst>
                <a:gd fmla="val 50000" name="adj"/>
              </a:avLst>
            </a:prstGeom>
            <a:solidFill>
              <a:srgbClr val="098CB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chemeClr val="bg1"/>
                </a:solidFill>
                <a:latin charset="-122" panose="02010600030101010101" pitchFamily="2" typeface="宋体"/>
                <a:ea charset="-122" pitchFamily="2" typeface="宋体"/>
                <a:sym charset="-122" panose="02010600030101010101" pitchFamily="2" typeface="宋体"/>
              </a:endParaRPr>
            </a:p>
          </p:txBody>
        </p:sp>
      </p:grp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8195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8196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8197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8198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8199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8217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8218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8219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8220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8221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8222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8223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8224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8225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8226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8227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8228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8200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8201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8202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8203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204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8215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16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8205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6" name="矩形 5"/>
          <p:cNvSpPr>
            <a:spLocks noChangeArrowheads="1"/>
          </p:cNvSpPr>
          <p:nvPr/>
        </p:nvSpPr>
        <p:spPr bwMode="auto">
          <a:xfrm>
            <a:off x="827088" y="1779588"/>
            <a:ext cx="3744912" cy="237648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8207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sp>
        <p:nvSpPr>
          <p:cNvPr id="8208" name="TextBox 3"/>
          <p:cNvSpPr>
            <a:spLocks noChangeArrowheads="1"/>
          </p:cNvSpPr>
          <p:nvPr/>
        </p:nvSpPr>
        <p:spPr bwMode="auto">
          <a:xfrm>
            <a:off x="1381125" y="1274763"/>
            <a:ext cx="2378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buClr>
                <a:srgbClr val="0878A0"/>
              </a:buClr>
              <a:buSzPct val="90000"/>
              <a:buFont charset="2" panose="05000000000000000000" pitchFamily="2" typeface="Wingdings"/>
              <a:buNone/>
            </a:pPr>
            <a:r>
              <a:rPr altLang="en-US" lang="zh-CN" sz="1800"/>
              <a:t>在此输入二级标题</a:t>
            </a:r>
          </a:p>
        </p:txBody>
      </p:sp>
      <p:sp>
        <p:nvSpPr>
          <p:cNvPr id="8209" name="TextBox 4"/>
          <p:cNvSpPr>
            <a:spLocks noChangeArrowheads="1"/>
          </p:cNvSpPr>
          <p:nvPr/>
        </p:nvSpPr>
        <p:spPr bwMode="auto">
          <a:xfrm>
            <a:off x="1042988" y="1939925"/>
            <a:ext cx="3297237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在此输入您的文本内容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在此输入您的文本内容</a:t>
            </a:r>
          </a:p>
        </p:txBody>
      </p:sp>
      <p:grpSp>
        <p:nvGrpSpPr>
          <p:cNvPr id="8210" name="Group 32"/>
          <p:cNvGrpSpPr/>
          <p:nvPr/>
        </p:nvGrpSpPr>
        <p:grpSpPr>
          <a:xfrm>
            <a:off x="1022350" y="1344613"/>
            <a:ext cx="346075" cy="233362"/>
            <a:chExt cx="548584" cy="369332"/>
          </a:xfrm>
        </p:grpSpPr>
        <p:sp>
          <p:nvSpPr>
            <p:cNvPr id="8213" name="燕尾形 6"/>
            <p:cNvSpPr>
              <a:spLocks noChangeArrowheads="1"/>
            </p:cNvSpPr>
            <p:nvPr/>
          </p:nvSpPr>
          <p:spPr bwMode="auto">
            <a:xfrm>
              <a:off x="0" y="0"/>
              <a:ext cx="288032" cy="369332"/>
            </a:xfrm>
            <a:prstGeom prst="chevron">
              <a:avLst>
                <a:gd fmla="val 50000" name="adj"/>
              </a:avLst>
            </a:prstGeom>
            <a:solidFill>
              <a:srgbClr val="0C6A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chemeClr val="tx1"/>
                </a:solidFill>
                <a:latin charset="-122" panose="02010600030101010101" pitchFamily="2" typeface="宋体"/>
                <a:ea charset="-122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8214" name="燕尾形 7"/>
            <p:cNvSpPr>
              <a:spLocks noChangeArrowheads="1"/>
            </p:cNvSpPr>
            <p:nvPr/>
          </p:nvSpPr>
          <p:spPr bwMode="auto">
            <a:xfrm>
              <a:off x="260552" y="0"/>
              <a:ext cx="288032" cy="369332"/>
            </a:xfrm>
            <a:prstGeom prst="chevron">
              <a:avLst>
                <a:gd fmla="val 50000" name="adj"/>
              </a:avLst>
            </a:prstGeom>
            <a:solidFill>
              <a:srgbClr val="098CB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20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16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1400">
                  <a:solidFill>
                    <a:srgbClr val="3F3F3F"/>
                  </a:solidFill>
                  <a:latin charset="-122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chemeClr val="tx1"/>
                </a:solidFill>
                <a:latin charset="-122" panose="02010600030101010101" pitchFamily="2" typeface="宋体"/>
                <a:ea charset="-122" pitchFamily="2" typeface="宋体"/>
                <a:sym charset="-122" panose="02010600030101010101" pitchFamily="2" typeface="宋体"/>
              </a:endParaRPr>
            </a:p>
          </p:txBody>
        </p:sp>
      </p:grpSp>
      <p:pic>
        <p:nvPicPr>
          <p:cNvPr id="8211" name="Picture 2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32363" y="1303338"/>
            <a:ext cx="2036762" cy="2232025"/>
          </a:xfrm>
          <a:prstGeom prst="rect">
            <a:avLst/>
          </a:prstGeom>
          <a:noFill/>
          <a:ln w="92075">
            <a:solidFill>
              <a:srgbClr val="098CBB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8212" name="Picture 2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227763" y="1871663"/>
            <a:ext cx="2036762" cy="2232025"/>
          </a:xfrm>
          <a:prstGeom prst="rect">
            <a:avLst/>
          </a:prstGeom>
          <a:noFill/>
          <a:ln w="92075">
            <a:solidFill>
              <a:srgbClr val="B1DDED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9219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9220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9221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9222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9223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9237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9238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9239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9240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9241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9242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9243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9244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9245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9246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9247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9248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9224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9225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9226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9227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28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9235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6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9229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0" name="矩形 5"/>
          <p:cNvSpPr>
            <a:spLocks noChangeArrowheads="1"/>
          </p:cNvSpPr>
          <p:nvPr/>
        </p:nvSpPr>
        <p:spPr bwMode="auto">
          <a:xfrm>
            <a:off x="4716463" y="1203325"/>
            <a:ext cx="3744912" cy="2952750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9231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sp>
        <p:nvSpPr>
          <p:cNvPr id="9232" name="TextBox 4"/>
          <p:cNvSpPr>
            <a:spLocks noChangeArrowheads="1"/>
          </p:cNvSpPr>
          <p:nvPr/>
        </p:nvSpPr>
        <p:spPr bwMode="auto">
          <a:xfrm>
            <a:off x="4932363" y="1581150"/>
            <a:ext cx="3297237" cy="207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在此输入您的文本内容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在此输入您的文本内容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在此输入您的文本内容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在此输入您的文本内容</a:t>
            </a:r>
          </a:p>
          <a:p>
            <a:pPr eaLnBrk="1" hangingPunct="1">
              <a:lnSpc>
                <a:spcPct val="120000"/>
              </a:lnSpc>
              <a:buSzPct val="90000"/>
              <a:buFont charset="2" panose="05000000000000000000" pitchFamily="2" typeface="Wingdings"/>
              <a:buChar char="n"/>
            </a:pPr>
            <a:r>
              <a:rPr altLang="en-US" lang="zh-CN" sz="1800">
                <a:solidFill>
                  <a:schemeClr val="bg1"/>
                </a:solidFill>
              </a:rPr>
              <a:t>在此输入您的文本内容</a:t>
            </a:r>
          </a:p>
        </p:txBody>
      </p:sp>
      <p:pic>
        <p:nvPicPr>
          <p:cNvPr id="9233" name="Picture 2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47725" y="1239838"/>
            <a:ext cx="2038350" cy="2232025"/>
          </a:xfrm>
          <a:prstGeom prst="rect">
            <a:avLst/>
          </a:prstGeom>
          <a:noFill/>
          <a:ln w="92075">
            <a:solidFill>
              <a:srgbClr val="098CBB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9234" name="Picture 2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144713" y="1779588"/>
            <a:ext cx="2036762" cy="2232025"/>
          </a:xfrm>
          <a:prstGeom prst="rect">
            <a:avLst/>
          </a:prstGeom>
          <a:noFill/>
          <a:ln w="92075">
            <a:solidFill>
              <a:srgbClr val="B1DDED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0243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0244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0245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0246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10247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10263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10264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10265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0266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0267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0268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0269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0270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0271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0272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0273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0274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10248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0249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0250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10251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52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10261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62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10253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4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pic>
        <p:nvPicPr>
          <p:cNvPr id="10255" name="Picture 2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042988" y="1492250"/>
            <a:ext cx="2036762" cy="2232025"/>
          </a:xfrm>
          <a:prstGeom prst="rect">
            <a:avLst/>
          </a:prstGeom>
          <a:noFill/>
          <a:ln w="92075">
            <a:solidFill>
              <a:srgbClr val="098CBB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10256" name="Picture 2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27425" y="1492250"/>
            <a:ext cx="2038350" cy="2232025"/>
          </a:xfrm>
          <a:prstGeom prst="rect">
            <a:avLst/>
          </a:prstGeom>
          <a:noFill/>
          <a:ln w="92075">
            <a:solidFill>
              <a:srgbClr val="0878A0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10257" name="Picture 2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011863" y="1492250"/>
            <a:ext cx="2036762" cy="2232025"/>
          </a:xfrm>
          <a:prstGeom prst="rect">
            <a:avLst/>
          </a:prstGeom>
          <a:noFill/>
          <a:ln w="92075">
            <a:solidFill>
              <a:srgbClr val="0C6A8A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10258" name="矩形 1"/>
          <p:cNvSpPr>
            <a:spLocks noChangeArrowheads="1"/>
          </p:cNvSpPr>
          <p:nvPr/>
        </p:nvSpPr>
        <p:spPr bwMode="auto">
          <a:xfrm>
            <a:off x="1042988" y="3263900"/>
            <a:ext cx="2036762" cy="460375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sym charset="-122" pitchFamily="34" typeface="微软雅黑"/>
              </a:rPr>
              <a:t>图片标题</a:t>
            </a:r>
          </a:p>
        </p:txBody>
      </p:sp>
      <p:sp>
        <p:nvSpPr>
          <p:cNvPr id="10259" name="矩形 13"/>
          <p:cNvSpPr>
            <a:spLocks noChangeArrowheads="1"/>
          </p:cNvSpPr>
          <p:nvPr/>
        </p:nvSpPr>
        <p:spPr bwMode="auto">
          <a:xfrm>
            <a:off x="3527425" y="3263900"/>
            <a:ext cx="2068513" cy="46037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sym charset="-122" pitchFamily="34" typeface="微软雅黑"/>
              </a:rPr>
              <a:t>图片标题</a:t>
            </a:r>
          </a:p>
        </p:txBody>
      </p:sp>
      <p:sp>
        <p:nvSpPr>
          <p:cNvPr id="10260" name="矩形 14"/>
          <p:cNvSpPr>
            <a:spLocks noChangeArrowheads="1"/>
          </p:cNvSpPr>
          <p:nvPr/>
        </p:nvSpPr>
        <p:spPr bwMode="auto">
          <a:xfrm>
            <a:off x="6011863" y="3263900"/>
            <a:ext cx="2036762" cy="460375"/>
          </a:xfrm>
          <a:prstGeom prst="rect">
            <a:avLst/>
          </a:pr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sym charset="-122" pitchFamily="34" typeface="微软雅黑"/>
              </a:rPr>
              <a:t>图片标题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1267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1268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1269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1270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11271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11293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11294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11295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1296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1297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1298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1299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1300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1301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1302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1303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1304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11272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1273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1274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11275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6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11291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2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11277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8" name="标题 14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过渡页</a:t>
            </a:r>
          </a:p>
        </p:txBody>
      </p:sp>
      <p:sp>
        <p:nvSpPr>
          <p:cNvPr id="11279" name="矩形 6"/>
          <p:cNvSpPr>
            <a:spLocks noChangeArrowheads="1"/>
          </p:cNvSpPr>
          <p:nvPr/>
        </p:nvSpPr>
        <p:spPr bwMode="auto">
          <a:xfrm>
            <a:off x="2890838" y="1308100"/>
            <a:ext cx="3384550" cy="460375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11280" name="矩形 7"/>
          <p:cNvSpPr>
            <a:spLocks noChangeArrowheads="1"/>
          </p:cNvSpPr>
          <p:nvPr/>
        </p:nvSpPr>
        <p:spPr bwMode="auto">
          <a:xfrm>
            <a:off x="2459038" y="1243013"/>
            <a:ext cx="431800" cy="590550"/>
          </a:xfrm>
          <a:custGeom>
            <a:gdLst>
              <a:gd fmla="*/ 0 w 432048" name="T0"/>
              <a:gd fmla="*/ 0 h 591294" name="T1"/>
              <a:gd fmla="*/ 215776 w 432048" name="T2"/>
              <a:gd fmla="*/ 0 h 591294" name="T3"/>
              <a:gd fmla="*/ 431552 w 432048" name="T4"/>
              <a:gd fmla="*/ 64938 h 591294" name="T5"/>
              <a:gd fmla="*/ 431552 w 432048" name="T6"/>
              <a:gd fmla="*/ 524869 h 591294" name="T7"/>
              <a:gd fmla="*/ 215776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8F8F8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1281" name="矩形 2"/>
          <p:cNvSpPr>
            <a:spLocks noChangeArrowheads="1"/>
          </p:cNvSpPr>
          <p:nvPr/>
        </p:nvSpPr>
        <p:spPr bwMode="auto">
          <a:xfrm>
            <a:off x="1954213" y="1243013"/>
            <a:ext cx="720725" cy="590550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800">
                <a:solidFill>
                  <a:srgbClr val="FFFFFF"/>
                </a:solidFill>
                <a:sym charset="-122" pitchFamily="34" typeface="微软雅黑"/>
              </a:rPr>
              <a:t>1</a:t>
            </a:r>
          </a:p>
        </p:txBody>
      </p:sp>
      <p:sp>
        <p:nvSpPr>
          <p:cNvPr id="11282" name="矩形 12"/>
          <p:cNvSpPr>
            <a:spLocks noChangeArrowheads="1"/>
          </p:cNvSpPr>
          <p:nvPr/>
        </p:nvSpPr>
        <p:spPr bwMode="auto">
          <a:xfrm flipH="1">
            <a:off x="2865438" y="2025650"/>
            <a:ext cx="3362325" cy="461963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11283" name="矩形 7"/>
          <p:cNvSpPr>
            <a:spLocks noChangeArrowheads="1"/>
          </p:cNvSpPr>
          <p:nvPr/>
        </p:nvSpPr>
        <p:spPr bwMode="auto">
          <a:xfrm flipH="1">
            <a:off x="6227763" y="1962150"/>
            <a:ext cx="430212" cy="590550"/>
          </a:xfrm>
          <a:custGeom>
            <a:gdLst>
              <a:gd fmla="*/ 0 w 432048" name="T0"/>
              <a:gd fmla="*/ 0 h 591294" name="T1"/>
              <a:gd fmla="*/ 214192 w 432048" name="T2"/>
              <a:gd fmla="*/ 0 h 591294" name="T3"/>
              <a:gd fmla="*/ 428384 w 432048" name="T4"/>
              <a:gd fmla="*/ 64938 h 591294" name="T5"/>
              <a:gd fmla="*/ 428384 w 432048" name="T6"/>
              <a:gd fmla="*/ 524869 h 591294" name="T7"/>
              <a:gd fmla="*/ 214192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1284" name="矩形 16"/>
          <p:cNvSpPr>
            <a:spLocks noChangeArrowheads="1"/>
          </p:cNvSpPr>
          <p:nvPr/>
        </p:nvSpPr>
        <p:spPr bwMode="auto">
          <a:xfrm flipH="1">
            <a:off x="6442075" y="1962150"/>
            <a:ext cx="715963" cy="590550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FFFFFF"/>
                </a:solidFill>
                <a:latin charset="0" panose="020f0502020204030204" pitchFamily="34" typeface="Calibri"/>
                <a:ea charset="-122" pitchFamily="2" typeface="宋体"/>
              </a:rPr>
              <a:t>2</a:t>
            </a:r>
          </a:p>
        </p:txBody>
      </p:sp>
      <p:sp>
        <p:nvSpPr>
          <p:cNvPr id="11285" name="矩形 17"/>
          <p:cNvSpPr>
            <a:spLocks noChangeArrowheads="1"/>
          </p:cNvSpPr>
          <p:nvPr/>
        </p:nvSpPr>
        <p:spPr bwMode="auto">
          <a:xfrm>
            <a:off x="2890838" y="2743200"/>
            <a:ext cx="3384550" cy="461963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11286" name="矩形 7"/>
          <p:cNvSpPr>
            <a:spLocks noChangeArrowheads="1"/>
          </p:cNvSpPr>
          <p:nvPr/>
        </p:nvSpPr>
        <p:spPr bwMode="auto">
          <a:xfrm>
            <a:off x="2459038" y="2679700"/>
            <a:ext cx="431800" cy="590550"/>
          </a:xfrm>
          <a:custGeom>
            <a:gdLst>
              <a:gd fmla="*/ 0 w 432048" name="T0"/>
              <a:gd fmla="*/ 0 h 591294" name="T1"/>
              <a:gd fmla="*/ 215776 w 432048" name="T2"/>
              <a:gd fmla="*/ 0 h 591294" name="T3"/>
              <a:gd fmla="*/ 431552 w 432048" name="T4"/>
              <a:gd fmla="*/ 64938 h 591294" name="T5"/>
              <a:gd fmla="*/ 431552 w 432048" name="T6"/>
              <a:gd fmla="*/ 524869 h 591294" name="T7"/>
              <a:gd fmla="*/ 215776 w 432048" name="T8"/>
              <a:gd fmla="*/ 589807 h 591294" name="T9"/>
              <a:gd fmla="*/ 0 w 432048" name="T10"/>
              <a:gd fmla="*/ 589807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8F8F8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1287" name="矩形 19"/>
          <p:cNvSpPr>
            <a:spLocks noChangeArrowheads="1"/>
          </p:cNvSpPr>
          <p:nvPr/>
        </p:nvSpPr>
        <p:spPr bwMode="auto">
          <a:xfrm>
            <a:off x="1954213" y="2679700"/>
            <a:ext cx="720725" cy="590550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FFFFFF"/>
                </a:solidFill>
                <a:latin charset="0" panose="020f0502020204030204" pitchFamily="34" typeface="Calibri"/>
                <a:ea charset="-122" pitchFamily="2" typeface="宋体"/>
              </a:rPr>
              <a:t>3</a:t>
            </a:r>
          </a:p>
        </p:txBody>
      </p:sp>
      <p:sp>
        <p:nvSpPr>
          <p:cNvPr id="11288" name="矩形 20"/>
          <p:cNvSpPr>
            <a:spLocks noChangeArrowheads="1"/>
          </p:cNvSpPr>
          <p:nvPr/>
        </p:nvSpPr>
        <p:spPr bwMode="auto">
          <a:xfrm flipH="1">
            <a:off x="2865438" y="3462338"/>
            <a:ext cx="3362325" cy="461962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FFFFFF"/>
                </a:solidFill>
                <a:sym charset="-122" pitchFamily="34" typeface="微软雅黑"/>
              </a:rPr>
              <a:t>在此输入一级标题</a:t>
            </a:r>
          </a:p>
        </p:txBody>
      </p:sp>
      <p:sp>
        <p:nvSpPr>
          <p:cNvPr id="11289" name="矩形 7"/>
          <p:cNvSpPr>
            <a:spLocks noChangeArrowheads="1"/>
          </p:cNvSpPr>
          <p:nvPr/>
        </p:nvSpPr>
        <p:spPr bwMode="auto">
          <a:xfrm flipH="1">
            <a:off x="6227763" y="3397250"/>
            <a:ext cx="430212" cy="592138"/>
          </a:xfrm>
          <a:custGeom>
            <a:gdLst>
              <a:gd fmla="*/ 0 w 432048" name="T0"/>
              <a:gd fmla="*/ 0 h 591294" name="T1"/>
              <a:gd fmla="*/ 214192 w 432048" name="T2"/>
              <a:gd fmla="*/ 0 h 591294" name="T3"/>
              <a:gd fmla="*/ 428384 w 432048" name="T4"/>
              <a:gd fmla="*/ 65288 h 591294" name="T5"/>
              <a:gd fmla="*/ 428384 w 432048" name="T6"/>
              <a:gd fmla="*/ 527695 h 591294" name="T7"/>
              <a:gd fmla="*/ 214192 w 432048" name="T8"/>
              <a:gd fmla="*/ 592983 h 591294" name="T9"/>
              <a:gd fmla="*/ 0 w 432048" name="T10"/>
              <a:gd fmla="*/ 592983 h 591294" name="T11"/>
              <a:gd fmla="*/ 0 w 432048" name="T12"/>
              <a:gd fmla="*/ 0 h 59129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2048" name="T21"/>
              <a:gd fmla="*/ 0 h 591294" name="T22"/>
              <a:gd fmla="*/ 432048 w 432048" name="T23"/>
              <a:gd fmla="*/ 591294 h 59129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591294" w="432048">
                <a:moveTo>
                  <a:pt x="0" y="0"/>
                </a:moveTo>
                <a:lnTo>
                  <a:pt x="216024" y="0"/>
                </a:lnTo>
                <a:lnTo>
                  <a:pt x="432048" y="65102"/>
                </a:lnTo>
                <a:lnTo>
                  <a:pt x="432048" y="526192"/>
                </a:lnTo>
                <a:lnTo>
                  <a:pt x="216024" y="591294"/>
                </a:lnTo>
                <a:lnTo>
                  <a:pt x="0" y="591294"/>
                </a:lnTo>
                <a:lnTo>
                  <a:pt x="0" y="0"/>
                </a:lnTo>
                <a:close/>
              </a:path>
            </a:pathLst>
          </a:custGeom>
          <a:solidFill>
            <a:srgbClr val="8F8F8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1290" name="矩形 22"/>
          <p:cNvSpPr>
            <a:spLocks noChangeArrowheads="1"/>
          </p:cNvSpPr>
          <p:nvPr/>
        </p:nvSpPr>
        <p:spPr bwMode="auto">
          <a:xfrm flipH="1">
            <a:off x="6442075" y="3397250"/>
            <a:ext cx="715963" cy="592138"/>
          </a:xfrm>
          <a:prstGeom prst="rect">
            <a:avLst/>
          </a:prstGeom>
          <a:solidFill>
            <a:srgbClr val="AFAF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FFFFFF"/>
                </a:solidFill>
                <a:latin charset="0" panose="020f0502020204030204" pitchFamily="34" typeface="Calibri"/>
                <a:ea charset="-122" pitchFamily="2" typeface="宋体"/>
              </a:rPr>
              <a:t>4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灯片编号占位符 5"/>
          <p:cNvSpPr>
            <a:spLocks noGrp="1"/>
          </p:cNvSpPr>
          <p:nvPr>
            <p:ph idx="12" sz="quarter" type="sldNum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fld id="{17BA4757-A4FE-45E7-B21A-C4E1F8CB3C47}" type="slidenum">
              <a:rPr altLang="en-US" lang="zh-CN" sz="1200">
                <a:solidFill>
                  <a:srgbClr val="898989"/>
                </a:solidFill>
                <a:sym charset="-122" pitchFamily="34" typeface="微软雅黑"/>
              </a:rPr>
              <a:pPr>
                <a:spcBef>
                  <a:spcPct val="0"/>
                </a:spcBef>
                <a:buFont charset="0" panose="020b0604020202020204" pitchFamily="34" typeface="Arial"/>
                <a:buNone/>
              </a:pPr>
              <a:t>9</a:t>
            </a:fld>
          </a:p>
        </p:txBody>
      </p:sp>
      <p:sp>
        <p:nvSpPr>
          <p:cNvPr id="12291" name="矩形 349"/>
          <p:cNvSpPr>
            <a:spLocks noChangeArrowheads="1"/>
          </p:cNvSpPr>
          <p:nvPr/>
        </p:nvSpPr>
        <p:spPr bwMode="auto">
          <a:xfrm>
            <a:off x="0" y="-1588"/>
            <a:ext cx="9144000" cy="5141913"/>
          </a:xfrm>
          <a:prstGeom prst="rect">
            <a:avLst/>
          </a:prstGeom>
          <a:gradFill rotWithShape="1">
            <a:gsLst>
              <a:gs pos="0">
                <a:srgbClr val="D3ECF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2292" name="矩形 7"/>
          <p:cNvSpPr>
            <a:spLocks noChangeArrowheads="1"/>
          </p:cNvSpPr>
          <p:nvPr/>
        </p:nvSpPr>
        <p:spPr bwMode="auto">
          <a:xfrm>
            <a:off x="0" y="4549775"/>
            <a:ext cx="9156700" cy="5937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chemeClr val="tx1"/>
              </a:solidFill>
              <a:latin charset="0" panose="020f0502020204030204" pitchFamily="34" typeface="Calibri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2293" name="矩形 347"/>
          <p:cNvSpPr>
            <a:spLocks noChangeArrowheads="1"/>
          </p:cNvSpPr>
          <p:nvPr/>
        </p:nvSpPr>
        <p:spPr bwMode="auto">
          <a:xfrm>
            <a:off x="0" y="339725"/>
            <a:ext cx="593725" cy="668338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2294" name="矩形 78"/>
          <p:cNvSpPr>
            <a:spLocks noChangeArrowheads="1"/>
          </p:cNvSpPr>
          <p:nvPr/>
        </p:nvSpPr>
        <p:spPr bwMode="auto">
          <a:xfrm>
            <a:off x="250825" y="176213"/>
            <a:ext cx="342900" cy="830262"/>
          </a:xfrm>
          <a:custGeom>
            <a:gdLst>
              <a:gd fmla="*/ 0 w 341784" name="T0"/>
              <a:gd fmla="*/ 0 h 831469" name="T1"/>
              <a:gd fmla="*/ 332795 w 341784" name="T2"/>
              <a:gd fmla="*/ 159371 h 831469" name="T3"/>
              <a:gd fmla="*/ 344020 w 341784" name="T4"/>
              <a:gd fmla="*/ 829057 h 831469" name="T5"/>
              <a:gd fmla="*/ 3421 w 341784" name="T6"/>
              <a:gd fmla="*/ 669755 h 831469" name="T7"/>
              <a:gd fmla="*/ 0 w 341784" name="T8"/>
              <a:gd fmla="*/ 0 h 83146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41784" name="T15"/>
              <a:gd fmla="*/ 0 h 831469" name="T16"/>
              <a:gd fmla="*/ 341784 w 341784" name="T17"/>
              <a:gd fmla="*/ 831469 h 83146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31469" w="341784">
                <a:moveTo>
                  <a:pt x="0" y="0"/>
                </a:moveTo>
                <a:lnTo>
                  <a:pt x="330632" y="159835"/>
                </a:lnTo>
                <a:lnTo>
                  <a:pt x="341784" y="831469"/>
                </a:lnTo>
                <a:lnTo>
                  <a:pt x="3399" y="671704"/>
                </a:lnTo>
                <a:lnTo>
                  <a:pt x="0" y="0"/>
                </a:ln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2295" name="任意多边形 331"/>
          <p:cNvSpPr>
            <a:spLocks noChangeArrowheads="1"/>
          </p:cNvSpPr>
          <p:nvPr/>
        </p:nvSpPr>
        <p:spPr bwMode="auto">
          <a:xfrm>
            <a:off x="8407400" y="796925"/>
            <a:ext cx="508000" cy="190500"/>
          </a:xfrm>
          <a:custGeom>
            <a:gdLst>
              <a:gd fmla="*/ 7345 w 1483473" name="T0"/>
              <a:gd fmla="*/ 68714 h 513674" name="T1"/>
              <a:gd fmla="*/ 23841 w 1483473" name="T2"/>
              <a:gd fmla="*/ 24213 h 513674" name="T3"/>
              <a:gd fmla="*/ 66732 w 1483473" name="T4"/>
              <a:gd fmla="*/ 14539 h 513674" name="T5"/>
              <a:gd fmla="*/ 114572 w 1483473" name="T6"/>
              <a:gd fmla="*/ 30018 h 513674" name="T7"/>
              <a:gd fmla="*/ 173959 w 1483473" name="T8"/>
              <a:gd fmla="*/ 70648 h 513674" name="T9"/>
              <a:gd fmla="*/ 7345 w 1483473" name="T10"/>
              <a:gd fmla="*/ 6871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12296" name="Group 7"/>
          <p:cNvGrpSpPr/>
          <p:nvPr/>
        </p:nvGrpSpPr>
        <p:grpSpPr>
          <a:xfrm>
            <a:off x="6738938" y="193675"/>
            <a:ext cx="2513012" cy="771525"/>
            <a:chExt cx="4944547" cy="1517351"/>
          </a:xfrm>
        </p:grpSpPr>
        <p:sp>
          <p:nvSpPr>
            <p:cNvPr id="12322" name="任意多边形 334"/>
            <p:cNvSpPr>
              <a:spLocks noChangeArrowheads="1"/>
            </p:cNvSpPr>
            <p:nvPr/>
          </p:nvSpPr>
          <p:spPr bwMode="auto">
            <a:xfrm>
              <a:off x="452213" y="220401"/>
              <a:ext cx="4492334" cy="1296950"/>
            </a:xfrm>
            <a:custGeom>
              <a:gdLst>
                <a:gd fmla="*/ 10987 w 4492334" name="T0"/>
                <a:gd fmla="*/ 0 h 1296950" name="T1"/>
                <a:gd fmla="*/ 4492334 w 4492334" name="T2"/>
                <a:gd fmla="*/ 1296950 h 1296950" name="T3"/>
                <a:gd fmla="*/ 0 w 4492334" name="T4"/>
                <a:gd fmla="*/ 74936 h 1296950" name="T5"/>
                <a:gd fmla="*/ 10987 w 4492334" name="T6"/>
                <a:gd fmla="*/ 0 h 129695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492334" name="T12"/>
                <a:gd fmla="*/ 0 h 1296950" name="T13"/>
                <a:gd fmla="*/ 4492334 w 4492334" name="T14"/>
                <a:gd fmla="*/ 1296950 h 12969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96950" w="4492334">
                  <a:moveTo>
                    <a:pt x="10987" y="0"/>
                  </a:moveTo>
                  <a:cubicBezTo>
                    <a:pt x="1685146" y="123265"/>
                    <a:pt x="3208140" y="555121"/>
                    <a:pt x="4492334" y="1296950"/>
                  </a:cubicBezTo>
                  <a:cubicBezTo>
                    <a:pt x="3126992" y="583703"/>
                    <a:pt x="1604683" y="173548"/>
                    <a:pt x="0" y="74936"/>
                  </a:cubicBezTo>
                  <a:lnTo>
                    <a:pt x="109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grpSp>
          <p:nvGrpSpPr>
            <p:cNvPr id="12323" name="Group 9"/>
            <p:cNvGrpSpPr/>
            <p:nvPr/>
          </p:nvGrpSpPr>
          <p:grpSpPr>
            <a:xfrm flipH="1" flipV="1" rot="-6526732">
              <a:off x="-9335" y="9334"/>
              <a:ext cx="551019" cy="532352"/>
              <a:chExt cx="2652289" cy="2562439"/>
            </a:xfrm>
          </p:grpSpPr>
          <p:sp>
            <p:nvSpPr>
              <p:cNvPr id="12324" name="任意多边形 336"/>
              <p:cNvSpPr>
                <a:spLocks noChangeArrowheads="1"/>
              </p:cNvSpPr>
              <p:nvPr/>
            </p:nvSpPr>
            <p:spPr bwMode="auto">
              <a:xfrm>
                <a:off x="662461" y="518161"/>
                <a:ext cx="888738" cy="2044278"/>
              </a:xfrm>
              <a:custGeom>
                <a:gdLst>
                  <a:gd fmla="*/ 747768 w 888738" name="T0"/>
                  <a:gd fmla="*/ 0 h 2044278" name="T1"/>
                  <a:gd fmla="*/ 54348 w 888738" name="T2"/>
                  <a:gd fmla="*/ 1699260 h 2044278" name="T3"/>
                  <a:gd fmla="*/ 282948 w 888738" name="T4"/>
                  <a:gd fmla="*/ 1764030 h 2044278" name="T5"/>
                  <a:gd fmla="*/ 888738 w 888738" name="T6"/>
                  <a:gd fmla="*/ 49530 h 2044278" name="T7"/>
                  <a:gd fmla="*/ 747768 w 888738" name="T8"/>
                  <a:gd fmla="*/ 0 h 20442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738" name="T15"/>
                  <a:gd fmla="*/ 0 h 2044278" name="T16"/>
                  <a:gd fmla="*/ 888738 w 888738" name="T17"/>
                  <a:gd fmla="*/ 2044278 h 20442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44278" w="888738">
                    <a:moveTo>
                      <a:pt x="747768" y="0"/>
                    </a:moveTo>
                    <a:lnTo>
                      <a:pt x="54348" y="1699260"/>
                    </a:lnTo>
                    <a:cubicBezTo>
                      <a:pt x="-71382" y="1995170"/>
                      <a:pt x="27678" y="2268220"/>
                      <a:pt x="282948" y="1764030"/>
                    </a:cubicBezTo>
                    <a:lnTo>
                      <a:pt x="888738" y="49530"/>
                    </a:lnTo>
                    <a:lnTo>
                      <a:pt x="747768" y="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2325" name="任意多边形 337"/>
              <p:cNvSpPr>
                <a:spLocks noChangeArrowheads="1"/>
              </p:cNvSpPr>
              <p:nvPr/>
            </p:nvSpPr>
            <p:spPr bwMode="auto">
              <a:xfrm>
                <a:off x="1025419" y="1390650"/>
                <a:ext cx="1626870" cy="640080"/>
              </a:xfrm>
              <a:custGeom>
                <a:gdLst>
                  <a:gd fmla="*/ 220980 w 1626870" name="T0"/>
                  <a:gd fmla="*/ 15240 h 640080" name="T1"/>
                  <a:gd fmla="*/ 1626870 w 1626870" name="T2"/>
                  <a:gd fmla="*/ 0 h 640080" name="T3"/>
                  <a:gd fmla="*/ 1588770 w 1626870" name="T4"/>
                  <a:gd fmla="*/ 125730 h 640080" name="T5"/>
                  <a:gd fmla="*/ 0 w 1626870" name="T6"/>
                  <a:gd fmla="*/ 640080 h 640080" name="T7"/>
                  <a:gd fmla="*/ 220980 w 1626870" name="T8"/>
                  <a:gd fmla="*/ 15240 h 64008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26870" name="T15"/>
                  <a:gd fmla="*/ 0 h 640080" name="T16"/>
                  <a:gd fmla="*/ 1626870 w 1626870" name="T17"/>
                  <a:gd fmla="*/ 640080 h 64008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0080" w="1626870">
                    <a:moveTo>
                      <a:pt x="220980" y="15240"/>
                    </a:moveTo>
                    <a:lnTo>
                      <a:pt x="1626870" y="0"/>
                    </a:lnTo>
                    <a:lnTo>
                      <a:pt x="1588770" y="125730"/>
                    </a:lnTo>
                    <a:lnTo>
                      <a:pt x="0" y="640080"/>
                    </a:lnTo>
                    <a:lnTo>
                      <a:pt x="220980" y="1524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2326" name="任意多边形 338"/>
              <p:cNvSpPr>
                <a:spLocks noChangeArrowheads="1"/>
              </p:cNvSpPr>
              <p:nvPr/>
            </p:nvSpPr>
            <p:spPr bwMode="auto">
              <a:xfrm>
                <a:off x="0" y="357748"/>
                <a:ext cx="1078230" cy="1611630"/>
              </a:xfrm>
              <a:custGeom>
                <a:gdLst>
                  <a:gd fmla="*/ 1078230 w 1078230" name="T0"/>
                  <a:gd fmla="*/ 998220 h 1611630" name="T1"/>
                  <a:gd fmla="*/ 53340 w 1078230" name="T2"/>
                  <a:gd fmla="*/ 0 h 1611630" name="T3"/>
                  <a:gd fmla="*/ 0 w 1078230" name="T4"/>
                  <a:gd fmla="*/ 121920 h 1611630" name="T5"/>
                  <a:gd fmla="*/ 834390 w 1078230" name="T6"/>
                  <a:gd fmla="*/ 1611630 h 1611630" name="T7"/>
                  <a:gd fmla="*/ 1078230 w 1078230" name="T8"/>
                  <a:gd fmla="*/ 998220 h 16116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78230" name="T15"/>
                  <a:gd fmla="*/ 0 h 1611630" name="T16"/>
                  <a:gd fmla="*/ 1078230 w 1078230" name="T17"/>
                  <a:gd fmla="*/ 1611630 h 16116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11630" w="1078230">
                    <a:moveTo>
                      <a:pt x="1078230" y="998220"/>
                    </a:moveTo>
                    <a:lnTo>
                      <a:pt x="53340" y="0"/>
                    </a:lnTo>
                    <a:lnTo>
                      <a:pt x="0" y="121920"/>
                    </a:lnTo>
                    <a:lnTo>
                      <a:pt x="834390" y="1611630"/>
                    </a:lnTo>
                    <a:lnTo>
                      <a:pt x="1078230" y="99822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2327" name="任意多边形 339"/>
              <p:cNvSpPr>
                <a:spLocks noChangeArrowheads="1"/>
              </p:cNvSpPr>
              <p:nvPr/>
            </p:nvSpPr>
            <p:spPr bwMode="auto">
              <a:xfrm>
                <a:off x="1063519" y="0"/>
                <a:ext cx="457200" cy="624840"/>
              </a:xfrm>
              <a:custGeom>
                <a:gdLst>
                  <a:gd fmla="*/ 76200 w 457200" name="T0"/>
                  <a:gd fmla="*/ 0 h 624840" name="T1"/>
                  <a:gd fmla="*/ 0 w 457200" name="T2"/>
                  <a:gd fmla="*/ 137160 h 624840" name="T3"/>
                  <a:gd fmla="*/ 396240 w 457200" name="T4"/>
                  <a:gd fmla="*/ 624840 h 624840" name="T5"/>
                  <a:gd fmla="*/ 457200 w 457200" name="T6"/>
                  <a:gd fmla="*/ 396240 h 624840" name="T7"/>
                  <a:gd fmla="*/ 76200 w 457200" name="T8"/>
                  <a:gd fmla="*/ 0 h 6248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57200" name="T15"/>
                  <a:gd fmla="*/ 0 h 624840" name="T16"/>
                  <a:gd fmla="*/ 457200 w 457200" name="T17"/>
                  <a:gd fmla="*/ 624840 h 6248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4840" w="457200">
                    <a:moveTo>
                      <a:pt x="76200" y="0"/>
                    </a:moveTo>
                    <a:lnTo>
                      <a:pt x="0" y="137160"/>
                    </a:lnTo>
                    <a:lnTo>
                      <a:pt x="396240" y="624840"/>
                    </a:lnTo>
                    <a:lnTo>
                      <a:pt x="457200" y="39624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2328" name="任意多边形 340"/>
              <p:cNvSpPr>
                <a:spLocks noChangeArrowheads="1"/>
              </p:cNvSpPr>
              <p:nvPr/>
            </p:nvSpPr>
            <p:spPr bwMode="auto">
              <a:xfrm>
                <a:off x="1455949" y="377190"/>
                <a:ext cx="613410" cy="251460"/>
              </a:xfrm>
              <a:custGeom>
                <a:gdLst>
                  <a:gd fmla="*/ 0 w 613410" name="T0"/>
                  <a:gd fmla="*/ 251460 h 251460" name="T1"/>
                  <a:gd fmla="*/ 68580 w 613410" name="T2"/>
                  <a:gd fmla="*/ 19050 h 251460" name="T3"/>
                  <a:gd fmla="*/ 613410 w 613410" name="T4"/>
                  <a:gd fmla="*/ 0 h 251460" name="T5"/>
                  <a:gd fmla="*/ 560070 w 613410" name="T6"/>
                  <a:gd fmla="*/ 148590 h 251460" name="T7"/>
                  <a:gd fmla="*/ 0 w 613410" name="T8"/>
                  <a:gd fmla="*/ 251460 h 251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3410" name="T15"/>
                  <a:gd fmla="*/ 0 h 251460" name="T16"/>
                  <a:gd fmla="*/ 613410 w 613410" name="T17"/>
                  <a:gd fmla="*/ 251460 h 251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1460" w="613410">
                    <a:moveTo>
                      <a:pt x="0" y="251460"/>
                    </a:moveTo>
                    <a:lnTo>
                      <a:pt x="68580" y="19050"/>
                    </a:lnTo>
                    <a:lnTo>
                      <a:pt x="613410" y="0"/>
                    </a:lnTo>
                    <a:lnTo>
                      <a:pt x="560070" y="148590"/>
                    </a:lnTo>
                    <a:lnTo>
                      <a:pt x="0" y="251460"/>
                    </a:lnTo>
                    <a:close/>
                  </a:path>
                </a:pathLst>
              </a:cu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12329" name="矩形 341"/>
              <p:cNvSpPr>
                <a:spLocks noChangeArrowheads="1"/>
              </p:cNvSpPr>
              <p:nvPr/>
            </p:nvSpPr>
            <p:spPr bwMode="auto">
              <a:xfrm rot="2551044">
                <a:off x="337150" y="985957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2330" name="矩形 342"/>
              <p:cNvSpPr>
                <a:spLocks noChangeArrowheads="1"/>
              </p:cNvSpPr>
              <p:nvPr/>
            </p:nvSpPr>
            <p:spPr bwMode="auto">
              <a:xfrm rot="2551044">
                <a:off x="562288" y="1404731"/>
                <a:ext cx="163167" cy="355211"/>
              </a:xfrm>
              <a:prstGeom prst="rect">
                <a:avLst/>
              </a:pr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2331" name="矩形 343"/>
              <p:cNvSpPr>
                <a:spLocks noChangeArrowheads="1"/>
              </p:cNvSpPr>
              <p:nvPr/>
            </p:nvSpPr>
            <p:spPr bwMode="auto">
              <a:xfrm rot="1048279">
                <a:off x="1371864" y="1720123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2332" name="矩形 344"/>
              <p:cNvSpPr>
                <a:spLocks noChangeArrowheads="1"/>
              </p:cNvSpPr>
              <p:nvPr/>
            </p:nvSpPr>
            <p:spPr bwMode="auto">
              <a:xfrm rot="1048279">
                <a:off x="1779351" y="1563994"/>
                <a:ext cx="163167" cy="355211"/>
              </a:xfrm>
              <a:prstGeom prst="rect">
                <a:avLst/>
              </a:prstGeom>
              <a:solidFill>
                <a:srgbClr val="0878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16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1400">
                    <a:solidFill>
                      <a:srgbClr val="3F3F3F"/>
                    </a:solidFill>
                    <a:latin charset="-122" pitchFamily="34" typeface="微软雅黑"/>
                    <a:ea charset="-122" panose="020b0503020204020204" pitchFamily="34" typeface="微软雅黑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ea charset="-122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12333" name="任意多边形 345"/>
              <p:cNvSpPr>
                <a:spLocks noChangeArrowheads="1"/>
              </p:cNvSpPr>
              <p:nvPr/>
            </p:nvSpPr>
            <p:spPr bwMode="auto">
              <a:xfrm>
                <a:off x="710554" y="358513"/>
                <a:ext cx="846267" cy="2030007"/>
              </a:xfrm>
              <a:custGeom>
                <a:gdLst>
                  <a:gd fmla="*/ 747714 w 846267" name="T0"/>
                  <a:gd fmla="*/ 0 h 2030007" name="T1"/>
                  <a:gd fmla="*/ 846267 w 846267" name="T2"/>
                  <a:gd fmla="*/ 34627 h 2030007" name="T3"/>
                  <a:gd fmla="*/ 24639 w 846267" name="T4"/>
                  <a:gd fmla="*/ 2030007 h 2030007" name="T5"/>
                  <a:gd fmla="*/ 54294 w 846267" name="T6"/>
                  <a:gd fmla="*/ 1699260 h 2030007" name="T7"/>
                  <a:gd fmla="*/ 747714 w 846267" name="T8"/>
                  <a:gd fmla="*/ 0 h 203000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46267" name="T15"/>
                  <a:gd fmla="*/ 0 h 2030007" name="T16"/>
                  <a:gd fmla="*/ 846267 w 846267" name="T17"/>
                  <a:gd fmla="*/ 2030007 h 203000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30007" w="846267">
                    <a:moveTo>
                      <a:pt x="747714" y="0"/>
                    </a:moveTo>
                    <a:lnTo>
                      <a:pt x="846267" y="34627"/>
                    </a:lnTo>
                    <a:lnTo>
                      <a:pt x="24639" y="2030007"/>
                    </a:lnTo>
                    <a:cubicBezTo>
                      <a:pt x="-15084" y="1986304"/>
                      <a:pt x="-7875" y="1845577"/>
                      <a:pt x="54294" y="1699260"/>
                    </a:cubicBezTo>
                    <a:lnTo>
                      <a:pt x="747714" y="0"/>
                    </a:lnTo>
                    <a:close/>
                  </a:path>
                </a:pathLst>
              </a:custGeom>
              <a:solidFill>
                <a:srgbClr val="0C6A8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</p:grpSp>
      <p:sp>
        <p:nvSpPr>
          <p:cNvPr id="12297" name="任意多边形 346"/>
          <p:cNvSpPr>
            <a:spLocks noChangeArrowheads="1"/>
          </p:cNvSpPr>
          <p:nvPr/>
        </p:nvSpPr>
        <p:spPr bwMode="auto">
          <a:xfrm>
            <a:off x="5895975" y="603250"/>
            <a:ext cx="865188" cy="298450"/>
          </a:xfrm>
          <a:custGeom>
            <a:gdLst>
              <a:gd fmla="*/ 21305 w 1483473" name="T0"/>
              <a:gd fmla="*/ 168654 h 513674" name="T1"/>
              <a:gd fmla="*/ 69156 w 1483473" name="T2"/>
              <a:gd fmla="*/ 59430 h 513674" name="T3"/>
              <a:gd fmla="*/ 193567 w 1483473" name="T4"/>
              <a:gd fmla="*/ 35685 h 513674" name="T5"/>
              <a:gd fmla="*/ 332332 w 1483473" name="T6"/>
              <a:gd fmla="*/ 73676 h 513674" name="T7"/>
              <a:gd fmla="*/ 504593 w 1483473" name="T8"/>
              <a:gd fmla="*/ 173403 h 513674" name="T9"/>
              <a:gd fmla="*/ 21305 w 1483473" name="T10"/>
              <a:gd fmla="*/ 168654 h 51367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483473" name="T18"/>
              <a:gd fmla="*/ 0 h 513674" name="T19"/>
              <a:gd fmla="*/ 1483473 w 1483473" name="T20"/>
              <a:gd fmla="*/ 513674 h 51367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3674" w="1483473">
                <a:moveTo>
                  <a:pt x="62636" y="499607"/>
                </a:moveTo>
                <a:cubicBezTo>
                  <a:pt x="-92353" y="332378"/>
                  <a:pt x="73294" y="165148"/>
                  <a:pt x="203313" y="176050"/>
                </a:cubicBezTo>
                <a:cubicBezTo>
                  <a:pt x="224293" y="-25526"/>
                  <a:pt x="453091" y="-60848"/>
                  <a:pt x="569073" y="105711"/>
                </a:cubicBezTo>
                <a:cubicBezTo>
                  <a:pt x="705060" y="-58655"/>
                  <a:pt x="906362" y="50110"/>
                  <a:pt x="977036" y="218253"/>
                </a:cubicBezTo>
                <a:cubicBezTo>
                  <a:pt x="1021157" y="459231"/>
                  <a:pt x="1279035" y="450826"/>
                  <a:pt x="1483473" y="513674"/>
                </a:cubicBezTo>
                <a:lnTo>
                  <a:pt x="62636" y="4996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2298" name="矩形 350"/>
          <p:cNvSpPr>
            <a:spLocks noChangeArrowheads="1"/>
          </p:cNvSpPr>
          <p:nvPr/>
        </p:nvSpPr>
        <p:spPr bwMode="auto">
          <a:xfrm>
            <a:off x="250825" y="176213"/>
            <a:ext cx="5527675" cy="668337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itchFamily="2" typeface="宋体"/>
              <a:sym charset="-122" panose="02010600030101010101" pitchFamily="2" typeface="宋体"/>
            </a:endParaRPr>
          </a:p>
        </p:txBody>
      </p:sp>
      <p:sp>
        <p:nvSpPr>
          <p:cNvPr id="12299" name="矩形 332"/>
          <p:cNvSpPr>
            <a:spLocks noChangeArrowheads="1"/>
          </p:cNvSpPr>
          <p:nvPr/>
        </p:nvSpPr>
        <p:spPr bwMode="auto">
          <a:xfrm>
            <a:off x="7524750" y="195263"/>
            <a:ext cx="1258888" cy="649287"/>
          </a:xfrm>
          <a:prstGeom prst="rect">
            <a:avLst/>
          </a:prstGeom>
          <a:noFill/>
          <a:ln w="25400">
            <a:solidFill>
              <a:srgbClr val="0878A0"/>
            </a:solidFill>
            <a:prstDash val="sysDash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rgbClr val="0878A0"/>
                </a:solidFill>
                <a:sym charset="-122" pitchFamily="34" typeface="微软雅黑"/>
              </a:rPr>
              <a:t>LOGO</a:t>
            </a:r>
          </a:p>
        </p:txBody>
      </p:sp>
      <p:pic>
        <p:nvPicPr>
          <p:cNvPr id="12300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850" y="4319588"/>
            <a:ext cx="7921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301" name="Group 24"/>
          <p:cNvGrpSpPr/>
          <p:nvPr/>
        </p:nvGrpSpPr>
        <p:grpSpPr>
          <a:xfrm>
            <a:off x="6958013" y="3481388"/>
            <a:ext cx="2198687" cy="1065212"/>
            <a:chExt cx="6096963" cy="2950088"/>
          </a:xfrm>
        </p:grpSpPr>
        <p:pic>
          <p:nvPicPr>
            <p:cNvPr id="12320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6319" y="0"/>
              <a:ext cx="5657850" cy="287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21" name="矩形 5"/>
            <p:cNvSpPr>
              <a:spLocks noChangeArrowheads="1"/>
            </p:cNvSpPr>
            <p:nvPr/>
          </p:nvSpPr>
          <p:spPr bwMode="auto">
            <a:xfrm>
              <a:off x="0" y="2809773"/>
              <a:ext cx="6096963" cy="140315"/>
            </a:xfrm>
            <a:custGeom>
              <a:gdLst>
                <a:gd fmla="*/ 142677 w 6312986" name="T0"/>
                <a:gd fmla="*/ 0 h 140315" name="T1"/>
                <a:gd fmla="*/ 5888332 w 6312986" name="T2"/>
                <a:gd fmla="*/ 0 h 140315" name="T3"/>
                <a:gd fmla="*/ 5888332 w 6312986" name="T4"/>
                <a:gd fmla="*/ 140315 h 140315" name="T5"/>
                <a:gd fmla="*/ 0 w 6312986" name="T6"/>
                <a:gd fmla="*/ 140315 h 140315" name="T7"/>
                <a:gd fmla="*/ 142677 w 6312986" name="T8"/>
                <a:gd fmla="*/ 0 h 14031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12986" name="T15"/>
                <a:gd fmla="*/ 0 h 140315" name="T16"/>
                <a:gd fmla="*/ 6312986 w 6312986" name="T17"/>
                <a:gd fmla="*/ 140315 h 14031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0315" w="6312986">
                  <a:moveTo>
                    <a:pt x="152966" y="0"/>
                  </a:moveTo>
                  <a:lnTo>
                    <a:pt x="6312986" y="0"/>
                  </a:lnTo>
                  <a:lnTo>
                    <a:pt x="6312986" y="140315"/>
                  </a:lnTo>
                  <a:lnTo>
                    <a:pt x="0" y="140315"/>
                  </a:lnTo>
                  <a:lnTo>
                    <a:pt x="152966" y="0"/>
                  </a:lnTo>
                  <a:close/>
                </a:path>
              </a:pathLst>
            </a:custGeom>
            <a:solidFill>
              <a:srgbClr val="0551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12302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7463" y="4549775"/>
            <a:ext cx="918051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3" name="标题 2"/>
          <p:cNvSpPr>
            <a:spLocks noChangeArrowheads="1" noGrp="1"/>
          </p:cNvSpPr>
          <p:nvPr>
            <p:ph idx="4294967295" type="title"/>
          </p:nvPr>
        </p:nvSpPr>
        <p:spPr>
          <a:xfrm>
            <a:off x="457200" y="225425"/>
            <a:ext cx="5267325" cy="546100"/>
          </a:xfrm>
        </p:spPr>
        <p:txBody>
          <a:bodyPr/>
          <a:lstStyle/>
          <a:p>
            <a:pPr algn="l" eaLnBrk="1" hangingPunct="1" indent="0" marL="0"/>
            <a:r>
              <a:rPr altLang="zh-CN" lang="zh-CN" smtClean="0" sz="2000">
                <a:solidFill>
                  <a:schemeClr val="bg1"/>
                </a:solidFill>
              </a:rPr>
              <a:t>内容展示页</a:t>
            </a:r>
          </a:p>
        </p:txBody>
      </p:sp>
      <p:sp>
        <p:nvSpPr>
          <p:cNvPr id="12304" name="矩形 3"/>
          <p:cNvSpPr>
            <a:spLocks noChangeArrowheads="1"/>
          </p:cNvSpPr>
          <p:nvPr/>
        </p:nvSpPr>
        <p:spPr bwMode="auto">
          <a:xfrm>
            <a:off x="357188" y="1347788"/>
            <a:ext cx="20161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ym charset="-122" pitchFamily="34" typeface="微软雅黑"/>
              </a:rPr>
              <a:t>在此输入标题</a:t>
            </a:r>
          </a:p>
        </p:txBody>
      </p:sp>
      <p:sp>
        <p:nvSpPr>
          <p:cNvPr id="12305" name="矩形 4"/>
          <p:cNvSpPr>
            <a:spLocks noChangeArrowheads="1"/>
          </p:cNvSpPr>
          <p:nvPr/>
        </p:nvSpPr>
        <p:spPr bwMode="auto">
          <a:xfrm>
            <a:off x="357188" y="1993900"/>
            <a:ext cx="2016125" cy="1584325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sym charset="-122" pitchFamily="34" typeface="微软雅黑"/>
              </a:rPr>
              <a:t>此处输入图表说明</a:t>
            </a:r>
          </a:p>
        </p:txBody>
      </p:sp>
      <p:sp>
        <p:nvSpPr>
          <p:cNvPr id="12306" name="矩形 5"/>
          <p:cNvSpPr>
            <a:spLocks noChangeArrowheads="1"/>
          </p:cNvSpPr>
          <p:nvPr/>
        </p:nvSpPr>
        <p:spPr bwMode="auto">
          <a:xfrm>
            <a:off x="2497138" y="1347788"/>
            <a:ext cx="20161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ym charset="-122" pitchFamily="34" typeface="微软雅黑"/>
              </a:rPr>
              <a:t>在此输入标题</a:t>
            </a:r>
          </a:p>
        </p:txBody>
      </p:sp>
      <p:sp>
        <p:nvSpPr>
          <p:cNvPr id="12307" name="矩形 6"/>
          <p:cNvSpPr>
            <a:spLocks noChangeArrowheads="1"/>
          </p:cNvSpPr>
          <p:nvPr/>
        </p:nvSpPr>
        <p:spPr bwMode="auto">
          <a:xfrm>
            <a:off x="2497138" y="1993900"/>
            <a:ext cx="2016125" cy="1584325"/>
          </a:xfrm>
          <a:prstGeom prst="rect">
            <a:avLst/>
          </a:pr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sym charset="-122" pitchFamily="34" typeface="微软雅黑"/>
              </a:rPr>
              <a:t>此处输入图表说明</a:t>
            </a:r>
          </a:p>
        </p:txBody>
      </p:sp>
      <p:sp>
        <p:nvSpPr>
          <p:cNvPr id="12308" name="矩形 7"/>
          <p:cNvSpPr>
            <a:spLocks noChangeArrowheads="1"/>
          </p:cNvSpPr>
          <p:nvPr/>
        </p:nvSpPr>
        <p:spPr bwMode="auto">
          <a:xfrm>
            <a:off x="4637088" y="1347788"/>
            <a:ext cx="20161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ym charset="-122" pitchFamily="34" typeface="微软雅黑"/>
              </a:rPr>
              <a:t>在此输入标题</a:t>
            </a:r>
          </a:p>
        </p:txBody>
      </p:sp>
      <p:sp>
        <p:nvSpPr>
          <p:cNvPr id="12309" name="矩形 8"/>
          <p:cNvSpPr>
            <a:spLocks noChangeArrowheads="1"/>
          </p:cNvSpPr>
          <p:nvPr/>
        </p:nvSpPr>
        <p:spPr bwMode="auto">
          <a:xfrm>
            <a:off x="4637088" y="1993900"/>
            <a:ext cx="2016125" cy="1584325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sym charset="-122" pitchFamily="34" typeface="微软雅黑"/>
              </a:rPr>
              <a:t>此处输入图表说明</a:t>
            </a:r>
          </a:p>
        </p:txBody>
      </p:sp>
      <p:sp>
        <p:nvSpPr>
          <p:cNvPr id="12310" name="矩形 9"/>
          <p:cNvSpPr>
            <a:spLocks noChangeArrowheads="1"/>
          </p:cNvSpPr>
          <p:nvPr/>
        </p:nvSpPr>
        <p:spPr bwMode="auto">
          <a:xfrm>
            <a:off x="6778625" y="1347788"/>
            <a:ext cx="20161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ym charset="-122" pitchFamily="34" typeface="微软雅黑"/>
              </a:rPr>
              <a:t>在此输入标题</a:t>
            </a:r>
          </a:p>
        </p:txBody>
      </p:sp>
      <p:sp>
        <p:nvSpPr>
          <p:cNvPr id="12311" name="矩形 10"/>
          <p:cNvSpPr>
            <a:spLocks noChangeArrowheads="1"/>
          </p:cNvSpPr>
          <p:nvPr/>
        </p:nvSpPr>
        <p:spPr bwMode="auto">
          <a:xfrm>
            <a:off x="6778625" y="1993900"/>
            <a:ext cx="2016125" cy="15843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sym charset="-122" pitchFamily="34" typeface="微软雅黑"/>
              </a:rPr>
              <a:t>此处输入图表说明</a:t>
            </a:r>
          </a:p>
        </p:txBody>
      </p:sp>
      <p:sp>
        <p:nvSpPr>
          <p:cNvPr id="12312" name="任意多边形 11"/>
          <p:cNvSpPr>
            <a:spLocks noChangeArrowheads="1"/>
          </p:cNvSpPr>
          <p:nvPr/>
        </p:nvSpPr>
        <p:spPr bwMode="auto">
          <a:xfrm>
            <a:off x="6810375" y="1454150"/>
            <a:ext cx="319088" cy="330200"/>
          </a:xfrm>
          <a:custGeom>
            <a:gdLst>
              <a:gd fmla="*/ 217894 w 1964453" name="T0"/>
              <a:gd fmla="*/ 34328 h 2029767" name="T1"/>
              <a:gd fmla="*/ 57126 w 1964453" name="T2"/>
              <a:gd fmla="*/ 210870 h 2029767" name="T3"/>
              <a:gd fmla="*/ 217894 w 1964453" name="T4"/>
              <a:gd fmla="*/ 210870 h 2029767" name="T5"/>
              <a:gd fmla="*/ 217894 w 1964453" name="T6"/>
              <a:gd fmla="*/ 34328 h 2029767" name="T7"/>
              <a:gd fmla="*/ 190963 w 1964453" name="T8"/>
              <a:gd fmla="*/ 0 h 2029767" name="T9"/>
              <a:gd fmla="*/ 270939 w 1964453" name="T10"/>
              <a:gd fmla="*/ 0 h 2029767" name="T11"/>
              <a:gd fmla="*/ 270939 w 1964453" name="T12"/>
              <a:gd fmla="*/ 210870 h 2029767" name="T13"/>
              <a:gd fmla="*/ 319088 w 1964453" name="T14"/>
              <a:gd fmla="*/ 210870 h 2029767" name="T15"/>
              <a:gd fmla="*/ 319088 w 1964453" name="T16"/>
              <a:gd fmla="*/ 253371 h 2029767" name="T17"/>
              <a:gd fmla="*/ 270939 w 1964453" name="T18"/>
              <a:gd fmla="*/ 253371 h 2029767" name="T19"/>
              <a:gd fmla="*/ 270939 w 1964453" name="T20"/>
              <a:gd fmla="*/ 330200 h 2029767" name="T21"/>
              <a:gd fmla="*/ 217078 w 1964453" name="T22"/>
              <a:gd fmla="*/ 330200 h 2029767" name="T23"/>
              <a:gd fmla="*/ 217078 w 1964453" name="T24"/>
              <a:gd fmla="*/ 252554 h 2029767" name="T25"/>
              <a:gd fmla="*/ 0 w 1964453" name="T26"/>
              <a:gd fmla="*/ 252554 h 2029767" name="T27"/>
              <a:gd fmla="*/ 0 w 1964453" name="T28"/>
              <a:gd fmla="*/ 207601 h 2029767" name="T29"/>
              <a:gd fmla="*/ 190963 w 1964453" name="T30"/>
              <a:gd fmla="*/ 0 h 2029767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964453" name="T48"/>
              <a:gd fmla="*/ 0 h 2029767" name="T49"/>
              <a:gd fmla="*/ 1964453 w 1964453" name="T50"/>
              <a:gd fmla="*/ 2029767 h 2029767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2029767" w="1964453">
                <a:moveTo>
                  <a:pt x="1341455" y="211016"/>
                </a:moveTo>
                <a:lnTo>
                  <a:pt x="351692" y="1296238"/>
                </a:lnTo>
                <a:lnTo>
                  <a:pt x="1341455" y="1296238"/>
                </a:lnTo>
                <a:lnTo>
                  <a:pt x="1341455" y="211016"/>
                </a:lnTo>
                <a:close/>
                <a:moveTo>
                  <a:pt x="1175657" y="0"/>
                </a:moveTo>
                <a:lnTo>
                  <a:pt x="1668026" y="0"/>
                </a:lnTo>
                <a:lnTo>
                  <a:pt x="1668026" y="1296238"/>
                </a:lnTo>
                <a:lnTo>
                  <a:pt x="1964453" y="1296238"/>
                </a:lnTo>
                <a:lnTo>
                  <a:pt x="1964453" y="1557495"/>
                </a:lnTo>
                <a:lnTo>
                  <a:pt x="1668026" y="1557495"/>
                </a:lnTo>
                <a:lnTo>
                  <a:pt x="1668026" y="2029767"/>
                </a:lnTo>
                <a:lnTo>
                  <a:pt x="1336431" y="2029767"/>
                </a:lnTo>
                <a:lnTo>
                  <a:pt x="1336431" y="1552471"/>
                </a:lnTo>
                <a:lnTo>
                  <a:pt x="0" y="1552471"/>
                </a:lnTo>
                <a:lnTo>
                  <a:pt x="0" y="1276141"/>
                </a:lnTo>
                <a:lnTo>
                  <a:pt x="1175657" y="0"/>
                </a:lnTo>
                <a:close/>
              </a:path>
            </a:pathLst>
          </a:cu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/>
          <a:p>
            <a:endParaRPr altLang="en-US" lang="zh-CN"/>
          </a:p>
        </p:txBody>
      </p:sp>
      <p:sp>
        <p:nvSpPr>
          <p:cNvPr id="12313" name="任意多边形 12"/>
          <p:cNvSpPr>
            <a:spLocks noChangeArrowheads="1"/>
          </p:cNvSpPr>
          <p:nvPr/>
        </p:nvSpPr>
        <p:spPr bwMode="auto">
          <a:xfrm>
            <a:off x="434975" y="1420813"/>
            <a:ext cx="88900" cy="395287"/>
          </a:xfrm>
          <a:custGeom>
            <a:gdLst>
              <a:gd fmla="*/ 0 w 453154" name="T0"/>
              <a:gd fmla="*/ 2780 h 2023009" name="T1"/>
              <a:gd fmla="*/ 0 w 453154" name="T2"/>
              <a:gd fmla="*/ 11122 h 2023009" name="T3"/>
              <a:gd fmla="*/ 4983 w 453154" name="T4"/>
              <a:gd fmla="*/ 14212 h 2023009" name="T5"/>
              <a:gd fmla="*/ 4983 w 453154" name="T6"/>
              <a:gd fmla="*/ 77237 h 2023009" name="T7"/>
              <a:gd fmla="*/ 17440 w 453154" name="T8"/>
              <a:gd fmla="*/ 77237 h 2023009" name="T9"/>
              <a:gd fmla="*/ 17440 w 453154" name="T10"/>
              <a:gd fmla="*/ 0 h 2023009" name="T11"/>
              <a:gd fmla="*/ 0 w 453154" name="T12"/>
              <a:gd fmla="*/ 2780 h 2023009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53154" name="T21"/>
              <a:gd fmla="*/ 0 h 2023009" name="T22"/>
              <a:gd fmla="*/ 453154 w 453154" name="T23"/>
              <a:gd fmla="*/ 2023009 h 2023009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2023008" w="453154">
                <a:moveTo>
                  <a:pt x="0" y="72828"/>
                </a:moveTo>
                <a:lnTo>
                  <a:pt x="0" y="291313"/>
                </a:lnTo>
                <a:lnTo>
                  <a:pt x="129473" y="372234"/>
                </a:lnTo>
                <a:lnTo>
                  <a:pt x="129473" y="2023009"/>
                </a:lnTo>
                <a:lnTo>
                  <a:pt x="453154" y="2023009"/>
                </a:lnTo>
                <a:lnTo>
                  <a:pt x="453154" y="0"/>
                </a:lnTo>
                <a:lnTo>
                  <a:pt x="0" y="72828"/>
                </a:lnTo>
                <a:close/>
              </a:path>
            </a:pathLst>
          </a:cu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/>
          <a:p>
            <a:endParaRPr altLang="en-US" lang="zh-CN"/>
          </a:p>
        </p:txBody>
      </p:sp>
      <p:sp>
        <p:nvSpPr>
          <p:cNvPr id="12314" name="矩形 103"/>
          <p:cNvSpPr>
            <a:spLocks noChangeArrowheads="1"/>
          </p:cNvSpPr>
          <p:nvPr/>
        </p:nvSpPr>
        <p:spPr bwMode="auto">
          <a:xfrm>
            <a:off x="2497138" y="1466850"/>
            <a:ext cx="265112" cy="319088"/>
          </a:xfrm>
          <a:custGeom>
            <a:gdLst>
              <a:gd fmla="*/ 4157 w 1684008" name="T0"/>
              <a:gd fmla="*/ 0 h 2016488" name="T1"/>
              <a:gd fmla="*/ 162499 w 1684008" name="T2"/>
              <a:gd fmla="*/ 0 h 2016488" name="T3"/>
              <a:gd fmla="*/ 163561 w 1684008" name="T4"/>
              <a:gd fmla="*/ 0 h 2016488" name="T5"/>
              <a:gd fmla="*/ 264889 w 1684008" name="T6"/>
              <a:gd fmla="*/ 85916 h 2016488" name="T7"/>
              <a:gd fmla="*/ 163561 w 1684008" name="T8"/>
              <a:gd fmla="*/ 171833 h 2016488" name="T9"/>
              <a:gd fmla="*/ 162863 w 1684008" name="T10"/>
              <a:gd fmla="*/ 171833 h 2016488" name="T11"/>
              <a:gd fmla="*/ 162863 w 1684008" name="T12"/>
              <a:gd fmla="*/ 172950 h 2016488" name="T13"/>
              <a:gd fmla="*/ 99817 w 1684008" name="T14"/>
              <a:gd fmla="*/ 172792 h 2016488" name="T15"/>
              <a:gd fmla="*/ 50345 w 1684008" name="T16"/>
              <a:gd fmla="*/ 224332 h 2016488" name="T17"/>
              <a:gd fmla="*/ 50302 w 1684008" name="T18"/>
              <a:gd fmla="*/ 277008 h 2016488" name="T19"/>
              <a:gd fmla="*/ 265112 w 1684008" name="T20"/>
              <a:gd fmla="*/ 276832 h 2016488" name="T21"/>
              <a:gd fmla="*/ 265112 w 1684008" name="T22"/>
              <a:gd fmla="*/ 319088 h 2016488" name="T23"/>
              <a:gd fmla="*/ 136 w 1684008" name="T24"/>
              <a:gd fmla="*/ 319088 h 2016488" name="T25"/>
              <a:gd fmla="*/ 136 w 1684008" name="T26"/>
              <a:gd fmla="*/ 227206 h 2016488" name="T27"/>
              <a:gd fmla="*/ 89692 w 1684008" name="T28"/>
              <a:gd fmla="*/ 130202 h 2016488" name="T29"/>
              <a:gd fmla="*/ 130459 w 1684008" name="T30"/>
              <a:gd fmla="*/ 130202 h 2016488" name="T31"/>
              <a:gd fmla="*/ 152354 w 1684008" name="T32"/>
              <a:gd fmla="*/ 130202 h 2016488" name="T33"/>
              <a:gd fmla="*/ 152325 w 1684008" name="T34"/>
              <a:gd fmla="*/ 130086 h 2016488" name="T35"/>
              <a:gd fmla="*/ 207222 w 1684008" name="T36"/>
              <a:gd fmla="*/ 91260 h 2016488" name="T37"/>
              <a:gd fmla="*/ 207222 w 1684008" name="T38"/>
              <a:gd fmla="*/ 81051 h 2016488" name="T39"/>
              <a:gd fmla="*/ 152325 w 1684008" name="T40"/>
              <a:gd fmla="*/ 37721 h 2016488" name="T41"/>
              <a:gd fmla="*/ 4862 w 1684008" name="T42"/>
              <a:gd fmla="*/ 38017 h 2016488" name="T43"/>
              <a:gd fmla="*/ 4157 w 1684008" name="T44"/>
              <a:gd fmla="*/ 0 h 2016488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w 1684008" name="T69"/>
              <a:gd fmla="*/ 0 h 2016488" name="T70"/>
              <a:gd fmla="*/ 1684008 w 1684008" name="T71"/>
              <a:gd fmla="*/ 2016488 h 2016488" name="T72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T72" l="T69" r="T71" t="T70"/>
            <a:pathLst>
              <a:path h="2016488" w="1684008">
                <a:moveTo>
                  <a:pt x="26406" y="0"/>
                </a:moveTo>
                <a:lnTo>
                  <a:pt x="1032202" y="0"/>
                </a:lnTo>
                <a:lnTo>
                  <a:pt x="1038948" y="0"/>
                </a:lnTo>
                <a:cubicBezTo>
                  <a:pt x="1394422" y="0"/>
                  <a:pt x="1673637" y="202431"/>
                  <a:pt x="1682590" y="542951"/>
                </a:cubicBezTo>
                <a:cubicBezTo>
                  <a:pt x="1682590" y="875342"/>
                  <a:pt x="1416805" y="1085904"/>
                  <a:pt x="1038948" y="1085904"/>
                </a:cubicBezTo>
                <a:lnTo>
                  <a:pt x="1034518" y="1085904"/>
                </a:lnTo>
                <a:lnTo>
                  <a:pt x="1034518" y="1092963"/>
                </a:lnTo>
                <a:lnTo>
                  <a:pt x="634042" y="1091963"/>
                </a:lnTo>
                <a:cubicBezTo>
                  <a:pt x="318979" y="1090816"/>
                  <a:pt x="321139" y="1308125"/>
                  <a:pt x="319797" y="1417677"/>
                </a:cubicBezTo>
                <a:cubicBezTo>
                  <a:pt x="321381" y="1751378"/>
                  <a:pt x="317939" y="1411838"/>
                  <a:pt x="319522" y="1750563"/>
                </a:cubicBezTo>
                <a:cubicBezTo>
                  <a:pt x="332157" y="1748111"/>
                  <a:pt x="483703" y="1746817"/>
                  <a:pt x="1684008" y="1749451"/>
                </a:cubicBezTo>
                <a:lnTo>
                  <a:pt x="1684008" y="2016488"/>
                </a:lnTo>
                <a:lnTo>
                  <a:pt x="865" y="2016488"/>
                </a:lnTo>
                <a:lnTo>
                  <a:pt x="865" y="1435837"/>
                </a:lnTo>
                <a:cubicBezTo>
                  <a:pt x="-20530" y="914975"/>
                  <a:pt x="360008" y="821166"/>
                  <a:pt x="569727" y="822819"/>
                </a:cubicBezTo>
                <a:lnTo>
                  <a:pt x="828683" y="822819"/>
                </a:lnTo>
                <a:lnTo>
                  <a:pt x="967760" y="822819"/>
                </a:lnTo>
                <a:lnTo>
                  <a:pt x="967580" y="822085"/>
                </a:lnTo>
                <a:cubicBezTo>
                  <a:pt x="1160165" y="822085"/>
                  <a:pt x="1316285" y="739175"/>
                  <a:pt x="1316285" y="576718"/>
                </a:cubicBezTo>
                <a:lnTo>
                  <a:pt x="1316285" y="512207"/>
                </a:lnTo>
                <a:cubicBezTo>
                  <a:pt x="1316285" y="349750"/>
                  <a:pt x="1160165" y="238382"/>
                  <a:pt x="967580" y="238382"/>
                </a:cubicBezTo>
                <a:lnTo>
                  <a:pt x="30883" y="240249"/>
                </a:lnTo>
                <a:cubicBezTo>
                  <a:pt x="29391" y="160166"/>
                  <a:pt x="27898" y="80083"/>
                  <a:pt x="26406" y="0"/>
                </a:cubicBezTo>
                <a:close/>
              </a:path>
            </a:pathLst>
          </a:cu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/>
          <a:p>
            <a:endParaRPr altLang="en-US" lang="zh-CN"/>
          </a:p>
        </p:txBody>
      </p:sp>
      <p:sp>
        <p:nvSpPr>
          <p:cNvPr id="12315" name="矩形 106"/>
          <p:cNvSpPr>
            <a:spLocks noChangeArrowheads="1"/>
          </p:cNvSpPr>
          <p:nvPr/>
        </p:nvSpPr>
        <p:spPr bwMode="auto">
          <a:xfrm>
            <a:off x="4657725" y="1454150"/>
            <a:ext cx="261938" cy="330200"/>
          </a:xfrm>
          <a:custGeom>
            <a:gdLst>
              <a:gd fmla="*/ 0 w 1618211" name="T0"/>
              <a:gd fmla="*/ 0 h 2029178" name="T1"/>
              <a:gd fmla="*/ 163316 w 1618211" name="T2"/>
              <a:gd fmla="*/ 0 h 2029178" name="T3"/>
              <a:gd fmla="*/ 261437 w 1618211" name="T4"/>
              <a:gd fmla="*/ 92311 h 2029178" name="T5"/>
              <a:gd fmla="*/ 197792 w 1618211" name="T6"/>
              <a:gd fmla="*/ 161041 h 2029178" name="T7"/>
              <a:gd fmla="*/ 261640 w 1618211" name="T8"/>
              <a:gd fmla="*/ 233267 h 2029178" name="T9"/>
              <a:gd fmla="*/ 163518 w 1618211" name="T10"/>
              <a:gd fmla="*/ 330200 h 2029178" name="T11"/>
              <a:gd fmla="*/ 203 w 1618211" name="T12"/>
              <a:gd fmla="*/ 330200 h 2029178" name="T13"/>
              <a:gd fmla="*/ 925 w 1618211" name="T14"/>
              <a:gd fmla="*/ 287309 h 2029178" name="T15"/>
              <a:gd fmla="*/ 152007 w 1618211" name="T16"/>
              <a:gd fmla="*/ 287642 h 2029178" name="T17"/>
              <a:gd fmla="*/ 208251 w 1618211" name="T18"/>
              <a:gd fmla="*/ 238756 h 2029178" name="T19"/>
              <a:gd fmla="*/ 138182 w 1618211" name="T20"/>
              <a:gd fmla="*/ 180164 h 2029178" name="T21"/>
              <a:gd fmla="*/ 138304 w 1618211" name="T22"/>
              <a:gd fmla="*/ 179795 h 2029178" name="T23"/>
              <a:gd fmla="*/ 33748 w 1618211" name="T24"/>
              <a:gd fmla="*/ 179795 h 2029178" name="T25"/>
              <a:gd fmla="*/ 33748 w 1618211" name="T26"/>
              <a:gd fmla="*/ 139116 h 2029178" name="T27"/>
              <a:gd fmla="*/ 139087 w 1618211" name="T28"/>
              <a:gd fmla="*/ 139116 h 2029178" name="T29"/>
              <a:gd fmla="*/ 138792 w 1618211" name="T30"/>
              <a:gd fmla="*/ 137977 h 2029178" name="T31"/>
              <a:gd fmla="*/ 208048 w 1618211" name="T32"/>
              <a:gd fmla="*/ 87083 h 2029178" name="T33"/>
              <a:gd fmla="*/ 151804 w 1618211" name="T34"/>
              <a:gd fmla="*/ 40529 h 2029178" name="T35"/>
              <a:gd fmla="*/ 722 w 1618211" name="T36"/>
              <a:gd fmla="*/ 40846 h 2029178" name="T37"/>
              <a:gd fmla="*/ 0 w 1618211" name="T38"/>
              <a:gd fmla="*/ 0 h 2029178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w 1618211" name="T60"/>
              <a:gd fmla="*/ 0 h 2029178" name="T61"/>
              <a:gd fmla="*/ 1618211 w 1618211" name="T62"/>
              <a:gd fmla="*/ 2029178 h 2029178" name="T63"/>
            </a:gdLst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b="T63" l="T60" r="T62" t="T61"/>
            <a:pathLst>
              <a:path h="2029178" w="1618211">
                <a:moveTo>
                  <a:pt x="0" y="0"/>
                </a:moveTo>
                <a:lnTo>
                  <a:pt x="1008937" y="0"/>
                </a:lnTo>
                <a:cubicBezTo>
                  <a:pt x="1593408" y="3399"/>
                  <a:pt x="1632703" y="396524"/>
                  <a:pt x="1615118" y="567276"/>
                </a:cubicBezTo>
                <a:cubicBezTo>
                  <a:pt x="1615118" y="810671"/>
                  <a:pt x="1450478" y="937488"/>
                  <a:pt x="1221925" y="989645"/>
                </a:cubicBezTo>
                <a:cubicBezTo>
                  <a:pt x="1451157" y="1044286"/>
                  <a:pt x="1616371" y="1177471"/>
                  <a:pt x="1616371" y="1433498"/>
                </a:cubicBezTo>
                <a:cubicBezTo>
                  <a:pt x="1633956" y="1612799"/>
                  <a:pt x="1519299" y="2020333"/>
                  <a:pt x="1010190" y="2029178"/>
                </a:cubicBezTo>
                <a:lnTo>
                  <a:pt x="1253" y="2029178"/>
                </a:lnTo>
                <a:lnTo>
                  <a:pt x="5714" y="1765597"/>
                </a:lnTo>
                <a:lnTo>
                  <a:pt x="939076" y="1767646"/>
                </a:lnTo>
                <a:cubicBezTo>
                  <a:pt x="1130975" y="1767646"/>
                  <a:pt x="1286539" y="1645462"/>
                  <a:pt x="1286539" y="1467228"/>
                </a:cubicBezTo>
                <a:cubicBezTo>
                  <a:pt x="1282925" y="1199830"/>
                  <a:pt x="1098440" y="1113301"/>
                  <a:pt x="853665" y="1107160"/>
                </a:cubicBezTo>
                <a:lnTo>
                  <a:pt x="854417" y="1104893"/>
                </a:lnTo>
                <a:lnTo>
                  <a:pt x="208492" y="1104893"/>
                </a:lnTo>
                <a:lnTo>
                  <a:pt x="208492" y="854909"/>
                </a:lnTo>
                <a:lnTo>
                  <a:pt x="859259" y="854909"/>
                </a:lnTo>
                <a:lnTo>
                  <a:pt x="857436" y="847908"/>
                </a:lnTo>
                <a:cubicBezTo>
                  <a:pt x="1132357" y="842060"/>
                  <a:pt x="1281672" y="789802"/>
                  <a:pt x="1285286" y="535154"/>
                </a:cubicBezTo>
                <a:cubicBezTo>
                  <a:pt x="1285286" y="365419"/>
                  <a:pt x="1129722" y="249061"/>
                  <a:pt x="937823" y="249061"/>
                </a:cubicBezTo>
                <a:lnTo>
                  <a:pt x="4461" y="251012"/>
                </a:lnTo>
                <a:lnTo>
                  <a:pt x="0" y="0"/>
                </a:lnTo>
                <a:close/>
              </a:path>
            </a:pathLst>
          </a:cu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/>
          <a:p>
            <a:endParaRPr altLang="en-US" lang="zh-CN"/>
          </a:p>
        </p:txBody>
      </p:sp>
      <p:sp>
        <p:nvSpPr>
          <p:cNvPr id="12316" name="矩形 15"/>
          <p:cNvSpPr>
            <a:spLocks noChangeArrowheads="1"/>
          </p:cNvSpPr>
          <p:nvPr/>
        </p:nvSpPr>
        <p:spPr bwMode="auto">
          <a:xfrm>
            <a:off x="347663" y="1885950"/>
            <a:ext cx="2016125" cy="34925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800">
              <a:solidFill>
                <a:schemeClr val="bg1"/>
              </a:solidFill>
              <a:sym charset="-122" pitchFamily="34" typeface="微软雅黑"/>
            </a:endParaRPr>
          </a:p>
        </p:txBody>
      </p:sp>
      <p:sp>
        <p:nvSpPr>
          <p:cNvPr id="12317" name="矩形 16"/>
          <p:cNvSpPr>
            <a:spLocks noChangeArrowheads="1"/>
          </p:cNvSpPr>
          <p:nvPr/>
        </p:nvSpPr>
        <p:spPr bwMode="auto">
          <a:xfrm>
            <a:off x="2487613" y="1885950"/>
            <a:ext cx="2016125" cy="34925"/>
          </a:xfrm>
          <a:prstGeom prst="rect">
            <a:avLst/>
          </a:prstGeom>
          <a:solidFill>
            <a:srgbClr val="0C6A8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800">
              <a:solidFill>
                <a:schemeClr val="bg1"/>
              </a:solidFill>
              <a:sym charset="-122" pitchFamily="34" typeface="微软雅黑"/>
            </a:endParaRPr>
          </a:p>
        </p:txBody>
      </p:sp>
      <p:sp>
        <p:nvSpPr>
          <p:cNvPr id="12318" name="矩形 17"/>
          <p:cNvSpPr>
            <a:spLocks noChangeArrowheads="1"/>
          </p:cNvSpPr>
          <p:nvPr/>
        </p:nvSpPr>
        <p:spPr bwMode="auto">
          <a:xfrm>
            <a:off x="4629150" y="1885950"/>
            <a:ext cx="2016125" cy="34925"/>
          </a:xfrm>
          <a:prstGeom prst="rect">
            <a:avLst/>
          </a:prstGeom>
          <a:solidFill>
            <a:srgbClr val="098CB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800">
              <a:solidFill>
                <a:schemeClr val="bg1"/>
              </a:solidFill>
              <a:sym charset="-122" pitchFamily="34" typeface="微软雅黑"/>
            </a:endParaRPr>
          </a:p>
        </p:txBody>
      </p:sp>
      <p:sp>
        <p:nvSpPr>
          <p:cNvPr id="12319" name="矩形 18"/>
          <p:cNvSpPr>
            <a:spLocks noChangeArrowheads="1"/>
          </p:cNvSpPr>
          <p:nvPr/>
        </p:nvSpPr>
        <p:spPr bwMode="auto">
          <a:xfrm>
            <a:off x="6769100" y="1885950"/>
            <a:ext cx="2016125" cy="34925"/>
          </a:xfrm>
          <a:prstGeom prst="rect">
            <a:avLst/>
          </a:prstGeom>
          <a:solidFill>
            <a:srgbClr val="0878A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tIns="46800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20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16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1400">
                <a:solidFill>
                  <a:srgbClr val="3F3F3F"/>
                </a:solidFill>
                <a:latin charset="-122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800">
              <a:solidFill>
                <a:schemeClr val="bg1"/>
              </a:solidFill>
              <a:sym charset="-122" pitchFamily="34" typeface="微软雅黑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​​">
      <a:majorFont>
        <a:latin typeface="微软雅黑"/>
        <a:ea typeface="微软雅黑"/>
        <a:cs typeface="Arial"/>
      </a:majorFont>
      <a:minorFont>
        <a:latin typeface="微软雅黑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tabLst/>
          <a:defRPr altLang="zh-CN"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Arial"/>
            <a:ea charset="-122" pitchFamily="2" typeface="宋体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tabLst/>
          <a:defRPr altLang="zh-CN"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Arial"/>
            <a:ea charset="-122" pitchFamily="2" typeface="宋体"/>
          </a:defRPr>
        </a:defPPr>
      </a:lstStyle>
    </a:ln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157</Paragraphs>
  <Slides>23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30">
      <vt:lpstr>Arial</vt:lpstr>
      <vt:lpstr>微软雅黑</vt:lpstr>
      <vt:lpstr>Calibri</vt:lpstr>
      <vt:lpstr>宋体</vt:lpstr>
      <vt:lpstr>Calibri Light</vt:lpstr>
      <vt:lpstr>Wingdings</vt:lpstr>
      <vt:lpstr>Office 主题​​</vt:lpstr>
      <vt:lpstr>扁平化商务PPT模板</vt:lpstr>
      <vt:lpstr>目录页</vt:lpstr>
      <vt:lpstr>过渡页</vt:lpstr>
      <vt:lpstr>内容展示页</vt:lpstr>
      <vt:lpstr>内容展示页</vt:lpstr>
      <vt:lpstr>内容展示页</vt:lpstr>
      <vt:lpstr>内容展示页</vt:lpstr>
      <vt:lpstr>过渡页</vt:lpstr>
      <vt:lpstr>内容展示页</vt:lpstr>
      <vt:lpstr>内容展示页</vt:lpstr>
      <vt:lpstr>内容展示页</vt:lpstr>
      <vt:lpstr>内容展示页</vt:lpstr>
      <vt:lpstr>内容展示页</vt:lpstr>
      <vt:lpstr>过渡页</vt:lpstr>
      <vt:lpstr>内容展示页</vt:lpstr>
      <vt:lpstr>内容展示页</vt:lpstr>
      <vt:lpstr>内容展示页</vt:lpstr>
      <vt:lpstr>内容展示页</vt:lpstr>
      <vt:lpstr>内容展示页</vt:lpstr>
      <vt:lpstr>过渡页</vt:lpstr>
      <vt:lpstr>内容展示页</vt:lpstr>
      <vt:lpstr>内容展示页</vt:lpstr>
      <vt:lpstr>感谢聆听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cp:lastModifiedBy>Administrator</cp:lastModifiedBy>
  <dcterms:modified xsi:type="dcterms:W3CDTF">2021-08-20T11:24:14Z</dcterms:modified>
  <cp:revision>3</cp:revision>
</cp:coreProperties>
</file>