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57" r:id="rId5"/>
    <p:sldId id="278" r:id="rId6"/>
    <p:sldId id="258" r:id="rId7"/>
    <p:sldId id="262" r:id="rId8"/>
    <p:sldId id="261" r:id="rId9"/>
    <p:sldId id="260" r:id="rId10"/>
    <p:sldId id="277" r:id="rId11"/>
    <p:sldId id="259" r:id="rId12"/>
    <p:sldId id="263" r:id="rId13"/>
    <p:sldId id="266" r:id="rId14"/>
    <p:sldId id="265" r:id="rId15"/>
    <p:sldId id="276" r:id="rId16"/>
    <p:sldId id="264" r:id="rId17"/>
    <p:sldId id="268" r:id="rId18"/>
    <p:sldId id="269" r:id="rId19"/>
    <p:sldId id="270" r:id="rId20"/>
    <p:sldId id="271" r:id="rId21"/>
    <p:sldId id="275" r:id="rId22"/>
    <p:sldId id="267" r:id="rId23"/>
    <p:sldId id="272" r:id="rId24"/>
    <p:sldId id="273" r:id="rId25"/>
    <p:sldId id="274" r:id="rId26"/>
    <p:sldId id="279" r:id="rId27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AA58-72FF-427F-B51D-D5ADB9A967C4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A9100-AF2E-4982-89FC-58E029D7E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361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319625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4603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46622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178315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1038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128398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31726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61003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57842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59465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36042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605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87" id="5" name="图片 4"/>
          <p:cNvPicPr>
            <a:picLocks noChangeAspect="1"/>
          </p:cNvPicPr>
          <p:nvPr/>
        </p:nvPicPr>
        <p:blipFill>
          <a:blip r:embed="rId2"/>
          <a:srcRect b="22544" r="18817" t="15126"/>
          <a:stretch>
            <a:fillRect/>
          </a:stretch>
        </p:blipFill>
        <p:spPr>
          <a:xfrm>
            <a:off x="217805" y="-102235"/>
            <a:ext cx="11974195" cy="70624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67951" y="1384935"/>
            <a:ext cx="1706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5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69244" y="2306955"/>
            <a:ext cx="6245543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创意炫彩通用PPT模板</a:t>
            </a:r>
          </a:p>
        </p:txBody>
      </p:sp>
      <p:sp>
        <p:nvSpPr>
          <p:cNvPr id="2" name="矩形 1"/>
          <p:cNvSpPr/>
          <p:nvPr/>
        </p:nvSpPr>
        <p:spPr>
          <a:xfrm>
            <a:off x="3906297" y="3613666"/>
            <a:ext cx="510571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cs typeface="+mn-ea"/>
                <a:sym typeface="+mn-lt"/>
              </a:rPr>
              <a:t>汇报时间：2018年5月      汇报人：优页PPT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4120018" y="3924050"/>
            <a:ext cx="1927225" cy="1419225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txBody>
          <a:bodyPr anchor="ctr"/>
          <a:lstStyle>
            <a:lvl1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3" name="Group 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82005" y="4279650"/>
            <a:ext cx="58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120018" y="2403225"/>
            <a:ext cx="1927225" cy="1419225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txBody>
          <a:bodyPr anchor="ctr"/>
          <a:lstStyle>
            <a:lvl1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6" name="Group 5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51843" y="2835025"/>
            <a:ext cx="6397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6148843" y="2403225"/>
            <a:ext cx="1925637" cy="1419225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txBody>
          <a:bodyPr anchor="ctr"/>
          <a:lstStyle>
            <a:lvl1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Group 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28305" y="2865187"/>
            <a:ext cx="39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163448" y="3924050"/>
            <a:ext cx="1925637" cy="1419225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txBody>
          <a:bodyPr anchor="ctr"/>
          <a:lstStyle>
            <a:lvl1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7295"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7295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2" name="Group 5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8768" y="4279650"/>
            <a:ext cx="50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6"/>
          <p:cNvSpPr txBox="1"/>
          <p:nvPr/>
        </p:nvSpPr>
        <p:spPr>
          <a:xfrm>
            <a:off x="8849878" y="2552081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96317" y="2952191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8868928" y="4058936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15367" y="4459046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967113" y="4059570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13551" y="4459681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1996323" y="2429526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42761" y="2829636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工作完成情况</a:t>
            </a:r>
          </a:p>
        </p:txBody>
      </p:sp>
      <p:pic>
        <p:nvPicPr>
          <p:cNvPr descr="F:\图片赵春秋\摄图网-城市之巅.jpg摄图网-城市之巅"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8350" y="1494790"/>
            <a:ext cx="4951730" cy="33013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矩形 19"/>
          <p:cNvSpPr/>
          <p:nvPr/>
        </p:nvSpPr>
        <p:spPr>
          <a:xfrm>
            <a:off x="6481445" y="1494155"/>
            <a:ext cx="5710555" cy="3301365"/>
          </a:xfrm>
          <a:prstGeom prst="rect">
            <a:avLst/>
          </a:prstGeom>
          <a:solidFill>
            <a:srgbClr val="DE7F7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5165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47180" y="2207895"/>
            <a:ext cx="5551805" cy="1200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</a:p>
        </p:txBody>
      </p:sp>
      <p:sp>
        <p:nvSpPr>
          <p:cNvPr id="4" name="矩形 3"/>
          <p:cNvSpPr/>
          <p:nvPr/>
        </p:nvSpPr>
        <p:spPr>
          <a:xfrm>
            <a:off x="1614170" y="5405120"/>
            <a:ext cx="9053830" cy="487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Freeform 62"/>
          <p:cNvSpPr/>
          <p:nvPr/>
        </p:nvSpPr>
        <p:spPr bwMode="auto">
          <a:xfrm>
            <a:off x="6157595" y="1800225"/>
            <a:ext cx="1553210" cy="1553210"/>
          </a:xfrm>
          <a:custGeom>
            <a:gdLst>
              <a:gd fmla="*/ 0 w 54" name="T0"/>
              <a:gd fmla="*/ 16 h 54" name="T1"/>
              <a:gd fmla="*/ 38 w 54" name="T2"/>
              <a:gd fmla="*/ 54 h 54" name="T3"/>
              <a:gd fmla="*/ 54 w 54" name="T4"/>
              <a:gd fmla="*/ 54 h 54" name="T5"/>
              <a:gd fmla="*/ 41 w 54" name="T6"/>
              <a:gd fmla="*/ 20 h 54" name="T7"/>
              <a:gd fmla="*/ 44 w 54" name="T8"/>
              <a:gd fmla="*/ 11 h 54" name="T9"/>
              <a:gd fmla="*/ 35 w 54" name="T10"/>
              <a:gd fmla="*/ 14 h 54" name="T11"/>
              <a:gd fmla="*/ 0 w 54" name="T12"/>
              <a:gd fmla="*/ 0 h 54" name="T13"/>
              <a:gd fmla="*/ 0 w 54" name="T14"/>
              <a:gd fmla="*/ 16 h 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4" w="54">
                <a:moveTo>
                  <a:pt x="0" y="16"/>
                </a:moveTo>
                <a:cubicBezTo>
                  <a:pt x="21" y="18"/>
                  <a:pt x="37" y="34"/>
                  <a:pt x="38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41"/>
                  <a:pt x="49" y="29"/>
                  <a:pt x="41" y="20"/>
                </a:cubicBezTo>
                <a:cubicBezTo>
                  <a:pt x="44" y="11"/>
                  <a:pt x="44" y="11"/>
                  <a:pt x="44" y="11"/>
                </a:cubicBezTo>
                <a:cubicBezTo>
                  <a:pt x="35" y="14"/>
                  <a:pt x="35" y="14"/>
                  <a:pt x="35" y="14"/>
                </a:cubicBezTo>
                <a:cubicBezTo>
                  <a:pt x="25" y="6"/>
                  <a:pt x="13" y="1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Freeform 63"/>
          <p:cNvSpPr/>
          <p:nvPr/>
        </p:nvSpPr>
        <p:spPr bwMode="auto">
          <a:xfrm>
            <a:off x="4481195" y="1800225"/>
            <a:ext cx="1553210" cy="1553210"/>
          </a:xfrm>
          <a:custGeom>
            <a:gdLst>
              <a:gd fmla="*/ 16 w 54" name="T0"/>
              <a:gd fmla="*/ 54 h 54" name="T1"/>
              <a:gd fmla="*/ 54 w 54" name="T2"/>
              <a:gd fmla="*/ 16 h 54" name="T3"/>
              <a:gd fmla="*/ 54 w 54" name="T4"/>
              <a:gd fmla="*/ 0 h 54" name="T5"/>
              <a:gd fmla="*/ 20 w 54" name="T6"/>
              <a:gd fmla="*/ 14 h 54" name="T7"/>
              <a:gd fmla="*/ 11 w 54" name="T8"/>
              <a:gd fmla="*/ 11 h 54" name="T9"/>
              <a:gd fmla="*/ 14 w 54" name="T10"/>
              <a:gd fmla="*/ 20 h 54" name="T11"/>
              <a:gd fmla="*/ 0 w 54" name="T12"/>
              <a:gd fmla="*/ 54 h 54" name="T13"/>
              <a:gd fmla="*/ 16 w 54" name="T14"/>
              <a:gd fmla="*/ 54 h 5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4" w="54">
                <a:moveTo>
                  <a:pt x="16" y="54"/>
                </a:moveTo>
                <a:cubicBezTo>
                  <a:pt x="17" y="34"/>
                  <a:pt x="34" y="18"/>
                  <a:pt x="54" y="16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1"/>
                  <a:pt x="29" y="6"/>
                  <a:pt x="20" y="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4" y="20"/>
                  <a:pt x="14" y="20"/>
                  <a:pt x="14" y="20"/>
                </a:cubicBezTo>
                <a:cubicBezTo>
                  <a:pt x="6" y="29"/>
                  <a:pt x="0" y="41"/>
                  <a:pt x="0" y="54"/>
                </a:cubicBezTo>
                <a:lnTo>
                  <a:pt x="16" y="54"/>
                </a:ln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Freeform 64"/>
          <p:cNvSpPr/>
          <p:nvPr/>
        </p:nvSpPr>
        <p:spPr bwMode="auto">
          <a:xfrm>
            <a:off x="4481195" y="3474720"/>
            <a:ext cx="1553210" cy="1582420"/>
          </a:xfrm>
          <a:custGeom>
            <a:gdLst>
              <a:gd fmla="*/ 54 w 54" name="T0"/>
              <a:gd fmla="*/ 38 h 55" name="T1"/>
              <a:gd fmla="*/ 16 w 54" name="T2"/>
              <a:gd fmla="*/ 0 h 55" name="T3"/>
              <a:gd fmla="*/ 0 w 54" name="T4"/>
              <a:gd fmla="*/ 0 h 55" name="T5"/>
              <a:gd fmla="*/ 14 w 54" name="T6"/>
              <a:gd fmla="*/ 35 h 55" name="T7"/>
              <a:gd fmla="*/ 11 w 54" name="T8"/>
              <a:gd fmla="*/ 44 h 55" name="T9"/>
              <a:gd fmla="*/ 20 w 54" name="T10"/>
              <a:gd fmla="*/ 41 h 55" name="T11"/>
              <a:gd fmla="*/ 54 w 54" name="T12"/>
              <a:gd fmla="*/ 55 h 55" name="T13"/>
              <a:gd fmla="*/ 54 w 54" name="T14"/>
              <a:gd fmla="*/ 38 h 5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5" w="54">
                <a:moveTo>
                  <a:pt x="54" y="38"/>
                </a:moveTo>
                <a:cubicBezTo>
                  <a:pt x="34" y="37"/>
                  <a:pt x="17" y="21"/>
                  <a:pt x="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"/>
                  <a:pt x="6" y="26"/>
                  <a:pt x="14" y="35"/>
                </a:cubicBezTo>
                <a:cubicBezTo>
                  <a:pt x="11" y="44"/>
                  <a:pt x="11" y="44"/>
                  <a:pt x="11" y="44"/>
                </a:cubicBezTo>
                <a:cubicBezTo>
                  <a:pt x="20" y="41"/>
                  <a:pt x="20" y="41"/>
                  <a:pt x="20" y="41"/>
                </a:cubicBezTo>
                <a:cubicBezTo>
                  <a:pt x="29" y="49"/>
                  <a:pt x="41" y="54"/>
                  <a:pt x="54" y="55"/>
                </a:cubicBezTo>
                <a:lnTo>
                  <a:pt x="54" y="38"/>
                </a:ln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Freeform 65"/>
          <p:cNvSpPr/>
          <p:nvPr/>
        </p:nvSpPr>
        <p:spPr bwMode="auto">
          <a:xfrm>
            <a:off x="6157595" y="3474720"/>
            <a:ext cx="1553210" cy="1582420"/>
          </a:xfrm>
          <a:custGeom>
            <a:gdLst>
              <a:gd fmla="*/ 44 w 54" name="T0"/>
              <a:gd fmla="*/ 44 h 55" name="T1"/>
              <a:gd fmla="*/ 41 w 54" name="T2"/>
              <a:gd fmla="*/ 35 h 55" name="T3"/>
              <a:gd fmla="*/ 54 w 54" name="T4"/>
              <a:gd fmla="*/ 0 h 55" name="T5"/>
              <a:gd fmla="*/ 38 w 54" name="T6"/>
              <a:gd fmla="*/ 0 h 55" name="T7"/>
              <a:gd fmla="*/ 0 w 54" name="T8"/>
              <a:gd fmla="*/ 38 h 55" name="T9"/>
              <a:gd fmla="*/ 0 w 54" name="T10"/>
              <a:gd fmla="*/ 55 h 55" name="T11"/>
              <a:gd fmla="*/ 35 w 54" name="T12"/>
              <a:gd fmla="*/ 41 h 55" name="T13"/>
              <a:gd fmla="*/ 44 w 54" name="T14"/>
              <a:gd fmla="*/ 44 h 5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5" w="54">
                <a:moveTo>
                  <a:pt x="44" y="44"/>
                </a:moveTo>
                <a:cubicBezTo>
                  <a:pt x="41" y="35"/>
                  <a:pt x="41" y="35"/>
                  <a:pt x="41" y="35"/>
                </a:cubicBezTo>
                <a:cubicBezTo>
                  <a:pt x="49" y="26"/>
                  <a:pt x="54" y="14"/>
                  <a:pt x="5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21"/>
                  <a:pt x="21" y="37"/>
                  <a:pt x="0" y="38"/>
                </a:cubicBezTo>
                <a:cubicBezTo>
                  <a:pt x="0" y="55"/>
                  <a:pt x="0" y="55"/>
                  <a:pt x="0" y="55"/>
                </a:cubicBezTo>
                <a:cubicBezTo>
                  <a:pt x="13" y="54"/>
                  <a:pt x="25" y="49"/>
                  <a:pt x="35" y="41"/>
                </a:cubicBezTo>
                <a:lnTo>
                  <a:pt x="44" y="44"/>
                </a:ln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85105" y="2821305"/>
            <a:ext cx="13601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7777480" y="1928495"/>
            <a:ext cx="293687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请在此添加您的文字内容。请在此添加您的文字内容，  请在此添加您的文字内容。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777480" y="1579880"/>
            <a:ext cx="24447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777480" y="4438650"/>
            <a:ext cx="293687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请在此添加您的文字内容。请在此添加您的文字内容，  请在此添加您的文字内容。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7777480" y="4090034"/>
            <a:ext cx="24447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522095" y="1928495"/>
            <a:ext cx="293687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请在此添加您的文字内容。请在此添加您的文字内容，  请在此添加您的文字内容。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2014220" y="1579880"/>
            <a:ext cx="24447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544320" y="4438650"/>
            <a:ext cx="293687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请在此添加您的文字内容。请在此添加您的文字内容，  请在此添加您的文字内容。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036445" y="4090034"/>
            <a:ext cx="24447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289" id="2" name="图片 1"/>
          <p:cNvPicPr>
            <a:picLocks noChangeAspect="1"/>
          </p:cNvPicPr>
          <p:nvPr/>
        </p:nvPicPr>
        <p:blipFill>
          <a:blip r:embed="rId2"/>
          <a:srcRect b="6690" l="4611" r="15009" t="60000"/>
          <a:stretch>
            <a:fillRect/>
          </a:stretch>
        </p:blipFill>
        <p:spPr>
          <a:xfrm>
            <a:off x="-29210" y="0"/>
            <a:ext cx="12231370" cy="40576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635500" y="3208020"/>
            <a:ext cx="290195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rgbClr val="EC6A41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03433" y="4055109"/>
            <a:ext cx="29660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z="3600">
                <a:solidFill>
                  <a:srgbClr val="EC6A41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27170" y="4700270"/>
            <a:ext cx="4118610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Please add a clear business templatefor the title</a:t>
            </a:r>
          </a:p>
          <a:p>
            <a:pPr algn="ctr"/>
            <a:r>
              <a:rPr altLang="en-US" lang="zh-CN" sz="1400">
                <a:cs typeface="+mn-ea"/>
                <a:sym typeface="+mn-lt"/>
              </a:rPr>
              <a:t>content you want to add  Please add aclebusiness 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6218238" y="3098800"/>
            <a:ext cx="1657350" cy="2333625"/>
          </a:xfrm>
          <a:custGeom>
            <a:gdLst>
              <a:gd fmla="*/ 2147483647 w 1467" name="T0"/>
              <a:gd fmla="*/ 2147483647 h 2068" name="T1"/>
              <a:gd fmla="*/ 2147483647 w 1467" name="T2"/>
              <a:gd fmla="*/ 2147483647 h 2068" name="T3"/>
              <a:gd fmla="*/ 2147483647 w 1467" name="T4"/>
              <a:gd fmla="*/ 2147483647 h 2068" name="T5"/>
              <a:gd fmla="*/ 2147483647 w 1467" name="T6"/>
              <a:gd fmla="*/ 2147483647 h 2068" name="T7"/>
              <a:gd fmla="*/ 2147483647 w 1467" name="T8"/>
              <a:gd fmla="*/ 2147483647 h 2068" name="T9"/>
              <a:gd fmla="*/ 2147483647 w 1467" name="T10"/>
              <a:gd fmla="*/ 2147483647 h 2068" name="T11"/>
              <a:gd fmla="*/ 2147483647 w 1467" name="T12"/>
              <a:gd fmla="*/ 2147483647 h 2068" name="T13"/>
              <a:gd fmla="*/ 2147483647 w 1467" name="T14"/>
              <a:gd fmla="*/ 2147483647 h 2068" name="T15"/>
              <a:gd fmla="*/ 0 w 1467" name="T16"/>
              <a:gd fmla="*/ 0 h 2068" name="T17"/>
              <a:gd fmla="*/ 2147483647 w 1467" name="T18"/>
              <a:gd fmla="*/ 0 h 2068" name="T19"/>
              <a:gd fmla="*/ 2147483647 w 1467" name="T20"/>
              <a:gd fmla="*/ 2147483647 h 206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68" w="1467">
                <a:moveTo>
                  <a:pt x="1467" y="571"/>
                </a:moveTo>
                <a:cubicBezTo>
                  <a:pt x="1467" y="1909"/>
                  <a:pt x="1467" y="1909"/>
                  <a:pt x="1467" y="1909"/>
                </a:cubicBezTo>
                <a:cubicBezTo>
                  <a:pt x="1467" y="1996"/>
                  <a:pt x="1396" y="2068"/>
                  <a:pt x="1309" y="2068"/>
                </a:cubicBezTo>
                <a:cubicBezTo>
                  <a:pt x="724" y="2068"/>
                  <a:pt x="724" y="2068"/>
                  <a:pt x="724" y="2068"/>
                </a:cubicBezTo>
                <a:cubicBezTo>
                  <a:pt x="637" y="2068"/>
                  <a:pt x="566" y="1996"/>
                  <a:pt x="566" y="1909"/>
                </a:cubicBezTo>
                <a:cubicBezTo>
                  <a:pt x="566" y="571"/>
                  <a:pt x="566" y="571"/>
                  <a:pt x="566" y="571"/>
                </a:cubicBezTo>
                <a:cubicBezTo>
                  <a:pt x="566" y="568"/>
                  <a:pt x="566" y="565"/>
                  <a:pt x="566" y="562"/>
                </a:cubicBezTo>
                <a:cubicBezTo>
                  <a:pt x="556" y="262"/>
                  <a:pt x="311" y="19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896" y="0"/>
                  <a:pt x="896" y="0"/>
                  <a:pt x="896" y="0"/>
                </a:cubicBezTo>
                <a:cubicBezTo>
                  <a:pt x="1211" y="0"/>
                  <a:pt x="1467" y="256"/>
                  <a:pt x="1467" y="571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29263" y="2060575"/>
            <a:ext cx="2332037" cy="1655763"/>
          </a:xfrm>
          <a:custGeom>
            <a:gdLst>
              <a:gd fmla="*/ 2147483647 w 2067" name="T0"/>
              <a:gd fmla="*/ 0 h 1468" name="T1"/>
              <a:gd fmla="*/ 2147483647 w 2067" name="T2"/>
              <a:gd fmla="*/ 0 h 1468" name="T3"/>
              <a:gd fmla="*/ 2147483647 w 2067" name="T4"/>
              <a:gd fmla="*/ 2147483647 h 1468" name="T5"/>
              <a:gd fmla="*/ 2147483647 w 2067" name="T6"/>
              <a:gd fmla="*/ 2147483647 h 1468" name="T7"/>
              <a:gd fmla="*/ 2147483647 w 2067" name="T8"/>
              <a:gd fmla="*/ 2147483647 h 1468" name="T9"/>
              <a:gd fmla="*/ 2147483647 w 2067" name="T10"/>
              <a:gd fmla="*/ 2147483647 h 1468" name="T11"/>
              <a:gd fmla="*/ 2147483647 w 2067" name="T12"/>
              <a:gd fmla="*/ 2147483647 h 1468" name="T13"/>
              <a:gd fmla="*/ 2147483647 w 2067" name="T14"/>
              <a:gd fmla="*/ 2147483647 h 1468" name="T15"/>
              <a:gd fmla="*/ 0 w 2067" name="T16"/>
              <a:gd fmla="*/ 2147483647 h 1468" name="T17"/>
              <a:gd fmla="*/ 0 w 2067" name="T18"/>
              <a:gd fmla="*/ 2147483647 h 1468" name="T19"/>
              <a:gd fmla="*/ 2147483647 w 2067" name="T20"/>
              <a:gd fmla="*/ 0 h 146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68" w="2067">
                <a:moveTo>
                  <a:pt x="571" y="0"/>
                </a:moveTo>
                <a:cubicBezTo>
                  <a:pt x="1909" y="0"/>
                  <a:pt x="1909" y="0"/>
                  <a:pt x="1909" y="0"/>
                </a:cubicBezTo>
                <a:cubicBezTo>
                  <a:pt x="1996" y="0"/>
                  <a:pt x="2067" y="71"/>
                  <a:pt x="2067" y="159"/>
                </a:cubicBezTo>
                <a:cubicBezTo>
                  <a:pt x="2067" y="743"/>
                  <a:pt x="2067" y="743"/>
                  <a:pt x="2067" y="743"/>
                </a:cubicBezTo>
                <a:cubicBezTo>
                  <a:pt x="2067" y="831"/>
                  <a:pt x="1996" y="902"/>
                  <a:pt x="1909" y="902"/>
                </a:cubicBezTo>
                <a:cubicBezTo>
                  <a:pt x="571" y="902"/>
                  <a:pt x="571" y="902"/>
                  <a:pt x="571" y="902"/>
                </a:cubicBezTo>
                <a:cubicBezTo>
                  <a:pt x="568" y="902"/>
                  <a:pt x="565" y="902"/>
                  <a:pt x="562" y="902"/>
                </a:cubicBezTo>
                <a:cubicBezTo>
                  <a:pt x="261" y="911"/>
                  <a:pt x="19" y="1156"/>
                  <a:pt x="1" y="1464"/>
                </a:cubicBezTo>
                <a:cubicBezTo>
                  <a:pt x="0" y="1465"/>
                  <a:pt x="0" y="1467"/>
                  <a:pt x="0" y="1468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256"/>
                  <a:pt x="256" y="0"/>
                  <a:pt x="571" y="0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487863" y="2074863"/>
            <a:ext cx="1657350" cy="2332037"/>
          </a:xfrm>
          <a:custGeom>
            <a:gdLst>
              <a:gd fmla="*/ 0 w 1467" name="T0"/>
              <a:gd fmla="*/ 2147483647 h 2068" name="T1"/>
              <a:gd fmla="*/ 0 w 1467" name="T2"/>
              <a:gd fmla="*/ 2147483647 h 2068" name="T3"/>
              <a:gd fmla="*/ 2147483647 w 1467" name="T4"/>
              <a:gd fmla="*/ 0 h 2068" name="T5"/>
              <a:gd fmla="*/ 2147483647 w 1467" name="T6"/>
              <a:gd fmla="*/ 0 h 2068" name="T7"/>
              <a:gd fmla="*/ 2147483647 w 1467" name="T8"/>
              <a:gd fmla="*/ 2147483647 h 2068" name="T9"/>
              <a:gd fmla="*/ 2147483647 w 1467" name="T10"/>
              <a:gd fmla="*/ 2147483647 h 2068" name="T11"/>
              <a:gd fmla="*/ 2147483647 w 1467" name="T12"/>
              <a:gd fmla="*/ 2147483647 h 2068" name="T13"/>
              <a:gd fmla="*/ 2147483647 w 1467" name="T14"/>
              <a:gd fmla="*/ 2147483647 h 2068" name="T15"/>
              <a:gd fmla="*/ 2147483647 w 1467" name="T16"/>
              <a:gd fmla="*/ 2147483647 h 2068" name="T17"/>
              <a:gd fmla="*/ 2147483647 w 1467" name="T18"/>
              <a:gd fmla="*/ 2147483647 h 2068" name="T19"/>
              <a:gd fmla="*/ 0 w 1467" name="T20"/>
              <a:gd fmla="*/ 2147483647 h 206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68" w="1467">
                <a:moveTo>
                  <a:pt x="0" y="1497"/>
                </a:moveTo>
                <a:cubicBezTo>
                  <a:pt x="0" y="159"/>
                  <a:pt x="0" y="159"/>
                  <a:pt x="0" y="159"/>
                </a:cubicBezTo>
                <a:cubicBezTo>
                  <a:pt x="0" y="72"/>
                  <a:pt x="71" y="0"/>
                  <a:pt x="158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830" y="0"/>
                  <a:pt x="901" y="72"/>
                  <a:pt x="901" y="159"/>
                </a:cubicBezTo>
                <a:cubicBezTo>
                  <a:pt x="901" y="1497"/>
                  <a:pt x="901" y="1497"/>
                  <a:pt x="901" y="1497"/>
                </a:cubicBezTo>
                <a:cubicBezTo>
                  <a:pt x="901" y="1500"/>
                  <a:pt x="901" y="1503"/>
                  <a:pt x="902" y="1506"/>
                </a:cubicBezTo>
                <a:cubicBezTo>
                  <a:pt x="911" y="1806"/>
                  <a:pt x="1156" y="2049"/>
                  <a:pt x="1464" y="2067"/>
                </a:cubicBezTo>
                <a:cubicBezTo>
                  <a:pt x="1465" y="2067"/>
                  <a:pt x="1466" y="2068"/>
                  <a:pt x="1467" y="2068"/>
                </a:cubicBezTo>
                <a:cubicBezTo>
                  <a:pt x="571" y="2068"/>
                  <a:pt x="571" y="2068"/>
                  <a:pt x="571" y="2068"/>
                </a:cubicBezTo>
                <a:cubicBezTo>
                  <a:pt x="256" y="2068"/>
                  <a:pt x="0" y="1812"/>
                  <a:pt x="0" y="1497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03738" y="3790950"/>
            <a:ext cx="2333625" cy="1655763"/>
          </a:xfrm>
          <a:custGeom>
            <a:gdLst>
              <a:gd fmla="*/ 2147483647 w 2068" name="T0"/>
              <a:gd fmla="*/ 2147483647 h 1468" name="T1"/>
              <a:gd fmla="*/ 2147483647 w 2068" name="T2"/>
              <a:gd fmla="*/ 2147483647 h 1468" name="T3"/>
              <a:gd fmla="*/ 0 w 2068" name="T4"/>
              <a:gd fmla="*/ 2147483647 h 1468" name="T5"/>
              <a:gd fmla="*/ 0 w 2068" name="T6"/>
              <a:gd fmla="*/ 2147483647 h 1468" name="T7"/>
              <a:gd fmla="*/ 2147483647 w 2068" name="T8"/>
              <a:gd fmla="*/ 2147483647 h 1468" name="T9"/>
              <a:gd fmla="*/ 2147483647 w 2068" name="T10"/>
              <a:gd fmla="*/ 2147483647 h 1468" name="T11"/>
              <a:gd fmla="*/ 2147483647 w 2068" name="T12"/>
              <a:gd fmla="*/ 2147483647 h 1468" name="T13"/>
              <a:gd fmla="*/ 2147483647 w 2068" name="T14"/>
              <a:gd fmla="*/ 2147483647 h 1468" name="T15"/>
              <a:gd fmla="*/ 2147483647 w 2068" name="T16"/>
              <a:gd fmla="*/ 0 h 1468" name="T17"/>
              <a:gd fmla="*/ 2147483647 w 2068" name="T18"/>
              <a:gd fmla="*/ 2147483647 h 1468" name="T19"/>
              <a:gd fmla="*/ 2147483647 w 2068" name="T20"/>
              <a:gd fmla="*/ 2147483647 h 146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68" w="2068">
                <a:moveTo>
                  <a:pt x="1497" y="1468"/>
                </a:moveTo>
                <a:cubicBezTo>
                  <a:pt x="158" y="1468"/>
                  <a:pt x="158" y="1468"/>
                  <a:pt x="158" y="1468"/>
                </a:cubicBezTo>
                <a:cubicBezTo>
                  <a:pt x="71" y="1468"/>
                  <a:pt x="0" y="1397"/>
                  <a:pt x="0" y="1309"/>
                </a:cubicBezTo>
                <a:cubicBezTo>
                  <a:pt x="0" y="725"/>
                  <a:pt x="0" y="725"/>
                  <a:pt x="0" y="725"/>
                </a:cubicBezTo>
                <a:cubicBezTo>
                  <a:pt x="0" y="637"/>
                  <a:pt x="71" y="566"/>
                  <a:pt x="158" y="566"/>
                </a:cubicBezTo>
                <a:cubicBezTo>
                  <a:pt x="1497" y="566"/>
                  <a:pt x="1497" y="566"/>
                  <a:pt x="1497" y="566"/>
                </a:cubicBezTo>
                <a:cubicBezTo>
                  <a:pt x="1500" y="566"/>
                  <a:pt x="1503" y="566"/>
                  <a:pt x="1506" y="566"/>
                </a:cubicBezTo>
                <a:cubicBezTo>
                  <a:pt x="1806" y="557"/>
                  <a:pt x="2049" y="312"/>
                  <a:pt x="2067" y="4"/>
                </a:cubicBezTo>
                <a:cubicBezTo>
                  <a:pt x="2067" y="3"/>
                  <a:pt x="2067" y="1"/>
                  <a:pt x="2068" y="0"/>
                </a:cubicBezTo>
                <a:cubicBezTo>
                  <a:pt x="2068" y="897"/>
                  <a:pt x="2068" y="897"/>
                  <a:pt x="2068" y="897"/>
                </a:cubicBezTo>
                <a:cubicBezTo>
                  <a:pt x="2068" y="1212"/>
                  <a:pt x="1811" y="1468"/>
                  <a:pt x="1497" y="1468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矩形 24"/>
          <p:cNvSpPr>
            <a:spLocks noChangeArrowheads="1"/>
          </p:cNvSpPr>
          <p:nvPr/>
        </p:nvSpPr>
        <p:spPr bwMode="auto">
          <a:xfrm>
            <a:off x="4751388" y="2397125"/>
            <a:ext cx="5797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7185024" y="2314575"/>
            <a:ext cx="5797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2" name="矩形 26"/>
          <p:cNvSpPr>
            <a:spLocks noChangeArrowheads="1"/>
          </p:cNvSpPr>
          <p:nvPr/>
        </p:nvSpPr>
        <p:spPr bwMode="auto">
          <a:xfrm>
            <a:off x="7115174" y="4754563"/>
            <a:ext cx="5797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3" name="矩形 27"/>
          <p:cNvSpPr>
            <a:spLocks noChangeArrowheads="1"/>
          </p:cNvSpPr>
          <p:nvPr/>
        </p:nvSpPr>
        <p:spPr bwMode="auto">
          <a:xfrm>
            <a:off x="4708525" y="4675188"/>
            <a:ext cx="5797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4" name="TextBox 57"/>
          <p:cNvSpPr txBox="1"/>
          <p:nvPr/>
        </p:nvSpPr>
        <p:spPr bwMode="auto">
          <a:xfrm>
            <a:off x="1550988" y="2146300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</a:t>
            </a:r>
          </a:p>
        </p:txBody>
      </p:sp>
      <p:sp>
        <p:nvSpPr>
          <p:cNvPr id="15" name="TextBox 57"/>
          <p:cNvSpPr txBox="1"/>
          <p:nvPr/>
        </p:nvSpPr>
        <p:spPr bwMode="auto">
          <a:xfrm>
            <a:off x="8124824" y="2146300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</a:t>
            </a:r>
          </a:p>
        </p:txBody>
      </p:sp>
      <p:sp>
        <p:nvSpPr>
          <p:cNvPr id="17" name="TextBox 57"/>
          <p:cNvSpPr txBox="1"/>
          <p:nvPr/>
        </p:nvSpPr>
        <p:spPr bwMode="auto">
          <a:xfrm>
            <a:off x="1550988" y="4564063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</a:t>
            </a:r>
          </a:p>
        </p:txBody>
      </p:sp>
      <p:sp>
        <p:nvSpPr>
          <p:cNvPr id="18" name="TextBox 57"/>
          <p:cNvSpPr txBox="1"/>
          <p:nvPr/>
        </p:nvSpPr>
        <p:spPr bwMode="auto">
          <a:xfrm>
            <a:off x="8124824" y="4564063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  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62" name="矩形 61"/>
          <p:cNvSpPr/>
          <p:nvPr/>
        </p:nvSpPr>
        <p:spPr>
          <a:xfrm>
            <a:off x="1077913" y="1376363"/>
            <a:ext cx="3240087" cy="501650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1077913" y="1878013"/>
            <a:ext cx="3240087" cy="1658937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  <p:sp>
        <p:nvSpPr>
          <p:cNvPr id="64" name="矩形 63"/>
          <p:cNvSpPr/>
          <p:nvPr/>
        </p:nvSpPr>
        <p:spPr>
          <a:xfrm>
            <a:off x="4429125" y="1376363"/>
            <a:ext cx="3240088" cy="501650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4429125" y="1878013"/>
            <a:ext cx="3240088" cy="1658937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  <p:sp>
        <p:nvSpPr>
          <p:cNvPr id="66" name="矩形 65"/>
          <p:cNvSpPr/>
          <p:nvPr/>
        </p:nvSpPr>
        <p:spPr>
          <a:xfrm>
            <a:off x="7781925" y="1376363"/>
            <a:ext cx="3240088" cy="501650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7781925" y="1878013"/>
            <a:ext cx="3240088" cy="1658937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  <p:sp>
        <p:nvSpPr>
          <p:cNvPr id="68" name="矩形 67"/>
          <p:cNvSpPr/>
          <p:nvPr/>
        </p:nvSpPr>
        <p:spPr>
          <a:xfrm>
            <a:off x="1077913" y="3762375"/>
            <a:ext cx="3240087" cy="501650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1077913" y="4264025"/>
            <a:ext cx="3240087" cy="1658938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  <p:sp>
        <p:nvSpPr>
          <p:cNvPr id="70" name="矩形 69"/>
          <p:cNvSpPr/>
          <p:nvPr/>
        </p:nvSpPr>
        <p:spPr>
          <a:xfrm>
            <a:off x="4429125" y="3762375"/>
            <a:ext cx="3240088" cy="501650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4429125" y="4264025"/>
            <a:ext cx="3240088" cy="1658938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  <p:sp>
        <p:nvSpPr>
          <p:cNvPr id="72" name="矩形 71"/>
          <p:cNvSpPr/>
          <p:nvPr/>
        </p:nvSpPr>
        <p:spPr>
          <a:xfrm>
            <a:off x="7781925" y="3762375"/>
            <a:ext cx="3240088" cy="501650"/>
          </a:xfrm>
          <a:prstGeom prst="rect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en-US" b="1" lang="zh-CN" smtClean="0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7781925" y="4264025"/>
            <a:ext cx="3240088" cy="1658938"/>
          </a:xfrm>
          <a:prstGeom prst="rect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请在此添加您的文字内容，</a:t>
            </a:r>
          </a:p>
          <a:p>
            <a:pPr algn="l">
              <a:lnSpc>
                <a:spcPct val="130000"/>
              </a:lnSpc>
            </a:pPr>
            <a:r>
              <a:rPr altLang="zh-CN" lang="en-US" sz="1860">
                <a:solidFill>
                  <a:srgbClr val="43A13A"/>
                </a:solidFill>
                <a:cs typeface="+mn-ea"/>
                <a:sym typeface="+mn-lt"/>
              </a:rPr>
              <a:t>  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7" name="椭圆 14"/>
          <p:cNvSpPr/>
          <p:nvPr/>
        </p:nvSpPr>
        <p:spPr>
          <a:xfrm>
            <a:off x="5023485" y="2441893"/>
            <a:ext cx="2155825" cy="21542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4" name="任意多边形 15"/>
          <p:cNvSpPr/>
          <p:nvPr/>
        </p:nvSpPr>
        <p:spPr>
          <a:xfrm>
            <a:off x="1072198" y="1779905"/>
            <a:ext cx="4964112" cy="1677988"/>
          </a:xfrm>
          <a:custGeom>
            <a:gdLst>
              <a:gd fmla="*/ 0 w 4963098" name="txL"/>
              <a:gd fmla="*/ 0 h 1676733" name="txT"/>
              <a:gd fmla="*/ 4963098 w 4963098" name="txR"/>
              <a:gd fmla="*/ 1676733 h 1676733" name="txB"/>
            </a:gdLst>
            <a:cxnLst>
              <a:cxn ang="0">
                <a:pos x="4963098" y="0"/>
              </a:cxn>
              <a:cxn ang="0">
                <a:pos x="4963098" y="529569"/>
              </a:cxn>
              <a:cxn ang="0">
                <a:pos x="4904851" y="532510"/>
              </a:cxn>
              <a:cxn ang="0">
                <a:pos x="3822718" y="1614644"/>
              </a:cxn>
              <a:cxn ang="0">
                <a:pos x="3819744" y="1673539"/>
              </a:cxn>
              <a:cxn ang="0">
                <a:pos x="3461656" y="1673539"/>
              </a:cxn>
              <a:cxn ang="0">
                <a:pos x="3461656" y="1676733"/>
              </a:cxn>
              <a:cxn ang="0">
                <a:pos x="0" y="1676733"/>
              </a:cxn>
              <a:cxn ang="0">
                <a:pos x="0" y="1210789"/>
              </a:cxn>
              <a:cxn ang="0">
                <a:pos x="3317336" y="1210789"/>
              </a:cxn>
              <a:cxn ang="0">
                <a:pos x="3397184" y="997304"/>
              </a:cxn>
              <a:cxn ang="0">
                <a:pos x="4798481" y="8312"/>
              </a:cxn>
            </a:cxnLst>
            <a:rect b="txB" l="txL" r="txR" t="txT"/>
            <a:pathLst>
              <a:path h="1676733" w="4963098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5" name="任意多边形 16"/>
          <p:cNvSpPr/>
          <p:nvPr/>
        </p:nvSpPr>
        <p:spPr>
          <a:xfrm flipV="1" rot="-10800000">
            <a:off x="6182360" y="1783080"/>
            <a:ext cx="4946650" cy="1673225"/>
          </a:xfrm>
          <a:custGeom>
            <a:gdLst>
              <a:gd fmla="*/ 0 w 4946769" name="txL"/>
              <a:gd fmla="*/ 0 h 1673539" name="txT"/>
              <a:gd fmla="*/ 4946769 w 4946769" name="txR"/>
              <a:gd fmla="*/ 1673539 h 1673539" name="txB"/>
            </a:gdLst>
            <a:cxnLst>
              <a:cxn ang="0">
                <a:pos x="4946769" y="0"/>
              </a:cxn>
              <a:cxn ang="0">
                <a:pos x="4782152" y="8312"/>
              </a:cxn>
              <a:cxn ang="0">
                <a:pos x="3380855" y="997304"/>
              </a:cxn>
              <a:cxn ang="0">
                <a:pos x="3303396" y="1204401"/>
              </a:cxn>
              <a:cxn ang="0">
                <a:pos x="0" y="1204401"/>
              </a:cxn>
              <a:cxn ang="0">
                <a:pos x="0" y="1670345"/>
              </a:cxn>
              <a:cxn ang="0">
                <a:pos x="3215503" y="1670345"/>
              </a:cxn>
              <a:cxn ang="0">
                <a:pos x="3215352" y="1673539"/>
              </a:cxn>
              <a:cxn ang="0">
                <a:pos x="3803415" y="1673539"/>
              </a:cxn>
              <a:cxn ang="0">
                <a:pos x="3806389" y="1614644"/>
              </a:cxn>
              <a:cxn ang="0">
                <a:pos x="4888522" y="532510"/>
              </a:cxn>
              <a:cxn ang="0">
                <a:pos x="4946769" y="529569"/>
              </a:cxn>
            </a:cxnLst>
            <a:rect b="txB" l="txL" r="txR" t="txT"/>
            <a:pathLst>
              <a:path h="1673539" w="494676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7"/>
          <p:cNvSpPr/>
          <p:nvPr/>
        </p:nvSpPr>
        <p:spPr>
          <a:xfrm rot="10800000">
            <a:off x="6182360" y="3594418"/>
            <a:ext cx="4946650" cy="1676400"/>
          </a:xfrm>
          <a:custGeom>
            <a:gdLst>
              <a:gd fmla="*/ 0 w 4946769" name="txL"/>
              <a:gd fmla="*/ 0 h 1676733" name="txT"/>
              <a:gd fmla="*/ 4946769 w 4946769" name="txR"/>
              <a:gd fmla="*/ 1676733 h 1676733" name="txB"/>
            </a:gdLst>
            <a:cxnLst>
              <a:cxn ang="0">
                <a:pos x="3461656" y="1676733"/>
              </a:cxn>
              <a:cxn ang="0">
                <a:pos x="0" y="1676733"/>
              </a:cxn>
              <a:cxn ang="0">
                <a:pos x="0" y="1210789"/>
              </a:cxn>
              <a:cxn ang="0">
                <a:pos x="3301007" y="1210789"/>
              </a:cxn>
              <a:cxn ang="0">
                <a:pos x="3380855" y="997304"/>
              </a:cxn>
              <a:cxn ang="0">
                <a:pos x="4782152" y="8312"/>
              </a:cxn>
              <a:cxn ang="0">
                <a:pos x="4946769" y="0"/>
              </a:cxn>
              <a:cxn ang="0">
                <a:pos x="4946769" y="529569"/>
              </a:cxn>
              <a:cxn ang="0">
                <a:pos x="4888522" y="532510"/>
              </a:cxn>
              <a:cxn ang="0">
                <a:pos x="3806389" y="1614644"/>
              </a:cxn>
              <a:cxn ang="0">
                <a:pos x="3803415" y="1673539"/>
              </a:cxn>
              <a:cxn ang="0">
                <a:pos x="3461656" y="1673539"/>
              </a:cxn>
            </a:cxnLst>
            <a:rect b="txB" l="txL" r="txR" t="txT"/>
            <a:pathLst>
              <a:path h="1676733" w="4946769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任意多边形 18"/>
          <p:cNvSpPr/>
          <p:nvPr/>
        </p:nvSpPr>
        <p:spPr>
          <a:xfrm flipV="1">
            <a:off x="1072198" y="3597593"/>
            <a:ext cx="4964112" cy="1673225"/>
          </a:xfrm>
          <a:custGeom>
            <a:gdLst>
              <a:gd fmla="*/ 0 w 4963097" name="txL"/>
              <a:gd fmla="*/ 0 h 1673539" name="txT"/>
              <a:gd fmla="*/ 4963097 w 4963097" name="txR"/>
              <a:gd fmla="*/ 1673539 h 1673539" name="txB"/>
            </a:gdLst>
            <a:cxnLst>
              <a:cxn ang="0">
                <a:pos x="3231680" y="1673539"/>
              </a:cxn>
              <a:cxn ang="0">
                <a:pos x="3819743" y="1673539"/>
              </a:cxn>
              <a:cxn ang="0">
                <a:pos x="3822717" y="1614644"/>
              </a:cxn>
              <a:cxn ang="0">
                <a:pos x="4904850" y="532510"/>
              </a:cxn>
              <a:cxn ang="0">
                <a:pos x="4963097" y="529569"/>
              </a:cxn>
              <a:cxn ang="0">
                <a:pos x="4963097" y="0"/>
              </a:cxn>
              <a:cxn ang="0">
                <a:pos x="4798480" y="8312"/>
              </a:cxn>
              <a:cxn ang="0">
                <a:pos x="3397183" y="997304"/>
              </a:cxn>
              <a:cxn ang="0">
                <a:pos x="3319938" y="1203828"/>
              </a:cxn>
              <a:cxn ang="0">
                <a:pos x="0" y="1203828"/>
              </a:cxn>
              <a:cxn ang="0">
                <a:pos x="0" y="1669772"/>
              </a:cxn>
              <a:cxn ang="0">
                <a:pos x="3231859" y="1669772"/>
              </a:cxn>
            </a:cxnLst>
            <a:rect b="txB" l="txL" r="txR" t="txT"/>
            <a:pathLst>
              <a:path h="1673539" w="4963097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 22"/>
          <p:cNvSpPr/>
          <p:nvPr/>
        </p:nvSpPr>
        <p:spPr>
          <a:xfrm>
            <a:off x="8227061" y="3019743"/>
            <a:ext cx="165449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6" name="文本框 22"/>
          <p:cNvSpPr/>
          <p:nvPr/>
        </p:nvSpPr>
        <p:spPr>
          <a:xfrm>
            <a:off x="8188324" y="3594417"/>
            <a:ext cx="165449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7" name="文本框 22"/>
          <p:cNvSpPr/>
          <p:nvPr/>
        </p:nvSpPr>
        <p:spPr>
          <a:xfrm>
            <a:off x="2049145" y="3594417"/>
            <a:ext cx="165449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8" name="文本框 22"/>
          <p:cNvSpPr/>
          <p:nvPr/>
        </p:nvSpPr>
        <p:spPr>
          <a:xfrm>
            <a:off x="2019935" y="2972753"/>
            <a:ext cx="165449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27022" y="4159801"/>
            <a:ext cx="2689274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65755" y="2344971"/>
            <a:ext cx="2689274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48041" y="2277026"/>
            <a:ext cx="2689274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2476" y="4159801"/>
            <a:ext cx="2689274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0" name="矩形 19"/>
          <p:cNvSpPr/>
          <p:nvPr/>
        </p:nvSpPr>
        <p:spPr>
          <a:xfrm>
            <a:off x="1456690" y="2207895"/>
            <a:ext cx="4905375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1456690" y="1673225"/>
            <a:ext cx="30518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800850" y="1778635"/>
            <a:ext cx="3714750" cy="3759200"/>
            <a:chOff x="10635" y="3356"/>
            <a:chExt cx="5850" cy="5920"/>
          </a:xfrm>
          <a:solidFill>
            <a:srgbClr val="6DA8CD"/>
          </a:solidFill>
        </p:grpSpPr>
        <p:sp>
          <p:nvSpPr>
            <p:cNvPr id="30" name="椭圆 29"/>
            <p:cNvSpPr/>
            <p:nvPr/>
          </p:nvSpPr>
          <p:spPr>
            <a:xfrm>
              <a:off x="10635" y="3356"/>
              <a:ext cx="5850" cy="54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同心圆 30"/>
            <p:cNvSpPr/>
            <p:nvPr/>
          </p:nvSpPr>
          <p:spPr>
            <a:xfrm>
              <a:off x="11122" y="3755"/>
              <a:ext cx="4875" cy="4676"/>
            </a:xfrm>
            <a:prstGeom prst="donut">
              <a:avLst>
                <a:gd fmla="val 16415" name="adj"/>
              </a:avLst>
            </a:prstGeom>
            <a:solidFill>
              <a:srgbClr val="DE7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13230" y="9262"/>
              <a:ext cx="0" cy="1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086090" y="2943860"/>
            <a:ext cx="1143635" cy="1146810"/>
            <a:chOff x="6895" y="4033"/>
            <a:chExt cx="768" cy="770"/>
          </a:xfrm>
          <a:solidFill>
            <a:schemeClr val="bg1"/>
          </a:solidFill>
        </p:grpSpPr>
        <p:sp>
          <p:nvSpPr>
            <p:cNvPr id="132" name="AutoShape 123"/>
            <p:cNvSpPr/>
            <p:nvPr/>
          </p:nvSpPr>
          <p:spPr bwMode="auto">
            <a:xfrm>
              <a:off x="6895" y="4033"/>
              <a:ext cx="768" cy="77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3" name="AutoShape 124"/>
            <p:cNvSpPr/>
            <p:nvPr/>
          </p:nvSpPr>
          <p:spPr bwMode="auto">
            <a:xfrm>
              <a:off x="7110" y="4248"/>
              <a:ext cx="338" cy="33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4" name="AutoShape 125"/>
            <p:cNvSpPr/>
            <p:nvPr/>
          </p:nvSpPr>
          <p:spPr bwMode="auto">
            <a:xfrm>
              <a:off x="7183" y="4318"/>
              <a:ext cx="192" cy="19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9" name="TextBox 76"/>
          <p:cNvSpPr txBox="1"/>
          <p:nvPr/>
        </p:nvSpPr>
        <p:spPr>
          <a:xfrm>
            <a:off x="1456690" y="3778250"/>
            <a:ext cx="30518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1456690" y="4514850"/>
            <a:ext cx="4905375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6" name="椭圆 25"/>
          <p:cNvSpPr/>
          <p:nvPr/>
        </p:nvSpPr>
        <p:spPr>
          <a:xfrm>
            <a:off x="1348740" y="2116455"/>
            <a:ext cx="1769745" cy="1769745"/>
          </a:xfrm>
          <a:prstGeom prst="ellipse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1860550" y="2574290"/>
            <a:ext cx="746760" cy="854710"/>
          </a:xfrm>
          <a:custGeom>
            <a:gdLst>
              <a:gd fmla="*/ 2809875 w 4627563" name="T0"/>
              <a:gd fmla="*/ 4811712 h 5299074" name="T1"/>
              <a:gd fmla="*/ 2745224 w 4627563" name="T2"/>
              <a:gd fmla="*/ 4870449 h 5299074" name="T3"/>
              <a:gd fmla="*/ 2693583 w 4627563" name="T4"/>
              <a:gd fmla="*/ 4799805 h 5299074" name="T5"/>
              <a:gd fmla="*/ 3054173 w 4627563" name="T6"/>
              <a:gd fmla="*/ 4245768 h 5299074" name="T7"/>
              <a:gd fmla="*/ 3143251 w 4627563" name="T8"/>
              <a:gd fmla="*/ 4339034 h 5299074" name="T9"/>
              <a:gd fmla="*/ 3063717 w 4627563" name="T10"/>
              <a:gd fmla="*/ 4441428 h 5299074" name="T11"/>
              <a:gd fmla="*/ 2956345 w 4627563" name="T12"/>
              <a:gd fmla="*/ 4391421 h 5299074" name="T13"/>
              <a:gd fmla="*/ 2973843 w 4627563" name="T14"/>
              <a:gd fmla="*/ 4273946 h 5299074" name="T15"/>
              <a:gd fmla="*/ 3313113 w 4627563" name="T16"/>
              <a:gd fmla="*/ 3781821 h 5299074" name="T17"/>
              <a:gd fmla="*/ 3390107 w 4627563" name="T18"/>
              <a:gd fmla="*/ 3842543 h 5299074" name="T19"/>
              <a:gd fmla="*/ 3397647 w 4627563" name="T20"/>
              <a:gd fmla="*/ 3943746 h 5299074" name="T21"/>
              <a:gd fmla="*/ 3329782 w 4627563" name="T22"/>
              <a:gd fmla="*/ 4014787 h 5299074" name="T23"/>
              <a:gd fmla="*/ 3228578 w 4627563" name="T24"/>
              <a:gd fmla="*/ 4012009 h 5299074" name="T25"/>
              <a:gd fmla="*/ 3164681 w 4627563" name="T26"/>
              <a:gd fmla="*/ 3937793 h 5299074" name="T27"/>
              <a:gd fmla="*/ 3176984 w 4627563" name="T28"/>
              <a:gd fmla="*/ 3837781 h 5299074" name="T29"/>
              <a:gd fmla="*/ 3257153 w 4627563" name="T30"/>
              <a:gd fmla="*/ 3780631 h 5299074" name="T31"/>
              <a:gd fmla="*/ 2749233 w 4627563" name="T32"/>
              <a:gd fmla="*/ 3662481 h 5299074" name="T33"/>
              <a:gd fmla="*/ 2837260 w 4627563" name="T34"/>
              <a:gd fmla="*/ 3818473 h 5299074" name="T35"/>
              <a:gd fmla="*/ 2780558 w 4627563" name="T36"/>
              <a:gd fmla="*/ 3991178 h 5299074" name="T37"/>
              <a:gd fmla="*/ 2616002 w 4627563" name="T38"/>
              <a:gd fmla="*/ 4064000 h 5299074" name="T39"/>
              <a:gd fmla="*/ 2451446 w 4627563" name="T40"/>
              <a:gd fmla="*/ 3991178 h 5299074" name="T41"/>
              <a:gd fmla="*/ 2395140 w 4627563" name="T42"/>
              <a:gd fmla="*/ 3818473 h 5299074" name="T43"/>
              <a:gd fmla="*/ 2483167 w 4627563" name="T44"/>
              <a:gd fmla="*/ 3662481 h 5299074" name="T45"/>
              <a:gd fmla="*/ 2204869 w 4627563" name="T46"/>
              <a:gd fmla="*/ 3415897 h 5299074" name="T47"/>
              <a:gd fmla="*/ 2282395 w 4627563" name="T48"/>
              <a:gd fmla="*/ 3464853 h 5299074" name="T49"/>
              <a:gd fmla="*/ 2298297 w 4627563" name="T50"/>
              <a:gd fmla="*/ 3556447 h 5299074" name="T51"/>
              <a:gd fmla="*/ 2241843 w 4627563" name="T52"/>
              <a:gd fmla="*/ 3627907 h 5299074" name="T53"/>
              <a:gd fmla="*/ 2148415 w 4627563" name="T54"/>
              <a:gd fmla="*/ 3634619 h 5299074" name="T55"/>
              <a:gd fmla="*/ 2082419 w 4627563" name="T56"/>
              <a:gd fmla="*/ 3572634 h 5299074" name="T57"/>
              <a:gd fmla="*/ 2084805 w 4627563" name="T58"/>
              <a:gd fmla="*/ 3479065 h 5299074" name="T59"/>
              <a:gd fmla="*/ 2153583 w 4627563" name="T60"/>
              <a:gd fmla="*/ 3419845 h 5299074" name="T61"/>
              <a:gd fmla="*/ 2956426 w 4627563" name="T62"/>
              <a:gd fmla="*/ 3238079 h 5299074" name="T63"/>
              <a:gd fmla="*/ 3038085 w 4627563" name="T64"/>
              <a:gd fmla="*/ 3342332 h 5299074" name="T65"/>
              <a:gd fmla="*/ 3015093 w 4627563" name="T66"/>
              <a:gd fmla="*/ 3476712 h 5299074" name="T67"/>
              <a:gd fmla="*/ 2902515 w 4627563" name="T68"/>
              <a:gd fmla="*/ 3548065 h 5299074" name="T69"/>
              <a:gd fmla="*/ 2771703 w 4627563" name="T70"/>
              <a:gd fmla="*/ 3511992 h 5299074" name="T71"/>
              <a:gd fmla="*/ 2711450 w 4627563" name="T72"/>
              <a:gd fmla="*/ 3392675 h 5299074" name="T73"/>
              <a:gd fmla="*/ 2760207 w 4627563" name="T74"/>
              <a:gd fmla="*/ 3266620 h 5299074" name="T75"/>
              <a:gd fmla="*/ 1341242 w 4627563" name="T76"/>
              <a:gd fmla="*/ 3000374 h 5299074" name="T77"/>
              <a:gd fmla="*/ 403620 w 4627563" name="T78"/>
              <a:gd fmla="*/ 4688870 h 5299074" name="T79"/>
              <a:gd fmla="*/ 498850 w 4627563" name="T80"/>
              <a:gd fmla="*/ 4903704 h 5299074" name="T81"/>
              <a:gd fmla="*/ 4005310 w 4627563" name="T82"/>
              <a:gd fmla="*/ 5016085 h 5299074" name="T83"/>
              <a:gd fmla="*/ 4184661 w 4627563" name="T84"/>
              <a:gd fmla="*/ 4815944 h 5299074" name="T85"/>
              <a:gd fmla="*/ 4235053 w 4627563" name="T86"/>
              <a:gd fmla="*/ 4552265 h 5299074" name="T87"/>
              <a:gd fmla="*/ 3271841 w 4627563" name="T88"/>
              <a:gd fmla="*/ 3015685 h 5299074" name="T89"/>
              <a:gd fmla="*/ 2892903 w 4627563" name="T90"/>
              <a:gd fmla="*/ 3076933 h 5299074" name="T91"/>
              <a:gd fmla="*/ 1694982 w 4627563" name="T92"/>
              <a:gd fmla="*/ 3074149 h 5299074" name="T93"/>
              <a:gd fmla="*/ 1349374 w 4627563" name="T94"/>
              <a:gd fmla="*/ 3013299 h 5299074" name="T95"/>
              <a:gd fmla="*/ 2995870 w 4627563" name="T96"/>
              <a:gd fmla="*/ 46427 h 5299074" name="T97"/>
              <a:gd fmla="*/ 3112958 w 4627563" name="T98"/>
              <a:gd fmla="*/ 207534 h 5299074" name="T99"/>
              <a:gd fmla="*/ 3105417 w 4627563" name="T100"/>
              <a:gd fmla="*/ 379356 h 5299074" name="T101"/>
              <a:gd fmla="*/ 4604543 w 4627563" name="T102"/>
              <a:gd fmla="*/ 4495920 h 5299074" name="T103"/>
              <a:gd fmla="*/ 4621213 w 4627563" name="T104"/>
              <a:gd fmla="*/ 4792341 h 5299074" name="T105"/>
              <a:gd fmla="*/ 4525161 w 4627563" name="T106"/>
              <a:gd fmla="*/ 5066144 h 5299074" name="T107"/>
              <a:gd fmla="*/ 4255659 w 4627563" name="T108"/>
              <a:gd fmla="*/ 5299074 h 5299074" name="T109"/>
              <a:gd fmla="*/ 113119 w 4627563" name="T110"/>
              <a:gd fmla="*/ 5082016 h 5299074" name="T111"/>
              <a:gd fmla="*/ 8335 w 4627563" name="T112"/>
              <a:gd fmla="*/ 4807817 h 5299074" name="T113"/>
              <a:gd fmla="*/ 20640 w 4627563" name="T114"/>
              <a:gd fmla="*/ 4504649 h 5299074" name="T115"/>
              <a:gd fmla="*/ 1525322 w 4627563" name="T116"/>
              <a:gd fmla="*/ 390466 h 5299074" name="T117"/>
              <a:gd fmla="*/ 1512224 w 4627563" name="T118"/>
              <a:gd fmla="*/ 217058 h 5299074" name="T119"/>
              <a:gd fmla="*/ 1623358 w 4627563" name="T120"/>
              <a:gd fmla="*/ 52776 h 529907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299074" w="4627563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74465" y="2116455"/>
            <a:ext cx="1769745" cy="1769745"/>
          </a:xfrm>
          <a:prstGeom prst="ellipse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4516120" y="2574290"/>
            <a:ext cx="687070" cy="854710"/>
          </a:xfrm>
          <a:custGeom>
            <a:gdLst>
              <a:gd fmla="*/ 1652585 w 5505447" name="T0"/>
              <a:gd fmla="*/ 4997450 h 6858000" name="T1"/>
              <a:gd fmla="*/ 1652586 w 5505447" name="T2"/>
              <a:gd fmla="*/ 4335463 h 6858000" name="T3"/>
              <a:gd fmla="*/ 4694235 w 5505447" name="T4"/>
              <a:gd fmla="*/ 4089400 h 6858000" name="T5"/>
              <a:gd fmla="*/ 3722685 w 5505447" name="T6"/>
              <a:gd fmla="*/ 3795713 h 6858000" name="T7"/>
              <a:gd fmla="*/ 2624135 w 5505447" name="T8"/>
              <a:gd fmla="*/ 3611563 h 6858000" name="T9"/>
              <a:gd fmla="*/ 2881310 w 5505447" name="T10"/>
              <a:gd fmla="*/ 4089401 h 6858000" name="T11"/>
              <a:gd fmla="*/ 3722685 w 5505447" name="T12"/>
              <a:gd fmla="*/ 3071816 h 6858000" name="T13"/>
              <a:gd fmla="*/ 2624135 w 5505447" name="T14"/>
              <a:gd fmla="*/ 2995616 h 6858000" name="T15"/>
              <a:gd fmla="*/ 3722685 w 5505447" name="T16"/>
              <a:gd fmla="*/ 2703514 h 6858000" name="T17"/>
              <a:gd fmla="*/ 3544885 w 5505447" name="T18"/>
              <a:gd fmla="*/ 2517776 h 6858000" name="T19"/>
              <a:gd fmla="*/ 811212 w 5505447" name="T20"/>
              <a:gd fmla="*/ 3181354 h 6858000" name="T21"/>
              <a:gd fmla="*/ 1652588 w 5505447" name="T22"/>
              <a:gd fmla="*/ 1979617 h 6858000" name="T23"/>
              <a:gd fmla="*/ 2624135 w 5505447" name="T24"/>
              <a:gd fmla="*/ 1903417 h 6858000" name="T25"/>
              <a:gd fmla="*/ 1652588 w 5505447" name="T26"/>
              <a:gd fmla="*/ 1609729 h 6858000" name="T27"/>
              <a:gd fmla="*/ 3544885 w 5505447" name="T28"/>
              <a:gd fmla="*/ 1609728 h 6858000" name="T29"/>
              <a:gd fmla="*/ 4728059 w 5505447" name="T30"/>
              <a:gd fmla="*/ 5365062 h 6858000" name="T31"/>
              <a:gd fmla="*/ 550863 w 5505447" name="T32"/>
              <a:gd fmla="*/ 830266 h 6858000" name="T33"/>
              <a:gd fmla="*/ 3519813 w 5505447" name="T34"/>
              <a:gd fmla="*/ 482329 h 6858000" name="T35"/>
              <a:gd fmla="*/ 3474335 w 5505447" name="T36"/>
              <a:gd fmla="*/ 533264 h 6858000" name="T37"/>
              <a:gd fmla="*/ 3463913 w 5505447" name="T38"/>
              <a:gd fmla="*/ 603618 h 6858000" name="T39"/>
              <a:gd fmla="*/ 3493284 w 5505447" name="T40"/>
              <a:gd fmla="*/ 665695 h 6858000" name="T41"/>
              <a:gd fmla="*/ 3551394 w 5505447" name="T42"/>
              <a:gd fmla="*/ 701349 h 6858000" name="T43"/>
              <a:gd fmla="*/ 3622453 w 5505447" name="T44"/>
              <a:gd fmla="*/ 697848 h 6858000" name="T45"/>
              <a:gd fmla="*/ 3676773 w 5505447" name="T46"/>
              <a:gd fmla="*/ 656781 h 6858000" name="T47"/>
              <a:gd fmla="*/ 3700143 w 5505447" name="T48"/>
              <a:gd fmla="*/ 591521 h 6858000" name="T49"/>
              <a:gd fmla="*/ 3683405 w 5505447" name="T50"/>
              <a:gd fmla="*/ 523077 h 6858000" name="T51"/>
              <a:gd fmla="*/ 3632875 w 5505447" name="T52"/>
              <a:gd fmla="*/ 477235 h 6858000" name="T53"/>
              <a:gd fmla="*/ 1963242 w 5505447" name="T54"/>
              <a:gd fmla="*/ 465775 h 6858000" name="T55"/>
              <a:gd fmla="*/ 1899340 w 5505447" name="T56"/>
              <a:gd fmla="*/ 492516 h 6858000" name="T57"/>
              <a:gd fmla="*/ 1861189 w 5505447" name="T58"/>
              <a:gd fmla="*/ 549499 h 6858000" name="T59"/>
              <a:gd fmla="*/ 1861189 w 5505447" name="T60"/>
              <a:gd fmla="*/ 620808 h 6858000" name="T61"/>
              <a:gd fmla="*/ 1899340 w 5505447" name="T62"/>
              <a:gd fmla="*/ 677792 h 6858000" name="T63"/>
              <a:gd fmla="*/ 1963242 w 5505447" name="T64"/>
              <a:gd fmla="*/ 704533 h 6858000" name="T65"/>
              <a:gd fmla="*/ 2032549 w 5505447" name="T66"/>
              <a:gd fmla="*/ 690526 h 6858000" name="T67"/>
              <a:gd fmla="*/ 2080873 w 5505447" name="T68"/>
              <a:gd fmla="*/ 642456 h 6858000" name="T69"/>
              <a:gd fmla="*/ 2094861 w 5505447" name="T70"/>
              <a:gd fmla="*/ 572739 h 6858000" name="T71"/>
              <a:gd fmla="*/ 2067838 w 5505447" name="T72"/>
              <a:gd fmla="*/ 509070 h 6858000" name="T73"/>
              <a:gd fmla="*/ 2010930 w 5505447" name="T74"/>
              <a:gd fmla="*/ 470550 h 6858000" name="T75"/>
              <a:gd fmla="*/ 4885370 w 5505447" name="T76"/>
              <a:gd fmla="*/ 295278 h 6858000" name="T77"/>
              <a:gd fmla="*/ 5069837 w 5505447" name="T78"/>
              <a:gd fmla="*/ 323534 h 6858000" name="T79"/>
              <a:gd fmla="*/ 5232080 w 5505447" name="T80"/>
              <a:gd fmla="*/ 401318 h 6858000" name="T81"/>
              <a:gd fmla="*/ 5363842 w 5505447" name="T82"/>
              <a:gd fmla="*/ 521327 h 6858000" name="T83"/>
              <a:gd fmla="*/ 5456552 w 5505447" name="T84"/>
              <a:gd fmla="*/ 674037 h 6858000" name="T85"/>
              <a:gd fmla="*/ 5502272 w 5505447" name="T86"/>
              <a:gd fmla="*/ 852146 h 6858000" name="T87"/>
              <a:gd fmla="*/ 5495605 w 5505447" name="T88"/>
              <a:gd fmla="*/ 6347485 h 6858000" name="T89"/>
              <a:gd fmla="*/ 5437502 w 5505447" name="T90"/>
              <a:gd fmla="*/ 6520197 h 6858000" name="T91"/>
              <a:gd fmla="*/ 5333997 w 5505447" name="T92"/>
              <a:gd fmla="*/ 6665922 h 6858000" name="T93"/>
              <a:gd fmla="*/ 5193980 w 5505447" name="T94"/>
              <a:gd fmla="*/ 6775772 h 6858000" name="T95"/>
              <a:gd fmla="*/ 5025387 w 5505447" name="T96"/>
              <a:gd fmla="*/ 6842126 h 6858000" name="T97"/>
              <a:gd fmla="*/ 588010 w 5505447" name="T98"/>
              <a:gd fmla="*/ 6857048 h 6858000" name="T99"/>
              <a:gd fmla="*/ 406718 w 5505447" name="T100"/>
              <a:gd fmla="*/ 6820220 h 6858000" name="T101"/>
              <a:gd fmla="*/ 248920 w 5505447" name="T102"/>
              <a:gd fmla="*/ 6734499 h 6858000" name="T103"/>
              <a:gd fmla="*/ 123190 w 5505447" name="T104"/>
              <a:gd fmla="*/ 6609092 h 6858000" name="T105"/>
              <a:gd fmla="*/ 37465 w 5505447" name="T106"/>
              <a:gd fmla="*/ 6450985 h 6858000" name="T107"/>
              <a:gd fmla="*/ 953 w 5505447" name="T108"/>
              <a:gd fmla="*/ 6270019 h 6858000" name="T109"/>
              <a:gd fmla="*/ 15875 w 5505447" name="T110"/>
              <a:gd fmla="*/ 775315 h 6858000" name="T111"/>
              <a:gd fmla="*/ 82233 w 5505447" name="T112"/>
              <a:gd fmla="*/ 606731 h 6858000" name="T113"/>
              <a:gd fmla="*/ 192088 w 5505447" name="T114"/>
              <a:gd fmla="*/ 466720 h 6858000" name="T115"/>
              <a:gd fmla="*/ 337820 w 5505447" name="T116"/>
              <a:gd fmla="*/ 363220 h 6858000" name="T117"/>
              <a:gd fmla="*/ 510223 w 5505447" name="T118"/>
              <a:gd fmla="*/ 305120 h 685800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6858000" w="5505447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00190" y="2117090"/>
            <a:ext cx="1769745" cy="1769745"/>
          </a:xfrm>
          <a:prstGeom prst="ellipse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7094220" y="2603500"/>
            <a:ext cx="781050" cy="795655"/>
          </a:xfrm>
          <a:custGeom>
            <a:gdLst>
              <a:gd fmla="*/ 1088909 w 1944688" name="T0"/>
              <a:gd fmla="*/ 1478020 h 1979613" name="T1"/>
              <a:gd fmla="*/ 1105805 w 1944688" name="T2"/>
              <a:gd fmla="*/ 1615987 h 1979613" name="T3"/>
              <a:gd fmla="*/ 979564 w 1944688" name="T4"/>
              <a:gd fmla="*/ 1431925 h 1979613" name="T5"/>
              <a:gd fmla="*/ 811133 w 1944688" name="T6"/>
              <a:gd fmla="*/ 1321868 h 1979613" name="T7"/>
              <a:gd fmla="*/ 770571 w 1944688" name="T8"/>
              <a:gd fmla="*/ 1208449 h 1979613" name="T9"/>
              <a:gd fmla="*/ 827928 w 1944688" name="T10"/>
              <a:gd fmla="*/ 1109921 h 1979613" name="T11"/>
              <a:gd fmla="*/ 1112606 w 1944688" name="T12"/>
              <a:gd fmla="*/ 674053 h 1979613" name="T13"/>
              <a:gd fmla="*/ 1149350 w 1944688" name="T14"/>
              <a:gd fmla="*/ 766128 h 1979613" name="T15"/>
              <a:gd fmla="*/ 1085682 w 1944688" name="T16"/>
              <a:gd fmla="*/ 922338 h 1979613" name="T17"/>
              <a:gd fmla="*/ 916605 w 1944688" name="T18"/>
              <a:gd fmla="*/ 541568 h 1979613" name="T19"/>
              <a:gd fmla="*/ 864200 w 1944688" name="T20"/>
              <a:gd fmla="*/ 1004409 h 1979613" name="T21"/>
              <a:gd fmla="*/ 743510 w 1944688" name="T22"/>
              <a:gd fmla="*/ 1114247 h 1979613" name="T23"/>
              <a:gd fmla="*/ 749545 w 1944688" name="T24"/>
              <a:gd fmla="*/ 1320271 h 1979613" name="T25"/>
              <a:gd fmla="*/ 863882 w 1944688" name="T26"/>
              <a:gd fmla="*/ 1423442 h 1979613" name="T27"/>
              <a:gd fmla="*/ 1035388 w 1944688" name="T28"/>
              <a:gd fmla="*/ 1692004 h 1979613" name="T29"/>
              <a:gd fmla="*/ 1135434 w 1944688" name="T30"/>
              <a:gd fmla="*/ 1598357 h 1979613" name="T31"/>
              <a:gd fmla="*/ 1087158 w 1944688" name="T32"/>
              <a:gd fmla="*/ 1425029 h 1979613" name="T33"/>
              <a:gd fmla="*/ 1029672 w 1944688" name="T34"/>
              <a:gd fmla="*/ 1070121 h 1979613" name="T35"/>
              <a:gd fmla="*/ 1170370 w 1944688" name="T36"/>
              <a:gd fmla="*/ 968220 h 1979613" name="T37"/>
              <a:gd fmla="*/ 1219598 w 1944688" name="T38"/>
              <a:gd fmla="*/ 767275 h 1979613" name="T39"/>
              <a:gd fmla="*/ 1157348 w 1944688" name="T40"/>
              <a:gd fmla="*/ 597122 h 1979613" name="T41"/>
              <a:gd fmla="*/ 995370 w 1944688" name="T42"/>
              <a:gd fmla="*/ 529823 h 1979613" name="T43"/>
              <a:gd fmla="*/ 888020 w 1944688" name="T44"/>
              <a:gd fmla="*/ 312370 h 1979613" name="T45"/>
              <a:gd fmla="*/ 871505 w 1944688" name="T46"/>
              <a:gd fmla="*/ 408875 h 1979613" name="T47"/>
              <a:gd fmla="*/ 969327 w 1944688" name="T48"/>
              <a:gd fmla="*/ 472999 h 1979613" name="T49"/>
              <a:gd fmla="*/ 1059209 w 1944688" name="T50"/>
              <a:gd fmla="*/ 399351 h 1979613" name="T51"/>
              <a:gd fmla="*/ 1026813 w 1944688" name="T52"/>
              <a:gd fmla="*/ 299037 h 1979613" name="T53"/>
              <a:gd fmla="*/ 1190379 w 1944688" name="T54"/>
              <a:gd fmla="*/ 1270 h 1979613" name="T55"/>
              <a:gd fmla="*/ 1266286 w 1944688" name="T56"/>
              <a:gd fmla="*/ 52379 h 1979613" name="T57"/>
              <a:gd fmla="*/ 1285978 w 1944688" name="T58"/>
              <a:gd fmla="*/ 375543 h 1979613" name="T59"/>
              <a:gd fmla="*/ 1339335 w 1944688" name="T60"/>
              <a:gd fmla="*/ 412367 h 1979613" name="T61"/>
              <a:gd fmla="*/ 1627402 w 1944688" name="T62"/>
              <a:gd fmla="*/ 266975 h 1979613" name="T63"/>
              <a:gd fmla="*/ 1713155 w 1944688" name="T64"/>
              <a:gd fmla="*/ 299037 h 1979613" name="T65"/>
              <a:gd fmla="*/ 1944688 w 1944688" name="T66"/>
              <a:gd fmla="*/ 730768 h 1979613" name="T67"/>
              <a:gd fmla="*/ 1900224 w 1944688" name="T68"/>
              <a:gd fmla="*/ 811083 h 1979613" name="T69"/>
              <a:gd fmla="*/ 1646458 w 1944688" name="T70"/>
              <a:gd fmla="*/ 985997 h 1979613" name="T71"/>
              <a:gd fmla="*/ 1891013 w 1944688" name="T72"/>
              <a:gd fmla="*/ 1162499 h 1979613" name="T73"/>
              <a:gd fmla="*/ 1943735 w 1944688" name="T74"/>
              <a:gd fmla="*/ 1238369 h 1979613" name="T75"/>
              <a:gd fmla="*/ 1720142 w 1944688" name="T76"/>
              <a:gd fmla="*/ 1672640 h 1979613" name="T77"/>
              <a:gd fmla="*/ 1637883 w 1944688" name="T78"/>
              <a:gd fmla="*/ 1712956 h 1979613" name="T79"/>
              <a:gd fmla="*/ 1347910 w 1944688" name="T80"/>
              <a:gd fmla="*/ 1568199 h 1979613" name="T81"/>
              <a:gd fmla="*/ 1289471 w 1944688" name="T82"/>
              <a:gd fmla="*/ 1595817 h 1979613" name="T83"/>
              <a:gd fmla="*/ 1271050 w 1944688" name="T84"/>
              <a:gd fmla="*/ 1918028 h 1979613" name="T85"/>
              <a:gd fmla="*/ 1200542 w 1944688" name="T86"/>
              <a:gd fmla="*/ 1976121 h 1979613" name="T87"/>
              <a:gd fmla="*/ 710797 w 1944688" name="T88"/>
              <a:gd fmla="*/ 1960884 h 1979613" name="T89"/>
              <a:gd fmla="*/ 663474 w 1944688" name="T90"/>
              <a:gd fmla="*/ 1882156 h 1979613" name="T91"/>
              <a:gd fmla="*/ 638384 w 1944688" name="T92"/>
              <a:gd fmla="*/ 1574866 h 1979613" name="T93"/>
              <a:gd fmla="*/ 363339 w 1944688" name="T94"/>
              <a:gd fmla="*/ 1698353 h 1979613" name="T95"/>
              <a:gd fmla="*/ 271551 w 1944688" name="T96"/>
              <a:gd fmla="*/ 1705655 h 1979613" name="T97"/>
              <a:gd fmla="*/ 6987 w 1944688" name="T98"/>
              <a:gd fmla="*/ 1295510 h 1979613" name="T99"/>
              <a:gd fmla="*/ 13339 w 1944688" name="T100"/>
              <a:gd fmla="*/ 1204402 h 1979613" name="T101"/>
              <a:gd fmla="*/ 283303 w 1944688" name="T102"/>
              <a:gd fmla="*/ 1025361 h 1979613" name="T103"/>
              <a:gd fmla="*/ 288702 w 1944688" name="T104"/>
              <a:gd fmla="*/ 960601 h 1979613" name="T105"/>
              <a:gd fmla="*/ 18739 w 1944688" name="T106"/>
              <a:gd fmla="*/ 784100 h 1979613" name="T107"/>
              <a:gd fmla="*/ 3811 w 1944688" name="T108"/>
              <a:gd fmla="*/ 693944 h 1979613" name="T109"/>
              <a:gd fmla="*/ 261706 w 1944688" name="T110"/>
              <a:gd fmla="*/ 277768 h 1979613" name="T111"/>
              <a:gd fmla="*/ 353493 w 1944688" name="T112"/>
              <a:gd fmla="*/ 276181 h 1979613" name="T113"/>
              <a:gd fmla="*/ 632032 w 1944688" name="T114"/>
              <a:gd fmla="*/ 407922 h 1979613" name="T115"/>
              <a:gd fmla="*/ 663157 w 1944688" name="T116"/>
              <a:gd fmla="*/ 108250 h 1979613" name="T117"/>
              <a:gd fmla="*/ 702540 w 1944688" name="T118"/>
              <a:gd fmla="*/ 24761 h 197961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979613" w="1944688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25915" y="2116455"/>
            <a:ext cx="1769745" cy="1769745"/>
          </a:xfrm>
          <a:prstGeom prst="ellipse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9799320" y="2603500"/>
            <a:ext cx="622300" cy="796290"/>
          </a:xfrm>
          <a:custGeom>
            <a:gdLst>
              <a:gd fmla="*/ 1139504 w 1546226" name="T0"/>
              <a:gd fmla="*/ 1893571 h 1979613" name="T1"/>
              <a:gd fmla="*/ 1117260 w 1546226" name="T2"/>
              <a:gd fmla="*/ 1969136 h 1979613" name="T3"/>
              <a:gd fmla="*/ 423882 w 1546226" name="T4"/>
              <a:gd fmla="*/ 1965643 h 1979613" name="T5"/>
              <a:gd fmla="*/ 408946 w 1546226" name="T6"/>
              <a:gd fmla="*/ 1888173 h 1979613" name="T7"/>
              <a:gd fmla="*/ 965201 w 1546226" name="T8"/>
              <a:gd fmla="*/ 1608456 h 1979613" name="T9"/>
              <a:gd fmla="*/ 1020446 w 1546226" name="T10"/>
              <a:gd fmla="*/ 1663701 h 1979613" name="T11"/>
              <a:gd fmla="*/ 977266 w 1546226" name="T12"/>
              <a:gd fmla="*/ 1729106 h 1979613" name="T13"/>
              <a:gd fmla="*/ 536258 w 1546226" name="T14"/>
              <a:gd fmla="*/ 1704658 h 1979613" name="T15"/>
              <a:gd fmla="*/ 543878 w 1546226" name="T16"/>
              <a:gd fmla="*/ 1626236 h 1979613" name="T17"/>
              <a:gd fmla="*/ 859473 w 1546226" name="T18"/>
              <a:gd fmla="*/ 1366838 h 1979613" name="T19"/>
              <a:gd fmla="*/ 895986 w 1546226" name="T20"/>
              <a:gd fmla="*/ 1436370 h 1979613" name="T21"/>
              <a:gd fmla="*/ 835026 w 1546226" name="T22"/>
              <a:gd fmla="*/ 1485900 h 1979613" name="T23"/>
              <a:gd fmla="*/ 652463 w 1546226" name="T24"/>
              <a:gd fmla="*/ 1442403 h 1979613" name="T25"/>
              <a:gd fmla="*/ 681991 w 1546226" name="T26"/>
              <a:gd fmla="*/ 1369695 h 1979613" name="T27"/>
              <a:gd fmla="*/ 1304222 w 1546226" name="T28"/>
              <a:gd fmla="*/ 1188236 h 1979613" name="T29"/>
              <a:gd fmla="*/ 1445365 w 1546226" name="T30"/>
              <a:gd fmla="*/ 1409543 h 1979613" name="T31"/>
              <a:gd fmla="*/ 1521804 w 1546226" name="T32"/>
              <a:gd fmla="*/ 1643532 h 1979613" name="T33"/>
              <a:gd fmla="*/ 1542420 w 1546226" name="T34"/>
              <a:gd fmla="*/ 1979613 h 1979613" name="T35"/>
              <a:gd fmla="*/ 1276311 w 1546226" name="T36"/>
              <a:gd fmla="*/ 1712016 h 1979613" name="T37"/>
              <a:gd fmla="*/ 1209387 w 1546226" name="T38"/>
              <a:gd fmla="*/ 1506880 h 1979613" name="T39"/>
              <a:gd fmla="*/ 1061267 w 1546226" name="T40"/>
              <a:gd fmla="*/ 1303011 h 1979613" name="T41"/>
              <a:gd fmla="*/ 1032087 w 1546226" name="T42"/>
              <a:gd fmla="*/ 1155896 h 1979613" name="T43"/>
              <a:gd fmla="*/ 847726 w 1546226" name="T44"/>
              <a:gd fmla="*/ 496570 h 1979613" name="T45"/>
              <a:gd fmla="*/ 896938 w 1546226" name="T46"/>
              <a:gd fmla="*/ 557212 h 1979613" name="T47"/>
              <a:gd fmla="*/ 847726 w 1546226" name="T48"/>
              <a:gd fmla="*/ 617855 h 1979613" name="T49"/>
              <a:gd fmla="*/ 656908 w 1546226" name="T50"/>
              <a:gd fmla="*/ 586740 h 1979613" name="T51"/>
              <a:gd fmla="*/ 672148 w 1546226" name="T52"/>
              <a:gd fmla="*/ 509270 h 1979613" name="T53"/>
              <a:gd fmla="*/ 988378 w 1546226" name="T54"/>
              <a:gd fmla="*/ 255587 h 1979613" name="T55"/>
              <a:gd fmla="*/ 1017588 w 1546226" name="T56"/>
              <a:gd fmla="*/ 328295 h 1979613" name="T57"/>
              <a:gd fmla="*/ 587375 w 1546226" name="T58"/>
              <a:gd fmla="*/ 371475 h 1979613" name="T59"/>
              <a:gd fmla="*/ 527050 w 1546226" name="T60"/>
              <a:gd fmla="*/ 322262 h 1979613" name="T61"/>
              <a:gd fmla="*/ 563563 w 1546226" name="T62"/>
              <a:gd fmla="*/ 252730 h 1979613" name="T63"/>
              <a:gd fmla="*/ 1543686 w 1546226" name="T64"/>
              <a:gd fmla="*/ 172057 h 1979613" name="T65"/>
              <a:gd fmla="*/ 1479895 w 1546226" name="T66"/>
              <a:gd fmla="*/ 486332 h 1979613" name="T67"/>
              <a:gd fmla="*/ 1310737 w 1546226" name="T68"/>
              <a:gd fmla="*/ 784417 h 1979613" name="T69"/>
              <a:gd fmla="*/ 1144435 w 1546226" name="T70"/>
              <a:gd fmla="*/ 941872 h 1979613" name="T71"/>
              <a:gd fmla="*/ 913707 w 1546226" name="T72"/>
              <a:gd fmla="*/ 1072978 h 1979613" name="T73"/>
              <a:gd fmla="*/ 591894 w 1546226" name="T74"/>
              <a:gd fmla="*/ 1216782 h 1979613" name="T75"/>
              <a:gd fmla="*/ 376083 w 1546226" name="T76"/>
              <a:gd fmla="*/ 1436140 h 1979613" name="T77"/>
              <a:gd fmla="*/ 278650 w 1546226" name="T78"/>
              <a:gd fmla="*/ 1673275 h 1979613" name="T79"/>
              <a:gd fmla="*/ 256752 w 1546226" name="T80"/>
              <a:gd fmla="*/ 1943107 h 1979613" name="T81"/>
              <a:gd fmla="*/ 11425 w 1546226" name="T82"/>
              <a:gd fmla="*/ 1721210 h 1979613" name="T83"/>
              <a:gd fmla="*/ 94893 w 1546226" name="T84"/>
              <a:gd fmla="*/ 1422807 h 1979613" name="T85"/>
              <a:gd fmla="*/ 266908 w 1546226" name="T86"/>
              <a:gd fmla="*/ 1159959 h 1979613" name="T87"/>
              <a:gd fmla="*/ 445904 w 1546226" name="T88"/>
              <a:gd fmla="*/ 1007266 h 1979613" name="T89"/>
              <a:gd fmla="*/ 691866 w 1546226" name="T90"/>
              <a:gd fmla="*/ 883143 h 1979613" name="T91"/>
              <a:gd fmla="*/ 1012409 w 1546226" name="T92"/>
              <a:gd fmla="*/ 720292 h 1979613" name="T93"/>
              <a:gd fmla="*/ 1199340 w 1546226" name="T94"/>
              <a:gd fmla="*/ 492998 h 1979613" name="T95"/>
              <a:gd fmla="*/ 1277730 w 1546226" name="T96"/>
              <a:gd fmla="*/ 259356 h 1979613" name="T97"/>
              <a:gd fmla="*/ 463603 w 1546226" name="T98"/>
              <a:gd fmla="*/ 0 h 1979613" name="T99"/>
              <a:gd fmla="*/ 1141411 w 1546226" name="T100"/>
              <a:gd fmla="*/ 43609 h 1979613" name="T101"/>
              <a:gd fmla="*/ 1112176 w 1546226" name="T102"/>
              <a:gd fmla="*/ 116504 h 1979613" name="T103"/>
              <a:gd fmla="*/ 419433 w 1546226" name="T104"/>
              <a:gd fmla="*/ 105681 h 1979613" name="T105"/>
              <a:gd fmla="*/ 412124 w 1546226" name="T106"/>
              <a:gd fmla="*/ 27693 h 1979613" name="T107"/>
              <a:gd fmla="*/ 256779 w 1546226" name="T108"/>
              <a:gd fmla="*/ 31137 h 1979613" name="T109"/>
              <a:gd fmla="*/ 279287 w 1546226" name="T110"/>
              <a:gd fmla="*/ 311049 h 1979613" name="T111"/>
              <a:gd fmla="*/ 361076 w 1546226" name="T112"/>
              <a:gd fmla="*/ 519156 h 1979613" name="T113"/>
              <a:gd fmla="*/ 530043 w 1546226" name="T114"/>
              <a:gd fmla="*/ 718050 h 1979613" name="T115"/>
              <a:gd fmla="*/ 466323 w 1546226" name="T116"/>
              <a:gd fmla="*/ 850539 h 1979613" name="T117"/>
              <a:gd fmla="*/ 255828 w 1546226" name="T118"/>
              <a:gd fmla="*/ 808600 h 1979613" name="T119"/>
              <a:gd fmla="*/ 108418 w 1546226" name="T120"/>
              <a:gd fmla="*/ 587149 h 1979613" name="T121"/>
              <a:gd fmla="*/ 28214 w 1546226" name="T122"/>
              <a:gd fmla="*/ 353306 h 1979613" name="T123"/>
              <a:gd fmla="*/ 2853 w 1546226" name="T124"/>
              <a:gd fmla="*/ 15886 h 197961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979613" w="1546226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8" name="TextBox 76"/>
          <p:cNvSpPr txBox="1"/>
          <p:nvPr/>
        </p:nvSpPr>
        <p:spPr>
          <a:xfrm>
            <a:off x="1643898" y="4333256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190336" y="4733366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90" name="TextBox 76"/>
          <p:cNvSpPr txBox="1"/>
          <p:nvPr/>
        </p:nvSpPr>
        <p:spPr>
          <a:xfrm>
            <a:off x="4359158" y="4333256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905596" y="4733366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92" name="TextBox 76"/>
          <p:cNvSpPr txBox="1"/>
          <p:nvPr/>
        </p:nvSpPr>
        <p:spPr>
          <a:xfrm>
            <a:off x="6955673" y="4333891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502111" y="4734001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  <p:sp>
        <p:nvSpPr>
          <p:cNvPr id="94" name="TextBox 76"/>
          <p:cNvSpPr txBox="1"/>
          <p:nvPr/>
        </p:nvSpPr>
        <p:spPr>
          <a:xfrm>
            <a:off x="9636643" y="4333891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83081" y="4734635"/>
            <a:ext cx="224414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</a:t>
            </a:r>
          </a:p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289" id="2" name="图片 1"/>
          <p:cNvPicPr>
            <a:picLocks noChangeAspect="1"/>
          </p:cNvPicPr>
          <p:nvPr/>
        </p:nvPicPr>
        <p:blipFill>
          <a:blip r:embed="rId2"/>
          <a:srcRect b="6690" l="4611" r="15009" t="60000"/>
          <a:stretch>
            <a:fillRect/>
          </a:stretch>
        </p:blipFill>
        <p:spPr>
          <a:xfrm>
            <a:off x="-29210" y="0"/>
            <a:ext cx="12231370" cy="40576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635500" y="3208020"/>
            <a:ext cx="290195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rgbClr val="EC6A41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03433" y="4055109"/>
            <a:ext cx="29660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z="3600">
                <a:solidFill>
                  <a:srgbClr val="EC6A41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27170" y="4700270"/>
            <a:ext cx="4118610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Please add a clear business templatefor the title</a:t>
            </a:r>
          </a:p>
          <a:p>
            <a:pPr algn="ctr"/>
            <a:r>
              <a:rPr altLang="en-US" lang="zh-CN" sz="1400">
                <a:cs typeface="+mn-ea"/>
                <a:sym typeface="+mn-lt"/>
              </a:rPr>
              <a:t>content you want to add  Please add aclebusiness 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289" id="2" name="图片 1"/>
          <p:cNvPicPr>
            <a:picLocks noChangeAspect="1"/>
          </p:cNvPicPr>
          <p:nvPr/>
        </p:nvPicPr>
        <p:blipFill>
          <a:blip r:embed="rId2"/>
          <a:srcRect b="6690" l="4611" r="15009" t="60000"/>
          <a:stretch>
            <a:fillRect/>
          </a:stretch>
        </p:blipFill>
        <p:spPr>
          <a:xfrm flipV="1">
            <a:off x="-39370" y="3571875"/>
            <a:ext cx="12231370" cy="3286125"/>
          </a:xfrm>
          <a:prstGeom prst="rect">
            <a:avLst/>
          </a:prstGeom>
        </p:spPr>
      </p:pic>
      <p:sp>
        <p:nvSpPr>
          <p:cNvPr id="4" name="椭圆 1"/>
          <p:cNvSpPr>
            <a:spLocks noChangeArrowheads="1"/>
          </p:cNvSpPr>
          <p:nvPr/>
        </p:nvSpPr>
        <p:spPr bwMode="auto">
          <a:xfrm>
            <a:off x="2332254" y="2179149"/>
            <a:ext cx="727831" cy="727831"/>
          </a:xfrm>
          <a:prstGeom prst="roundRect">
            <a:avLst/>
          </a:prstGeom>
          <a:solidFill>
            <a:srgbClr val="EC6A41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43A13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2395447" y="2257324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7" name="矩形 16"/>
          <p:cNvSpPr/>
          <p:nvPr/>
        </p:nvSpPr>
        <p:spPr>
          <a:xfrm>
            <a:off x="3248211" y="2598771"/>
            <a:ext cx="20942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3248025" y="2229485"/>
            <a:ext cx="1586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00B0F0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2332254" y="3670213"/>
            <a:ext cx="727831" cy="727831"/>
          </a:xfrm>
          <a:prstGeom prst="roundRect">
            <a:avLst/>
          </a:prstGeom>
          <a:solidFill>
            <a:srgbClr val="EC6A41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43A13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395447" y="3748388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8" name="矩形 17"/>
          <p:cNvSpPr/>
          <p:nvPr/>
        </p:nvSpPr>
        <p:spPr>
          <a:xfrm>
            <a:off x="3248211" y="4089834"/>
            <a:ext cx="20942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3248025" y="3720465"/>
            <a:ext cx="158623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>
                <a:solidFill>
                  <a:srgbClr val="00B0F0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0" name="椭圆 1"/>
          <p:cNvSpPr>
            <a:spLocks noChangeArrowheads="1"/>
          </p:cNvSpPr>
          <p:nvPr/>
        </p:nvSpPr>
        <p:spPr bwMode="auto">
          <a:xfrm>
            <a:off x="7034245" y="2229314"/>
            <a:ext cx="727831" cy="727831"/>
          </a:xfrm>
          <a:prstGeom prst="roundRect">
            <a:avLst/>
          </a:prstGeom>
          <a:solidFill>
            <a:srgbClr val="EC6A41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43A13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7097437" y="2307489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4" name="矩形 33"/>
          <p:cNvSpPr/>
          <p:nvPr/>
        </p:nvSpPr>
        <p:spPr>
          <a:xfrm>
            <a:off x="7950202" y="2648936"/>
            <a:ext cx="20942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7950199" y="2279650"/>
            <a:ext cx="15671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00B0F0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36" name="椭圆 1"/>
          <p:cNvSpPr>
            <a:spLocks noChangeArrowheads="1"/>
          </p:cNvSpPr>
          <p:nvPr/>
        </p:nvSpPr>
        <p:spPr bwMode="auto">
          <a:xfrm>
            <a:off x="7034245" y="3720378"/>
            <a:ext cx="727831" cy="727831"/>
          </a:xfrm>
          <a:prstGeom prst="roundRect">
            <a:avLst/>
          </a:prstGeom>
          <a:solidFill>
            <a:srgbClr val="EC6A41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43A13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7097437" y="3798553"/>
            <a:ext cx="633730" cy="579120"/>
          </a:xfrm>
          <a:prstGeom prst="rect">
            <a:avLst/>
          </a:prstGeom>
          <a:solidFill>
            <a:srgbClr val="EC6A4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8" name="矩形 37"/>
          <p:cNvSpPr/>
          <p:nvPr/>
        </p:nvSpPr>
        <p:spPr>
          <a:xfrm>
            <a:off x="7950202" y="4140000"/>
            <a:ext cx="20942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7950199" y="3770630"/>
            <a:ext cx="15582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00B0F0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0" name="Text Box 3"/>
          <p:cNvSpPr>
            <a:spLocks noChangeArrowheads="1"/>
          </p:cNvSpPr>
          <p:nvPr/>
        </p:nvSpPr>
        <p:spPr bwMode="auto">
          <a:xfrm>
            <a:off x="4549494" y="617504"/>
            <a:ext cx="3218973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en-US" lang="zh-CN" smtClean="0" sz="4800">
                <a:solidFill>
                  <a:srgbClr val="EC6A41"/>
                </a:solidFill>
                <a:cs typeface="+mn-ea"/>
                <a:sym typeface="+mn-lt"/>
              </a:rPr>
              <a:t>目 录</a:t>
            </a:r>
          </a:p>
          <a:p>
            <a:pPr algn="ctr">
              <a:spcBef>
                <a:spcPct val="0"/>
              </a:spcBef>
            </a:pPr>
            <a:r>
              <a:rPr altLang="en-US" lang="zh-CN" smtClean="0" sz="4800">
                <a:solidFill>
                  <a:srgbClr val="EC6A41"/>
                </a:solidFill>
                <a:cs typeface="+mn-ea"/>
                <a:sym typeface="+mn-lt"/>
              </a:rPr>
              <a:t>COMPANY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3248025" y="2230755"/>
            <a:ext cx="1586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EC6A41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3248025" y="3721734"/>
            <a:ext cx="158623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>
                <a:solidFill>
                  <a:srgbClr val="EC6A41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950199" y="2280920"/>
            <a:ext cx="15671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EC6A4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7950199" y="3771900"/>
            <a:ext cx="15582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EC6A41"/>
                </a:solidFill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矩形 4"/>
          <p:cNvSpPr/>
          <p:nvPr/>
        </p:nvSpPr>
        <p:spPr>
          <a:xfrm>
            <a:off x="1196975" y="1521460"/>
            <a:ext cx="5884545" cy="41675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7125970" y="1521460"/>
            <a:ext cx="1887855" cy="2059940"/>
          </a:xfrm>
          <a:prstGeom prst="rect">
            <a:avLst/>
          </a:prstGeom>
          <a:solidFill>
            <a:srgbClr val="DE7F7E"/>
          </a:solidFill>
          <a:ln cap="flat" cmpd="sng" w="12700">
            <a:solidFill>
              <a:srgbClr val="E4E7E5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39860" y="1521460"/>
            <a:ext cx="1887855" cy="2059940"/>
          </a:xfrm>
          <a:prstGeom prst="rect">
            <a:avLst/>
          </a:prstGeom>
          <a:solidFill>
            <a:srgbClr val="6DA8CD"/>
          </a:solidFill>
          <a:ln cap="flat" cmpd="sng" w="12700">
            <a:solidFill>
              <a:srgbClr val="6DA8CD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25970" y="3628390"/>
            <a:ext cx="1887855" cy="2059940"/>
          </a:xfrm>
          <a:prstGeom prst="rect">
            <a:avLst/>
          </a:prstGeom>
          <a:solidFill>
            <a:srgbClr val="6DA8CD"/>
          </a:solidFill>
          <a:ln cap="flat" cmpd="sng" w="12700">
            <a:solidFill>
              <a:srgbClr val="E4E7E5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58275" y="3628390"/>
            <a:ext cx="1887855" cy="2059940"/>
          </a:xfrm>
          <a:prstGeom prst="rect">
            <a:avLst/>
          </a:prstGeom>
          <a:solidFill>
            <a:srgbClr val="DE7F7E"/>
          </a:solidFill>
          <a:ln cap="flat" cmpd="sng" w="12700">
            <a:solidFill>
              <a:srgbClr val="E4E7E5"/>
            </a:solidFill>
            <a:prstDash val="solid"/>
            <a:bevel/>
            <a:headEnd len="med" type="none" w="med"/>
            <a:tailEnd len="med" type="none" w="med"/>
          </a:ln>
        </p:spPr>
        <p:txBody>
          <a:bodyPr anchor="ctr"/>
          <a:lstStyle/>
          <a:p>
            <a:pPr algn="ctr" lvl="0">
              <a:lnSpc>
                <a:spcPct val="100000"/>
              </a:lnSpc>
            </a:pPr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/>
          <p:nvPr/>
        </p:nvSpPr>
        <p:spPr>
          <a:xfrm>
            <a:off x="7141844" y="2645410"/>
            <a:ext cx="14922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ct val="100000"/>
              </a:lnSpc>
            </a:pPr>
            <a:r>
              <a:rPr altLang="x-none" b="1" lang="en-US" sz="3200">
                <a:solidFill>
                  <a:schemeClr val="bg1"/>
                </a:solidFill>
                <a:cs typeface="+mn-ea"/>
                <a:sym typeface="+mn-lt"/>
              </a:rPr>
              <a:t>  添加标题</a:t>
            </a:r>
          </a:p>
        </p:txBody>
      </p:sp>
      <p:sp>
        <p:nvSpPr>
          <p:cNvPr id="12" name="文本框 16"/>
          <p:cNvSpPr/>
          <p:nvPr/>
        </p:nvSpPr>
        <p:spPr>
          <a:xfrm>
            <a:off x="7138036" y="4754245"/>
            <a:ext cx="14922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ct val="100000"/>
              </a:lnSpc>
            </a:pPr>
            <a:r>
              <a:rPr altLang="x-none" b="1" lang="en-US" sz="3200">
                <a:solidFill>
                  <a:schemeClr val="bg1"/>
                </a:solidFill>
                <a:cs typeface="+mn-ea"/>
                <a:sym typeface="+mn-lt"/>
              </a:rPr>
              <a:t>  添加标题</a:t>
            </a:r>
          </a:p>
        </p:txBody>
      </p:sp>
      <p:sp>
        <p:nvSpPr>
          <p:cNvPr id="13" name="文本框 20"/>
          <p:cNvSpPr/>
          <p:nvPr/>
        </p:nvSpPr>
        <p:spPr>
          <a:xfrm>
            <a:off x="9057005" y="2658110"/>
            <a:ext cx="14922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ct val="100000"/>
              </a:lnSpc>
            </a:pPr>
            <a:r>
              <a:rPr altLang="x-none" b="1" lang="en-US" sz="3200">
                <a:solidFill>
                  <a:schemeClr val="bg1"/>
                </a:solidFill>
                <a:cs typeface="+mn-ea"/>
                <a:sym typeface="+mn-lt"/>
              </a:rPr>
              <a:t>  添加标题</a:t>
            </a:r>
          </a:p>
        </p:txBody>
      </p:sp>
      <p:sp>
        <p:nvSpPr>
          <p:cNvPr id="14" name="文本框 22"/>
          <p:cNvSpPr/>
          <p:nvPr/>
        </p:nvSpPr>
        <p:spPr>
          <a:xfrm>
            <a:off x="9065894" y="4750434"/>
            <a:ext cx="14922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lvl="0">
              <a:lnSpc>
                <a:spcPct val="100000"/>
              </a:lnSpc>
            </a:pPr>
            <a:r>
              <a:rPr altLang="x-none" b="1" lang="en-US" sz="3200">
                <a:solidFill>
                  <a:schemeClr val="bg1"/>
                </a:solidFill>
                <a:cs typeface="+mn-ea"/>
                <a:sym typeface="+mn-lt"/>
              </a:rPr>
              <a:t>  添加标题</a:t>
            </a:r>
          </a:p>
        </p:txBody>
      </p:sp>
      <p:grpSp>
        <p:nvGrpSpPr>
          <p:cNvPr id="15" name="组合 26"/>
          <p:cNvGrpSpPr/>
          <p:nvPr/>
        </p:nvGrpSpPr>
        <p:grpSpPr>
          <a:xfrm>
            <a:off x="7835265" y="3963035"/>
            <a:ext cx="473075" cy="512445"/>
            <a:chExt cx="453105" cy="448433"/>
          </a:xfrm>
        </p:grpSpPr>
        <p:sp>
          <p:nvSpPr>
            <p:cNvPr id="16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gdLst>
                <a:gd fmla="*/ 0 w 205" name="txL"/>
                <a:gd fmla="*/ 0 h 89" name="txT"/>
                <a:gd fmla="*/ 205 w 205" name="txR"/>
                <a:gd fmla="*/ 89 h 89" name="txB"/>
              </a:gdLst>
              <a:cxnLst>
                <a:cxn ang="0">
                  <a:pos x="103" y="1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22" y="89"/>
                </a:cxn>
                <a:cxn ang="0">
                  <a:pos x="183" y="89"/>
                </a:cxn>
                <a:cxn ang="0">
                  <a:pos x="205" y="67"/>
                </a:cxn>
                <a:cxn ang="0">
                  <a:pos x="205" y="0"/>
                </a:cxn>
                <a:cxn ang="0">
                  <a:pos x="158" y="0"/>
                </a:cxn>
                <a:cxn ang="0">
                  <a:pos x="103" y="19"/>
                </a:cxn>
              </a:cxnLst>
              <a:rect b="txB" l="txL" r="txR" t="txT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gdLst>
                <a:gd fmla="*/ 0 w 205" name="txL"/>
                <a:gd fmla="*/ 0 h 118" name="txT"/>
                <a:gd fmla="*/ 205 w 205" name="txR"/>
                <a:gd fmla="*/ 118 h 118" name="txB"/>
              </a:gdLst>
              <a:cxnLst>
                <a:cxn ang="0">
                  <a:pos x="183" y="42"/>
                </a:cxn>
                <a:cxn ang="0">
                  <a:pos x="180" y="42"/>
                </a:cxn>
                <a:cxn ang="0">
                  <a:pos x="154" y="42"/>
                </a:cxn>
                <a:cxn ang="0">
                  <a:pos x="154" y="22"/>
                </a:cxn>
                <a:cxn ang="0">
                  <a:pos x="132" y="0"/>
                </a:cxn>
                <a:cxn ang="0">
                  <a:pos x="73" y="0"/>
                </a:cxn>
                <a:cxn ang="0">
                  <a:pos x="51" y="22"/>
                </a:cxn>
                <a:cxn ang="0">
                  <a:pos x="51" y="42"/>
                </a:cxn>
                <a:cxn ang="0">
                  <a:pos x="25" y="42"/>
                </a:cxn>
                <a:cxn ang="0">
                  <a:pos x="22" y="42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54" y="101"/>
                </a:cxn>
                <a:cxn ang="0">
                  <a:pos x="103" y="118"/>
                </a:cxn>
                <a:cxn ang="0">
                  <a:pos x="151" y="101"/>
                </a:cxn>
                <a:cxn ang="0">
                  <a:pos x="205" y="101"/>
                </a:cxn>
                <a:cxn ang="0">
                  <a:pos x="205" y="64"/>
                </a:cxn>
                <a:cxn ang="0">
                  <a:pos x="183" y="42"/>
                </a:cxn>
                <a:cxn ang="0">
                  <a:pos x="67" y="26"/>
                </a:cxn>
                <a:cxn ang="0">
                  <a:pos x="67" y="22"/>
                </a:cxn>
                <a:cxn ang="0">
                  <a:pos x="73" y="17"/>
                </a:cxn>
                <a:cxn ang="0">
                  <a:pos x="132" y="17"/>
                </a:cxn>
                <a:cxn ang="0">
                  <a:pos x="138" y="22"/>
                </a:cxn>
                <a:cxn ang="0">
                  <a:pos x="138" y="26"/>
                </a:cxn>
                <a:cxn ang="0">
                  <a:pos x="138" y="42"/>
                </a:cxn>
                <a:cxn ang="0">
                  <a:pos x="67" y="42"/>
                </a:cxn>
                <a:cxn ang="0">
                  <a:pos x="67" y="26"/>
                </a:cxn>
                <a:cxn ang="0">
                  <a:pos x="101" y="101"/>
                </a:cxn>
                <a:cxn ang="0">
                  <a:pos x="85" y="86"/>
                </a:cxn>
                <a:cxn ang="0">
                  <a:pos x="101" y="70"/>
                </a:cxn>
                <a:cxn ang="0">
                  <a:pos x="117" y="86"/>
                </a:cxn>
                <a:cxn ang="0">
                  <a:pos x="101" y="101"/>
                </a:cxn>
              </a:cxnLst>
              <a:rect b="txB" l="txL" r="txR" t="txT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29"/>
          <p:cNvGrpSpPr/>
          <p:nvPr/>
        </p:nvGrpSpPr>
        <p:grpSpPr>
          <a:xfrm>
            <a:off x="9738995" y="1891665"/>
            <a:ext cx="488315" cy="508635"/>
            <a:chExt cx="2438400" cy="2332038"/>
          </a:xfrm>
        </p:grpSpPr>
        <p:sp>
          <p:nvSpPr>
            <p:cNvPr id="19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gdLst>
                <a:gd fmla="*/ 0 w 413" name="txL"/>
                <a:gd fmla="*/ 0 h 413" name="txT"/>
                <a:gd fmla="*/ 413 w 413" name="txR"/>
                <a:gd fmla="*/ 413 h 413" name="txB"/>
              </a:gdLst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b="txB" l="txL" r="txR" t="txT"/>
              <a:pathLst>
                <a:path h="412" w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31"/>
            <p:cNvSpPr/>
            <p:nvPr/>
          </p:nvSpPr>
          <p:spPr>
            <a:xfrm>
              <a:off x="0" y="0"/>
              <a:ext cx="2438400" cy="1774825"/>
            </a:xfrm>
            <a:custGeom>
              <a:gdLst>
                <a:gd fmla="*/ 0 w 2438400" name="txL"/>
                <a:gd fmla="*/ 0 h 1774825" name="txT"/>
                <a:gd fmla="*/ 2438400 w 2438400" name="txR"/>
                <a:gd fmla="*/ 1774825 h 1774825" name="txB"/>
              </a:gdLst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b="txB" l="txL" r="txR" t="txT"/>
              <a:pathLst>
                <a:path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32"/>
          <p:cNvGrpSpPr/>
          <p:nvPr/>
        </p:nvGrpSpPr>
        <p:grpSpPr>
          <a:xfrm>
            <a:off x="7788910" y="1804035"/>
            <a:ext cx="685165" cy="570230"/>
            <a:chExt cx="509646" cy="387231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>
            <a:xfrm>
              <a:off x="0" y="51839"/>
              <a:ext cx="337890" cy="335392"/>
            </a:xfrm>
            <a:custGeom>
              <a:gdLst>
                <a:gd fmla="*/ 0 w 229" name="txL"/>
                <a:gd fmla="*/ 0 h 227" name="txT"/>
                <a:gd fmla="*/ 229 w 229" name="txR"/>
                <a:gd fmla="*/ 227 h 227" name="txB"/>
              </a:gdLst>
              <a:cxnLst>
                <a:cxn ang="0">
                  <a:pos x="229" y="128"/>
                </a:cxn>
                <a:cxn ang="0">
                  <a:pos x="229" y="98"/>
                </a:cxn>
                <a:cxn ang="0">
                  <a:pos x="206" y="93"/>
                </a:cxn>
                <a:cxn ang="0">
                  <a:pos x="200" y="76"/>
                </a:cxn>
                <a:cxn ang="0">
                  <a:pos x="216" y="58"/>
                </a:cxn>
                <a:cxn ang="0">
                  <a:pos x="198" y="34"/>
                </a:cxn>
                <a:cxn ang="0">
                  <a:pos x="176" y="44"/>
                </a:cxn>
                <a:cxn ang="0">
                  <a:pos x="161" y="33"/>
                </a:cxn>
                <a:cxn ang="0">
                  <a:pos x="164" y="9"/>
                </a:cxn>
                <a:cxn ang="0">
                  <a:pos x="135" y="0"/>
                </a:cxn>
                <a:cxn ang="0">
                  <a:pos x="123" y="20"/>
                </a:cxn>
                <a:cxn ang="0">
                  <a:pos x="114" y="20"/>
                </a:cxn>
                <a:cxn ang="0">
                  <a:pos x="105" y="20"/>
                </a:cxn>
                <a:cxn ang="0">
                  <a:pos x="93" y="0"/>
                </a:cxn>
                <a:cxn ang="0">
                  <a:pos x="65" y="9"/>
                </a:cxn>
                <a:cxn ang="0">
                  <a:pos x="67" y="33"/>
                </a:cxn>
                <a:cxn ang="0">
                  <a:pos x="52" y="44"/>
                </a:cxn>
                <a:cxn ang="0">
                  <a:pos x="30" y="34"/>
                </a:cxn>
                <a:cxn ang="0">
                  <a:pos x="13" y="58"/>
                </a:cxn>
                <a:cxn ang="0">
                  <a:pos x="29" y="76"/>
                </a:cxn>
                <a:cxn ang="0">
                  <a:pos x="23" y="9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23" y="133"/>
                </a:cxn>
                <a:cxn ang="0">
                  <a:pos x="29" y="151"/>
                </a:cxn>
                <a:cxn ang="0">
                  <a:pos x="13" y="169"/>
                </a:cxn>
                <a:cxn ang="0">
                  <a:pos x="31" y="193"/>
                </a:cxn>
                <a:cxn ang="0">
                  <a:pos x="52" y="183"/>
                </a:cxn>
                <a:cxn ang="0">
                  <a:pos x="67" y="194"/>
                </a:cxn>
                <a:cxn ang="0">
                  <a:pos x="65" y="218"/>
                </a:cxn>
                <a:cxn ang="0">
                  <a:pos x="93" y="227"/>
                </a:cxn>
                <a:cxn ang="0">
                  <a:pos x="105" y="206"/>
                </a:cxn>
                <a:cxn ang="0">
                  <a:pos x="114" y="207"/>
                </a:cxn>
                <a:cxn ang="0">
                  <a:pos x="124" y="206"/>
                </a:cxn>
                <a:cxn ang="0">
                  <a:pos x="135" y="227"/>
                </a:cxn>
                <a:cxn ang="0">
                  <a:pos x="164" y="217"/>
                </a:cxn>
                <a:cxn ang="0">
                  <a:pos x="161" y="194"/>
                </a:cxn>
                <a:cxn ang="0">
                  <a:pos x="176" y="183"/>
                </a:cxn>
                <a:cxn ang="0">
                  <a:pos x="198" y="193"/>
                </a:cxn>
                <a:cxn ang="0">
                  <a:pos x="216" y="168"/>
                </a:cxn>
                <a:cxn ang="0">
                  <a:pos x="200" y="151"/>
                </a:cxn>
                <a:cxn ang="0">
                  <a:pos x="206" y="133"/>
                </a:cxn>
                <a:cxn ang="0">
                  <a:pos x="229" y="128"/>
                </a:cxn>
                <a:cxn ang="0">
                  <a:pos x="114" y="180"/>
                </a:cxn>
                <a:cxn ang="0">
                  <a:pos x="47" y="113"/>
                </a:cxn>
                <a:cxn ang="0">
                  <a:pos x="114" y="46"/>
                </a:cxn>
                <a:cxn ang="0">
                  <a:pos x="181" y="113"/>
                </a:cxn>
                <a:cxn ang="0">
                  <a:pos x="114" y="180"/>
                </a:cxn>
              </a:cxnLst>
              <a:rect b="txB" l="txL" r="txR" t="txT"/>
              <a:pathLst>
                <a:path h="226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>
            <a:xfrm>
              <a:off x="309785" y="0"/>
              <a:ext cx="199861" cy="199861"/>
            </a:xfrm>
            <a:custGeom>
              <a:gdLst>
                <a:gd fmla="*/ 0 w 135" name="txL"/>
                <a:gd fmla="*/ 0 h 135" name="txT"/>
                <a:gd fmla="*/ 135 w 135" name="txR"/>
                <a:gd fmla="*/ 135 h 135" name="txB"/>
              </a:gdLst>
              <a:cxnLst>
                <a:cxn ang="0">
                  <a:pos x="135" y="76"/>
                </a:cxn>
                <a:cxn ang="0">
                  <a:pos x="135" y="58"/>
                </a:cxn>
                <a:cxn ang="0">
                  <a:pos x="122" y="55"/>
                </a:cxn>
                <a:cxn ang="0">
                  <a:pos x="118" y="45"/>
                </a:cxn>
                <a:cxn ang="0">
                  <a:pos x="128" y="34"/>
                </a:cxn>
                <a:cxn ang="0">
                  <a:pos x="117" y="20"/>
                </a:cxn>
                <a:cxn ang="0">
                  <a:pos x="104" y="26"/>
                </a:cxn>
                <a:cxn ang="0">
                  <a:pos x="96" y="19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73" y="12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55" y="0"/>
                </a:cxn>
                <a:cxn ang="0">
                  <a:pos x="38" y="5"/>
                </a:cxn>
                <a:cxn ang="0">
                  <a:pos x="39" y="19"/>
                </a:cxn>
                <a:cxn ang="0">
                  <a:pos x="30" y="26"/>
                </a:cxn>
                <a:cxn ang="0">
                  <a:pos x="18" y="20"/>
                </a:cxn>
                <a:cxn ang="0">
                  <a:pos x="7" y="34"/>
                </a:cxn>
                <a:cxn ang="0">
                  <a:pos x="17" y="45"/>
                </a:cxn>
                <a:cxn ang="0">
                  <a:pos x="13" y="55"/>
                </a:cxn>
                <a:cxn ang="0">
                  <a:pos x="0" y="58"/>
                </a:cxn>
                <a:cxn ang="0">
                  <a:pos x="0" y="76"/>
                </a:cxn>
                <a:cxn ang="0">
                  <a:pos x="13" y="79"/>
                </a:cxn>
                <a:cxn ang="0">
                  <a:pos x="17" y="90"/>
                </a:cxn>
                <a:cxn ang="0">
                  <a:pos x="7" y="100"/>
                </a:cxn>
                <a:cxn ang="0">
                  <a:pos x="18" y="114"/>
                </a:cxn>
                <a:cxn ang="0">
                  <a:pos x="31" y="109"/>
                </a:cxn>
                <a:cxn ang="0">
                  <a:pos x="39" y="115"/>
                </a:cxn>
                <a:cxn ang="0">
                  <a:pos x="38" y="129"/>
                </a:cxn>
                <a:cxn ang="0">
                  <a:pos x="55" y="135"/>
                </a:cxn>
                <a:cxn ang="0">
                  <a:pos x="62" y="122"/>
                </a:cxn>
                <a:cxn ang="0">
                  <a:pos x="68" y="123"/>
                </a:cxn>
                <a:cxn ang="0">
                  <a:pos x="73" y="122"/>
                </a:cxn>
                <a:cxn ang="0">
                  <a:pos x="80" y="135"/>
                </a:cxn>
                <a:cxn ang="0">
                  <a:pos x="97" y="129"/>
                </a:cxn>
                <a:cxn ang="0">
                  <a:pos x="96" y="115"/>
                </a:cxn>
                <a:cxn ang="0">
                  <a:pos x="104" y="109"/>
                </a:cxn>
                <a:cxn ang="0">
                  <a:pos x="117" y="114"/>
                </a:cxn>
                <a:cxn ang="0">
                  <a:pos x="128" y="100"/>
                </a:cxn>
                <a:cxn ang="0">
                  <a:pos x="118" y="89"/>
                </a:cxn>
                <a:cxn ang="0">
                  <a:pos x="122" y="79"/>
                </a:cxn>
                <a:cxn ang="0">
                  <a:pos x="135" y="76"/>
                </a:cxn>
                <a:cxn ang="0">
                  <a:pos x="67" y="107"/>
                </a:cxn>
                <a:cxn ang="0">
                  <a:pos x="28" y="67"/>
                </a:cxn>
                <a:cxn ang="0">
                  <a:pos x="67" y="27"/>
                </a:cxn>
                <a:cxn ang="0">
                  <a:pos x="107" y="67"/>
                </a:cxn>
                <a:cxn ang="0">
                  <a:pos x="67" y="107"/>
                </a:cxn>
              </a:cxnLst>
              <a:rect b="txB" l="txL" r="txR" t="txT"/>
              <a:pathLst>
                <a:path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35"/>
          <p:cNvGrpSpPr/>
          <p:nvPr/>
        </p:nvGrpSpPr>
        <p:grpSpPr>
          <a:xfrm>
            <a:off x="9771380" y="3886200"/>
            <a:ext cx="422910" cy="590550"/>
            <a:chExt cx="563561" cy="720725"/>
          </a:xfrm>
        </p:grpSpPr>
        <p:sp>
          <p:nvSpPr>
            <p:cNvPr id="25" name="Freeform 32"/>
            <p:cNvSpPr/>
            <p:nvPr/>
          </p:nvSpPr>
          <p:spPr>
            <a:xfrm>
              <a:off x="209552" y="0"/>
              <a:ext cx="142875" cy="720725"/>
            </a:xfrm>
            <a:custGeom>
              <a:gdLst>
                <a:gd fmla="*/ 0 w 64" name="txL"/>
                <a:gd fmla="*/ 0 h 321" name="txT"/>
                <a:gd fmla="*/ 64 w 64" name="txR"/>
                <a:gd fmla="*/ 321 h 321" name="txB"/>
              </a:gdLst>
              <a:cxnLst>
                <a:cxn ang="0">
                  <a:pos x="64" y="289"/>
                </a:cxn>
                <a:cxn ang="0">
                  <a:pos x="32" y="321"/>
                </a:cxn>
                <a:cxn ang="0">
                  <a:pos x="0" y="289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289"/>
                </a:cxn>
              </a:cxnLst>
              <a:rect b="txB" l="txL" r="txR" t="txT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3"/>
            <p:cNvSpPr/>
            <p:nvPr/>
          </p:nvSpPr>
          <p:spPr>
            <a:xfrm>
              <a:off x="0" y="439737"/>
              <a:ext cx="141289" cy="280988"/>
            </a:xfrm>
            <a:custGeom>
              <a:gdLst>
                <a:gd fmla="*/ 0 w 63" name="txL"/>
                <a:gd fmla="*/ 0 h 125" name="txT"/>
                <a:gd fmla="*/ 63 w 63" name="txR"/>
                <a:gd fmla="*/ 125 h 125" name="txB"/>
              </a:gdLst>
              <a:cxnLst>
                <a:cxn ang="0">
                  <a:pos x="63" y="93"/>
                </a:cxn>
                <a:cxn ang="0">
                  <a:pos x="32" y="125"/>
                </a:cxn>
                <a:cxn ang="0">
                  <a:pos x="0" y="93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3" y="32"/>
                </a:cxn>
                <a:cxn ang="0">
                  <a:pos x="63" y="93"/>
                </a:cxn>
              </a:cxnLst>
              <a:rect b="txB" l="txL" r="txR" t="txT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4"/>
            <p:cNvSpPr/>
            <p:nvPr/>
          </p:nvSpPr>
          <p:spPr>
            <a:xfrm>
              <a:off x="420686" y="231775"/>
              <a:ext cx="142875" cy="488950"/>
            </a:xfrm>
            <a:custGeom>
              <a:gdLst>
                <a:gd fmla="*/ 0 w 64" name="txL"/>
                <a:gd fmla="*/ 0 h 218" name="txT"/>
                <a:gd fmla="*/ 64 w 64" name="txR"/>
                <a:gd fmla="*/ 218 h 218" name="txB"/>
              </a:gdLst>
              <a:cxnLst>
                <a:cxn ang="0">
                  <a:pos x="64" y="186"/>
                </a:cxn>
                <a:cxn ang="0">
                  <a:pos x="32" y="218"/>
                </a:cxn>
                <a:cxn ang="0">
                  <a:pos x="0" y="186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186"/>
                </a:cxn>
              </a:cxnLst>
              <a:rect b="txB" l="txL" r="txR" t="txT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t" vert="horz" wrap="square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任意多边形 28"/>
          <p:cNvSpPr/>
          <p:nvPr/>
        </p:nvSpPr>
        <p:spPr>
          <a:xfrm>
            <a:off x="4652645" y="1997075"/>
            <a:ext cx="1425575" cy="1427163"/>
          </a:xfrm>
          <a:custGeom>
            <a:gdLst>
              <a:gd fmla="*/ 0 w 1426918" name="txL"/>
              <a:gd fmla="*/ 0 h 1426918" name="txT"/>
              <a:gd fmla="*/ 1426918 w 1426918" name="txR"/>
              <a:gd fmla="*/ 1426918 h 1426918" name="txB"/>
            </a:gdLst>
            <a:cxnLst>
              <a:cxn ang="0">
                <a:pos x="712788" y="0"/>
              </a:cxn>
              <a:cxn ang="0">
                <a:pos x="712788" y="1"/>
              </a:cxn>
              <a:cxn ang="0">
                <a:pos x="1425575" y="713583"/>
              </a:cxn>
              <a:cxn ang="0">
                <a:pos x="1425575" y="1427163"/>
              </a:cxn>
              <a:cxn ang="0">
                <a:pos x="712788" y="1427163"/>
              </a:cxn>
              <a:cxn ang="0">
                <a:pos x="0" y="713582"/>
              </a:cxn>
              <a:cxn ang="0">
                <a:pos x="712788" y="0"/>
              </a:cxn>
            </a:cxnLst>
            <a:rect b="txB" l="txL" r="txR" t="txT"/>
            <a:pathLst>
              <a:path h="1426918" w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r>
              <a:rPr altLang="zh-CN" b="1" lang="en-US" sz="5400">
                <a:solidFill>
                  <a:srgbClr val="FFFFFF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5" name="任意多边形 32"/>
          <p:cNvSpPr/>
          <p:nvPr/>
        </p:nvSpPr>
        <p:spPr>
          <a:xfrm>
            <a:off x="6096000" y="1997075"/>
            <a:ext cx="1427163" cy="1427163"/>
          </a:xfrm>
          <a:custGeom>
            <a:gdLst>
              <a:gd fmla="*/ 0 w 1426918" name="txL"/>
              <a:gd fmla="*/ 0 h 1426918" name="txT"/>
              <a:gd fmla="*/ 1426918 w 1426918" name="txR"/>
              <a:gd fmla="*/ 1426918 h 1426918" name="txB"/>
            </a:gdLst>
            <a:cxnLst>
              <a:cxn ang="0">
                <a:pos x="713582" y="0"/>
              </a:cxn>
              <a:cxn ang="0">
                <a:pos x="1427163" y="713582"/>
              </a:cxn>
              <a:cxn ang="0">
                <a:pos x="1427162" y="713582"/>
              </a:cxn>
              <a:cxn ang="0">
                <a:pos x="713580" y="1427163"/>
              </a:cxn>
              <a:cxn ang="0">
                <a:pos x="0" y="1427163"/>
              </a:cxn>
              <a:cxn ang="0">
                <a:pos x="0" y="713582"/>
              </a:cxn>
              <a:cxn ang="0">
                <a:pos x="713582" y="0"/>
              </a:cxn>
            </a:cxnLst>
            <a:rect b="txB" l="txL" r="txR" t="txT"/>
            <a:pathLst>
              <a:path h="1426918" w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r>
              <a:rPr altLang="zh-CN" b="1" lang="en-US" sz="5400">
                <a:solidFill>
                  <a:srgbClr val="FFFFFF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7" name="任意多边形 37"/>
          <p:cNvSpPr/>
          <p:nvPr/>
        </p:nvSpPr>
        <p:spPr>
          <a:xfrm>
            <a:off x="4670425" y="3424238"/>
            <a:ext cx="1425575" cy="1427162"/>
          </a:xfrm>
          <a:custGeom>
            <a:gdLst>
              <a:gd fmla="*/ 0 w 1426918" name="txL"/>
              <a:gd fmla="*/ 0 h 1426918" name="txT"/>
              <a:gd fmla="*/ 1426918 w 1426918" name="txR"/>
              <a:gd fmla="*/ 1426918 h 1426918" name="txB"/>
            </a:gdLst>
            <a:cxnLst>
              <a:cxn ang="0">
                <a:pos x="712788" y="0"/>
              </a:cxn>
              <a:cxn ang="0">
                <a:pos x="1425575" y="0"/>
              </a:cxn>
              <a:cxn ang="0">
                <a:pos x="1425575" y="713581"/>
              </a:cxn>
              <a:cxn ang="0">
                <a:pos x="712788" y="1427162"/>
              </a:cxn>
              <a:cxn ang="0">
                <a:pos x="0" y="713581"/>
              </a:cxn>
              <a:cxn ang="0">
                <a:pos x="1" y="713581"/>
              </a:cxn>
              <a:cxn ang="0">
                <a:pos x="712788" y="0"/>
              </a:cxn>
            </a:cxnLst>
            <a:rect b="txB" l="txL" r="txR" t="txT"/>
            <a:pathLst>
              <a:path h="1426918" w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r>
              <a:rPr altLang="zh-CN" b="1" lang="en-US" sz="5400">
                <a:solidFill>
                  <a:srgbClr val="FFFFFF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12" name="任意多边形 40"/>
          <p:cNvSpPr/>
          <p:nvPr/>
        </p:nvSpPr>
        <p:spPr>
          <a:xfrm>
            <a:off x="6096000" y="3424238"/>
            <a:ext cx="1427163" cy="1427162"/>
          </a:xfrm>
          <a:custGeom>
            <a:gdLst>
              <a:gd fmla="*/ 0 w 1426918" name="txL"/>
              <a:gd fmla="*/ 0 h 1426918" name="txT"/>
              <a:gd fmla="*/ 1426918 w 1426918" name="txR"/>
              <a:gd fmla="*/ 1426918 h 1426918" name="txB"/>
            </a:gdLst>
            <a:cxnLst>
              <a:cxn ang="0">
                <a:pos x="0" y="0"/>
              </a:cxn>
              <a:cxn ang="0">
                <a:pos x="713582" y="0"/>
              </a:cxn>
              <a:cxn ang="0">
                <a:pos x="1427163" y="713581"/>
              </a:cxn>
              <a:cxn ang="0">
                <a:pos x="713582" y="1427162"/>
              </a:cxn>
              <a:cxn ang="0">
                <a:pos x="713582" y="1427161"/>
              </a:cxn>
              <a:cxn ang="0">
                <a:pos x="0" y="713580"/>
              </a:cxn>
            </a:cxnLst>
            <a:rect b="txB" l="txL" r="txR" t="txT"/>
            <a:pathLst>
              <a:path h="1426918" w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lnTo>
                  <a:pt x="0" y="0"/>
                </a:lnTo>
                <a:close/>
              </a:path>
            </a:pathLst>
          </a:cu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r>
              <a:rPr altLang="zh-CN" b="1" lang="en-US" sz="5400">
                <a:solidFill>
                  <a:srgbClr val="FFFFFF"/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13" name="文本框 41"/>
          <p:cNvSpPr/>
          <p:nvPr/>
        </p:nvSpPr>
        <p:spPr>
          <a:xfrm>
            <a:off x="2195514" y="1997075"/>
            <a:ext cx="2411412" cy="6461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 lv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cs typeface="+mn-ea"/>
                <a:sym typeface="+mn-lt"/>
              </a:rPr>
              <a:t>请在此添加您的文字内容， 请在此添加您的文字内容。</a:t>
            </a:r>
          </a:p>
        </p:txBody>
      </p:sp>
      <p:sp>
        <p:nvSpPr>
          <p:cNvPr id="14" name="文本框 42"/>
          <p:cNvSpPr/>
          <p:nvPr/>
        </p:nvSpPr>
        <p:spPr>
          <a:xfrm>
            <a:off x="2195514" y="4048125"/>
            <a:ext cx="2411412" cy="6461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 lv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cs typeface="+mn-ea"/>
                <a:sym typeface="+mn-lt"/>
              </a:rPr>
              <a:t>请在此添加您的文字内容， 请在此添加您的文字内容。</a:t>
            </a:r>
          </a:p>
        </p:txBody>
      </p:sp>
      <p:sp>
        <p:nvSpPr>
          <p:cNvPr id="15" name="文本框 43"/>
          <p:cNvSpPr/>
          <p:nvPr/>
        </p:nvSpPr>
        <p:spPr>
          <a:xfrm>
            <a:off x="7635874" y="1997075"/>
            <a:ext cx="2411413" cy="6461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 lv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cs typeface="+mn-ea"/>
                <a:sym typeface="+mn-lt"/>
              </a:rPr>
              <a:t>请在此添加您的文字内容， 请在此添加您的文字内容。</a:t>
            </a:r>
          </a:p>
        </p:txBody>
      </p:sp>
      <p:sp>
        <p:nvSpPr>
          <p:cNvPr id="16" name="文本框 44"/>
          <p:cNvSpPr/>
          <p:nvPr/>
        </p:nvSpPr>
        <p:spPr>
          <a:xfrm>
            <a:off x="7635874" y="4047808"/>
            <a:ext cx="2411413" cy="6461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 lv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cs typeface="+mn-ea"/>
                <a:sym typeface="+mn-lt"/>
              </a:rPr>
              <a:t>请在此添加您的文字内容， 请在此添加您的文字内容。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44140" y="1559560"/>
            <a:ext cx="1402080" cy="384048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eaLnBrk="1" hangingPunct="1" lvl="0">
              <a:lnSpc>
                <a:spcPct val="8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00020" y="3578225"/>
            <a:ext cx="1402080" cy="384048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eaLnBrk="1" hangingPunct="1" lvl="0">
              <a:lnSpc>
                <a:spcPct val="8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40040" y="3578225"/>
            <a:ext cx="1402080" cy="384048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eaLnBrk="1" hangingPunct="1" lvl="0">
              <a:lnSpc>
                <a:spcPct val="8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40040" y="1559560"/>
            <a:ext cx="1402080" cy="384048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eaLnBrk="1" hangingPunct="1" lvl="0">
              <a:lnSpc>
                <a:spcPct val="8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16" name="任意多边形 15"/>
          <p:cNvSpPr/>
          <p:nvPr/>
        </p:nvSpPr>
        <p:spPr>
          <a:xfrm rot="5400000">
            <a:off x="6560784" y="1018101"/>
            <a:ext cx="1557753" cy="2277385"/>
          </a:xfrm>
          <a:custGeom>
            <a:gdLst>
              <a:gd fmla="*/ 0 w 1557753" name="connsiteX0"/>
              <a:gd fmla="*/ 936737 h 2277385" name="connsiteY0"/>
              <a:gd fmla="*/ 9646 w 1557753" name="connsiteX1"/>
              <a:gd fmla="*/ 901069 h 2277385" name="connsiteY1"/>
              <a:gd fmla="*/ 15362 w 1557753" name="connsiteX2"/>
              <a:gd fmla="*/ 894742 h 2277385" name="connsiteY2"/>
              <a:gd fmla="*/ 13409 w 1557753" name="connsiteX3"/>
              <a:gd fmla="*/ 894184 h 2277385" name="connsiteY3"/>
              <a:gd fmla="*/ 677067 w 1557753" name="connsiteX4"/>
              <a:gd fmla="*/ 40023 h 2277385" name="connsiteY4"/>
              <a:gd fmla="*/ 678024 w 1557753" name="connsiteX5"/>
              <a:gd fmla="*/ 41497 h 2277385" name="connsiteY5"/>
              <a:gd fmla="*/ 691263 w 1557753" name="connsiteX6"/>
              <a:gd fmla="*/ 26840 h 2277385" name="connsiteY6"/>
              <a:gd fmla="*/ 778061 w 1557753" name="connsiteX7"/>
              <a:gd fmla="*/ 0 h 2277385" name="connsiteY7"/>
              <a:gd fmla="*/ 864860 w 1557753" name="connsiteX8"/>
              <a:gd fmla="*/ 26840 h 2277385" name="connsiteY8"/>
              <a:gd fmla="*/ 878704 w 1557753" name="connsiteX9"/>
              <a:gd fmla="*/ 42168 h 2277385" name="connsiteY9"/>
              <a:gd fmla="*/ 880154 w 1557753" name="connsiteX10"/>
              <a:gd fmla="*/ 41436 h 2277385" name="connsiteY10"/>
              <a:gd fmla="*/ 1542082 w 1557753" name="connsiteX11"/>
              <a:gd fmla="*/ 893370 h 2277385" name="connsiteY11"/>
              <a:gd fmla="*/ 1541355 w 1557753" name="connsiteX12"/>
              <a:gd fmla="*/ 893594 h 2277385" name="connsiteY12"/>
              <a:gd fmla="*/ 1548106 w 1557753" name="connsiteX13"/>
              <a:gd fmla="*/ 901069 h 2277385" name="connsiteY13"/>
              <a:gd fmla="*/ 1557753 w 1557753" name="connsiteX14"/>
              <a:gd fmla="*/ 936737 h 2277385" name="connsiteY14"/>
              <a:gd fmla="*/ 1482782 w 1557753" name="connsiteX15"/>
              <a:gd fmla="*/ 1021169 h 2277385" name="connsiteY15"/>
              <a:gd fmla="*/ 1444460 w 1557753" name="connsiteX16"/>
              <a:gd fmla="*/ 1026944 h 2277385" name="connsiteY16"/>
              <a:gd fmla="*/ 1444118 w 1557753" name="connsiteX17"/>
              <a:gd fmla="*/ 1028369 h 2277385" name="connsiteY17"/>
              <a:gd fmla="*/ 1435006 w 1557753" name="connsiteX18"/>
              <a:gd fmla="*/ 1028369 h 2277385" name="connsiteY18"/>
              <a:gd fmla="*/ 1435002 w 1557753" name="connsiteX19"/>
              <a:gd fmla="*/ 1028369 h 2277385" name="connsiteY19"/>
              <a:gd fmla="*/ 1434998 w 1557753" name="connsiteX20"/>
              <a:gd fmla="*/ 1028369 h 2277385" name="connsiteY20"/>
              <a:gd fmla="*/ 1231107 w 1557753" name="connsiteX21"/>
              <a:gd fmla="*/ 1028369 h 2277385" name="connsiteY21"/>
              <a:gd fmla="*/ 1231107 w 1557753" name="connsiteX22"/>
              <a:gd fmla="*/ 2277385 h 2277385" name="connsiteY22"/>
              <a:gd fmla="*/ 326646 w 1557753" name="connsiteX23"/>
              <a:gd fmla="*/ 2277385 h 2277385" name="connsiteY23"/>
              <a:gd fmla="*/ 326646 w 1557753" name="connsiteX24"/>
              <a:gd fmla="*/ 1028369 h 2277385" name="connsiteY24"/>
              <a:gd fmla="*/ 122756 w 1557753" name="connsiteX25"/>
              <a:gd fmla="*/ 1028369 h 2277385" name="connsiteY25"/>
              <a:gd fmla="*/ 122751 w 1557753" name="connsiteX26"/>
              <a:gd fmla="*/ 1028369 h 2277385" name="connsiteY26"/>
              <a:gd fmla="*/ 122747 w 1557753" name="connsiteX27"/>
              <a:gd fmla="*/ 1028369 h 2277385" name="connsiteY27"/>
              <a:gd fmla="*/ 113310 w 1557753" name="connsiteX28"/>
              <a:gd fmla="*/ 1028369 h 2277385" name="connsiteY28"/>
              <a:gd fmla="*/ 113189 w 1557753" name="connsiteX29"/>
              <a:gd fmla="*/ 1026928 h 2277385" name="connsiteY29"/>
              <a:gd fmla="*/ 74971 w 1557753" name="connsiteX30"/>
              <a:gd fmla="*/ 1021169 h 2277385" name="connsiteY30"/>
              <a:gd fmla="*/ 0 w 1557753" name="connsiteX31"/>
              <a:gd fmla="*/ 936737 h 2277385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2277385" w="1557753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10908" y="1648961"/>
            <a:ext cx="1053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3819613" y="1407734"/>
            <a:ext cx="1557753" cy="2277385"/>
          </a:xfrm>
          <a:custGeom>
            <a:gdLst>
              <a:gd fmla="*/ 0 w 1557753" name="connsiteX0"/>
              <a:gd fmla="*/ 936737 h 2277385" name="connsiteY0"/>
              <a:gd fmla="*/ 9646 w 1557753" name="connsiteX1"/>
              <a:gd fmla="*/ 901069 h 2277385" name="connsiteY1"/>
              <a:gd fmla="*/ 15362 w 1557753" name="connsiteX2"/>
              <a:gd fmla="*/ 894742 h 2277385" name="connsiteY2"/>
              <a:gd fmla="*/ 13409 w 1557753" name="connsiteX3"/>
              <a:gd fmla="*/ 894184 h 2277385" name="connsiteY3"/>
              <a:gd fmla="*/ 677067 w 1557753" name="connsiteX4"/>
              <a:gd fmla="*/ 40023 h 2277385" name="connsiteY4"/>
              <a:gd fmla="*/ 678024 w 1557753" name="connsiteX5"/>
              <a:gd fmla="*/ 41497 h 2277385" name="connsiteY5"/>
              <a:gd fmla="*/ 691263 w 1557753" name="connsiteX6"/>
              <a:gd fmla="*/ 26840 h 2277385" name="connsiteY6"/>
              <a:gd fmla="*/ 778061 w 1557753" name="connsiteX7"/>
              <a:gd fmla="*/ 0 h 2277385" name="connsiteY7"/>
              <a:gd fmla="*/ 864860 w 1557753" name="connsiteX8"/>
              <a:gd fmla="*/ 26840 h 2277385" name="connsiteY8"/>
              <a:gd fmla="*/ 878704 w 1557753" name="connsiteX9"/>
              <a:gd fmla="*/ 42168 h 2277385" name="connsiteY9"/>
              <a:gd fmla="*/ 880154 w 1557753" name="connsiteX10"/>
              <a:gd fmla="*/ 41436 h 2277385" name="connsiteY10"/>
              <a:gd fmla="*/ 1542082 w 1557753" name="connsiteX11"/>
              <a:gd fmla="*/ 893370 h 2277385" name="connsiteY11"/>
              <a:gd fmla="*/ 1541355 w 1557753" name="connsiteX12"/>
              <a:gd fmla="*/ 893594 h 2277385" name="connsiteY12"/>
              <a:gd fmla="*/ 1548106 w 1557753" name="connsiteX13"/>
              <a:gd fmla="*/ 901069 h 2277385" name="connsiteY13"/>
              <a:gd fmla="*/ 1557753 w 1557753" name="connsiteX14"/>
              <a:gd fmla="*/ 936737 h 2277385" name="connsiteY14"/>
              <a:gd fmla="*/ 1482782 w 1557753" name="connsiteX15"/>
              <a:gd fmla="*/ 1021169 h 2277385" name="connsiteY15"/>
              <a:gd fmla="*/ 1444460 w 1557753" name="connsiteX16"/>
              <a:gd fmla="*/ 1026944 h 2277385" name="connsiteY16"/>
              <a:gd fmla="*/ 1444118 w 1557753" name="connsiteX17"/>
              <a:gd fmla="*/ 1028369 h 2277385" name="connsiteY17"/>
              <a:gd fmla="*/ 1435006 w 1557753" name="connsiteX18"/>
              <a:gd fmla="*/ 1028369 h 2277385" name="connsiteY18"/>
              <a:gd fmla="*/ 1435002 w 1557753" name="connsiteX19"/>
              <a:gd fmla="*/ 1028369 h 2277385" name="connsiteY19"/>
              <a:gd fmla="*/ 1434998 w 1557753" name="connsiteX20"/>
              <a:gd fmla="*/ 1028369 h 2277385" name="connsiteY20"/>
              <a:gd fmla="*/ 1231107 w 1557753" name="connsiteX21"/>
              <a:gd fmla="*/ 1028369 h 2277385" name="connsiteY21"/>
              <a:gd fmla="*/ 1231107 w 1557753" name="connsiteX22"/>
              <a:gd fmla="*/ 2277385 h 2277385" name="connsiteY22"/>
              <a:gd fmla="*/ 326646 w 1557753" name="connsiteX23"/>
              <a:gd fmla="*/ 2277385 h 2277385" name="connsiteY23"/>
              <a:gd fmla="*/ 326646 w 1557753" name="connsiteX24"/>
              <a:gd fmla="*/ 1028369 h 2277385" name="connsiteY24"/>
              <a:gd fmla="*/ 122756 w 1557753" name="connsiteX25"/>
              <a:gd fmla="*/ 1028369 h 2277385" name="connsiteY25"/>
              <a:gd fmla="*/ 122751 w 1557753" name="connsiteX26"/>
              <a:gd fmla="*/ 1028369 h 2277385" name="connsiteY26"/>
              <a:gd fmla="*/ 122747 w 1557753" name="connsiteX27"/>
              <a:gd fmla="*/ 1028369 h 2277385" name="connsiteY27"/>
              <a:gd fmla="*/ 113310 w 1557753" name="connsiteX28"/>
              <a:gd fmla="*/ 1028369 h 2277385" name="connsiteY28"/>
              <a:gd fmla="*/ 113189 w 1557753" name="connsiteX29"/>
              <a:gd fmla="*/ 1026928 h 2277385" name="connsiteY29"/>
              <a:gd fmla="*/ 74971 w 1557753" name="connsiteX30"/>
              <a:gd fmla="*/ 1021169 h 2277385" name="connsiteY30"/>
              <a:gd fmla="*/ 0 w 1557753" name="connsiteX31"/>
              <a:gd fmla="*/ 936737 h 2277385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2277385" w="1557753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71715" y="2669456"/>
            <a:ext cx="1053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任意多边形 21"/>
          <p:cNvSpPr/>
          <p:nvPr/>
        </p:nvSpPr>
        <p:spPr>
          <a:xfrm rot="10800000">
            <a:off x="6920600" y="3838806"/>
            <a:ext cx="1557753" cy="2277385"/>
          </a:xfrm>
          <a:custGeom>
            <a:gdLst>
              <a:gd fmla="*/ 0 w 1557753" name="connsiteX0"/>
              <a:gd fmla="*/ 936737 h 2277385" name="connsiteY0"/>
              <a:gd fmla="*/ 9646 w 1557753" name="connsiteX1"/>
              <a:gd fmla="*/ 901069 h 2277385" name="connsiteY1"/>
              <a:gd fmla="*/ 15362 w 1557753" name="connsiteX2"/>
              <a:gd fmla="*/ 894742 h 2277385" name="connsiteY2"/>
              <a:gd fmla="*/ 13409 w 1557753" name="connsiteX3"/>
              <a:gd fmla="*/ 894184 h 2277385" name="connsiteY3"/>
              <a:gd fmla="*/ 677067 w 1557753" name="connsiteX4"/>
              <a:gd fmla="*/ 40023 h 2277385" name="connsiteY4"/>
              <a:gd fmla="*/ 678024 w 1557753" name="connsiteX5"/>
              <a:gd fmla="*/ 41497 h 2277385" name="connsiteY5"/>
              <a:gd fmla="*/ 691263 w 1557753" name="connsiteX6"/>
              <a:gd fmla="*/ 26840 h 2277385" name="connsiteY6"/>
              <a:gd fmla="*/ 778061 w 1557753" name="connsiteX7"/>
              <a:gd fmla="*/ 0 h 2277385" name="connsiteY7"/>
              <a:gd fmla="*/ 864860 w 1557753" name="connsiteX8"/>
              <a:gd fmla="*/ 26840 h 2277385" name="connsiteY8"/>
              <a:gd fmla="*/ 878704 w 1557753" name="connsiteX9"/>
              <a:gd fmla="*/ 42168 h 2277385" name="connsiteY9"/>
              <a:gd fmla="*/ 880154 w 1557753" name="connsiteX10"/>
              <a:gd fmla="*/ 41436 h 2277385" name="connsiteY10"/>
              <a:gd fmla="*/ 1542082 w 1557753" name="connsiteX11"/>
              <a:gd fmla="*/ 893370 h 2277385" name="connsiteY11"/>
              <a:gd fmla="*/ 1541355 w 1557753" name="connsiteX12"/>
              <a:gd fmla="*/ 893594 h 2277385" name="connsiteY12"/>
              <a:gd fmla="*/ 1548106 w 1557753" name="connsiteX13"/>
              <a:gd fmla="*/ 901069 h 2277385" name="connsiteY13"/>
              <a:gd fmla="*/ 1557753 w 1557753" name="connsiteX14"/>
              <a:gd fmla="*/ 936737 h 2277385" name="connsiteY14"/>
              <a:gd fmla="*/ 1482782 w 1557753" name="connsiteX15"/>
              <a:gd fmla="*/ 1021169 h 2277385" name="connsiteY15"/>
              <a:gd fmla="*/ 1444460 w 1557753" name="connsiteX16"/>
              <a:gd fmla="*/ 1026944 h 2277385" name="connsiteY16"/>
              <a:gd fmla="*/ 1444118 w 1557753" name="connsiteX17"/>
              <a:gd fmla="*/ 1028369 h 2277385" name="connsiteY17"/>
              <a:gd fmla="*/ 1435006 w 1557753" name="connsiteX18"/>
              <a:gd fmla="*/ 1028369 h 2277385" name="connsiteY18"/>
              <a:gd fmla="*/ 1435002 w 1557753" name="connsiteX19"/>
              <a:gd fmla="*/ 1028369 h 2277385" name="connsiteY19"/>
              <a:gd fmla="*/ 1434998 w 1557753" name="connsiteX20"/>
              <a:gd fmla="*/ 1028369 h 2277385" name="connsiteY20"/>
              <a:gd fmla="*/ 1231107 w 1557753" name="connsiteX21"/>
              <a:gd fmla="*/ 1028369 h 2277385" name="connsiteY21"/>
              <a:gd fmla="*/ 1231107 w 1557753" name="connsiteX22"/>
              <a:gd fmla="*/ 2277385 h 2277385" name="connsiteY22"/>
              <a:gd fmla="*/ 326646 w 1557753" name="connsiteX23"/>
              <a:gd fmla="*/ 2277385 h 2277385" name="connsiteY23"/>
              <a:gd fmla="*/ 326646 w 1557753" name="connsiteX24"/>
              <a:gd fmla="*/ 1028369 h 2277385" name="connsiteY24"/>
              <a:gd fmla="*/ 122756 w 1557753" name="connsiteX25"/>
              <a:gd fmla="*/ 1028369 h 2277385" name="connsiteY25"/>
              <a:gd fmla="*/ 122751 w 1557753" name="connsiteX26"/>
              <a:gd fmla="*/ 1028369 h 2277385" name="connsiteY26"/>
              <a:gd fmla="*/ 122747 w 1557753" name="connsiteX27"/>
              <a:gd fmla="*/ 1028369 h 2277385" name="connsiteY27"/>
              <a:gd fmla="*/ 113310 w 1557753" name="connsiteX28"/>
              <a:gd fmla="*/ 1028369 h 2277385" name="connsiteY28"/>
              <a:gd fmla="*/ 113189 w 1557753" name="connsiteX29"/>
              <a:gd fmla="*/ 1026928 h 2277385" name="connsiteY29"/>
              <a:gd fmla="*/ 74971 w 1557753" name="connsiteX30"/>
              <a:gd fmla="*/ 1021169 h 2277385" name="connsiteY30"/>
              <a:gd fmla="*/ 0 w 1557753" name="connsiteX31"/>
              <a:gd fmla="*/ 936737 h 2277385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2277385" w="1557753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78488" y="3855835"/>
            <a:ext cx="1053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5" name="任意多边形 24"/>
          <p:cNvSpPr/>
          <p:nvPr/>
        </p:nvSpPr>
        <p:spPr>
          <a:xfrm rot="16200000">
            <a:off x="4179429" y="4206242"/>
            <a:ext cx="1557753" cy="2277385"/>
          </a:xfrm>
          <a:custGeom>
            <a:gdLst>
              <a:gd fmla="*/ 0 w 1557753" name="connsiteX0"/>
              <a:gd fmla="*/ 936737 h 2277385" name="connsiteY0"/>
              <a:gd fmla="*/ 9646 w 1557753" name="connsiteX1"/>
              <a:gd fmla="*/ 901069 h 2277385" name="connsiteY1"/>
              <a:gd fmla="*/ 15362 w 1557753" name="connsiteX2"/>
              <a:gd fmla="*/ 894742 h 2277385" name="connsiteY2"/>
              <a:gd fmla="*/ 13409 w 1557753" name="connsiteX3"/>
              <a:gd fmla="*/ 894184 h 2277385" name="connsiteY3"/>
              <a:gd fmla="*/ 677067 w 1557753" name="connsiteX4"/>
              <a:gd fmla="*/ 40023 h 2277385" name="connsiteY4"/>
              <a:gd fmla="*/ 678024 w 1557753" name="connsiteX5"/>
              <a:gd fmla="*/ 41497 h 2277385" name="connsiteY5"/>
              <a:gd fmla="*/ 691263 w 1557753" name="connsiteX6"/>
              <a:gd fmla="*/ 26840 h 2277385" name="connsiteY6"/>
              <a:gd fmla="*/ 778061 w 1557753" name="connsiteX7"/>
              <a:gd fmla="*/ 0 h 2277385" name="connsiteY7"/>
              <a:gd fmla="*/ 864860 w 1557753" name="connsiteX8"/>
              <a:gd fmla="*/ 26840 h 2277385" name="connsiteY8"/>
              <a:gd fmla="*/ 878704 w 1557753" name="connsiteX9"/>
              <a:gd fmla="*/ 42168 h 2277385" name="connsiteY9"/>
              <a:gd fmla="*/ 880154 w 1557753" name="connsiteX10"/>
              <a:gd fmla="*/ 41436 h 2277385" name="connsiteY10"/>
              <a:gd fmla="*/ 1542082 w 1557753" name="connsiteX11"/>
              <a:gd fmla="*/ 893370 h 2277385" name="connsiteY11"/>
              <a:gd fmla="*/ 1541355 w 1557753" name="connsiteX12"/>
              <a:gd fmla="*/ 893594 h 2277385" name="connsiteY12"/>
              <a:gd fmla="*/ 1548106 w 1557753" name="connsiteX13"/>
              <a:gd fmla="*/ 901069 h 2277385" name="connsiteY13"/>
              <a:gd fmla="*/ 1557753 w 1557753" name="connsiteX14"/>
              <a:gd fmla="*/ 936737 h 2277385" name="connsiteY14"/>
              <a:gd fmla="*/ 1482782 w 1557753" name="connsiteX15"/>
              <a:gd fmla="*/ 1021169 h 2277385" name="connsiteY15"/>
              <a:gd fmla="*/ 1444460 w 1557753" name="connsiteX16"/>
              <a:gd fmla="*/ 1026944 h 2277385" name="connsiteY16"/>
              <a:gd fmla="*/ 1444118 w 1557753" name="connsiteX17"/>
              <a:gd fmla="*/ 1028369 h 2277385" name="connsiteY17"/>
              <a:gd fmla="*/ 1435006 w 1557753" name="connsiteX18"/>
              <a:gd fmla="*/ 1028369 h 2277385" name="connsiteY18"/>
              <a:gd fmla="*/ 1435002 w 1557753" name="connsiteX19"/>
              <a:gd fmla="*/ 1028369 h 2277385" name="connsiteY19"/>
              <a:gd fmla="*/ 1434998 w 1557753" name="connsiteX20"/>
              <a:gd fmla="*/ 1028369 h 2277385" name="connsiteY20"/>
              <a:gd fmla="*/ 1231107 w 1557753" name="connsiteX21"/>
              <a:gd fmla="*/ 1028369 h 2277385" name="connsiteY21"/>
              <a:gd fmla="*/ 1231107 w 1557753" name="connsiteX22"/>
              <a:gd fmla="*/ 2277385 h 2277385" name="connsiteY22"/>
              <a:gd fmla="*/ 326646 w 1557753" name="connsiteX23"/>
              <a:gd fmla="*/ 2277385 h 2277385" name="connsiteY23"/>
              <a:gd fmla="*/ 326646 w 1557753" name="connsiteX24"/>
              <a:gd fmla="*/ 1028369 h 2277385" name="connsiteY24"/>
              <a:gd fmla="*/ 122756 w 1557753" name="connsiteX25"/>
              <a:gd fmla="*/ 1028369 h 2277385" name="connsiteY25"/>
              <a:gd fmla="*/ 122751 w 1557753" name="connsiteX26"/>
              <a:gd fmla="*/ 1028369 h 2277385" name="connsiteY26"/>
              <a:gd fmla="*/ 122747 w 1557753" name="connsiteX27"/>
              <a:gd fmla="*/ 1028369 h 2277385" name="connsiteY27"/>
              <a:gd fmla="*/ 113310 w 1557753" name="connsiteX28"/>
              <a:gd fmla="*/ 1028369 h 2277385" name="connsiteY28"/>
              <a:gd fmla="*/ 113189 w 1557753" name="connsiteX29"/>
              <a:gd fmla="*/ 1026928 h 2277385" name="connsiteY29"/>
              <a:gd fmla="*/ 74971 w 1557753" name="connsiteX30"/>
              <a:gd fmla="*/ 1021169 h 2277385" name="connsiteY30"/>
              <a:gd fmla="*/ 0 w 1557753" name="connsiteX31"/>
              <a:gd fmla="*/ 936737 h 2277385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2277385" w="1557753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78184" y="4829482"/>
            <a:ext cx="1053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4" name="Freeform 271"/>
          <p:cNvSpPr>
            <a:spLocks noEditPoints="1"/>
          </p:cNvSpPr>
          <p:nvPr/>
        </p:nvSpPr>
        <p:spPr bwMode="auto">
          <a:xfrm>
            <a:off x="8639810" y="1955217"/>
            <a:ext cx="251351" cy="400829"/>
          </a:xfrm>
          <a:custGeom>
            <a:gdLst>
              <a:gd fmla="*/ 146 w 168" name="T0"/>
              <a:gd fmla="*/ 163 h 268" name="T1"/>
              <a:gd fmla="*/ 124 w 168" name="T2"/>
              <a:gd fmla="*/ 149 h 268" name="T3"/>
              <a:gd fmla="*/ 153 w 168" name="T4"/>
              <a:gd fmla="*/ 76 h 268" name="T5"/>
              <a:gd fmla="*/ 84 w 168" name="T6"/>
              <a:gd fmla="*/ 0 h 268" name="T7"/>
              <a:gd fmla="*/ 16 w 168" name="T8"/>
              <a:gd fmla="*/ 76 h 268" name="T9"/>
              <a:gd fmla="*/ 44 w 168" name="T10"/>
              <a:gd fmla="*/ 149 h 268" name="T11"/>
              <a:gd fmla="*/ 23 w 168" name="T12"/>
              <a:gd fmla="*/ 163 h 268" name="T13"/>
              <a:gd fmla="*/ 0 w 168" name="T14"/>
              <a:gd fmla="*/ 206 h 268" name="T15"/>
              <a:gd fmla="*/ 84 w 168" name="T16"/>
              <a:gd fmla="*/ 268 h 268" name="T17"/>
              <a:gd fmla="*/ 168 w 168" name="T18"/>
              <a:gd fmla="*/ 206 h 268" name="T19"/>
              <a:gd fmla="*/ 146 w 168" name="T20"/>
              <a:gd fmla="*/ 163 h 268" name="T21"/>
              <a:gd fmla="*/ 37 w 168" name="T22"/>
              <a:gd fmla="*/ 76 h 268" name="T23"/>
              <a:gd fmla="*/ 84 w 168" name="T24"/>
              <a:gd fmla="*/ 21 h 268" name="T25"/>
              <a:gd fmla="*/ 131 w 168" name="T26"/>
              <a:gd fmla="*/ 76 h 268" name="T27"/>
              <a:gd fmla="*/ 84 w 168" name="T28"/>
              <a:gd fmla="*/ 144 h 268" name="T29"/>
              <a:gd fmla="*/ 37 w 168" name="T30"/>
              <a:gd fmla="*/ 76 h 268" name="T31"/>
              <a:gd fmla="*/ 84 w 168" name="T32"/>
              <a:gd fmla="*/ 246 h 268" name="T33"/>
              <a:gd fmla="*/ 22 w 168" name="T34"/>
              <a:gd fmla="*/ 206 h 268" name="T35"/>
              <a:gd fmla="*/ 33 w 168" name="T36"/>
              <a:gd fmla="*/ 182 h 268" name="T37"/>
              <a:gd fmla="*/ 63 w 168" name="T38"/>
              <a:gd fmla="*/ 162 h 268" name="T39"/>
              <a:gd fmla="*/ 84 w 168" name="T40"/>
              <a:gd fmla="*/ 166 h 268" name="T41"/>
              <a:gd fmla="*/ 106 w 168" name="T42"/>
              <a:gd fmla="*/ 162 h 268" name="T43"/>
              <a:gd fmla="*/ 135 w 168" name="T44"/>
              <a:gd fmla="*/ 182 h 268" name="T45"/>
              <a:gd fmla="*/ 147 w 168" name="T46"/>
              <a:gd fmla="*/ 206 h 268" name="T47"/>
              <a:gd fmla="*/ 84 w 168" name="T48"/>
              <a:gd fmla="*/ 246 h 26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68" w="1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483975" y="2594115"/>
            <a:ext cx="336686" cy="336686"/>
            <a:chOff x="5207806" y="4161042"/>
            <a:chExt cx="499165" cy="499165"/>
          </a:xfrm>
          <a:solidFill>
            <a:srgbClr val="6DA8CD"/>
          </a:solidFill>
        </p:grpSpPr>
        <p:sp>
          <p:nvSpPr>
            <p:cNvPr id="36" name="Freeform 228"/>
            <p:cNvSpPr>
              <a:spLocks noEditPoints="1"/>
            </p:cNvSpPr>
            <p:nvPr/>
          </p:nvSpPr>
          <p:spPr bwMode="auto">
            <a:xfrm>
              <a:off x="5207806" y="4161042"/>
              <a:ext cx="499165" cy="499165"/>
            </a:xfrm>
            <a:custGeom>
              <a:gdLst>
                <a:gd fmla="*/ 225 w 236" name="T0"/>
                <a:gd fmla="*/ 204 h 236" name="T1"/>
                <a:gd fmla="*/ 173 w 236" name="T2"/>
                <a:gd fmla="*/ 151 h 236" name="T3"/>
                <a:gd fmla="*/ 191 w 236" name="T4"/>
                <a:gd fmla="*/ 95 h 236" name="T5"/>
                <a:gd fmla="*/ 96 w 236" name="T6"/>
                <a:gd fmla="*/ 0 h 236" name="T7"/>
                <a:gd fmla="*/ 0 w 236" name="T8"/>
                <a:gd fmla="*/ 95 h 236" name="T9"/>
                <a:gd fmla="*/ 96 w 236" name="T10"/>
                <a:gd fmla="*/ 190 h 236" name="T11"/>
                <a:gd fmla="*/ 152 w 236" name="T12"/>
                <a:gd fmla="*/ 172 h 236" name="T13"/>
                <a:gd fmla="*/ 205 w 236" name="T14"/>
                <a:gd fmla="*/ 225 h 236" name="T15"/>
                <a:gd fmla="*/ 230 w 236" name="T16"/>
                <a:gd fmla="*/ 230 h 236" name="T17"/>
                <a:gd fmla="*/ 225 w 236" name="T18"/>
                <a:gd fmla="*/ 204 h 236" name="T19"/>
                <a:gd fmla="*/ 95 w 236" name="T20"/>
                <a:gd fmla="*/ 168 h 236" name="T21"/>
                <a:gd fmla="*/ 67 w 236" name="T22"/>
                <a:gd fmla="*/ 162 h 236" name="T23"/>
                <a:gd fmla="*/ 43 w 236" name="T24"/>
                <a:gd fmla="*/ 146 h 236" name="T25"/>
                <a:gd fmla="*/ 21 w 236" name="T26"/>
                <a:gd fmla="*/ 93 h 236" name="T27"/>
                <a:gd fmla="*/ 95 w 236" name="T28"/>
                <a:gd fmla="*/ 20 h 236" name="T29"/>
                <a:gd fmla="*/ 146 w 236" name="T30"/>
                <a:gd fmla="*/ 41 h 236" name="T31"/>
                <a:gd fmla="*/ 168 w 236" name="T32"/>
                <a:gd fmla="*/ 93 h 236" name="T33"/>
                <a:gd fmla="*/ 152 w 236" name="T34"/>
                <a:gd fmla="*/ 139 h 236" name="T35"/>
                <a:gd fmla="*/ 146 w 236" name="T36"/>
                <a:gd fmla="*/ 146 h 236" name="T37"/>
                <a:gd fmla="*/ 140 w 236" name="T38"/>
                <a:gd fmla="*/ 151 h 236" name="T39"/>
                <a:gd fmla="*/ 95 w 236" name="T40"/>
                <a:gd fmla="*/ 168 h 23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6" w="236">
                  <a:moveTo>
                    <a:pt x="225" y="204"/>
                  </a:moveTo>
                  <a:cubicBezTo>
                    <a:pt x="173" y="151"/>
                    <a:pt x="173" y="151"/>
                    <a:pt x="173" y="151"/>
                  </a:cubicBezTo>
                  <a:cubicBezTo>
                    <a:pt x="184" y="136"/>
                    <a:pt x="191" y="116"/>
                    <a:pt x="191" y="95"/>
                  </a:cubicBezTo>
                  <a:cubicBezTo>
                    <a:pt x="191" y="43"/>
                    <a:pt x="148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148"/>
                    <a:pt x="43" y="190"/>
                    <a:pt x="96" y="190"/>
                  </a:cubicBezTo>
                  <a:cubicBezTo>
                    <a:pt x="117" y="190"/>
                    <a:pt x="136" y="184"/>
                    <a:pt x="152" y="172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13" y="233"/>
                    <a:pt x="225" y="236"/>
                    <a:pt x="230" y="230"/>
                  </a:cubicBezTo>
                  <a:cubicBezTo>
                    <a:pt x="236" y="224"/>
                    <a:pt x="234" y="213"/>
                    <a:pt x="225" y="204"/>
                  </a:cubicBezTo>
                  <a:close/>
                  <a:moveTo>
                    <a:pt x="95" y="168"/>
                  </a:moveTo>
                  <a:cubicBezTo>
                    <a:pt x="85" y="168"/>
                    <a:pt x="75" y="166"/>
                    <a:pt x="67" y="162"/>
                  </a:cubicBezTo>
                  <a:cubicBezTo>
                    <a:pt x="58" y="158"/>
                    <a:pt x="50" y="152"/>
                    <a:pt x="43" y="146"/>
                  </a:cubicBezTo>
                  <a:cubicBezTo>
                    <a:pt x="29" y="132"/>
                    <a:pt x="21" y="113"/>
                    <a:pt x="21" y="93"/>
                  </a:cubicBezTo>
                  <a:cubicBezTo>
                    <a:pt x="21" y="53"/>
                    <a:pt x="54" y="20"/>
                    <a:pt x="95" y="20"/>
                  </a:cubicBezTo>
                  <a:cubicBezTo>
                    <a:pt x="114" y="20"/>
                    <a:pt x="133" y="27"/>
                    <a:pt x="146" y="41"/>
                  </a:cubicBezTo>
                  <a:cubicBezTo>
                    <a:pt x="160" y="55"/>
                    <a:pt x="168" y="73"/>
                    <a:pt x="168" y="93"/>
                  </a:cubicBezTo>
                  <a:cubicBezTo>
                    <a:pt x="168" y="109"/>
                    <a:pt x="162" y="126"/>
                    <a:pt x="152" y="139"/>
                  </a:cubicBezTo>
                  <a:cubicBezTo>
                    <a:pt x="150" y="142"/>
                    <a:pt x="148" y="144"/>
                    <a:pt x="146" y="146"/>
                  </a:cubicBezTo>
                  <a:cubicBezTo>
                    <a:pt x="144" y="148"/>
                    <a:pt x="142" y="150"/>
                    <a:pt x="140" y="151"/>
                  </a:cubicBezTo>
                  <a:cubicBezTo>
                    <a:pt x="127" y="162"/>
                    <a:pt x="111" y="168"/>
                    <a:pt x="9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84497" y="4232351"/>
              <a:ext cx="247564" cy="247564"/>
            </a:xfrm>
            <a:custGeom>
              <a:gdLst>
                <a:gd fmla="*/ 100 w 117" name="T0"/>
                <a:gd fmla="*/ 17 h 117" name="T1"/>
                <a:gd fmla="*/ 59 w 117" name="T2"/>
                <a:gd fmla="*/ 0 h 117" name="T3"/>
                <a:gd fmla="*/ 0 w 117" name="T4"/>
                <a:gd fmla="*/ 59 h 117" name="T5"/>
                <a:gd fmla="*/ 17 w 117" name="T6"/>
                <a:gd fmla="*/ 100 h 117" name="T7"/>
                <a:gd fmla="*/ 59 w 117" name="T8"/>
                <a:gd fmla="*/ 117 h 117" name="T9"/>
                <a:gd fmla="*/ 100 w 117" name="T10"/>
                <a:gd fmla="*/ 100 h 117" name="T11"/>
                <a:gd fmla="*/ 117 w 117" name="T12"/>
                <a:gd fmla="*/ 59 h 117" name="T13"/>
                <a:gd fmla="*/ 100 w 117" name="T14"/>
                <a:gd fmla="*/ 17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117">
                  <a:moveTo>
                    <a:pt x="100" y="17"/>
                  </a:moveTo>
                  <a:cubicBezTo>
                    <a:pt x="89" y="6"/>
                    <a:pt x="74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74"/>
                    <a:pt x="6" y="89"/>
                    <a:pt x="17" y="100"/>
                  </a:cubicBezTo>
                  <a:cubicBezTo>
                    <a:pt x="28" y="111"/>
                    <a:pt x="43" y="117"/>
                    <a:pt x="59" y="117"/>
                  </a:cubicBezTo>
                  <a:cubicBezTo>
                    <a:pt x="74" y="117"/>
                    <a:pt x="89" y="111"/>
                    <a:pt x="100" y="100"/>
                  </a:cubicBezTo>
                  <a:cubicBezTo>
                    <a:pt x="111" y="89"/>
                    <a:pt x="117" y="74"/>
                    <a:pt x="117" y="59"/>
                  </a:cubicBezTo>
                  <a:cubicBezTo>
                    <a:pt x="117" y="43"/>
                    <a:pt x="111" y="28"/>
                    <a:pt x="10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59954" y="4218502"/>
            <a:ext cx="246469" cy="342276"/>
            <a:chOff x="8032306" y="5624901"/>
            <a:chExt cx="429201" cy="596039"/>
          </a:xfrm>
          <a:solidFill>
            <a:srgbClr val="6DA8CD"/>
          </a:solidFill>
        </p:grpSpPr>
        <p:sp>
          <p:nvSpPr>
            <p:cNvPr id="39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gdLst>
                <a:gd fmla="*/ 166 w 203" name="T0"/>
                <a:gd fmla="*/ 0 h 239" name="T1"/>
                <a:gd fmla="*/ 166 w 203" name="T2"/>
                <a:gd fmla="*/ 22 h 239" name="T3"/>
                <a:gd fmla="*/ 181 w 203" name="T4"/>
                <a:gd fmla="*/ 37 h 239" name="T5"/>
                <a:gd fmla="*/ 181 w 203" name="T6"/>
                <a:gd fmla="*/ 203 h 239" name="T7"/>
                <a:gd fmla="*/ 166 w 203" name="T8"/>
                <a:gd fmla="*/ 218 h 239" name="T9"/>
                <a:gd fmla="*/ 36 w 203" name="T10"/>
                <a:gd fmla="*/ 218 h 239" name="T11"/>
                <a:gd fmla="*/ 22 w 203" name="T12"/>
                <a:gd fmla="*/ 203 h 239" name="T13"/>
                <a:gd fmla="*/ 22 w 203" name="T14"/>
                <a:gd fmla="*/ 37 h 239" name="T15"/>
                <a:gd fmla="*/ 36 w 203" name="T16"/>
                <a:gd fmla="*/ 22 h 239" name="T17"/>
                <a:gd fmla="*/ 36 w 203" name="T18"/>
                <a:gd fmla="*/ 0 h 239" name="T19"/>
                <a:gd fmla="*/ 0 w 203" name="T20"/>
                <a:gd fmla="*/ 37 h 239" name="T21"/>
                <a:gd fmla="*/ 0 w 203" name="T22"/>
                <a:gd fmla="*/ 203 h 239" name="T23"/>
                <a:gd fmla="*/ 36 w 203" name="T24"/>
                <a:gd fmla="*/ 239 h 239" name="T25"/>
                <a:gd fmla="*/ 166 w 203" name="T26"/>
                <a:gd fmla="*/ 239 h 239" name="T27"/>
                <a:gd fmla="*/ 203 w 203" name="T28"/>
                <a:gd fmla="*/ 203 h 239" name="T29"/>
                <a:gd fmla="*/ 203 w 203" name="T30"/>
                <a:gd fmla="*/ 37 h 239" name="T31"/>
                <a:gd fmla="*/ 166 w 203" name="T32"/>
                <a:gd fmla="*/ 0 h 23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39" w="203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gdLst>
                <a:gd fmla="*/ 101 w 101" name="T0"/>
                <a:gd fmla="*/ 29 h 65" name="T1"/>
                <a:gd fmla="*/ 79 w 101" name="T2"/>
                <a:gd fmla="*/ 29 h 65" name="T3"/>
                <a:gd fmla="*/ 50 w 101" name="T4"/>
                <a:gd fmla="*/ 0 h 65" name="T5"/>
                <a:gd fmla="*/ 21 w 101" name="T6"/>
                <a:gd fmla="*/ 29 h 65" name="T7"/>
                <a:gd fmla="*/ 0 w 101" name="T8"/>
                <a:gd fmla="*/ 29 h 65" name="T9"/>
                <a:gd fmla="*/ 0 w 101" name="T10"/>
                <a:gd fmla="*/ 65 h 65" name="T11"/>
                <a:gd fmla="*/ 101 w 101" name="T12"/>
                <a:gd fmla="*/ 65 h 65" name="T13"/>
                <a:gd fmla="*/ 101 w 101" name="T14"/>
                <a:gd fmla="*/ 29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100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503788" y="4601819"/>
            <a:ext cx="357598" cy="243439"/>
            <a:chOff x="5129769" y="2718710"/>
            <a:chExt cx="636402" cy="433238"/>
          </a:xfrm>
          <a:solidFill>
            <a:srgbClr val="DE7F7E"/>
          </a:solidFill>
        </p:grpSpPr>
        <p:sp>
          <p:nvSpPr>
            <p:cNvPr id="46" name="Freeform 230"/>
            <p:cNvSpPr/>
            <p:nvPr/>
          </p:nvSpPr>
          <p:spPr bwMode="auto">
            <a:xfrm>
              <a:off x="5129769" y="2718710"/>
              <a:ext cx="491093" cy="392874"/>
            </a:xfrm>
            <a:custGeom>
              <a:gdLst>
                <a:gd fmla="*/ 66 w 232" name="T0"/>
                <a:gd fmla="*/ 110 h 186" name="T1"/>
                <a:gd fmla="*/ 66 w 232" name="T2"/>
                <a:gd fmla="*/ 59 h 186" name="T3"/>
                <a:gd fmla="*/ 81 w 232" name="T4"/>
                <a:gd fmla="*/ 44 h 186" name="T5"/>
                <a:gd fmla="*/ 210 w 232" name="T6"/>
                <a:gd fmla="*/ 44 h 186" name="T7"/>
                <a:gd fmla="*/ 232 w 232" name="T8"/>
                <a:gd fmla="*/ 0 h 186" name="T9"/>
                <a:gd fmla="*/ 81 w 232" name="T10"/>
                <a:gd fmla="*/ 0 h 186" name="T11"/>
                <a:gd fmla="*/ 22 w 232" name="T12"/>
                <a:gd fmla="*/ 59 h 186" name="T13"/>
                <a:gd fmla="*/ 22 w 232" name="T14"/>
                <a:gd fmla="*/ 110 h 186" name="T15"/>
                <a:gd fmla="*/ 0 w 232" name="T16"/>
                <a:gd fmla="*/ 110 h 186" name="T17"/>
                <a:gd fmla="*/ 44 w 232" name="T18"/>
                <a:gd fmla="*/ 186 h 186" name="T19"/>
                <a:gd fmla="*/ 88 w 232" name="T20"/>
                <a:gd fmla="*/ 110 h 186" name="T21"/>
                <a:gd fmla="*/ 66 w 232" name="T22"/>
                <a:gd fmla="*/ 110 h 1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6" w="231">
                  <a:moveTo>
                    <a:pt x="66" y="110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66" y="51"/>
                    <a:pt x="73" y="44"/>
                    <a:pt x="81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9" y="0"/>
                    <a:pt x="22" y="26"/>
                    <a:pt x="22" y="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66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231"/>
            <p:cNvSpPr/>
            <p:nvPr/>
          </p:nvSpPr>
          <p:spPr bwMode="auto">
            <a:xfrm>
              <a:off x="5261624" y="2759074"/>
              <a:ext cx="504547" cy="392874"/>
            </a:xfrm>
            <a:custGeom>
              <a:gdLst>
                <a:gd fmla="*/ 239 w 239" name="T0"/>
                <a:gd fmla="*/ 76 h 186" name="T1"/>
                <a:gd fmla="*/ 195 w 239" name="T2"/>
                <a:gd fmla="*/ 0 h 186" name="T3"/>
                <a:gd fmla="*/ 151 w 239" name="T4"/>
                <a:gd fmla="*/ 76 h 186" name="T5"/>
                <a:gd fmla="*/ 173 w 239" name="T6"/>
                <a:gd fmla="*/ 76 h 186" name="T7"/>
                <a:gd fmla="*/ 173 w 239" name="T8"/>
                <a:gd fmla="*/ 128 h 186" name="T9"/>
                <a:gd fmla="*/ 158 w 239" name="T10"/>
                <a:gd fmla="*/ 142 h 186" name="T11"/>
                <a:gd fmla="*/ 22 w 239" name="T12"/>
                <a:gd fmla="*/ 142 h 186" name="T13"/>
                <a:gd fmla="*/ 0 w 239" name="T14"/>
                <a:gd fmla="*/ 186 h 186" name="T15"/>
                <a:gd fmla="*/ 158 w 239" name="T16"/>
                <a:gd fmla="*/ 186 h 186" name="T17"/>
                <a:gd fmla="*/ 217 w 239" name="T18"/>
                <a:gd fmla="*/ 128 h 186" name="T19"/>
                <a:gd fmla="*/ 217 w 239" name="T20"/>
                <a:gd fmla="*/ 76 h 186" name="T21"/>
                <a:gd fmla="*/ 239 w 239" name="T22"/>
                <a:gd fmla="*/ 76 h 1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6" w="239">
                  <a:moveTo>
                    <a:pt x="239" y="76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128"/>
                    <a:pt x="173" y="128"/>
                    <a:pt x="173" y="128"/>
                  </a:cubicBezTo>
                  <a:cubicBezTo>
                    <a:pt x="173" y="136"/>
                    <a:pt x="166" y="142"/>
                    <a:pt x="158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91" y="186"/>
                    <a:pt x="217" y="160"/>
                    <a:pt x="217" y="128"/>
                  </a:cubicBezTo>
                  <a:cubicBezTo>
                    <a:pt x="217" y="76"/>
                    <a:pt x="217" y="76"/>
                    <a:pt x="217" y="76"/>
                  </a:cubicBezTo>
                  <a:lnTo>
                    <a:pt x="239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891160" y="2191674"/>
            <a:ext cx="255280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891160" y="1896651"/>
            <a:ext cx="12192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24430" y="2852449"/>
            <a:ext cx="255280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258039" y="2557426"/>
            <a:ext cx="12192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24430" y="4861337"/>
            <a:ext cx="255280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258039" y="4566315"/>
            <a:ext cx="12192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891160" y="4446427"/>
            <a:ext cx="255280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891160" y="4151406"/>
            <a:ext cx="12192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Freeform 5"/>
          <p:cNvSpPr/>
          <p:nvPr/>
        </p:nvSpPr>
        <p:spPr>
          <a:xfrm>
            <a:off x="3256598" y="2959735"/>
            <a:ext cx="2719387" cy="2274888"/>
          </a:xfrm>
          <a:custGeom>
            <a:gdLst>
              <a:gd fmla="*/ 0 w 1578" name="txL"/>
              <a:gd fmla="*/ 0 h 1598" name="txT"/>
              <a:gd fmla="*/ 1578 w 1578" name="txR"/>
              <a:gd fmla="*/ 1598 h 1598" name="txB"/>
            </a:gdLst>
            <a:cxnLst>
              <a:cxn ang="0">
                <a:pos x="2536716" y="0"/>
              </a:cxn>
              <a:cxn ang="0">
                <a:pos x="179224" y="0"/>
              </a:cxn>
              <a:cxn ang="0">
                <a:pos x="179224" y="0"/>
              </a:cxn>
              <a:cxn ang="0">
                <a:pos x="151651" y="2847"/>
              </a:cxn>
              <a:cxn ang="0">
                <a:pos x="127525" y="5694"/>
              </a:cxn>
              <a:cxn ang="0">
                <a:pos x="103399" y="11389"/>
              </a:cxn>
              <a:cxn ang="0">
                <a:pos x="82719" y="17083"/>
              </a:cxn>
              <a:cxn ang="0">
                <a:pos x="62039" y="25625"/>
              </a:cxn>
              <a:cxn ang="0">
                <a:pos x="44806" y="37013"/>
              </a:cxn>
              <a:cxn ang="0">
                <a:pos x="31020" y="51249"/>
              </a:cxn>
              <a:cxn ang="0">
                <a:pos x="20680" y="65485"/>
              </a:cxn>
              <a:cxn ang="0">
                <a:pos x="10340" y="79721"/>
              </a:cxn>
              <a:cxn ang="0">
                <a:pos x="3447" y="96804"/>
              </a:cxn>
              <a:cxn ang="0">
                <a:pos x="0" y="113887"/>
              </a:cxn>
              <a:cxn ang="0">
                <a:pos x="0" y="133817"/>
              </a:cxn>
              <a:cxn ang="0">
                <a:pos x="0" y="150900"/>
              </a:cxn>
              <a:cxn ang="0">
                <a:pos x="6893" y="170830"/>
              </a:cxn>
              <a:cxn ang="0">
                <a:pos x="13786" y="193607"/>
              </a:cxn>
              <a:cxn ang="0">
                <a:pos x="24126" y="213538"/>
              </a:cxn>
              <a:cxn ang="0">
                <a:pos x="1230445" y="2189473"/>
              </a:cxn>
              <a:cxn ang="0">
                <a:pos x="1230445" y="2189473"/>
              </a:cxn>
              <a:cxn ang="0">
                <a:pos x="1244232" y="2209403"/>
              </a:cxn>
              <a:cxn ang="0">
                <a:pos x="1258018" y="2226486"/>
              </a:cxn>
              <a:cxn ang="0">
                <a:pos x="1271805" y="2240722"/>
              </a:cxn>
              <a:cxn ang="0">
                <a:pos x="1289038" y="2252111"/>
              </a:cxn>
              <a:cxn ang="0">
                <a:pos x="1306271" y="2260652"/>
              </a:cxn>
              <a:cxn ang="0">
                <a:pos x="1323504" y="2269194"/>
              </a:cxn>
              <a:cxn ang="0">
                <a:pos x="1340737" y="2272041"/>
              </a:cxn>
              <a:cxn ang="0">
                <a:pos x="1357970" y="2274888"/>
              </a:cxn>
              <a:cxn ang="0">
                <a:pos x="1378650" y="2272041"/>
              </a:cxn>
              <a:cxn ang="0">
                <a:pos x="1395883" y="2269194"/>
              </a:cxn>
              <a:cxn ang="0">
                <a:pos x="1413116" y="2260652"/>
              </a:cxn>
              <a:cxn ang="0">
                <a:pos x="1430349" y="2252111"/>
              </a:cxn>
              <a:cxn ang="0">
                <a:pos x="1444136" y="2240722"/>
              </a:cxn>
              <a:cxn ang="0">
                <a:pos x="1461369" y="2226486"/>
              </a:cxn>
              <a:cxn ang="0">
                <a:pos x="1475155" y="2209403"/>
              </a:cxn>
              <a:cxn ang="0">
                <a:pos x="1488942" y="2189473"/>
              </a:cxn>
              <a:cxn ang="0">
                <a:pos x="2695261" y="199302"/>
              </a:cxn>
              <a:cxn ang="0">
                <a:pos x="2695261" y="199302"/>
              </a:cxn>
              <a:cxn ang="0">
                <a:pos x="2705601" y="179372"/>
              </a:cxn>
              <a:cxn ang="0">
                <a:pos x="2712494" y="159441"/>
              </a:cxn>
              <a:cxn ang="0">
                <a:pos x="2719387" y="139511"/>
              </a:cxn>
              <a:cxn ang="0">
                <a:pos x="2719387" y="119581"/>
              </a:cxn>
              <a:cxn ang="0">
                <a:pos x="2719387" y="102498"/>
              </a:cxn>
              <a:cxn ang="0">
                <a:pos x="2715940" y="85415"/>
              </a:cxn>
              <a:cxn ang="0">
                <a:pos x="2709047" y="71179"/>
              </a:cxn>
              <a:cxn ang="0">
                <a:pos x="2698707" y="56943"/>
              </a:cxn>
              <a:cxn ang="0">
                <a:pos x="2688367" y="45555"/>
              </a:cxn>
              <a:cxn ang="0">
                <a:pos x="2674581" y="34166"/>
              </a:cxn>
              <a:cxn ang="0">
                <a:pos x="2657348" y="22777"/>
              </a:cxn>
              <a:cxn ang="0">
                <a:pos x="2636668" y="14236"/>
              </a:cxn>
              <a:cxn ang="0">
                <a:pos x="2615988" y="8542"/>
              </a:cxn>
              <a:cxn ang="0">
                <a:pos x="2591862" y="5694"/>
              </a:cxn>
              <a:cxn ang="0">
                <a:pos x="2567736" y="0"/>
              </a:cxn>
              <a:cxn ang="0">
                <a:pos x="2536716" y="0"/>
              </a:cxn>
              <a:cxn ang="0">
                <a:pos x="2536716" y="0"/>
              </a:cxn>
            </a:cxnLst>
            <a:rect b="txB" l="txL" r="txR" t="txT"/>
            <a:pathLst>
              <a:path h="1598" w="157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DE7F7E"/>
          </a:solidFill>
          <a:ln w="9525"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644525" y="2292985"/>
            <a:ext cx="2736850" cy="2271713"/>
          </a:xfrm>
          <a:custGeom>
            <a:gdLst>
              <a:gd fmla="*/ 0 w 1588" name="txL"/>
              <a:gd fmla="*/ 0 h 1596" name="txT"/>
              <a:gd fmla="*/ 1588 w 1588" name="txR"/>
              <a:gd fmla="*/ 1596 h 1596" name="txB"/>
            </a:gdLst>
            <a:cxnLst>
              <a:cxn ang="0">
                <a:pos x="179240" y="2271713"/>
              </a:cxn>
              <a:cxn ang="0">
                <a:pos x="2533482" y="2271713"/>
              </a:cxn>
              <a:cxn ang="0">
                <a:pos x="2533482" y="2271713"/>
              </a:cxn>
              <a:cxn ang="0">
                <a:pos x="2564504" y="2271713"/>
              </a:cxn>
              <a:cxn ang="0">
                <a:pos x="2595527" y="2268866"/>
              </a:cxn>
              <a:cxn ang="0">
                <a:pos x="2619655" y="2263173"/>
              </a:cxn>
              <a:cxn ang="0">
                <a:pos x="2643783" y="2254632"/>
              </a:cxn>
              <a:cxn ang="0">
                <a:pos x="2667912" y="2246092"/>
              </a:cxn>
              <a:cxn ang="0">
                <a:pos x="2685146" y="2234705"/>
              </a:cxn>
              <a:cxn ang="0">
                <a:pos x="2698934" y="2223318"/>
              </a:cxn>
              <a:cxn ang="0">
                <a:pos x="2712722" y="2209084"/>
              </a:cxn>
              <a:cxn ang="0">
                <a:pos x="2723062" y="2192004"/>
              </a:cxn>
              <a:cxn ang="0">
                <a:pos x="2729956" y="2174923"/>
              </a:cxn>
              <a:cxn ang="0">
                <a:pos x="2733403" y="2157843"/>
              </a:cxn>
              <a:cxn ang="0">
                <a:pos x="2736850" y="2140762"/>
              </a:cxn>
              <a:cxn ang="0">
                <a:pos x="2733403" y="2120835"/>
              </a:cxn>
              <a:cxn ang="0">
                <a:pos x="2729956" y="2100908"/>
              </a:cxn>
              <a:cxn ang="0">
                <a:pos x="2719615" y="2080980"/>
              </a:cxn>
              <a:cxn ang="0">
                <a:pos x="2709275" y="2058206"/>
              </a:cxn>
              <a:cxn ang="0">
                <a:pos x="1485620" y="82556"/>
              </a:cxn>
              <a:cxn ang="0">
                <a:pos x="1485620" y="82556"/>
              </a:cxn>
              <a:cxn ang="0">
                <a:pos x="1471832" y="62629"/>
              </a:cxn>
              <a:cxn ang="0">
                <a:pos x="1458045" y="45548"/>
              </a:cxn>
              <a:cxn ang="0">
                <a:pos x="1440810" y="31314"/>
              </a:cxn>
              <a:cxn ang="0">
                <a:pos x="1427023" y="19927"/>
              </a:cxn>
              <a:cxn ang="0">
                <a:pos x="1409788" y="11387"/>
              </a:cxn>
              <a:cxn ang="0">
                <a:pos x="1392553" y="5694"/>
              </a:cxn>
              <a:cxn ang="0">
                <a:pos x="1375319" y="0"/>
              </a:cxn>
              <a:cxn ang="0">
                <a:pos x="1358084" y="0"/>
              </a:cxn>
              <a:cxn ang="0">
                <a:pos x="1340850" y="0"/>
              </a:cxn>
              <a:cxn ang="0">
                <a:pos x="1323615" y="5694"/>
              </a:cxn>
              <a:cxn ang="0">
                <a:pos x="1306381" y="11387"/>
              </a:cxn>
              <a:cxn ang="0">
                <a:pos x="1289146" y="19927"/>
              </a:cxn>
              <a:cxn ang="0">
                <a:pos x="1271911" y="31314"/>
              </a:cxn>
              <a:cxn ang="0">
                <a:pos x="1258124" y="45548"/>
              </a:cxn>
              <a:cxn ang="0">
                <a:pos x="1244336" y="62629"/>
              </a:cxn>
              <a:cxn ang="0">
                <a:pos x="1230548" y="82556"/>
              </a:cxn>
              <a:cxn ang="0">
                <a:pos x="24128" y="2072440"/>
              </a:cxn>
              <a:cxn ang="0">
                <a:pos x="24128" y="2072440"/>
              </a:cxn>
              <a:cxn ang="0">
                <a:pos x="13788" y="2095214"/>
              </a:cxn>
              <a:cxn ang="0">
                <a:pos x="6894" y="2115141"/>
              </a:cxn>
              <a:cxn ang="0">
                <a:pos x="0" y="2135069"/>
              </a:cxn>
              <a:cxn ang="0">
                <a:pos x="0" y="2152149"/>
              </a:cxn>
              <a:cxn ang="0">
                <a:pos x="0" y="2169230"/>
              </a:cxn>
              <a:cxn ang="0">
                <a:pos x="3447" y="2186310"/>
              </a:cxn>
              <a:cxn ang="0">
                <a:pos x="10341" y="2200544"/>
              </a:cxn>
              <a:cxn ang="0">
                <a:pos x="20681" y="2214778"/>
              </a:cxn>
              <a:cxn ang="0">
                <a:pos x="31022" y="2229012"/>
              </a:cxn>
              <a:cxn ang="0">
                <a:pos x="44810" y="2240399"/>
              </a:cxn>
              <a:cxn ang="0">
                <a:pos x="62044" y="2248939"/>
              </a:cxn>
              <a:cxn ang="0">
                <a:pos x="82726" y="2257479"/>
              </a:cxn>
              <a:cxn ang="0">
                <a:pos x="103407" y="2263173"/>
              </a:cxn>
              <a:cxn ang="0">
                <a:pos x="127536" y="2268866"/>
              </a:cxn>
              <a:cxn ang="0">
                <a:pos x="151664" y="2271713"/>
              </a:cxn>
              <a:cxn ang="0">
                <a:pos x="179240" y="2271713"/>
              </a:cxn>
              <a:cxn ang="0">
                <a:pos x="179240" y="2271713"/>
              </a:cxn>
            </a:cxnLst>
            <a:rect b="txB" l="txL" r="txR" t="txT"/>
            <a:pathLst>
              <a:path h="1596" w="1588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6DA8CD"/>
          </a:solidFill>
          <a:ln w="9525"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5889625" y="2292985"/>
            <a:ext cx="2736850" cy="2271713"/>
          </a:xfrm>
          <a:custGeom>
            <a:gdLst>
              <a:gd fmla="*/ 0 w 1588" name="txL"/>
              <a:gd fmla="*/ 0 h 1596" name="txT"/>
              <a:gd fmla="*/ 1588 w 1588" name="txR"/>
              <a:gd fmla="*/ 1596 h 1596" name="txB"/>
            </a:gdLst>
            <a:cxnLst>
              <a:cxn ang="0">
                <a:pos x="179240" y="2271713"/>
              </a:cxn>
              <a:cxn ang="0">
                <a:pos x="2554164" y="2271713"/>
              </a:cxn>
              <a:cxn ang="0">
                <a:pos x="2554164" y="2271713"/>
              </a:cxn>
              <a:cxn ang="0">
                <a:pos x="2581739" y="2271713"/>
              </a:cxn>
              <a:cxn ang="0">
                <a:pos x="2609314" y="2268866"/>
              </a:cxn>
              <a:cxn ang="0">
                <a:pos x="2629996" y="2263173"/>
              </a:cxn>
              <a:cxn ang="0">
                <a:pos x="2654124" y="2254632"/>
              </a:cxn>
              <a:cxn ang="0">
                <a:pos x="2671359" y="2246092"/>
              </a:cxn>
              <a:cxn ang="0">
                <a:pos x="2688593" y="2234705"/>
              </a:cxn>
              <a:cxn ang="0">
                <a:pos x="2702381" y="2223318"/>
              </a:cxn>
              <a:cxn ang="0">
                <a:pos x="2716169" y="2209084"/>
              </a:cxn>
              <a:cxn ang="0">
                <a:pos x="2723062" y="2192004"/>
              </a:cxn>
              <a:cxn ang="0">
                <a:pos x="2729956" y="2174923"/>
              </a:cxn>
              <a:cxn ang="0">
                <a:pos x="2733403" y="2157843"/>
              </a:cxn>
              <a:cxn ang="0">
                <a:pos x="2736850" y="2140762"/>
              </a:cxn>
              <a:cxn ang="0">
                <a:pos x="2733403" y="2120835"/>
              </a:cxn>
              <a:cxn ang="0">
                <a:pos x="2729956" y="2100908"/>
              </a:cxn>
              <a:cxn ang="0">
                <a:pos x="2719615" y="2080980"/>
              </a:cxn>
              <a:cxn ang="0">
                <a:pos x="2709275" y="2058206"/>
              </a:cxn>
              <a:cxn ang="0">
                <a:pos x="1502855" y="82556"/>
              </a:cxn>
              <a:cxn ang="0">
                <a:pos x="1502855" y="82556"/>
              </a:cxn>
              <a:cxn ang="0">
                <a:pos x="1492514" y="62629"/>
              </a:cxn>
              <a:cxn ang="0">
                <a:pos x="1475279" y="45548"/>
              </a:cxn>
              <a:cxn ang="0">
                <a:pos x="1461492" y="31314"/>
              </a:cxn>
              <a:cxn ang="0">
                <a:pos x="1444257" y="19927"/>
              </a:cxn>
              <a:cxn ang="0">
                <a:pos x="1430469" y="11387"/>
              </a:cxn>
              <a:cxn ang="0">
                <a:pos x="1413235" y="5694"/>
              </a:cxn>
              <a:cxn ang="0">
                <a:pos x="1392553" y="0"/>
              </a:cxn>
              <a:cxn ang="0">
                <a:pos x="1375319" y="0"/>
              </a:cxn>
              <a:cxn ang="0">
                <a:pos x="1358084" y="0"/>
              </a:cxn>
              <a:cxn ang="0">
                <a:pos x="1340850" y="5694"/>
              </a:cxn>
              <a:cxn ang="0">
                <a:pos x="1323615" y="11387"/>
              </a:cxn>
              <a:cxn ang="0">
                <a:pos x="1306381" y="19927"/>
              </a:cxn>
              <a:cxn ang="0">
                <a:pos x="1289146" y="31314"/>
              </a:cxn>
              <a:cxn ang="0">
                <a:pos x="1275358" y="45548"/>
              </a:cxn>
              <a:cxn ang="0">
                <a:pos x="1258124" y="62629"/>
              </a:cxn>
              <a:cxn ang="0">
                <a:pos x="1244336" y="82556"/>
              </a:cxn>
              <a:cxn ang="0">
                <a:pos x="24128" y="2072440"/>
              </a:cxn>
              <a:cxn ang="0">
                <a:pos x="24128" y="2072440"/>
              </a:cxn>
              <a:cxn ang="0">
                <a:pos x="13788" y="2095214"/>
              </a:cxn>
              <a:cxn ang="0">
                <a:pos x="6894" y="2115141"/>
              </a:cxn>
              <a:cxn ang="0">
                <a:pos x="0" y="2135069"/>
              </a:cxn>
              <a:cxn ang="0">
                <a:pos x="0" y="2152149"/>
              </a:cxn>
              <a:cxn ang="0">
                <a:pos x="0" y="2169230"/>
              </a:cxn>
              <a:cxn ang="0">
                <a:pos x="3447" y="2186310"/>
              </a:cxn>
              <a:cxn ang="0">
                <a:pos x="10341" y="2200544"/>
              </a:cxn>
              <a:cxn ang="0">
                <a:pos x="17235" y="2214778"/>
              </a:cxn>
              <a:cxn ang="0">
                <a:pos x="31022" y="2229012"/>
              </a:cxn>
              <a:cxn ang="0">
                <a:pos x="44810" y="2240399"/>
              </a:cxn>
              <a:cxn ang="0">
                <a:pos x="62044" y="2248939"/>
              </a:cxn>
              <a:cxn ang="0">
                <a:pos x="79279" y="2257479"/>
              </a:cxn>
              <a:cxn ang="0">
                <a:pos x="103407" y="2263173"/>
              </a:cxn>
              <a:cxn ang="0">
                <a:pos x="127536" y="2268866"/>
              </a:cxn>
              <a:cxn ang="0">
                <a:pos x="151664" y="2271713"/>
              </a:cxn>
              <a:cxn ang="0">
                <a:pos x="179240" y="2271713"/>
              </a:cxn>
              <a:cxn ang="0">
                <a:pos x="179240" y="2271713"/>
              </a:cxn>
            </a:cxnLst>
            <a:rect b="txB" l="txL" r="txR" t="txT"/>
            <a:pathLst>
              <a:path h="1596" w="1588">
                <a:moveTo>
                  <a:pt x="104" y="1596"/>
                </a:move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6DA8CD"/>
          </a:solidFill>
          <a:ln w="9525"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8720138" y="2959735"/>
            <a:ext cx="2725737" cy="2274888"/>
          </a:xfrm>
          <a:custGeom>
            <a:gdLst>
              <a:gd fmla="*/ 0 w 1582" name="txL"/>
              <a:gd fmla="*/ 0 h 1598" name="txT"/>
              <a:gd fmla="*/ 1582 w 1582" name="txR"/>
              <a:gd fmla="*/ 1598 h 1598" name="txB"/>
            </a:gdLst>
            <a:cxnLst>
              <a:cxn ang="0">
                <a:pos x="2543102" y="0"/>
              </a:cxn>
              <a:cxn ang="0">
                <a:pos x="168851" y="0"/>
              </a:cxn>
              <a:cxn ang="0">
                <a:pos x="168851" y="0"/>
              </a:cxn>
              <a:cxn ang="0">
                <a:pos x="144729" y="2847"/>
              </a:cxn>
              <a:cxn ang="0">
                <a:pos x="120608" y="5694"/>
              </a:cxn>
              <a:cxn ang="0">
                <a:pos x="99932" y="11389"/>
              </a:cxn>
              <a:cxn ang="0">
                <a:pos x="79257" y="17083"/>
              </a:cxn>
              <a:cxn ang="0">
                <a:pos x="62027" y="25625"/>
              </a:cxn>
              <a:cxn ang="0">
                <a:pos x="44797" y="37013"/>
              </a:cxn>
              <a:cxn ang="0">
                <a:pos x="31013" y="51249"/>
              </a:cxn>
              <a:cxn ang="0">
                <a:pos x="17230" y="65485"/>
              </a:cxn>
              <a:cxn ang="0">
                <a:pos x="10338" y="79721"/>
              </a:cxn>
              <a:cxn ang="0">
                <a:pos x="3446" y="96804"/>
              </a:cxn>
              <a:cxn ang="0">
                <a:pos x="0" y="113887"/>
              </a:cxn>
              <a:cxn ang="0">
                <a:pos x="0" y="133817"/>
              </a:cxn>
              <a:cxn ang="0">
                <a:pos x="3446" y="150900"/>
              </a:cxn>
              <a:cxn ang="0">
                <a:pos x="10338" y="170830"/>
              </a:cxn>
              <a:cxn ang="0">
                <a:pos x="20676" y="193607"/>
              </a:cxn>
              <a:cxn ang="0">
                <a:pos x="34459" y="213538"/>
              </a:cxn>
              <a:cxn ang="0">
                <a:pos x="1240538" y="2189473"/>
              </a:cxn>
              <a:cxn ang="0">
                <a:pos x="1240538" y="2189473"/>
              </a:cxn>
              <a:cxn ang="0">
                <a:pos x="1250876" y="2209403"/>
              </a:cxn>
              <a:cxn ang="0">
                <a:pos x="1264659" y="2226486"/>
              </a:cxn>
              <a:cxn ang="0">
                <a:pos x="1281889" y="2240722"/>
              </a:cxn>
              <a:cxn ang="0">
                <a:pos x="1295673" y="2252111"/>
              </a:cxn>
              <a:cxn ang="0">
                <a:pos x="1309456" y="2260652"/>
              </a:cxn>
              <a:cxn ang="0">
                <a:pos x="1326686" y="2269194"/>
              </a:cxn>
              <a:cxn ang="0">
                <a:pos x="1343916" y="2272041"/>
              </a:cxn>
              <a:cxn ang="0">
                <a:pos x="1357700" y="2274888"/>
              </a:cxn>
              <a:cxn ang="0">
                <a:pos x="1374929" y="2272041"/>
              </a:cxn>
              <a:cxn ang="0">
                <a:pos x="1392159" y="2269194"/>
              </a:cxn>
              <a:cxn ang="0">
                <a:pos x="1405943" y="2260652"/>
              </a:cxn>
              <a:cxn ang="0">
                <a:pos x="1423172" y="2252111"/>
              </a:cxn>
              <a:cxn ang="0">
                <a:pos x="1436956" y="2240722"/>
              </a:cxn>
              <a:cxn ang="0">
                <a:pos x="1450740" y="2226486"/>
              </a:cxn>
              <a:cxn ang="0">
                <a:pos x="1464524" y="2209403"/>
              </a:cxn>
              <a:cxn ang="0">
                <a:pos x="1478307" y="2189473"/>
              </a:cxn>
              <a:cxn ang="0">
                <a:pos x="2698169" y="199302"/>
              </a:cxn>
              <a:cxn ang="0">
                <a:pos x="2698169" y="199302"/>
              </a:cxn>
              <a:cxn ang="0">
                <a:pos x="2708507" y="179372"/>
              </a:cxn>
              <a:cxn ang="0">
                <a:pos x="2718845" y="159441"/>
              </a:cxn>
              <a:cxn ang="0">
                <a:pos x="2722291" y="139511"/>
              </a:cxn>
              <a:cxn ang="0">
                <a:pos x="2725737" y="119581"/>
              </a:cxn>
              <a:cxn ang="0">
                <a:pos x="2725737" y="102498"/>
              </a:cxn>
              <a:cxn ang="0">
                <a:pos x="2718845" y="85415"/>
              </a:cxn>
              <a:cxn ang="0">
                <a:pos x="2715399" y="71179"/>
              </a:cxn>
              <a:cxn ang="0">
                <a:pos x="2705061" y="56943"/>
              </a:cxn>
              <a:cxn ang="0">
                <a:pos x="2694724" y="45555"/>
              </a:cxn>
              <a:cxn ang="0">
                <a:pos x="2677494" y="34166"/>
              </a:cxn>
              <a:cxn ang="0">
                <a:pos x="2663710" y="22777"/>
              </a:cxn>
              <a:cxn ang="0">
                <a:pos x="2643034" y="14236"/>
              </a:cxn>
              <a:cxn ang="0">
                <a:pos x="2622359" y="8542"/>
              </a:cxn>
              <a:cxn ang="0">
                <a:pos x="2598237" y="5694"/>
              </a:cxn>
              <a:cxn ang="0">
                <a:pos x="2570670" y="0"/>
              </a:cxn>
              <a:cxn ang="0">
                <a:pos x="2543102" y="0"/>
              </a:cxn>
              <a:cxn ang="0">
                <a:pos x="2543102" y="0"/>
              </a:cxn>
            </a:cxnLst>
            <a:rect b="txB" l="txL" r="txR" t="txT"/>
            <a:pathLst>
              <a:path h="1598" w="1582">
                <a:moveTo>
                  <a:pt x="1476" y="0"/>
                </a:move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DE7F7E"/>
          </a:solidFill>
          <a:ln w="9525"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文本框 12"/>
          <p:cNvSpPr/>
          <p:nvPr/>
        </p:nvSpPr>
        <p:spPr>
          <a:xfrm>
            <a:off x="1187450" y="3170873"/>
            <a:ext cx="1003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 lvl="0"/>
            <a:r>
              <a:rPr altLang="zh-CN" lang="en-US" sz="4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4" name="直接连接符 15"/>
          <p:cNvSpPr/>
          <p:nvPr/>
        </p:nvSpPr>
        <p:spPr>
          <a:xfrm>
            <a:off x="1173163" y="3909060"/>
            <a:ext cx="1679575" cy="1588"/>
          </a:xfrm>
          <a:prstGeom prst="line">
            <a:avLst/>
          </a:prstGeom>
          <a:ln cap="flat" cmpd="sng" w="6350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矩形 16"/>
          <p:cNvSpPr/>
          <p:nvPr/>
        </p:nvSpPr>
        <p:spPr>
          <a:xfrm>
            <a:off x="1332548" y="3888423"/>
            <a:ext cx="140208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 lvl="0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7"/>
          <p:cNvSpPr/>
          <p:nvPr/>
        </p:nvSpPr>
        <p:spPr>
          <a:xfrm>
            <a:off x="6460809" y="3170873"/>
            <a:ext cx="10048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 lvl="0"/>
            <a:r>
              <a:rPr altLang="zh-CN" lang="en-US" sz="4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7" name="直接连接符 19"/>
          <p:cNvSpPr/>
          <p:nvPr/>
        </p:nvSpPr>
        <p:spPr>
          <a:xfrm>
            <a:off x="6461125" y="3909060"/>
            <a:ext cx="1681163" cy="1588"/>
          </a:xfrm>
          <a:prstGeom prst="line">
            <a:avLst/>
          </a:prstGeom>
          <a:ln cap="flat" cmpd="sng" w="6350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矩形 20"/>
          <p:cNvSpPr/>
          <p:nvPr/>
        </p:nvSpPr>
        <p:spPr>
          <a:xfrm>
            <a:off x="6576060" y="3888423"/>
            <a:ext cx="140208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 lvl="0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21"/>
          <p:cNvSpPr/>
          <p:nvPr/>
        </p:nvSpPr>
        <p:spPr>
          <a:xfrm>
            <a:off x="3849688" y="3713798"/>
            <a:ext cx="10048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 lvl="0"/>
            <a:r>
              <a:rPr altLang="zh-CN" lang="en-US" sz="4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直接连接符 23"/>
          <p:cNvSpPr/>
          <p:nvPr/>
        </p:nvSpPr>
        <p:spPr>
          <a:xfrm>
            <a:off x="3751263" y="3713798"/>
            <a:ext cx="1679575" cy="0"/>
          </a:xfrm>
          <a:prstGeom prst="line">
            <a:avLst/>
          </a:prstGeom>
          <a:ln cap="flat" cmpd="sng" w="6350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矩形 24"/>
          <p:cNvSpPr/>
          <p:nvPr/>
        </p:nvSpPr>
        <p:spPr>
          <a:xfrm>
            <a:off x="3915410" y="3170873"/>
            <a:ext cx="140208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 lvl="0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5"/>
          <p:cNvSpPr/>
          <p:nvPr/>
        </p:nvSpPr>
        <p:spPr>
          <a:xfrm>
            <a:off x="9253539" y="3788409"/>
            <a:ext cx="1003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 lvl="0"/>
            <a:r>
              <a:rPr altLang="zh-CN" lang="en-US" sz="4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3" name="直接连接符 27"/>
          <p:cNvSpPr/>
          <p:nvPr/>
        </p:nvSpPr>
        <p:spPr>
          <a:xfrm>
            <a:off x="9191625" y="3713798"/>
            <a:ext cx="1679575" cy="0"/>
          </a:xfrm>
          <a:prstGeom prst="line">
            <a:avLst/>
          </a:prstGeom>
          <a:ln cap="flat" cmpd="sng" w="6350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矩形 28"/>
          <p:cNvSpPr/>
          <p:nvPr/>
        </p:nvSpPr>
        <p:spPr>
          <a:xfrm>
            <a:off x="9371649" y="3221673"/>
            <a:ext cx="140208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 lvl="0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矩形 8"/>
          <p:cNvSpPr/>
          <p:nvPr/>
        </p:nvSpPr>
        <p:spPr>
          <a:xfrm>
            <a:off x="8569324" y="1985010"/>
            <a:ext cx="2855913" cy="566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6" name="矩形 8"/>
          <p:cNvSpPr/>
          <p:nvPr/>
        </p:nvSpPr>
        <p:spPr>
          <a:xfrm>
            <a:off x="3162300" y="1985010"/>
            <a:ext cx="2857500" cy="566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7" name="矩形 8"/>
          <p:cNvSpPr/>
          <p:nvPr/>
        </p:nvSpPr>
        <p:spPr>
          <a:xfrm>
            <a:off x="5872162" y="4771073"/>
            <a:ext cx="2857500" cy="566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8" name="矩形 8"/>
          <p:cNvSpPr/>
          <p:nvPr/>
        </p:nvSpPr>
        <p:spPr>
          <a:xfrm>
            <a:off x="758825" y="4942523"/>
            <a:ext cx="2855913" cy="566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29" name="Freeform 114"/>
          <p:cNvSpPr>
            <a:spLocks noEditPoints="1"/>
          </p:cNvSpPr>
          <p:nvPr/>
        </p:nvSpPr>
        <p:spPr bwMode="auto">
          <a:xfrm>
            <a:off x="2118360" y="3234055"/>
            <a:ext cx="488315" cy="554355"/>
          </a:xfrm>
          <a:custGeom>
            <a:gdLst>
              <a:gd fmla="*/ 20 w 78" name="T0"/>
              <a:gd fmla="*/ 7 h 88" name="T1"/>
              <a:gd fmla="*/ 20 w 78" name="T2"/>
              <a:gd fmla="*/ 11 h 88" name="T3"/>
              <a:gd fmla="*/ 5 w 78" name="T4"/>
              <a:gd fmla="*/ 6 h 88" name="T5"/>
              <a:gd fmla="*/ 1 w 78" name="T6"/>
              <a:gd fmla="*/ 8 h 88" name="T7"/>
              <a:gd fmla="*/ 0 w 78" name="T8"/>
              <a:gd fmla="*/ 20 h 88" name="T9"/>
              <a:gd fmla="*/ 3 w 78" name="T10"/>
              <a:gd fmla="*/ 38 h 88" name="T11"/>
              <a:gd fmla="*/ 17 w 78" name="T12"/>
              <a:gd fmla="*/ 49 h 88" name="T13"/>
              <a:gd fmla="*/ 20 w 78" name="T14"/>
              <a:gd fmla="*/ 50 h 88" name="T15"/>
              <a:gd fmla="*/ 20 w 78" name="T16"/>
              <a:gd fmla="*/ 49 h 88" name="T17"/>
              <a:gd fmla="*/ 31 w 78" name="T18"/>
              <a:gd fmla="*/ 52 h 88" name="T19"/>
              <a:gd fmla="*/ 31 w 78" name="T20"/>
              <a:gd fmla="*/ 64 h 88" name="T21"/>
              <a:gd fmla="*/ 27 w 78" name="T22"/>
              <a:gd fmla="*/ 64 h 88" name="T23"/>
              <a:gd fmla="*/ 27 w 78" name="T24"/>
              <a:gd fmla="*/ 68 h 88" name="T25"/>
              <a:gd fmla="*/ 15 w 78" name="T26"/>
              <a:gd fmla="*/ 68 h 88" name="T27"/>
              <a:gd fmla="*/ 15 w 78" name="T28"/>
              <a:gd fmla="*/ 88 h 88" name="T29"/>
              <a:gd fmla="*/ 64 w 78" name="T30"/>
              <a:gd fmla="*/ 88 h 88" name="T31"/>
              <a:gd fmla="*/ 64 w 78" name="T32"/>
              <a:gd fmla="*/ 68 h 88" name="T33"/>
              <a:gd fmla="*/ 52 w 78" name="T34"/>
              <a:gd fmla="*/ 68 h 88" name="T35"/>
              <a:gd fmla="*/ 52 w 78" name="T36"/>
              <a:gd fmla="*/ 64 h 88" name="T37"/>
              <a:gd fmla="*/ 47 w 78" name="T38"/>
              <a:gd fmla="*/ 64 h 88" name="T39"/>
              <a:gd fmla="*/ 47 w 78" name="T40"/>
              <a:gd fmla="*/ 52 h 88" name="T41"/>
              <a:gd fmla="*/ 58 w 78" name="T42"/>
              <a:gd fmla="*/ 49 h 88" name="T43"/>
              <a:gd fmla="*/ 58 w 78" name="T44"/>
              <a:gd fmla="*/ 50 h 88" name="T45"/>
              <a:gd fmla="*/ 61 w 78" name="T46"/>
              <a:gd fmla="*/ 49 h 88" name="T47"/>
              <a:gd fmla="*/ 75 w 78" name="T48"/>
              <a:gd fmla="*/ 38 h 88" name="T49"/>
              <a:gd fmla="*/ 78 w 78" name="T50"/>
              <a:gd fmla="*/ 20 h 88" name="T51"/>
              <a:gd fmla="*/ 77 w 78" name="T52"/>
              <a:gd fmla="*/ 8 h 88" name="T53"/>
              <a:gd fmla="*/ 73 w 78" name="T54"/>
              <a:gd fmla="*/ 6 h 88" name="T55"/>
              <a:gd fmla="*/ 58 w 78" name="T56"/>
              <a:gd fmla="*/ 11 h 88" name="T57"/>
              <a:gd fmla="*/ 58 w 78" name="T58"/>
              <a:gd fmla="*/ 7 h 88" name="T59"/>
              <a:gd fmla="*/ 60 w 78" name="T60"/>
              <a:gd fmla="*/ 7 h 88" name="T61"/>
              <a:gd fmla="*/ 60 w 78" name="T62"/>
              <a:gd fmla="*/ 0 h 88" name="T63"/>
              <a:gd fmla="*/ 17 w 78" name="T64"/>
              <a:gd fmla="*/ 0 h 88" name="T65"/>
              <a:gd fmla="*/ 17 w 78" name="T66"/>
              <a:gd fmla="*/ 7 h 88" name="T67"/>
              <a:gd fmla="*/ 20 w 78" name="T68"/>
              <a:gd fmla="*/ 7 h 88" name="T69"/>
              <a:gd fmla="*/ 63 w 78" name="T70"/>
              <a:gd fmla="*/ 42 h 88" name="T71"/>
              <a:gd fmla="*/ 59 w 78" name="T72"/>
              <a:gd fmla="*/ 20 h 88" name="T73"/>
              <a:gd fmla="*/ 61 w 78" name="T74"/>
              <a:gd fmla="*/ 22 h 88" name="T75"/>
              <a:gd fmla="*/ 66 w 78" name="T76"/>
              <a:gd fmla="*/ 18 h 88" name="T77"/>
              <a:gd fmla="*/ 64 w 78" name="T78"/>
              <a:gd fmla="*/ 16 h 88" name="T79"/>
              <a:gd fmla="*/ 71 w 78" name="T80"/>
              <a:gd fmla="*/ 13 h 88" name="T81"/>
              <a:gd fmla="*/ 72 w 78" name="T82"/>
              <a:gd fmla="*/ 20 h 88" name="T83"/>
              <a:gd fmla="*/ 69 w 78" name="T84"/>
              <a:gd fmla="*/ 36 h 88" name="T85"/>
              <a:gd fmla="*/ 63 w 78" name="T86"/>
              <a:gd fmla="*/ 42 h 88" name="T87"/>
              <a:gd fmla="*/ 19 w 78" name="T88"/>
              <a:gd fmla="*/ 20 h 88" name="T89"/>
              <a:gd fmla="*/ 15 w 78" name="T90"/>
              <a:gd fmla="*/ 42 h 88" name="T91"/>
              <a:gd fmla="*/ 9 w 78" name="T92"/>
              <a:gd fmla="*/ 36 h 88" name="T93"/>
              <a:gd fmla="*/ 6 w 78" name="T94"/>
              <a:gd fmla="*/ 20 h 88" name="T95"/>
              <a:gd fmla="*/ 7 w 78" name="T96"/>
              <a:gd fmla="*/ 13 h 88" name="T97"/>
              <a:gd fmla="*/ 14 w 78" name="T98"/>
              <a:gd fmla="*/ 16 h 88" name="T99"/>
              <a:gd fmla="*/ 12 w 78" name="T100"/>
              <a:gd fmla="*/ 18 h 88" name="T101"/>
              <a:gd fmla="*/ 17 w 78" name="T102"/>
              <a:gd fmla="*/ 22 h 88" name="T103"/>
              <a:gd fmla="*/ 19 w 78" name="T104"/>
              <a:gd fmla="*/ 20 h 88" name="T105"/>
              <a:gd fmla="*/ 32 w 78" name="T106"/>
              <a:gd fmla="*/ 10 h 88" name="T107"/>
              <a:gd fmla="*/ 32 w 78" name="T108"/>
              <a:gd fmla="*/ 45 h 88" name="T109"/>
              <a:gd fmla="*/ 25 w 78" name="T110"/>
              <a:gd fmla="*/ 41 h 88" name="T111"/>
              <a:gd fmla="*/ 28 w 78" name="T112"/>
              <a:gd fmla="*/ 14 h 88" name="T113"/>
              <a:gd fmla="*/ 28 w 78" name="T114"/>
              <a:gd fmla="*/ 10 h 88" name="T115"/>
              <a:gd fmla="*/ 32 w 78" name="T116"/>
              <a:gd fmla="*/ 10 h 8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pPr algn="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Freeform 166"/>
          <p:cNvSpPr>
            <a:spLocks noEditPoints="1"/>
          </p:cNvSpPr>
          <p:nvPr/>
        </p:nvSpPr>
        <p:spPr bwMode="auto">
          <a:xfrm>
            <a:off x="4751705" y="3837305"/>
            <a:ext cx="447675" cy="520065"/>
          </a:xfrm>
          <a:custGeom>
            <a:gdLst>
              <a:gd fmla="*/ 79 w 79" name="T0"/>
              <a:gd fmla="*/ 6 h 92" name="T1"/>
              <a:gd fmla="*/ 10 w 79" name="T2"/>
              <a:gd fmla="*/ 6 h 92" name="T3"/>
              <a:gd fmla="*/ 8 w 79" name="T4"/>
              <a:gd fmla="*/ 9 h 92" name="T5"/>
              <a:gd fmla="*/ 7 w 79" name="T6"/>
              <a:gd fmla="*/ 12 h 92" name="T7"/>
              <a:gd fmla="*/ 8 w 79" name="T8"/>
              <a:gd fmla="*/ 15 h 92" name="T9"/>
              <a:gd fmla="*/ 10 w 79" name="T10"/>
              <a:gd fmla="*/ 18 h 92" name="T11"/>
              <a:gd fmla="*/ 14 w 79" name="T12"/>
              <a:gd fmla="*/ 18 h 92" name="T13"/>
              <a:gd fmla="*/ 11 w 79" name="T14"/>
              <a:gd fmla="*/ 22 h 92" name="T15"/>
              <a:gd fmla="*/ 11 w 79" name="T16"/>
              <a:gd fmla="*/ 55 h 92" name="T17"/>
              <a:gd fmla="*/ 21 w 79" name="T18"/>
              <a:gd fmla="*/ 47 h 92" name="T19"/>
              <a:gd fmla="*/ 33 w 79" name="T20"/>
              <a:gd fmla="*/ 54 h 92" name="T21"/>
              <a:gd fmla="*/ 33 w 79" name="T22"/>
              <a:gd fmla="*/ 22 h 92" name="T23"/>
              <a:gd fmla="*/ 36 w 79" name="T24"/>
              <a:gd fmla="*/ 18 h 92" name="T25"/>
              <a:gd fmla="*/ 79 w 79" name="T26"/>
              <a:gd fmla="*/ 18 h 92" name="T27"/>
              <a:gd fmla="*/ 79 w 79" name="T28"/>
              <a:gd fmla="*/ 22 h 92" name="T29"/>
              <a:gd fmla="*/ 79 w 79" name="T30"/>
              <a:gd fmla="*/ 25 h 92" name="T31"/>
              <a:gd fmla="*/ 79 w 79" name="T32"/>
              <a:gd fmla="*/ 92 h 92" name="T33"/>
              <a:gd fmla="*/ 13 w 79" name="T34"/>
              <a:gd fmla="*/ 92 h 92" name="T35"/>
              <a:gd fmla="*/ 1 w 79" name="T36"/>
              <a:gd fmla="*/ 85 h 92" name="T37"/>
              <a:gd fmla="*/ 1 w 79" name="T38"/>
              <a:gd fmla="*/ 13 h 92" name="T39"/>
              <a:gd fmla="*/ 0 w 79" name="T40"/>
              <a:gd fmla="*/ 12 h 92" name="T41"/>
              <a:gd fmla="*/ 2 w 79" name="T42"/>
              <a:gd fmla="*/ 6 h 92" name="T43"/>
              <a:gd fmla="*/ 8 w 79" name="T44"/>
              <a:gd fmla="*/ 0 h 92" name="T45"/>
              <a:gd fmla="*/ 9 w 79" name="T46"/>
              <a:gd fmla="*/ 0 h 92" name="T47"/>
              <a:gd fmla="*/ 10 w 79" name="T48"/>
              <a:gd fmla="*/ 0 h 92" name="T49"/>
              <a:gd fmla="*/ 79 w 79" name="T50"/>
              <a:gd fmla="*/ 0 h 92" name="T51"/>
              <a:gd fmla="*/ 79 w 79" name="T52"/>
              <a:gd fmla="*/ 6 h 92" name="T53"/>
              <a:gd fmla="*/ 12 w 79" name="T54"/>
              <a:gd fmla="*/ 16 h 92" name="T55"/>
              <a:gd fmla="*/ 74 w 79" name="T56"/>
              <a:gd fmla="*/ 16 h 92" name="T57"/>
              <a:gd fmla="*/ 74 w 79" name="T58"/>
              <a:gd fmla="*/ 14 h 92" name="T59"/>
              <a:gd fmla="*/ 11 w 79" name="T60"/>
              <a:gd fmla="*/ 14 h 92" name="T61"/>
              <a:gd fmla="*/ 12 w 79" name="T62"/>
              <a:gd fmla="*/ 16 h 92" name="T63"/>
              <a:gd fmla="*/ 11 w 79" name="T64"/>
              <a:gd fmla="*/ 12 h 92" name="T65"/>
              <a:gd fmla="*/ 11 w 79" name="T66"/>
              <a:gd fmla="*/ 13 h 92" name="T67"/>
              <a:gd fmla="*/ 74 w 79" name="T68"/>
              <a:gd fmla="*/ 13 h 92" name="T69"/>
              <a:gd fmla="*/ 74 w 79" name="T70"/>
              <a:gd fmla="*/ 12 h 92" name="T71"/>
              <a:gd fmla="*/ 11 w 79" name="T72"/>
              <a:gd fmla="*/ 12 h 92" name="T73"/>
              <a:gd fmla="*/ 12 w 79" name="T74"/>
              <a:gd fmla="*/ 9 h 92" name="T75"/>
              <a:gd fmla="*/ 11 w 79" name="T76"/>
              <a:gd fmla="*/ 10 h 92" name="T77"/>
              <a:gd fmla="*/ 74 w 79" name="T78"/>
              <a:gd fmla="*/ 10 h 92" name="T79"/>
              <a:gd fmla="*/ 74 w 79" name="T80"/>
              <a:gd fmla="*/ 9 h 92" name="T81"/>
              <a:gd fmla="*/ 12 w 79" name="T82"/>
              <a:gd fmla="*/ 9 h 92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92" w="79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Freeform 75"/>
          <p:cNvSpPr>
            <a:spLocks noEditPoints="1"/>
          </p:cNvSpPr>
          <p:nvPr/>
        </p:nvSpPr>
        <p:spPr bwMode="auto">
          <a:xfrm>
            <a:off x="7386320" y="3331210"/>
            <a:ext cx="457200" cy="457200"/>
          </a:xfrm>
          <a:custGeom>
            <a:gdLst>
              <a:gd fmla="*/ 2147483647 w 101" name="T0"/>
              <a:gd fmla="*/ 2147483647 h 101" name="T1"/>
              <a:gd fmla="*/ 2147483647 w 101" name="T2"/>
              <a:gd fmla="*/ 2147483647 h 101" name="T3"/>
              <a:gd fmla="*/ 2147483647 w 101" name="T4"/>
              <a:gd fmla="*/ 2147483647 h 101" name="T5"/>
              <a:gd fmla="*/ 2147483647 w 101" name="T6"/>
              <a:gd fmla="*/ 2147483647 h 101" name="T7"/>
              <a:gd fmla="*/ 2147483647 w 101" name="T8"/>
              <a:gd fmla="*/ 2147483647 h 101" name="T9"/>
              <a:gd fmla="*/ 2147483647 w 101" name="T10"/>
              <a:gd fmla="*/ 2147483647 h 101" name="T11"/>
              <a:gd fmla="*/ 2147483647 w 101" name="T12"/>
              <a:gd fmla="*/ 2147483647 h 101" name="T13"/>
              <a:gd fmla="*/ 2147483647 w 101" name="T14"/>
              <a:gd fmla="*/ 2147483647 h 101" name="T15"/>
              <a:gd fmla="*/ 2147483647 w 101" name="T16"/>
              <a:gd fmla="*/ 2147483647 h 101" name="T17"/>
              <a:gd fmla="*/ 2147483647 w 101" name="T18"/>
              <a:gd fmla="*/ 2147483647 h 101" name="T19"/>
              <a:gd fmla="*/ 2147483647 w 101" name="T20"/>
              <a:gd fmla="*/ 2147483647 h 101" name="T21"/>
              <a:gd fmla="*/ 2147483647 w 101" name="T22"/>
              <a:gd fmla="*/ 2147483647 h 101" name="T23"/>
              <a:gd fmla="*/ 2147483647 w 101" name="T24"/>
              <a:gd fmla="*/ 2147483647 h 101" name="T25"/>
              <a:gd fmla="*/ 2147483647 w 101" name="T26"/>
              <a:gd fmla="*/ 2147483647 h 101" name="T27"/>
              <a:gd fmla="*/ 2147483647 w 101" name="T28"/>
              <a:gd fmla="*/ 2147483647 h 101" name="T29"/>
              <a:gd fmla="*/ 2147483647 w 101" name="T30"/>
              <a:gd fmla="*/ 2147483647 h 101" name="T31"/>
              <a:gd fmla="*/ 0 w 101" name="T32"/>
              <a:gd fmla="*/ 2147483647 h 101" name="T33"/>
              <a:gd fmla="*/ 0 w 101" name="T34"/>
              <a:gd fmla="*/ 2147483647 h 101" name="T35"/>
              <a:gd fmla="*/ 2147483647 w 101" name="T36"/>
              <a:gd fmla="*/ 2147483647 h 101" name="T37"/>
              <a:gd fmla="*/ 2147483647 w 101" name="T38"/>
              <a:gd fmla="*/ 2147483647 h 101" name="T39"/>
              <a:gd fmla="*/ 2147483647 w 101" name="T40"/>
              <a:gd fmla="*/ 2147483647 h 101" name="T41"/>
              <a:gd fmla="*/ 2147483647 w 101" name="T42"/>
              <a:gd fmla="*/ 2147483647 h 101" name="T43"/>
              <a:gd fmla="*/ 2147483647 w 101" name="T44"/>
              <a:gd fmla="*/ 2147483647 h 101" name="T45"/>
              <a:gd fmla="*/ 2147483647 w 101" name="T46"/>
              <a:gd fmla="*/ 2147483647 h 101" name="T47"/>
              <a:gd fmla="*/ 2147483647 w 101" name="T48"/>
              <a:gd fmla="*/ 0 h 101" name="T49"/>
              <a:gd fmla="*/ 2147483647 w 101" name="T50"/>
              <a:gd fmla="*/ 0 h 101" name="T51"/>
              <a:gd fmla="*/ 2147483647 w 101" name="T52"/>
              <a:gd fmla="*/ 2147483647 h 101" name="T53"/>
              <a:gd fmla="*/ 2147483647 w 101" name="T54"/>
              <a:gd fmla="*/ 2147483647 h 101" name="T55"/>
              <a:gd fmla="*/ 2147483647 w 101" name="T56"/>
              <a:gd fmla="*/ 2147483647 h 101" name="T57"/>
              <a:gd fmla="*/ 2147483647 w 101" name="T58"/>
              <a:gd fmla="*/ 2147483647 h 101" name="T59"/>
              <a:gd fmla="*/ 2147483647 w 101" name="T60"/>
              <a:gd fmla="*/ 2147483647 h 101" name="T61"/>
              <a:gd fmla="*/ 2147483647 w 101" name="T62"/>
              <a:gd fmla="*/ 2147483647 h 101" name="T63"/>
              <a:gd fmla="*/ 2147483647 w 101" name="T64"/>
              <a:gd fmla="*/ 2147483647 h 101" name="T65"/>
              <a:gd fmla="*/ 2147483647 w 101" name="T66"/>
              <a:gd fmla="*/ 2147483647 h 101" name="T67"/>
              <a:gd fmla="*/ 2147483647 w 101" name="T68"/>
              <a:gd fmla="*/ 2147483647 h 101" name="T69"/>
              <a:gd fmla="*/ 2147483647 w 101" name="T70"/>
              <a:gd fmla="*/ 2147483647 h 101" name="T71"/>
              <a:gd fmla="*/ 2147483647 w 101" name="T72"/>
              <a:gd fmla="*/ 2147483647 h 101" name="T73"/>
              <a:gd fmla="*/ 2147483647 w 101" name="T74"/>
              <a:gd fmla="*/ 2147483647 h 101" name="T75"/>
              <a:gd fmla="*/ 2147483647 w 101" name="T76"/>
              <a:gd fmla="*/ 2147483647 h 101" name="T77"/>
              <a:gd fmla="*/ 2147483647 w 101" name="T78"/>
              <a:gd fmla="*/ 2147483647 h 101" name="T79"/>
              <a:gd fmla="*/ 2147483647 w 101" name="T80"/>
              <a:gd fmla="*/ 2147483647 h 101" name="T81"/>
              <a:gd fmla="*/ 2147483647 w 101" name="T82"/>
              <a:gd fmla="*/ 2147483647 h 101" name="T83"/>
              <a:gd fmla="*/ 2147483647 w 101" name="T84"/>
              <a:gd fmla="*/ 2147483647 h 101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h="100" w="100">
                <a:moveTo>
                  <a:pt x="50" y="76"/>
                </a:moveTo>
                <a:cubicBezTo>
                  <a:pt x="36" y="76"/>
                  <a:pt x="25" y="65"/>
                  <a:pt x="25" y="51"/>
                </a:cubicBezTo>
                <a:cubicBezTo>
                  <a:pt x="25" y="37"/>
                  <a:pt x="36" y="26"/>
                  <a:pt x="50" y="26"/>
                </a:cubicBezTo>
                <a:cubicBezTo>
                  <a:pt x="64" y="26"/>
                  <a:pt x="75" y="37"/>
                  <a:pt x="75" y="51"/>
                </a:cubicBezTo>
                <a:cubicBezTo>
                  <a:pt x="75" y="65"/>
                  <a:pt x="64" y="76"/>
                  <a:pt x="50" y="76"/>
                </a:cubicBezTo>
                <a:close/>
                <a:moveTo>
                  <a:pt x="50" y="62"/>
                </a:moveTo>
                <a:cubicBezTo>
                  <a:pt x="44" y="62"/>
                  <a:pt x="39" y="57"/>
                  <a:pt x="39" y="51"/>
                </a:cubicBezTo>
                <a:cubicBezTo>
                  <a:pt x="39" y="45"/>
                  <a:pt x="44" y="40"/>
                  <a:pt x="50" y="40"/>
                </a:cubicBezTo>
                <a:cubicBezTo>
                  <a:pt x="56" y="40"/>
                  <a:pt x="61" y="45"/>
                  <a:pt x="61" y="51"/>
                </a:cubicBezTo>
                <a:cubicBezTo>
                  <a:pt x="61" y="57"/>
                  <a:pt x="56" y="62"/>
                  <a:pt x="50" y="62"/>
                </a:cubicBezTo>
                <a:close/>
                <a:moveTo>
                  <a:pt x="42" y="88"/>
                </a:moveTo>
                <a:cubicBezTo>
                  <a:pt x="37" y="87"/>
                  <a:pt x="33" y="85"/>
                  <a:pt x="30" y="83"/>
                </a:cubicBezTo>
                <a:cubicBezTo>
                  <a:pt x="20" y="92"/>
                  <a:pt x="20" y="92"/>
                  <a:pt x="20" y="92"/>
                </a:cubicBezTo>
                <a:cubicBezTo>
                  <a:pt x="9" y="81"/>
                  <a:pt x="9" y="81"/>
                  <a:pt x="9" y="81"/>
                </a:cubicBezTo>
                <a:cubicBezTo>
                  <a:pt x="18" y="71"/>
                  <a:pt x="18" y="71"/>
                  <a:pt x="18" y="71"/>
                </a:cubicBezTo>
                <a:cubicBezTo>
                  <a:pt x="16" y="68"/>
                  <a:pt x="14" y="64"/>
                  <a:pt x="1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38"/>
                  <a:pt x="16" y="34"/>
                  <a:pt x="18" y="30"/>
                </a:cubicBezTo>
                <a:cubicBezTo>
                  <a:pt x="9" y="21"/>
                  <a:pt x="9" y="21"/>
                  <a:pt x="9" y="21"/>
                </a:cubicBezTo>
                <a:cubicBezTo>
                  <a:pt x="20" y="9"/>
                  <a:pt x="20" y="9"/>
                  <a:pt x="20" y="9"/>
                </a:cubicBezTo>
                <a:cubicBezTo>
                  <a:pt x="30" y="18"/>
                  <a:pt x="30" y="18"/>
                  <a:pt x="30" y="18"/>
                </a:cubicBezTo>
                <a:cubicBezTo>
                  <a:pt x="33" y="16"/>
                  <a:pt x="37" y="14"/>
                  <a:pt x="42" y="13"/>
                </a:cubicBezTo>
                <a:cubicBezTo>
                  <a:pt x="42" y="0"/>
                  <a:pt x="42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4"/>
                  <a:pt x="67" y="16"/>
                  <a:pt x="71" y="18"/>
                </a:cubicBezTo>
                <a:cubicBezTo>
                  <a:pt x="80" y="9"/>
                  <a:pt x="80" y="9"/>
                  <a:pt x="80" y="9"/>
                </a:cubicBezTo>
                <a:cubicBezTo>
                  <a:pt x="92" y="21"/>
                  <a:pt x="92" y="21"/>
                  <a:pt x="92" y="21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4"/>
                  <a:pt x="87" y="38"/>
                  <a:pt x="88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4"/>
                  <a:pt x="85" y="68"/>
                  <a:pt x="83" y="71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92"/>
                  <a:pt x="80" y="92"/>
                  <a:pt x="80" y="92"/>
                </a:cubicBezTo>
                <a:cubicBezTo>
                  <a:pt x="71" y="83"/>
                  <a:pt x="71" y="83"/>
                  <a:pt x="71" y="83"/>
                </a:cubicBezTo>
                <a:cubicBezTo>
                  <a:pt x="67" y="85"/>
                  <a:pt x="63" y="87"/>
                  <a:pt x="59" y="88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88"/>
                  <a:pt x="42" y="88"/>
                  <a:pt x="4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Freeform 33"/>
          <p:cNvSpPr>
            <a:spLocks noEditPoints="1"/>
          </p:cNvSpPr>
          <p:nvPr/>
        </p:nvSpPr>
        <p:spPr>
          <a:xfrm>
            <a:off x="10099040" y="4030345"/>
            <a:ext cx="508635" cy="295910"/>
          </a:xfrm>
          <a:custGeom>
            <a:gdLst>
              <a:gd fmla="*/ 0 w 94" name="txL"/>
              <a:gd fmla="*/ 0 h 61" name="txT"/>
              <a:gd fmla="*/ 94 w 94" name="txR"/>
              <a:gd fmla="*/ 61 h 61" name="txB"/>
            </a:gdLst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rect b="txB" l="txL" r="txR" t="txT"/>
            <a:pathLst>
              <a:path h="61" w="94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 sz="16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87" id="5" name="图片 4"/>
          <p:cNvPicPr>
            <a:picLocks noChangeAspect="1"/>
          </p:cNvPicPr>
          <p:nvPr/>
        </p:nvPicPr>
        <p:blipFill>
          <a:blip r:embed="rId2"/>
          <a:srcRect b="22544" r="18027" t="15126"/>
          <a:stretch>
            <a:fillRect/>
          </a:stretch>
        </p:blipFill>
        <p:spPr>
          <a:xfrm flipH="1">
            <a:off x="0" y="0"/>
            <a:ext cx="6751955" cy="61245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81817" y="2554455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rgbClr val="EC6A41"/>
                </a:solidFill>
                <a:cs typeface="+mn-ea"/>
                <a:sym typeface="+mn-lt"/>
              </a:rPr>
              <a:t>感谢一路有你</a:t>
            </a:r>
          </a:p>
        </p:txBody>
      </p:sp>
      <p:sp>
        <p:nvSpPr>
          <p:cNvPr id="3" name="矩形 2"/>
          <p:cNvSpPr/>
          <p:nvPr/>
        </p:nvSpPr>
        <p:spPr>
          <a:xfrm>
            <a:off x="6099465" y="4247181"/>
            <a:ext cx="496601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汇报时间：2018年5月    汇报人：优页PPT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289" id="2" name="图片 1"/>
          <p:cNvPicPr>
            <a:picLocks noChangeAspect="1"/>
          </p:cNvPicPr>
          <p:nvPr/>
        </p:nvPicPr>
        <p:blipFill>
          <a:blip r:embed="rId2"/>
          <a:srcRect b="6690" l="4611" r="15009" t="60000"/>
          <a:stretch>
            <a:fillRect/>
          </a:stretch>
        </p:blipFill>
        <p:spPr>
          <a:xfrm>
            <a:off x="-29210" y="0"/>
            <a:ext cx="12231370" cy="40576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635500" y="3208020"/>
            <a:ext cx="290195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rgbClr val="EC6A41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03433" y="4055109"/>
            <a:ext cx="29660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EC6A41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27170" y="4700270"/>
            <a:ext cx="4118610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Please add a clear business templatefor the title</a:t>
            </a:r>
          </a:p>
          <a:p>
            <a:pPr algn="ctr"/>
            <a:r>
              <a:rPr altLang="en-US" lang="zh-CN" sz="1400">
                <a:cs typeface="+mn-ea"/>
                <a:sym typeface="+mn-lt"/>
              </a:rPr>
              <a:t>content you want to add  Please add aclebusiness 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年度工作概述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820228" y="1220472"/>
            <a:ext cx="2104056" cy="4419596"/>
            <a:chOff x="1595438" y="1219202"/>
            <a:chExt cx="2104056" cy="4419596"/>
          </a:xfrm>
          <a:solidFill>
            <a:srgbClr val="DE7F7E"/>
          </a:solidFill>
        </p:grpSpPr>
        <p:sp>
          <p:nvSpPr>
            <p:cNvPr id="37" name="任意多边形 36"/>
            <p:cNvSpPr/>
            <p:nvPr/>
          </p:nvSpPr>
          <p:spPr>
            <a:xfrm>
              <a:off x="1595438" y="1219202"/>
              <a:ext cx="2104056" cy="4419596"/>
            </a:xfrm>
            <a:custGeom>
              <a:gdLst>
                <a:gd fmla="*/ 0 w 10000" name="connsiteX0"/>
                <a:gd fmla="*/ 0 h 10000" name="connsiteY0"/>
                <a:gd fmla="*/ 10000 w 10000" name="connsiteX1"/>
                <a:gd fmla="*/ 0 h 10000" name="connsiteY1"/>
                <a:gd fmla="*/ 8000 w 10000" name="connsiteX2"/>
                <a:gd fmla="*/ 10000 h 10000" name="connsiteY2"/>
                <a:gd fmla="*/ 2000 w 10000" name="connsiteX3"/>
                <a:gd fmla="*/ 10000 h 10000" name="connsiteY3"/>
                <a:gd fmla="*/ 0 w 10000" name="connsiteX4"/>
                <a:gd fmla="*/ 0 h 100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95439" y="2690336"/>
              <a:ext cx="2088356" cy="9144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 lvl="0">
                <a:lnSpc>
                  <a:spcPct val="100000"/>
                </a:lnSpc>
              </a:pPr>
              <a:r>
                <a:rPr lang="zh-CN">
                  <a:solidFill>
                    <a:schemeClr val="bg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731734" y="1220472"/>
            <a:ext cx="2104056" cy="4419596"/>
            <a:chOff x="5043972" y="1219202"/>
            <a:chExt cx="2104056" cy="4419596"/>
          </a:xfrm>
          <a:solidFill>
            <a:srgbClr val="6DA8CD"/>
          </a:solidFill>
        </p:grpSpPr>
        <p:sp>
          <p:nvSpPr>
            <p:cNvPr id="44" name="任意多边形 43"/>
            <p:cNvSpPr/>
            <p:nvPr/>
          </p:nvSpPr>
          <p:spPr>
            <a:xfrm>
              <a:off x="5043972" y="1219202"/>
              <a:ext cx="2104056" cy="4419596"/>
            </a:xfrm>
            <a:custGeom>
              <a:gdLst>
                <a:gd fmla="*/ 0 w 10000" name="connsiteX0"/>
                <a:gd fmla="*/ 0 h 10000" name="connsiteY0"/>
                <a:gd fmla="*/ 10000 w 10000" name="connsiteX1"/>
                <a:gd fmla="*/ 0 h 10000" name="connsiteY1"/>
                <a:gd fmla="*/ 8000 w 10000" name="connsiteX2"/>
                <a:gd fmla="*/ 10000 h 10000" name="connsiteY2"/>
                <a:gd fmla="*/ 2000 w 10000" name="connsiteX3"/>
                <a:gd fmla="*/ 10000 h 10000" name="connsiteY3"/>
                <a:gd fmla="*/ 0 w 10000" name="connsiteX4"/>
                <a:gd fmla="*/ 0 h 100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059672" y="2690336"/>
              <a:ext cx="2088356" cy="9144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 lvl="0">
                <a:lnSpc>
                  <a:spcPct val="100000"/>
                </a:lnSpc>
              </a:pPr>
              <a:r>
                <a:rPr lang="zh-CN">
                  <a:solidFill>
                    <a:schemeClr val="bg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43239" y="1220472"/>
            <a:ext cx="2104056" cy="4419596"/>
            <a:chOff x="8492507" y="1219202"/>
            <a:chExt cx="2104056" cy="4419596"/>
          </a:xfrm>
          <a:solidFill>
            <a:srgbClr val="DE7F7E"/>
          </a:solidFill>
        </p:grpSpPr>
        <p:sp>
          <p:nvSpPr>
            <p:cNvPr id="47" name="任意多边形 46"/>
            <p:cNvSpPr/>
            <p:nvPr/>
          </p:nvSpPr>
          <p:spPr>
            <a:xfrm>
              <a:off x="8492507" y="1219202"/>
              <a:ext cx="2104056" cy="4419596"/>
            </a:xfrm>
            <a:custGeom>
              <a:gdLst>
                <a:gd fmla="*/ 0 w 10000" name="connsiteX0"/>
                <a:gd fmla="*/ 0 h 10000" name="connsiteY0"/>
                <a:gd fmla="*/ 10000 w 10000" name="connsiteX1"/>
                <a:gd fmla="*/ 0 h 10000" name="connsiteY1"/>
                <a:gd fmla="*/ 8000 w 10000" name="connsiteX2"/>
                <a:gd fmla="*/ 10000 h 10000" name="connsiteY2"/>
                <a:gd fmla="*/ 2000 w 10000" name="connsiteX3"/>
                <a:gd fmla="*/ 10000 h 10000" name="connsiteY3"/>
                <a:gd fmla="*/ 0 w 10000" name="connsiteX4"/>
                <a:gd fmla="*/ 0 h 100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00" w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508206" y="2690336"/>
              <a:ext cx="2088356" cy="9144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 lvl="0">
                <a:lnSpc>
                  <a:spcPct val="100000"/>
                </a:lnSpc>
              </a:pPr>
              <a:r>
                <a:rPr lang="zh-CN">
                  <a:solidFill>
                    <a:schemeClr val="bg1"/>
                  </a:solidFill>
                  <a:cs typeface="+mn-ea"/>
                  <a:sym typeface="+mn-lt"/>
                </a:rPr>
                <a:t>请在此添加您的文字内容，请在此添加您的文字内容。</a:t>
              </a:r>
            </a:p>
          </p:txBody>
        </p:sp>
      </p:grp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年度工作概述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51871" y="1835196"/>
            <a:ext cx="4488115" cy="3869063"/>
            <a:chOff x="2097157" y="1786301"/>
            <a:chExt cx="4488115" cy="3869063"/>
          </a:xfrm>
        </p:grpSpPr>
        <p:sp>
          <p:nvSpPr>
            <p:cNvPr id="5" name="任意多边形 4"/>
            <p:cNvSpPr/>
            <p:nvPr/>
          </p:nvSpPr>
          <p:spPr>
            <a:xfrm>
              <a:off x="3922965" y="1786301"/>
              <a:ext cx="836501" cy="721121"/>
            </a:xfrm>
            <a:custGeom>
              <a:gdLst>
                <a:gd fmla="*/ 418250 w 836501" name="connsiteX0"/>
                <a:gd fmla="*/ 0 h 721121" name="connsiteY0"/>
                <a:gd fmla="*/ 836501 w 836501" name="connsiteX1"/>
                <a:gd fmla="*/ 721121 h 721121" name="connsiteY1"/>
                <a:gd fmla="*/ 0 w 836501" name="connsiteX2"/>
                <a:gd fmla="*/ 721121 h 721121" name="connsiteY2"/>
                <a:gd fmla="*/ 418250 w 836501" name="connsiteX3"/>
                <a:gd fmla="*/ 0 h 72112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21121" w="836501">
                  <a:moveTo>
                    <a:pt x="418250" y="0"/>
                  </a:moveTo>
                  <a:lnTo>
                    <a:pt x="836501" y="721121"/>
                  </a:lnTo>
                  <a:lnTo>
                    <a:pt x="0" y="721121"/>
                  </a:lnTo>
                  <a:lnTo>
                    <a:pt x="418250" y="0"/>
                  </a:lnTo>
                  <a:close/>
                </a:path>
              </a:pathLst>
            </a:custGeom>
            <a:solidFill>
              <a:srgbClr val="6D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475891" y="2606813"/>
              <a:ext cx="1730648" cy="671425"/>
            </a:xfrm>
            <a:custGeom>
              <a:gdLst>
                <a:gd fmla="*/ 389427 w 1730648" name="connsiteX0"/>
                <a:gd fmla="*/ 0 h 671425" name="connsiteY0"/>
                <a:gd fmla="*/ 1341221 w 1730648" name="connsiteX1"/>
                <a:gd fmla="*/ 0 h 671425" name="connsiteY1"/>
                <a:gd fmla="*/ 1730648 w 1730648" name="connsiteX2"/>
                <a:gd fmla="*/ 671425 h 671425" name="connsiteY2"/>
                <a:gd fmla="*/ 0 w 1730648" name="connsiteX3"/>
                <a:gd fmla="*/ 671425 h 671425" name="connsiteY3"/>
                <a:gd fmla="*/ 389427 w 1730648" name="connsiteX4"/>
                <a:gd fmla="*/ 0 h 6714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71425" w="1730648">
                  <a:moveTo>
                    <a:pt x="389427" y="0"/>
                  </a:moveTo>
                  <a:lnTo>
                    <a:pt x="1341221" y="0"/>
                  </a:lnTo>
                  <a:lnTo>
                    <a:pt x="1730648" y="671425"/>
                  </a:lnTo>
                  <a:lnTo>
                    <a:pt x="0" y="671425"/>
                  </a:lnTo>
                  <a:lnTo>
                    <a:pt x="389427" y="0"/>
                  </a:lnTo>
                  <a:close/>
                </a:path>
              </a:pathLst>
            </a:custGeom>
            <a:solidFill>
              <a:srgbClr val="DE7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28818" y="3377629"/>
              <a:ext cx="2624794" cy="671425"/>
            </a:xfrm>
            <a:custGeom>
              <a:gdLst>
                <a:gd fmla="*/ 389426 w 2624794" name="connsiteX0"/>
                <a:gd fmla="*/ 0 h 671425" name="connsiteY0"/>
                <a:gd fmla="*/ 2235368 w 2624794" name="connsiteX1"/>
                <a:gd fmla="*/ 0 h 671425" name="connsiteY1"/>
                <a:gd fmla="*/ 2624794 w 2624794" name="connsiteX2"/>
                <a:gd fmla="*/ 671425 h 671425" name="connsiteY2"/>
                <a:gd fmla="*/ 0 w 2624794" name="connsiteX3"/>
                <a:gd fmla="*/ 671425 h 671425" name="connsiteY3"/>
                <a:gd fmla="*/ 389426 w 2624794" name="connsiteX4"/>
                <a:gd fmla="*/ 0 h 6714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71425" w="2624794">
                  <a:moveTo>
                    <a:pt x="389426" y="0"/>
                  </a:moveTo>
                  <a:lnTo>
                    <a:pt x="2235368" y="0"/>
                  </a:lnTo>
                  <a:lnTo>
                    <a:pt x="2624794" y="671425"/>
                  </a:lnTo>
                  <a:lnTo>
                    <a:pt x="0" y="671425"/>
                  </a:lnTo>
                  <a:lnTo>
                    <a:pt x="389426" y="0"/>
                  </a:lnTo>
                  <a:close/>
                </a:path>
              </a:pathLst>
            </a:custGeom>
            <a:solidFill>
              <a:srgbClr val="6D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581744" y="4184640"/>
              <a:ext cx="3518942" cy="671425"/>
            </a:xfrm>
            <a:custGeom>
              <a:gdLst>
                <a:gd fmla="*/ 389427 w 3518942" name="connsiteX0"/>
                <a:gd fmla="*/ 0 h 671425" name="connsiteY0"/>
                <a:gd fmla="*/ 3129515 w 3518942" name="connsiteX1"/>
                <a:gd fmla="*/ 0 h 671425" name="connsiteY1"/>
                <a:gd fmla="*/ 3518942 w 3518942" name="connsiteX2"/>
                <a:gd fmla="*/ 671425 h 671425" name="connsiteY2"/>
                <a:gd fmla="*/ 0 w 3518942" name="connsiteX3"/>
                <a:gd fmla="*/ 671425 h 671425" name="connsiteY3"/>
                <a:gd fmla="*/ 389427 w 3518942" name="connsiteX4"/>
                <a:gd fmla="*/ 0 h 6714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71425" w="3518942">
                  <a:moveTo>
                    <a:pt x="389427" y="0"/>
                  </a:moveTo>
                  <a:lnTo>
                    <a:pt x="3129515" y="0"/>
                  </a:lnTo>
                  <a:lnTo>
                    <a:pt x="3518942" y="671425"/>
                  </a:lnTo>
                  <a:lnTo>
                    <a:pt x="0" y="671425"/>
                  </a:lnTo>
                  <a:lnTo>
                    <a:pt x="389427" y="0"/>
                  </a:lnTo>
                  <a:close/>
                </a:path>
              </a:pathLst>
            </a:custGeom>
            <a:solidFill>
              <a:srgbClr val="DE7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097157" y="4919261"/>
              <a:ext cx="4488115" cy="736103"/>
            </a:xfrm>
            <a:custGeom>
              <a:gdLst>
                <a:gd fmla="*/ 426940 w 4488115" name="connsiteX0"/>
                <a:gd fmla="*/ 0 h 736103" name="connsiteY0"/>
                <a:gd fmla="*/ 4061175 w 4488115" name="connsiteX1"/>
                <a:gd fmla="*/ 0 h 736103" name="connsiteY1"/>
                <a:gd fmla="*/ 4488115 w 4488115" name="connsiteX2"/>
                <a:gd fmla="*/ 736103 h 736103" name="connsiteY2"/>
                <a:gd fmla="*/ 0 w 4488115" name="connsiteX3"/>
                <a:gd fmla="*/ 736103 h 736103" name="connsiteY3"/>
                <a:gd fmla="*/ 426940 w 4488115" name="connsiteX4"/>
                <a:gd fmla="*/ 0 h 7361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36103" w="4488115">
                  <a:moveTo>
                    <a:pt x="426940" y="0"/>
                  </a:moveTo>
                  <a:lnTo>
                    <a:pt x="4061175" y="0"/>
                  </a:lnTo>
                  <a:lnTo>
                    <a:pt x="4488115" y="736103"/>
                  </a:lnTo>
                  <a:lnTo>
                    <a:pt x="0" y="736103"/>
                  </a:lnTo>
                  <a:lnTo>
                    <a:pt x="426940" y="0"/>
                  </a:lnTo>
                  <a:close/>
                </a:path>
              </a:pathLst>
            </a:custGeom>
            <a:solidFill>
              <a:srgbClr val="6D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6028331" y="1927390"/>
            <a:ext cx="765313" cy="765313"/>
          </a:xfrm>
          <a:prstGeom prst="ellipse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28331" y="2931243"/>
            <a:ext cx="765313" cy="765313"/>
          </a:xfrm>
          <a:prstGeom prst="ellipse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28331" y="3935096"/>
            <a:ext cx="765313" cy="765313"/>
          </a:xfrm>
          <a:prstGeom prst="ellipse">
            <a:avLst/>
          </a:prstGeom>
          <a:solidFill>
            <a:srgbClr val="6D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19441" y="4938949"/>
            <a:ext cx="765313" cy="765313"/>
          </a:xfrm>
          <a:prstGeom prst="ellipse">
            <a:avLst/>
          </a:prstGeom>
          <a:solidFill>
            <a:srgbClr val="D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直角三角形 19"/>
          <p:cNvSpPr/>
          <p:nvPr/>
        </p:nvSpPr>
        <p:spPr>
          <a:xfrm flipH="1">
            <a:off x="543187" y="1835196"/>
            <a:ext cx="2251810" cy="3869063"/>
          </a:xfrm>
          <a:prstGeom prst="rtTriangl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43374" y="2099001"/>
            <a:ext cx="335226" cy="422091"/>
            <a:chOff x="6098443" y="4495115"/>
            <a:chExt cx="378388" cy="476437"/>
          </a:xfrm>
          <a:solidFill>
            <a:schemeClr val="bg1"/>
          </a:solidFill>
        </p:grpSpPr>
        <p:sp>
          <p:nvSpPr>
            <p:cNvPr id="22" name="Freeform 66"/>
            <p:cNvSpPr>
              <a:spLocks noEditPoints="1"/>
            </p:cNvSpPr>
            <p:nvPr/>
          </p:nvSpPr>
          <p:spPr bwMode="auto">
            <a:xfrm>
              <a:off x="6098443" y="4495115"/>
              <a:ext cx="378388" cy="476437"/>
            </a:xfrm>
            <a:custGeom>
              <a:gdLst>
                <a:gd fmla="*/ 0 w 138" name="T0"/>
                <a:gd fmla="*/ 69 h 174" name="T1"/>
                <a:gd fmla="*/ 138 w 138" name="T2"/>
                <a:gd fmla="*/ 69 h 174" name="T3"/>
                <a:gd fmla="*/ 114 w 138" name="T4"/>
                <a:gd fmla="*/ 81 h 174" name="T5"/>
                <a:gd fmla="*/ 110 w 138" name="T6"/>
                <a:gd fmla="*/ 89 h 174" name="T7"/>
                <a:gd fmla="*/ 101 w 138" name="T8"/>
                <a:gd fmla="*/ 89 h 174" name="T9"/>
                <a:gd fmla="*/ 101 w 138" name="T10"/>
                <a:gd fmla="*/ 101 h 174" name="T11"/>
                <a:gd fmla="*/ 94 w 138" name="T12"/>
                <a:gd fmla="*/ 107 h 174" name="T13"/>
                <a:gd fmla="*/ 85 w 138" name="T14"/>
                <a:gd fmla="*/ 102 h 174" name="T15"/>
                <a:gd fmla="*/ 79 w 138" name="T16"/>
                <a:gd fmla="*/ 112 h 174" name="T17"/>
                <a:gd fmla="*/ 70 w 138" name="T18"/>
                <a:gd fmla="*/ 114 h 174" name="T19"/>
                <a:gd fmla="*/ 65 w 138" name="T20"/>
                <a:gd fmla="*/ 105 h 174" name="T21"/>
                <a:gd fmla="*/ 55 w 138" name="T22"/>
                <a:gd fmla="*/ 111 h 174" name="T23"/>
                <a:gd fmla="*/ 47 w 138" name="T24"/>
                <a:gd fmla="*/ 108 h 174" name="T25"/>
                <a:gd fmla="*/ 47 w 138" name="T26"/>
                <a:gd fmla="*/ 98 h 174" name="T27"/>
                <a:gd fmla="*/ 35 w 138" name="T28"/>
                <a:gd fmla="*/ 98 h 174" name="T29"/>
                <a:gd fmla="*/ 29 w 138" name="T30"/>
                <a:gd fmla="*/ 91 h 174" name="T31"/>
                <a:gd fmla="*/ 34 w 138" name="T32"/>
                <a:gd fmla="*/ 83 h 174" name="T33"/>
                <a:gd fmla="*/ 24 w 138" name="T34"/>
                <a:gd fmla="*/ 77 h 174" name="T35"/>
                <a:gd fmla="*/ 23 w 138" name="T36"/>
                <a:gd fmla="*/ 68 h 174" name="T37"/>
                <a:gd fmla="*/ 31 w 138" name="T38"/>
                <a:gd fmla="*/ 63 h 174" name="T39"/>
                <a:gd fmla="*/ 25 w 138" name="T40"/>
                <a:gd fmla="*/ 53 h 174" name="T41"/>
                <a:gd fmla="*/ 28 w 138" name="T42"/>
                <a:gd fmla="*/ 45 h 174" name="T43"/>
                <a:gd fmla="*/ 38 w 138" name="T44"/>
                <a:gd fmla="*/ 44 h 174" name="T45"/>
                <a:gd fmla="*/ 38 w 138" name="T46"/>
                <a:gd fmla="*/ 32 h 174" name="T47"/>
                <a:gd fmla="*/ 45 w 138" name="T48"/>
                <a:gd fmla="*/ 27 h 174" name="T49"/>
                <a:gd fmla="*/ 54 w 138" name="T50"/>
                <a:gd fmla="*/ 32 h 174" name="T51"/>
                <a:gd fmla="*/ 59 w 138" name="T52"/>
                <a:gd fmla="*/ 21 h 174" name="T53"/>
                <a:gd fmla="*/ 68 w 138" name="T54"/>
                <a:gd fmla="*/ 20 h 174" name="T55"/>
                <a:gd fmla="*/ 73 w 138" name="T56"/>
                <a:gd fmla="*/ 29 h 174" name="T57"/>
                <a:gd fmla="*/ 83 w 138" name="T58"/>
                <a:gd fmla="*/ 22 h 174" name="T59"/>
                <a:gd fmla="*/ 92 w 138" name="T60"/>
                <a:gd fmla="*/ 26 h 174" name="T61"/>
                <a:gd fmla="*/ 92 w 138" name="T62"/>
                <a:gd fmla="*/ 36 h 174" name="T63"/>
                <a:gd fmla="*/ 104 w 138" name="T64"/>
                <a:gd fmla="*/ 35 h 174" name="T65"/>
                <a:gd fmla="*/ 109 w 138" name="T66"/>
                <a:gd fmla="*/ 43 h 174" name="T67"/>
                <a:gd fmla="*/ 105 w 138" name="T68"/>
                <a:gd fmla="*/ 51 h 174" name="T69"/>
                <a:gd fmla="*/ 115 w 138" name="T70"/>
                <a:gd fmla="*/ 57 h 174" name="T71"/>
                <a:gd fmla="*/ 116 w 138" name="T72"/>
                <a:gd fmla="*/ 66 h 174" name="T73"/>
                <a:gd fmla="*/ 108 w 138" name="T74"/>
                <a:gd fmla="*/ 71 h 174" name="T75"/>
                <a:gd fmla="*/ 114 w 138" name="T76"/>
                <a:gd fmla="*/ 81 h 17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4" w="138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69" y="174"/>
                    <a:pt x="69" y="174"/>
                  </a:cubicBezTo>
                  <a:cubicBezTo>
                    <a:pt x="69" y="174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114" y="81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99" y="91"/>
                    <a:pt x="98" y="93"/>
                    <a:pt x="97" y="9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3" y="103"/>
                    <a:pt x="81" y="103"/>
                    <a:pt x="79" y="104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3" y="105"/>
                    <a:pt x="61" y="105"/>
                    <a:pt x="60" y="104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7"/>
                    <a:pt x="44" y="96"/>
                    <a:pt x="42" y="94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2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1"/>
                    <a:pt x="31" y="59"/>
                    <a:pt x="32" y="5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3"/>
                    <a:pt x="41" y="41"/>
                    <a:pt x="42" y="4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1"/>
                    <a:pt x="57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7" y="29"/>
                    <a:pt x="79" y="3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5" y="38"/>
                    <a:pt x="96" y="39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3"/>
                    <a:pt x="106" y="55"/>
                    <a:pt x="107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3"/>
                    <a:pt x="107" y="75"/>
                    <a:pt x="107" y="77"/>
                  </a:cubicBezTo>
                  <a:lnTo>
                    <a:pt x="114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67"/>
            <p:cNvSpPr>
              <a:spLocks noEditPoints="1"/>
            </p:cNvSpPr>
            <p:nvPr/>
          </p:nvSpPr>
          <p:spPr bwMode="auto">
            <a:xfrm>
              <a:off x="6202016" y="4590402"/>
              <a:ext cx="174003" cy="172622"/>
            </a:xfrm>
            <a:custGeom>
              <a:gdLst>
                <a:gd fmla="*/ 31 w 63" name="T0"/>
                <a:gd fmla="*/ 0 h 63" name="T1"/>
                <a:gd fmla="*/ 0 w 63" name="T2"/>
                <a:gd fmla="*/ 32 h 63" name="T3"/>
                <a:gd fmla="*/ 31 w 63" name="T4"/>
                <a:gd fmla="*/ 63 h 63" name="T5"/>
                <a:gd fmla="*/ 63 w 63" name="T6"/>
                <a:gd fmla="*/ 32 h 63" name="T7"/>
                <a:gd fmla="*/ 31 w 63" name="T8"/>
                <a:gd fmla="*/ 0 h 63" name="T9"/>
                <a:gd fmla="*/ 31 w 63" name="T10"/>
                <a:gd fmla="*/ 46 h 63" name="T11"/>
                <a:gd fmla="*/ 17 w 63" name="T12"/>
                <a:gd fmla="*/ 32 h 63" name="T13"/>
                <a:gd fmla="*/ 31 w 63" name="T14"/>
                <a:gd fmla="*/ 18 h 63" name="T15"/>
                <a:gd fmla="*/ 46 w 63" name="T16"/>
                <a:gd fmla="*/ 32 h 63" name="T17"/>
                <a:gd fmla="*/ 31 w 63" name="T18"/>
                <a:gd fmla="*/ 46 h 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62">
                  <a:moveTo>
                    <a:pt x="31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1" y="0"/>
                  </a:cubicBezTo>
                  <a:close/>
                  <a:moveTo>
                    <a:pt x="31" y="46"/>
                  </a:moveTo>
                  <a:cubicBezTo>
                    <a:pt x="23" y="46"/>
                    <a:pt x="17" y="40"/>
                    <a:pt x="17" y="32"/>
                  </a:cubicBezTo>
                  <a:cubicBezTo>
                    <a:pt x="17" y="24"/>
                    <a:pt x="23" y="18"/>
                    <a:pt x="31" y="18"/>
                  </a:cubicBezTo>
                  <a:cubicBezTo>
                    <a:pt x="39" y="18"/>
                    <a:pt x="46" y="24"/>
                    <a:pt x="46" y="32"/>
                  </a:cubicBezTo>
                  <a:cubicBezTo>
                    <a:pt x="46" y="40"/>
                    <a:pt x="39" y="46"/>
                    <a:pt x="3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1248" y="3143125"/>
            <a:ext cx="339479" cy="341549"/>
            <a:chOff x="9537078" y="1872637"/>
            <a:chExt cx="452961" cy="455723"/>
          </a:xfrm>
          <a:solidFill>
            <a:schemeClr val="bg1"/>
          </a:solidFill>
        </p:grpSpPr>
        <p:sp>
          <p:nvSpPr>
            <p:cNvPr id="25" name="Freeform 125"/>
            <p:cNvSpPr>
              <a:spLocks noEditPoints="1"/>
            </p:cNvSpPr>
            <p:nvPr/>
          </p:nvSpPr>
          <p:spPr bwMode="auto">
            <a:xfrm>
              <a:off x="9537078" y="2064593"/>
              <a:ext cx="452961" cy="263767"/>
            </a:xfrm>
            <a:custGeom>
              <a:gdLst>
                <a:gd fmla="*/ 88 w 165" name="T0"/>
                <a:gd fmla="*/ 64 h 96" name="T1"/>
                <a:gd fmla="*/ 165 w 165" name="T2"/>
                <a:gd fmla="*/ 0 h 96" name="T3"/>
                <a:gd fmla="*/ 165 w 165" name="T4"/>
                <a:gd fmla="*/ 89 h 96" name="T5"/>
                <a:gd fmla="*/ 157 w 165" name="T6"/>
                <a:gd fmla="*/ 96 h 96" name="T7"/>
                <a:gd fmla="*/ 7 w 165" name="T8"/>
                <a:gd fmla="*/ 96 h 96" name="T9"/>
                <a:gd fmla="*/ 0 w 165" name="T10"/>
                <a:gd fmla="*/ 89 h 96" name="T11"/>
                <a:gd fmla="*/ 0 w 165" name="T12"/>
                <a:gd fmla="*/ 0 h 96" name="T13"/>
                <a:gd fmla="*/ 77 w 165" name="T14"/>
                <a:gd fmla="*/ 64 h 96" name="T15"/>
                <a:gd fmla="*/ 88 w 165" name="T16"/>
                <a:gd fmla="*/ 64 h 96" name="T17"/>
                <a:gd fmla="*/ 118 w 165" name="T18"/>
                <a:gd fmla="*/ 55 h 96" name="T19"/>
                <a:gd fmla="*/ 154 w 165" name="T20"/>
                <a:gd fmla="*/ 89 h 96" name="T21"/>
                <a:gd fmla="*/ 156 w 165" name="T22"/>
                <a:gd fmla="*/ 90 h 96" name="T23"/>
                <a:gd fmla="*/ 158 w 165" name="T24"/>
                <a:gd fmla="*/ 89 h 96" name="T25"/>
                <a:gd fmla="*/ 158 w 165" name="T26"/>
                <a:gd fmla="*/ 85 h 96" name="T27"/>
                <a:gd fmla="*/ 121 w 165" name="T28"/>
                <a:gd fmla="*/ 51 h 96" name="T29"/>
                <a:gd fmla="*/ 118 w 165" name="T30"/>
                <a:gd fmla="*/ 51 h 96" name="T31"/>
                <a:gd fmla="*/ 118 w 165" name="T32"/>
                <a:gd fmla="*/ 55 h 96" name="T33"/>
                <a:gd fmla="*/ 47 w 165" name="T34"/>
                <a:gd fmla="*/ 51 h 96" name="T35"/>
                <a:gd fmla="*/ 43 w 165" name="T36"/>
                <a:gd fmla="*/ 51 h 96" name="T37"/>
                <a:gd fmla="*/ 7 w 165" name="T38"/>
                <a:gd fmla="*/ 85 h 96" name="T39"/>
                <a:gd fmla="*/ 7 w 165" name="T40"/>
                <a:gd fmla="*/ 89 h 96" name="T41"/>
                <a:gd fmla="*/ 9 w 165" name="T42"/>
                <a:gd fmla="*/ 90 h 96" name="T43"/>
                <a:gd fmla="*/ 11 w 165" name="T44"/>
                <a:gd fmla="*/ 89 h 96" name="T45"/>
                <a:gd fmla="*/ 47 w 165" name="T46"/>
                <a:gd fmla="*/ 55 h 96" name="T47"/>
                <a:gd fmla="*/ 47 w 165" name="T48"/>
                <a:gd fmla="*/ 51 h 9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6" w="165">
                  <a:moveTo>
                    <a:pt x="88" y="64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5" y="93"/>
                    <a:pt x="162" y="96"/>
                    <a:pt x="15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80" y="66"/>
                    <a:pt x="85" y="66"/>
                    <a:pt x="88" y="64"/>
                  </a:cubicBezTo>
                  <a:close/>
                  <a:moveTo>
                    <a:pt x="118" y="55"/>
                  </a:moveTo>
                  <a:cubicBezTo>
                    <a:pt x="154" y="89"/>
                    <a:pt x="154" y="89"/>
                    <a:pt x="154" y="89"/>
                  </a:cubicBezTo>
                  <a:cubicBezTo>
                    <a:pt x="155" y="90"/>
                    <a:pt x="155" y="90"/>
                    <a:pt x="156" y="90"/>
                  </a:cubicBezTo>
                  <a:cubicBezTo>
                    <a:pt x="157" y="90"/>
                    <a:pt x="157" y="90"/>
                    <a:pt x="158" y="89"/>
                  </a:cubicBezTo>
                  <a:cubicBezTo>
                    <a:pt x="159" y="88"/>
                    <a:pt x="159" y="86"/>
                    <a:pt x="158" y="85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0"/>
                    <a:pt x="119" y="50"/>
                    <a:pt x="118" y="51"/>
                  </a:cubicBezTo>
                  <a:cubicBezTo>
                    <a:pt x="117" y="52"/>
                    <a:pt x="117" y="54"/>
                    <a:pt x="118" y="55"/>
                  </a:cubicBezTo>
                  <a:close/>
                  <a:moveTo>
                    <a:pt x="47" y="51"/>
                  </a:moveTo>
                  <a:cubicBezTo>
                    <a:pt x="46" y="50"/>
                    <a:pt x="44" y="50"/>
                    <a:pt x="43" y="51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6"/>
                    <a:pt x="6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9" y="90"/>
                    <a:pt x="10" y="90"/>
                    <a:pt x="11" y="89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8" y="52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9648937" y="2061831"/>
              <a:ext cx="255481" cy="66287"/>
            </a:xfrm>
            <a:custGeom>
              <a:gdLst>
                <a:gd fmla="*/ 6 w 93" name="T0"/>
                <a:gd fmla="*/ 0 h 24" name="T1"/>
                <a:gd fmla="*/ 89 w 93" name="T2"/>
                <a:gd fmla="*/ 15 h 24" name="T3"/>
                <a:gd fmla="*/ 93 w 93" name="T4"/>
                <a:gd fmla="*/ 20 h 24" name="T5"/>
                <a:gd fmla="*/ 88 w 93" name="T6"/>
                <a:gd fmla="*/ 24 h 24" name="T7"/>
                <a:gd fmla="*/ 88 w 93" name="T8"/>
                <a:gd fmla="*/ 23 h 24" name="T9"/>
                <a:gd fmla="*/ 4 w 93" name="T10"/>
                <a:gd fmla="*/ 9 h 24" name="T11"/>
                <a:gd fmla="*/ 1 w 93" name="T12"/>
                <a:gd fmla="*/ 4 h 24" name="T13"/>
                <a:gd fmla="*/ 6 w 93" name="T14"/>
                <a:gd fmla="*/ 0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93">
                  <a:moveTo>
                    <a:pt x="6" y="0"/>
                  </a:moveTo>
                  <a:cubicBezTo>
                    <a:pt x="89" y="15"/>
                    <a:pt x="89" y="15"/>
                    <a:pt x="89" y="15"/>
                  </a:cubicBezTo>
                  <a:cubicBezTo>
                    <a:pt x="91" y="15"/>
                    <a:pt x="93" y="17"/>
                    <a:pt x="93" y="20"/>
                  </a:cubicBezTo>
                  <a:cubicBezTo>
                    <a:pt x="92" y="22"/>
                    <a:pt x="90" y="24"/>
                    <a:pt x="88" y="24"/>
                  </a:cubicBezTo>
                  <a:cubicBezTo>
                    <a:pt x="88" y="24"/>
                    <a:pt x="88" y="23"/>
                    <a:pt x="88" y="2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27"/>
            <p:cNvSpPr/>
            <p:nvPr/>
          </p:nvSpPr>
          <p:spPr bwMode="auto">
            <a:xfrm>
              <a:off x="9642032" y="2111546"/>
              <a:ext cx="201623" cy="53858"/>
            </a:xfrm>
            <a:custGeom>
              <a:gdLst>
                <a:gd fmla="*/ 0 w 74" name="T0"/>
                <a:gd fmla="*/ 4 h 20" name="T1"/>
                <a:gd fmla="*/ 6 w 74" name="T2"/>
                <a:gd fmla="*/ 0 h 20" name="T3"/>
                <a:gd fmla="*/ 70 w 74" name="T4"/>
                <a:gd fmla="*/ 11 h 20" name="T5"/>
                <a:gd fmla="*/ 74 w 74" name="T6"/>
                <a:gd fmla="*/ 16 h 20" name="T7"/>
                <a:gd fmla="*/ 69 w 74" name="T8"/>
                <a:gd fmla="*/ 20 h 20" name="T9"/>
                <a:gd fmla="*/ 69 w 74" name="T10"/>
                <a:gd fmla="*/ 20 h 20" name="T11"/>
                <a:gd fmla="*/ 4 w 74" name="T12"/>
                <a:gd fmla="*/ 9 h 20" name="T13"/>
                <a:gd fmla="*/ 0 w 74" name="T14"/>
                <a:gd fmla="*/ 4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74">
                  <a:moveTo>
                    <a:pt x="0" y="4"/>
                  </a:moveTo>
                  <a:cubicBezTo>
                    <a:pt x="1" y="1"/>
                    <a:pt x="3" y="0"/>
                    <a:pt x="6" y="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2" y="12"/>
                    <a:pt x="74" y="14"/>
                    <a:pt x="74" y="16"/>
                  </a:cubicBezTo>
                  <a:cubicBezTo>
                    <a:pt x="73" y="18"/>
                    <a:pt x="71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28"/>
            <p:cNvSpPr/>
            <p:nvPr/>
          </p:nvSpPr>
          <p:spPr bwMode="auto">
            <a:xfrm>
              <a:off x="9704176" y="2170929"/>
              <a:ext cx="93906" cy="35905"/>
            </a:xfrm>
            <a:custGeom>
              <a:gdLst>
                <a:gd fmla="*/ 30 w 34" name="T0"/>
                <a:gd fmla="*/ 4 h 13" name="T1"/>
                <a:gd fmla="*/ 34 w 34" name="T2"/>
                <a:gd fmla="*/ 9 h 13" name="T3"/>
                <a:gd fmla="*/ 30 w 34" name="T4"/>
                <a:gd fmla="*/ 13 h 13" name="T5"/>
                <a:gd fmla="*/ 29 w 34" name="T6"/>
                <a:gd fmla="*/ 13 h 13" name="T7"/>
                <a:gd fmla="*/ 4 w 34" name="T8"/>
                <a:gd fmla="*/ 9 h 13" name="T9"/>
                <a:gd fmla="*/ 1 w 34" name="T10"/>
                <a:gd fmla="*/ 4 h 13" name="T11"/>
                <a:gd fmla="*/ 6 w 34" name="T12"/>
                <a:gd fmla="*/ 0 h 13" name="T13"/>
                <a:gd fmla="*/ 30 w 34" name="T14"/>
                <a:gd fmla="*/ 4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34">
                  <a:moveTo>
                    <a:pt x="30" y="4"/>
                  </a:moveTo>
                  <a:cubicBezTo>
                    <a:pt x="33" y="4"/>
                    <a:pt x="34" y="7"/>
                    <a:pt x="34" y="9"/>
                  </a:cubicBezTo>
                  <a:cubicBezTo>
                    <a:pt x="34" y="11"/>
                    <a:pt x="32" y="13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lnTo>
                    <a:pt x="3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29"/>
            <p:cNvSpPr/>
            <p:nvPr/>
          </p:nvSpPr>
          <p:spPr bwMode="auto">
            <a:xfrm>
              <a:off x="9542602" y="1872637"/>
              <a:ext cx="441913" cy="180908"/>
            </a:xfrm>
            <a:custGeom>
              <a:gdLst>
                <a:gd fmla="*/ 86 w 161" name="T0"/>
                <a:gd fmla="*/ 3 h 66" name="T1"/>
                <a:gd fmla="*/ 75 w 161" name="T2"/>
                <a:gd fmla="*/ 3 h 66" name="T3"/>
                <a:gd fmla="*/ 0 w 161" name="T4"/>
                <a:gd fmla="*/ 64 h 66" name="T5"/>
                <a:gd fmla="*/ 5 w 161" name="T6"/>
                <a:gd fmla="*/ 66 h 66" name="T7"/>
                <a:gd fmla="*/ 21 w 161" name="T8"/>
                <a:gd fmla="*/ 66 h 66" name="T9"/>
                <a:gd fmla="*/ 25 w 161" name="T10"/>
                <a:gd fmla="*/ 47 h 66" name="T11"/>
                <a:gd fmla="*/ 149 w 161" name="T12"/>
                <a:gd fmla="*/ 66 h 66" name="T13"/>
                <a:gd fmla="*/ 155 w 161" name="T14"/>
                <a:gd fmla="*/ 66 h 66" name="T15"/>
                <a:gd fmla="*/ 161 w 161" name="T16"/>
                <a:gd fmla="*/ 64 h 66" name="T17"/>
                <a:gd fmla="*/ 86 w 161" name="T18"/>
                <a:gd fmla="*/ 3 h 6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6" w="161">
                  <a:moveTo>
                    <a:pt x="86" y="3"/>
                  </a:moveTo>
                  <a:cubicBezTo>
                    <a:pt x="83" y="0"/>
                    <a:pt x="78" y="0"/>
                    <a:pt x="75" y="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6"/>
                    <a:pt x="3" y="66"/>
                    <a:pt x="5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7" y="66"/>
                    <a:pt x="159" y="66"/>
                    <a:pt x="161" y="64"/>
                  </a:cubicBezTo>
                  <a:lnTo>
                    <a:pt x="8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96147" y="4160413"/>
            <a:ext cx="429680" cy="314678"/>
            <a:chOff x="7147950" y="1910835"/>
            <a:chExt cx="565394" cy="414069"/>
          </a:xfrm>
          <a:solidFill>
            <a:schemeClr val="bg1"/>
          </a:solidFill>
        </p:grpSpPr>
        <p:sp>
          <p:nvSpPr>
            <p:cNvPr id="31" name="Freeform 248"/>
            <p:cNvSpPr/>
            <p:nvPr/>
          </p:nvSpPr>
          <p:spPr bwMode="auto">
            <a:xfrm>
              <a:off x="7147950" y="1910835"/>
              <a:ext cx="394114" cy="377484"/>
            </a:xfrm>
            <a:custGeom>
              <a:gdLst>
                <a:gd fmla="*/ 79 w 189" name="T0"/>
                <a:gd fmla="*/ 136 h 181" name="T1"/>
                <a:gd fmla="*/ 69 w 189" name="T2"/>
                <a:gd fmla="*/ 134 h 181" name="T3"/>
                <a:gd fmla="*/ 68 w 189" name="T4"/>
                <a:gd fmla="*/ 133 h 181" name="T5"/>
                <a:gd fmla="*/ 66 w 189" name="T6"/>
                <a:gd fmla="*/ 133 h 181" name="T7"/>
                <a:gd fmla="*/ 43 w 189" name="T8"/>
                <a:gd fmla="*/ 143 h 181" name="T9"/>
                <a:gd fmla="*/ 49 w 189" name="T10"/>
                <a:gd fmla="*/ 125 h 181" name="T11"/>
                <a:gd fmla="*/ 43 w 189" name="T12"/>
                <a:gd fmla="*/ 122 h 181" name="T13"/>
                <a:gd fmla="*/ 17 w 189" name="T14"/>
                <a:gd fmla="*/ 78 h 181" name="T15"/>
                <a:gd fmla="*/ 102 w 189" name="T16"/>
                <a:gd fmla="*/ 17 h 181" name="T17"/>
                <a:gd fmla="*/ 166 w 189" name="T18"/>
                <a:gd fmla="*/ 38 h 181" name="T19"/>
                <a:gd fmla="*/ 177 w 189" name="T20"/>
                <a:gd fmla="*/ 37 h 181" name="T21"/>
                <a:gd fmla="*/ 189 w 189" name="T22"/>
                <a:gd fmla="*/ 38 h 181" name="T23"/>
                <a:gd fmla="*/ 102 w 189" name="T24"/>
                <a:gd fmla="*/ 0 h 181" name="T25"/>
                <a:gd fmla="*/ 0 w 189" name="T26"/>
                <a:gd fmla="*/ 78 h 181" name="T27"/>
                <a:gd fmla="*/ 28 w 189" name="T28"/>
                <a:gd fmla="*/ 132 h 181" name="T29"/>
                <a:gd fmla="*/ 11 w 189" name="T30"/>
                <a:gd fmla="*/ 181 h 181" name="T31"/>
                <a:gd fmla="*/ 31 w 189" name="T32"/>
                <a:gd fmla="*/ 169 h 181" name="T33"/>
                <a:gd fmla="*/ 66 w 189" name="T34"/>
                <a:gd fmla="*/ 151 h 181" name="T35"/>
                <a:gd fmla="*/ 90 w 189" name="T36"/>
                <a:gd fmla="*/ 155 h 181" name="T37"/>
                <a:gd fmla="*/ 79 w 189" name="T38"/>
                <a:gd fmla="*/ 136 h 18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1" w="189">
                  <a:moveTo>
                    <a:pt x="79" y="136"/>
                  </a:moveTo>
                  <a:cubicBezTo>
                    <a:pt x="76" y="136"/>
                    <a:pt x="72" y="135"/>
                    <a:pt x="69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1" y="133"/>
                    <a:pt x="43" y="143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26" y="110"/>
                    <a:pt x="17" y="94"/>
                    <a:pt x="17" y="78"/>
                  </a:cubicBezTo>
                  <a:cubicBezTo>
                    <a:pt x="17" y="44"/>
                    <a:pt x="55" y="17"/>
                    <a:pt x="102" y="17"/>
                  </a:cubicBezTo>
                  <a:cubicBezTo>
                    <a:pt x="127" y="17"/>
                    <a:pt x="150" y="25"/>
                    <a:pt x="166" y="38"/>
                  </a:cubicBezTo>
                  <a:cubicBezTo>
                    <a:pt x="169" y="37"/>
                    <a:pt x="173" y="37"/>
                    <a:pt x="177" y="37"/>
                  </a:cubicBezTo>
                  <a:cubicBezTo>
                    <a:pt x="181" y="37"/>
                    <a:pt x="185" y="37"/>
                    <a:pt x="189" y="38"/>
                  </a:cubicBezTo>
                  <a:cubicBezTo>
                    <a:pt x="172" y="15"/>
                    <a:pt x="139" y="0"/>
                    <a:pt x="102" y="0"/>
                  </a:cubicBezTo>
                  <a:cubicBezTo>
                    <a:pt x="45" y="0"/>
                    <a:pt x="0" y="35"/>
                    <a:pt x="0" y="78"/>
                  </a:cubicBezTo>
                  <a:cubicBezTo>
                    <a:pt x="0" y="98"/>
                    <a:pt x="10" y="117"/>
                    <a:pt x="28" y="13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44" y="162"/>
                    <a:pt x="61" y="153"/>
                    <a:pt x="66" y="151"/>
                  </a:cubicBezTo>
                  <a:cubicBezTo>
                    <a:pt x="74" y="153"/>
                    <a:pt x="82" y="154"/>
                    <a:pt x="90" y="155"/>
                  </a:cubicBezTo>
                  <a:cubicBezTo>
                    <a:pt x="85" y="149"/>
                    <a:pt x="81" y="143"/>
                    <a:pt x="79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249"/>
            <p:cNvSpPr>
              <a:spLocks noEditPoints="1"/>
            </p:cNvSpPr>
            <p:nvPr/>
          </p:nvSpPr>
          <p:spPr bwMode="auto">
            <a:xfrm>
              <a:off x="7324220" y="2007285"/>
              <a:ext cx="389124" cy="317619"/>
            </a:xfrm>
            <a:custGeom>
              <a:gdLst>
                <a:gd fmla="*/ 187 w 187" name="T0"/>
                <a:gd fmla="*/ 69 h 153" name="T1"/>
                <a:gd fmla="*/ 93 w 187" name="T2"/>
                <a:gd fmla="*/ 0 h 153" name="T3"/>
                <a:gd fmla="*/ 0 w 187" name="T4"/>
                <a:gd fmla="*/ 69 h 153" name="T5"/>
                <a:gd fmla="*/ 93 w 187" name="T6"/>
                <a:gd fmla="*/ 139 h 153" name="T7"/>
                <a:gd fmla="*/ 128 w 187" name="T8"/>
                <a:gd fmla="*/ 134 h 153" name="T9"/>
                <a:gd fmla="*/ 168 w 187" name="T10"/>
                <a:gd fmla="*/ 153 h 153" name="T11"/>
                <a:gd fmla="*/ 156 w 187" name="T12"/>
                <a:gd fmla="*/ 120 h 153" name="T13"/>
                <a:gd fmla="*/ 187 w 187" name="T14"/>
                <a:gd fmla="*/ 69 h 153" name="T15"/>
                <a:gd fmla="*/ 57 w 187" name="T16"/>
                <a:gd fmla="*/ 79 h 153" name="T17"/>
                <a:gd fmla="*/ 49 w 187" name="T18"/>
                <a:gd fmla="*/ 75 h 153" name="T19"/>
                <a:gd fmla="*/ 40 w 187" name="T20"/>
                <a:gd fmla="*/ 79 h 153" name="T21"/>
                <a:gd fmla="*/ 42 w 187" name="T22"/>
                <a:gd fmla="*/ 70 h 153" name="T23"/>
                <a:gd fmla="*/ 35 w 187" name="T24"/>
                <a:gd fmla="*/ 63 h 153" name="T25"/>
                <a:gd fmla="*/ 45 w 187" name="T26"/>
                <a:gd fmla="*/ 62 h 153" name="T27"/>
                <a:gd fmla="*/ 49 w 187" name="T28"/>
                <a:gd fmla="*/ 53 h 153" name="T29"/>
                <a:gd fmla="*/ 53 w 187" name="T30"/>
                <a:gd fmla="*/ 62 h 153" name="T31"/>
                <a:gd fmla="*/ 62 w 187" name="T32"/>
                <a:gd fmla="*/ 63 h 153" name="T33"/>
                <a:gd fmla="*/ 56 w 187" name="T34"/>
                <a:gd fmla="*/ 70 h 153" name="T35"/>
                <a:gd fmla="*/ 57 w 187" name="T36"/>
                <a:gd fmla="*/ 79 h 153" name="T37"/>
                <a:gd fmla="*/ 106 w 187" name="T38"/>
                <a:gd fmla="*/ 83 h 153" name="T39"/>
                <a:gd fmla="*/ 93 w 187" name="T40"/>
                <a:gd fmla="*/ 76 h 153" name="T41"/>
                <a:gd fmla="*/ 80 w 187" name="T42"/>
                <a:gd fmla="*/ 83 h 153" name="T43"/>
                <a:gd fmla="*/ 82 w 187" name="T44"/>
                <a:gd fmla="*/ 68 h 153" name="T45"/>
                <a:gd fmla="*/ 72 w 187" name="T46"/>
                <a:gd fmla="*/ 58 h 153" name="T47"/>
                <a:gd fmla="*/ 86 w 187" name="T48"/>
                <a:gd fmla="*/ 56 h 153" name="T49"/>
                <a:gd fmla="*/ 93 w 187" name="T50"/>
                <a:gd fmla="*/ 43 h 153" name="T51"/>
                <a:gd fmla="*/ 100 w 187" name="T52"/>
                <a:gd fmla="*/ 56 h 153" name="T53"/>
                <a:gd fmla="*/ 114 w 187" name="T54"/>
                <a:gd fmla="*/ 58 h 153" name="T55"/>
                <a:gd fmla="*/ 104 w 187" name="T56"/>
                <a:gd fmla="*/ 68 h 153" name="T57"/>
                <a:gd fmla="*/ 106 w 187" name="T58"/>
                <a:gd fmla="*/ 83 h 153" name="T59"/>
                <a:gd fmla="*/ 145 w 187" name="T60"/>
                <a:gd fmla="*/ 79 h 153" name="T61"/>
                <a:gd fmla="*/ 137 w 187" name="T62"/>
                <a:gd fmla="*/ 75 h 153" name="T63"/>
                <a:gd fmla="*/ 129 w 187" name="T64"/>
                <a:gd fmla="*/ 79 h 153" name="T65"/>
                <a:gd fmla="*/ 130 w 187" name="T66"/>
                <a:gd fmla="*/ 70 h 153" name="T67"/>
                <a:gd fmla="*/ 123 w 187" name="T68"/>
                <a:gd fmla="*/ 63 h 153" name="T69"/>
                <a:gd fmla="*/ 133 w 187" name="T70"/>
                <a:gd fmla="*/ 62 h 153" name="T71"/>
                <a:gd fmla="*/ 137 w 187" name="T72"/>
                <a:gd fmla="*/ 53 h 153" name="T73"/>
                <a:gd fmla="*/ 141 w 187" name="T74"/>
                <a:gd fmla="*/ 62 h 153" name="T75"/>
                <a:gd fmla="*/ 151 w 187" name="T76"/>
                <a:gd fmla="*/ 63 h 153" name="T77"/>
                <a:gd fmla="*/ 144 w 187" name="T78"/>
                <a:gd fmla="*/ 70 h 153" name="T79"/>
                <a:gd fmla="*/ 145 w 187" name="T80"/>
                <a:gd fmla="*/ 79 h 15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3" w="187">
                  <a:moveTo>
                    <a:pt x="187" y="69"/>
                  </a:moveTo>
                  <a:cubicBezTo>
                    <a:pt x="187" y="31"/>
                    <a:pt x="145" y="0"/>
                    <a:pt x="93" y="0"/>
                  </a:cubicBezTo>
                  <a:cubicBezTo>
                    <a:pt x="42" y="0"/>
                    <a:pt x="0" y="31"/>
                    <a:pt x="0" y="69"/>
                  </a:cubicBezTo>
                  <a:cubicBezTo>
                    <a:pt x="0" y="108"/>
                    <a:pt x="42" y="139"/>
                    <a:pt x="93" y="139"/>
                  </a:cubicBezTo>
                  <a:cubicBezTo>
                    <a:pt x="106" y="139"/>
                    <a:pt x="118" y="137"/>
                    <a:pt x="128" y="134"/>
                  </a:cubicBezTo>
                  <a:cubicBezTo>
                    <a:pt x="132" y="133"/>
                    <a:pt x="168" y="153"/>
                    <a:pt x="168" y="153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75" y="108"/>
                    <a:pt x="187" y="90"/>
                    <a:pt x="187" y="69"/>
                  </a:cubicBezTo>
                  <a:close/>
                  <a:moveTo>
                    <a:pt x="57" y="79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6" y="70"/>
                    <a:pt x="56" y="70"/>
                    <a:pt x="56" y="70"/>
                  </a:cubicBezTo>
                  <a:lnTo>
                    <a:pt x="57" y="79"/>
                  </a:lnTo>
                  <a:close/>
                  <a:moveTo>
                    <a:pt x="106" y="83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6" y="83"/>
                  </a:lnTo>
                  <a:close/>
                  <a:moveTo>
                    <a:pt x="145" y="79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4" y="70"/>
                    <a:pt x="144" y="70"/>
                    <a:pt x="144" y="70"/>
                  </a:cubicBezTo>
                  <a:lnTo>
                    <a:pt x="14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1918" y="5116201"/>
            <a:ext cx="358139" cy="410808"/>
            <a:chOff x="3747270" y="4406884"/>
            <a:chExt cx="508855" cy="583688"/>
          </a:xfrm>
          <a:solidFill>
            <a:schemeClr val="bg1"/>
          </a:solidFill>
        </p:grpSpPr>
        <p:sp>
          <p:nvSpPr>
            <p:cNvPr id="34" name="Oval 302"/>
            <p:cNvSpPr>
              <a:spLocks noChangeArrowheads="1"/>
            </p:cNvSpPr>
            <p:nvPr/>
          </p:nvSpPr>
          <p:spPr bwMode="auto">
            <a:xfrm>
              <a:off x="3868663" y="4406884"/>
              <a:ext cx="89798" cy="113079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3747270" y="4529941"/>
              <a:ext cx="325933" cy="460631"/>
            </a:xfrm>
            <a:custGeom>
              <a:gdLst>
                <a:gd fmla="*/ 156 w 156" name="T0"/>
                <a:gd fmla="*/ 34 h 221" name="T1"/>
                <a:gd fmla="*/ 155 w 156" name="T2"/>
                <a:gd fmla="*/ 33 h 221" name="T3"/>
                <a:gd fmla="*/ 148 w 156" name="T4"/>
                <a:gd fmla="*/ 27 h 221" name="T5"/>
                <a:gd fmla="*/ 116 w 156" name="T6"/>
                <a:gd fmla="*/ 4 h 221" name="T7"/>
                <a:gd fmla="*/ 109 w 156" name="T8"/>
                <a:gd fmla="*/ 1 h 221" name="T9"/>
                <a:gd fmla="*/ 98 w 156" name="T10"/>
                <a:gd fmla="*/ 1 h 221" name="T11"/>
                <a:gd fmla="*/ 96 w 156" name="T12"/>
                <a:gd fmla="*/ 14 h 221" name="T13"/>
                <a:gd fmla="*/ 87 w 156" name="T14"/>
                <a:gd fmla="*/ 55 h 221" name="T15"/>
                <a:gd fmla="*/ 87 w 156" name="T16"/>
                <a:gd fmla="*/ 9 h 221" name="T17"/>
                <a:gd fmla="*/ 75 w 156" name="T18"/>
                <a:gd fmla="*/ 0 h 221" name="T19"/>
                <a:gd fmla="*/ 74 w 156" name="T20"/>
                <a:gd fmla="*/ 11 h 221" name="T21"/>
                <a:gd fmla="*/ 58 w 156" name="T22"/>
                <a:gd fmla="*/ 23 h 221" name="T23"/>
                <a:gd fmla="*/ 52 w 156" name="T24"/>
                <a:gd fmla="*/ 9 h 221" name="T25"/>
                <a:gd fmla="*/ 61 w 156" name="T26"/>
                <a:gd fmla="*/ 0 h 221" name="T27"/>
                <a:gd fmla="*/ 49 w 156" name="T28"/>
                <a:gd fmla="*/ 2 h 221" name="T29"/>
                <a:gd fmla="*/ 3 w 156" name="T30"/>
                <a:gd fmla="*/ 46 h 221" name="T31"/>
                <a:gd fmla="*/ 3 w 156" name="T32"/>
                <a:gd fmla="*/ 46 h 221" name="T33"/>
                <a:gd fmla="*/ 1 w 156" name="T34"/>
                <a:gd fmla="*/ 62 h 221" name="T35"/>
                <a:gd fmla="*/ 2 w 156" name="T36"/>
                <a:gd fmla="*/ 62 h 221" name="T37"/>
                <a:gd fmla="*/ 3 w 156" name="T38"/>
                <a:gd fmla="*/ 64 h 221" name="T39"/>
                <a:gd fmla="*/ 7 w 156" name="T40"/>
                <a:gd fmla="*/ 73 h 221" name="T41"/>
                <a:gd fmla="*/ 26 w 156" name="T42"/>
                <a:gd fmla="*/ 109 h 221" name="T43"/>
                <a:gd fmla="*/ 42 w 156" name="T44"/>
                <a:gd fmla="*/ 116 h 221" name="T45"/>
                <a:gd fmla="*/ 45 w 156" name="T46"/>
                <a:gd fmla="*/ 117 h 221" name="T47"/>
                <a:gd fmla="*/ 78 w 156" name="T48"/>
                <a:gd fmla="*/ 221 h 221" name="T49"/>
                <a:gd fmla="*/ 72 w 156" name="T50"/>
                <a:gd fmla="*/ 142 h 221" name="T51"/>
                <a:gd fmla="*/ 115 w 156" name="T52"/>
                <a:gd fmla="*/ 43 h 221" name="T53"/>
                <a:gd fmla="*/ 121 w 156" name="T54"/>
                <a:gd fmla="*/ 40 h 221" name="T55"/>
                <a:gd fmla="*/ 97 w 156" name="T56"/>
                <a:gd fmla="*/ 58 h 221" name="T57"/>
                <a:gd fmla="*/ 115 w 156" name="T58"/>
                <a:gd fmla="*/ 43 h 221" name="T59"/>
                <a:gd fmla="*/ 39 w 156" name="T60"/>
                <a:gd fmla="*/ 72 h 221" name="T61"/>
                <a:gd fmla="*/ 30 w 156" name="T62"/>
                <a:gd fmla="*/ 56 h 221" name="T63"/>
                <a:gd fmla="*/ 43 w 156" name="T64"/>
                <a:gd fmla="*/ 78 h 22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21" w="156">
                  <a:moveTo>
                    <a:pt x="155" y="54"/>
                  </a:moveTo>
                  <a:cubicBezTo>
                    <a:pt x="155" y="45"/>
                    <a:pt x="156" y="31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2"/>
                    <a:pt x="111" y="2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1"/>
                    <a:pt x="101" y="1"/>
                    <a:pt x="98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4" y="1"/>
                    <a:pt x="50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46" y="2"/>
                    <a:pt x="43" y="3"/>
                    <a:pt x="40" y="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77"/>
                    <a:pt x="2" y="55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31" y="107"/>
                    <a:pt x="37" y="104"/>
                    <a:pt x="42" y="101"/>
                  </a:cubicBezTo>
                  <a:cubicBezTo>
                    <a:pt x="42" y="106"/>
                    <a:pt x="42" y="111"/>
                    <a:pt x="42" y="116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43" y="117"/>
                    <a:pt x="44" y="117"/>
                    <a:pt x="45" y="117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08"/>
                    <a:pt x="78" y="191"/>
                    <a:pt x="78" y="174"/>
                  </a:cubicBezTo>
                  <a:cubicBezTo>
                    <a:pt x="74" y="164"/>
                    <a:pt x="72" y="153"/>
                    <a:pt x="72" y="142"/>
                  </a:cubicBezTo>
                  <a:cubicBezTo>
                    <a:pt x="72" y="95"/>
                    <a:pt x="109" y="57"/>
                    <a:pt x="155" y="54"/>
                  </a:cubicBezTo>
                  <a:close/>
                  <a:moveTo>
                    <a:pt x="115" y="43"/>
                  </a:moveTo>
                  <a:cubicBezTo>
                    <a:pt x="115" y="40"/>
                    <a:pt x="115" y="38"/>
                    <a:pt x="115" y="35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4"/>
                    <a:pt x="95" y="54"/>
                    <a:pt x="95" y="54"/>
                  </a:cubicBezTo>
                  <a:lnTo>
                    <a:pt x="115" y="43"/>
                  </a:lnTo>
                  <a:close/>
                  <a:moveTo>
                    <a:pt x="43" y="78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53"/>
                    <a:pt x="43" y="65"/>
                    <a:pt x="43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04"/>
            <p:cNvSpPr/>
            <p:nvPr/>
          </p:nvSpPr>
          <p:spPr bwMode="auto">
            <a:xfrm>
              <a:off x="3920214" y="4912413"/>
              <a:ext cx="64855" cy="78158"/>
            </a:xfrm>
            <a:custGeom>
              <a:gdLst>
                <a:gd fmla="*/ 0 w 31" name="T0"/>
                <a:gd fmla="*/ 0 h 37" name="T1"/>
                <a:gd fmla="*/ 1 w 31" name="T2"/>
                <a:gd fmla="*/ 37 h 37" name="T3"/>
                <a:gd fmla="*/ 31 w 31" name="T4"/>
                <a:gd fmla="*/ 37 h 37" name="T5"/>
                <a:gd fmla="*/ 31 w 31" name="T6"/>
                <a:gd fmla="*/ 33 h 37" name="T7"/>
                <a:gd fmla="*/ 0 w 31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31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5"/>
                    <a:pt x="31" y="33"/>
                  </a:cubicBezTo>
                  <a:cubicBezTo>
                    <a:pt x="18" y="25"/>
                    <a:pt x="7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05"/>
            <p:cNvSpPr/>
            <p:nvPr/>
          </p:nvSpPr>
          <p:spPr bwMode="auto">
            <a:xfrm>
              <a:off x="4066552" y="4652997"/>
              <a:ext cx="56539" cy="44899"/>
            </a:xfrm>
            <a:custGeom>
              <a:gdLst>
                <a:gd fmla="*/ 29 w 34" name="T0"/>
                <a:gd fmla="*/ 0 h 27" name="T1"/>
                <a:gd fmla="*/ 24 w 34" name="T2"/>
                <a:gd fmla="*/ 0 h 27" name="T3"/>
                <a:gd fmla="*/ 10 w 34" name="T4"/>
                <a:gd fmla="*/ 0 h 27" name="T5"/>
                <a:gd fmla="*/ 4 w 34" name="T6"/>
                <a:gd fmla="*/ 0 h 27" name="T7"/>
                <a:gd fmla="*/ 0 w 34" name="T8"/>
                <a:gd fmla="*/ 27 h 27" name="T9"/>
                <a:gd fmla="*/ 10 w 34" name="T10"/>
                <a:gd fmla="*/ 27 h 27" name="T11"/>
                <a:gd fmla="*/ 24 w 34" name="T12"/>
                <a:gd fmla="*/ 27 h 27" name="T13"/>
                <a:gd fmla="*/ 34 w 34" name="T14"/>
                <a:gd fmla="*/ 27 h 27" name="T15"/>
                <a:gd fmla="*/ 29 w 34" name="T16"/>
                <a:gd fmla="*/ 0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34">
                  <a:moveTo>
                    <a:pt x="29" y="0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7"/>
                  </a:lnTo>
                  <a:lnTo>
                    <a:pt x="10" y="27"/>
                  </a:lnTo>
                  <a:lnTo>
                    <a:pt x="24" y="27"/>
                  </a:lnTo>
                  <a:lnTo>
                    <a:pt x="34" y="27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06"/>
            <p:cNvSpPr/>
            <p:nvPr/>
          </p:nvSpPr>
          <p:spPr bwMode="auto">
            <a:xfrm>
              <a:off x="3991720" y="4662974"/>
              <a:ext cx="64855" cy="63191"/>
            </a:xfrm>
            <a:custGeom>
              <a:gdLst>
                <a:gd fmla="*/ 21 w 39" name="T0"/>
                <a:gd fmla="*/ 0 h 38" name="T1"/>
                <a:gd fmla="*/ 16 w 39" name="T2"/>
                <a:gd fmla="*/ 3 h 38" name="T3"/>
                <a:gd fmla="*/ 5 w 39" name="T4"/>
                <a:gd fmla="*/ 9 h 38" name="T5"/>
                <a:gd fmla="*/ 0 w 39" name="T6"/>
                <a:gd fmla="*/ 13 h 38" name="T7"/>
                <a:gd fmla="*/ 10 w 39" name="T8"/>
                <a:gd fmla="*/ 38 h 38" name="T9"/>
                <a:gd fmla="*/ 17 w 39" name="T10"/>
                <a:gd fmla="*/ 33 h 38" name="T11"/>
                <a:gd fmla="*/ 30 w 39" name="T12"/>
                <a:gd fmla="*/ 25 h 38" name="T13"/>
                <a:gd fmla="*/ 39 w 39" name="T14"/>
                <a:gd fmla="*/ 20 h 38" name="T15"/>
                <a:gd fmla="*/ 21 w 39" name="T16"/>
                <a:gd fmla="*/ 0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9">
                  <a:moveTo>
                    <a:pt x="21" y="0"/>
                  </a:moveTo>
                  <a:lnTo>
                    <a:pt x="16" y="3"/>
                  </a:lnTo>
                  <a:lnTo>
                    <a:pt x="5" y="9"/>
                  </a:lnTo>
                  <a:lnTo>
                    <a:pt x="0" y="13"/>
                  </a:lnTo>
                  <a:lnTo>
                    <a:pt x="10" y="38"/>
                  </a:lnTo>
                  <a:lnTo>
                    <a:pt x="17" y="33"/>
                  </a:lnTo>
                  <a:lnTo>
                    <a:pt x="30" y="25"/>
                  </a:lnTo>
                  <a:lnTo>
                    <a:pt x="39" y="2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07"/>
            <p:cNvSpPr/>
            <p:nvPr/>
          </p:nvSpPr>
          <p:spPr bwMode="auto">
            <a:xfrm>
              <a:off x="3935180" y="4712862"/>
              <a:ext cx="63191" cy="64855"/>
            </a:xfrm>
            <a:custGeom>
              <a:gdLst>
                <a:gd fmla="*/ 13 w 38" name="T0"/>
                <a:gd fmla="*/ 0 h 39" name="T1"/>
                <a:gd fmla="*/ 9 w 38" name="T2"/>
                <a:gd fmla="*/ 5 h 39" name="T3"/>
                <a:gd fmla="*/ 3 w 38" name="T4"/>
                <a:gd fmla="*/ 18 h 39" name="T5"/>
                <a:gd fmla="*/ 0 w 38" name="T6"/>
                <a:gd fmla="*/ 23 h 39" name="T7"/>
                <a:gd fmla="*/ 20 w 38" name="T8"/>
                <a:gd fmla="*/ 39 h 39" name="T9"/>
                <a:gd fmla="*/ 25 w 38" name="T10"/>
                <a:gd fmla="*/ 31 h 39" name="T11"/>
                <a:gd fmla="*/ 33 w 38" name="T12"/>
                <a:gd fmla="*/ 19 h 39" name="T13"/>
                <a:gd fmla="*/ 38 w 38" name="T14"/>
                <a:gd fmla="*/ 10 h 39" name="T15"/>
                <a:gd fmla="*/ 13 w 38" name="T16"/>
                <a:gd fmla="*/ 0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8">
                  <a:moveTo>
                    <a:pt x="13" y="0"/>
                  </a:moveTo>
                  <a:lnTo>
                    <a:pt x="9" y="5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20" y="39"/>
                  </a:lnTo>
                  <a:lnTo>
                    <a:pt x="25" y="31"/>
                  </a:lnTo>
                  <a:lnTo>
                    <a:pt x="33" y="19"/>
                  </a:lnTo>
                  <a:lnTo>
                    <a:pt x="38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08"/>
            <p:cNvSpPr/>
            <p:nvPr/>
          </p:nvSpPr>
          <p:spPr bwMode="auto">
            <a:xfrm>
              <a:off x="3918551" y="4787694"/>
              <a:ext cx="43236" cy="54877"/>
            </a:xfrm>
            <a:custGeom>
              <a:gdLst>
                <a:gd fmla="*/ 0 w 26" name="T0"/>
                <a:gd fmla="*/ 4 h 33" name="T1"/>
                <a:gd fmla="*/ 0 w 26" name="T2"/>
                <a:gd fmla="*/ 10 h 33" name="T3"/>
                <a:gd fmla="*/ 0 w 26" name="T4"/>
                <a:gd fmla="*/ 24 h 33" name="T5"/>
                <a:gd fmla="*/ 0 w 26" name="T6"/>
                <a:gd fmla="*/ 29 h 33" name="T7"/>
                <a:gd fmla="*/ 26 w 26" name="T8"/>
                <a:gd fmla="*/ 33 h 33" name="T9"/>
                <a:gd fmla="*/ 26 w 26" name="T10"/>
                <a:gd fmla="*/ 24 h 33" name="T11"/>
                <a:gd fmla="*/ 26 w 26" name="T12"/>
                <a:gd fmla="*/ 10 h 33" name="T13"/>
                <a:gd fmla="*/ 26 w 26" name="T14"/>
                <a:gd fmla="*/ 0 h 33" name="T15"/>
                <a:gd fmla="*/ 0 w 26" name="T16"/>
                <a:gd fmla="*/ 4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26">
                  <a:moveTo>
                    <a:pt x="0" y="4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6" y="33"/>
                  </a:lnTo>
                  <a:lnTo>
                    <a:pt x="26" y="24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309"/>
            <p:cNvSpPr/>
            <p:nvPr/>
          </p:nvSpPr>
          <p:spPr bwMode="auto">
            <a:xfrm>
              <a:off x="3928529" y="4854211"/>
              <a:ext cx="61529" cy="64855"/>
            </a:xfrm>
            <a:custGeom>
              <a:gdLst>
                <a:gd fmla="*/ 0 w 37" name="T0"/>
                <a:gd fmla="*/ 17 h 39" name="T1"/>
                <a:gd fmla="*/ 3 w 37" name="T2"/>
                <a:gd fmla="*/ 22 h 39" name="T3"/>
                <a:gd fmla="*/ 9 w 37" name="T4"/>
                <a:gd fmla="*/ 34 h 39" name="T5"/>
                <a:gd fmla="*/ 12 w 37" name="T6"/>
                <a:gd fmla="*/ 39 h 39" name="T7"/>
                <a:gd fmla="*/ 37 w 37" name="T8"/>
                <a:gd fmla="*/ 29 h 39" name="T9"/>
                <a:gd fmla="*/ 33 w 37" name="T10"/>
                <a:gd fmla="*/ 20 h 39" name="T11"/>
                <a:gd fmla="*/ 25 w 37" name="T12"/>
                <a:gd fmla="*/ 9 h 39" name="T13"/>
                <a:gd fmla="*/ 20 w 37" name="T14"/>
                <a:gd fmla="*/ 0 h 39" name="T15"/>
                <a:gd fmla="*/ 0 w 37" name="T16"/>
                <a:gd fmla="*/ 17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0" y="17"/>
                  </a:moveTo>
                  <a:lnTo>
                    <a:pt x="3" y="22"/>
                  </a:lnTo>
                  <a:lnTo>
                    <a:pt x="9" y="34"/>
                  </a:lnTo>
                  <a:lnTo>
                    <a:pt x="12" y="39"/>
                  </a:lnTo>
                  <a:lnTo>
                    <a:pt x="37" y="29"/>
                  </a:lnTo>
                  <a:lnTo>
                    <a:pt x="33" y="20"/>
                  </a:lnTo>
                  <a:lnTo>
                    <a:pt x="25" y="9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310"/>
            <p:cNvSpPr/>
            <p:nvPr/>
          </p:nvSpPr>
          <p:spPr bwMode="auto">
            <a:xfrm>
              <a:off x="3978416" y="4912413"/>
              <a:ext cx="64855" cy="63191"/>
            </a:xfrm>
            <a:custGeom>
              <a:gdLst>
                <a:gd fmla="*/ 0 w 39" name="T0"/>
                <a:gd fmla="*/ 26 h 38" name="T1"/>
                <a:gd fmla="*/ 5 w 39" name="T2"/>
                <a:gd fmla="*/ 28 h 38" name="T3"/>
                <a:gd fmla="*/ 18 w 39" name="T4"/>
                <a:gd fmla="*/ 36 h 38" name="T5"/>
                <a:gd fmla="*/ 23 w 39" name="T6"/>
                <a:gd fmla="*/ 38 h 38" name="T7"/>
                <a:gd fmla="*/ 39 w 39" name="T8"/>
                <a:gd fmla="*/ 17 h 38" name="T9"/>
                <a:gd fmla="*/ 30 w 39" name="T10"/>
                <a:gd fmla="*/ 12 h 38" name="T11"/>
                <a:gd fmla="*/ 19 w 39" name="T12"/>
                <a:gd fmla="*/ 6 h 38" name="T13"/>
                <a:gd fmla="*/ 10 w 39" name="T14"/>
                <a:gd fmla="*/ 0 h 38" name="T15"/>
                <a:gd fmla="*/ 0 w 39" name="T16"/>
                <a:gd fmla="*/ 26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9">
                  <a:moveTo>
                    <a:pt x="0" y="26"/>
                  </a:moveTo>
                  <a:lnTo>
                    <a:pt x="5" y="28"/>
                  </a:lnTo>
                  <a:lnTo>
                    <a:pt x="18" y="36"/>
                  </a:lnTo>
                  <a:lnTo>
                    <a:pt x="23" y="38"/>
                  </a:lnTo>
                  <a:lnTo>
                    <a:pt x="39" y="17"/>
                  </a:lnTo>
                  <a:lnTo>
                    <a:pt x="30" y="12"/>
                  </a:lnTo>
                  <a:lnTo>
                    <a:pt x="19" y="6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311"/>
            <p:cNvSpPr/>
            <p:nvPr/>
          </p:nvSpPr>
          <p:spPr bwMode="auto">
            <a:xfrm>
              <a:off x="4054911" y="4947335"/>
              <a:ext cx="53214" cy="43236"/>
            </a:xfrm>
            <a:custGeom>
              <a:gdLst>
                <a:gd fmla="*/ 3 w 32" name="T0"/>
                <a:gd fmla="*/ 26 h 26" name="T1"/>
                <a:gd fmla="*/ 8 w 32" name="T2"/>
                <a:gd fmla="*/ 26 h 26" name="T3"/>
                <a:gd fmla="*/ 23 w 32" name="T4"/>
                <a:gd fmla="*/ 26 h 26" name="T5"/>
                <a:gd fmla="*/ 28 w 32" name="T6"/>
                <a:gd fmla="*/ 26 h 26" name="T7"/>
                <a:gd fmla="*/ 32 w 32" name="T8"/>
                <a:gd fmla="*/ 0 h 26" name="T9"/>
                <a:gd fmla="*/ 23 w 32" name="T10"/>
                <a:gd fmla="*/ 0 h 26" name="T11"/>
                <a:gd fmla="*/ 8 w 32" name="T12"/>
                <a:gd fmla="*/ 0 h 26" name="T13"/>
                <a:gd fmla="*/ 0 w 32" name="T14"/>
                <a:gd fmla="*/ 0 h 26" name="T15"/>
                <a:gd fmla="*/ 3 w 32" name="T16"/>
                <a:gd fmla="*/ 26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32">
                  <a:moveTo>
                    <a:pt x="3" y="26"/>
                  </a:moveTo>
                  <a:lnTo>
                    <a:pt x="8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312"/>
            <p:cNvSpPr/>
            <p:nvPr/>
          </p:nvSpPr>
          <p:spPr bwMode="auto">
            <a:xfrm>
              <a:off x="4121428" y="4919065"/>
              <a:ext cx="61529" cy="63191"/>
            </a:xfrm>
            <a:custGeom>
              <a:gdLst>
                <a:gd fmla="*/ 16 w 37" name="T0"/>
                <a:gd fmla="*/ 38 h 38" name="T1"/>
                <a:gd fmla="*/ 21 w 37" name="T2"/>
                <a:gd fmla="*/ 35 h 38" name="T3"/>
                <a:gd fmla="*/ 34 w 37" name="T4"/>
                <a:gd fmla="*/ 28 h 38" name="T5"/>
                <a:gd fmla="*/ 37 w 37" name="T6"/>
                <a:gd fmla="*/ 25 h 38" name="T7"/>
                <a:gd fmla="*/ 29 w 37" name="T8"/>
                <a:gd fmla="*/ 0 h 38" name="T9"/>
                <a:gd fmla="*/ 20 w 37" name="T10"/>
                <a:gd fmla="*/ 5 h 38" name="T11"/>
                <a:gd fmla="*/ 7 w 37" name="T12"/>
                <a:gd fmla="*/ 12 h 38" name="T13"/>
                <a:gd fmla="*/ 0 w 37" name="T14"/>
                <a:gd fmla="*/ 17 h 38" name="T15"/>
                <a:gd fmla="*/ 16 w 37" name="T16"/>
                <a:gd fmla="*/ 38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7">
                  <a:moveTo>
                    <a:pt x="16" y="38"/>
                  </a:moveTo>
                  <a:lnTo>
                    <a:pt x="21" y="35"/>
                  </a:lnTo>
                  <a:lnTo>
                    <a:pt x="34" y="28"/>
                  </a:lnTo>
                  <a:lnTo>
                    <a:pt x="37" y="25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1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313"/>
            <p:cNvSpPr/>
            <p:nvPr/>
          </p:nvSpPr>
          <p:spPr bwMode="auto">
            <a:xfrm>
              <a:off x="4179631" y="4867515"/>
              <a:ext cx="61529" cy="63191"/>
            </a:xfrm>
            <a:custGeom>
              <a:gdLst>
                <a:gd fmla="*/ 25 w 37" name="T0"/>
                <a:gd fmla="*/ 38 h 38" name="T1"/>
                <a:gd fmla="*/ 27 w 37" name="T2"/>
                <a:gd fmla="*/ 33 h 38" name="T3"/>
                <a:gd fmla="*/ 34 w 37" name="T4"/>
                <a:gd fmla="*/ 21 h 38" name="T5"/>
                <a:gd fmla="*/ 37 w 37" name="T6"/>
                <a:gd fmla="*/ 16 h 38" name="T7"/>
                <a:gd fmla="*/ 16 w 37" name="T8"/>
                <a:gd fmla="*/ 0 h 38" name="T9"/>
                <a:gd fmla="*/ 11 w 37" name="T10"/>
                <a:gd fmla="*/ 7 h 38" name="T11"/>
                <a:gd fmla="*/ 5 w 37" name="T12"/>
                <a:gd fmla="*/ 20 h 38" name="T13"/>
                <a:gd fmla="*/ 0 w 37" name="T14"/>
                <a:gd fmla="*/ 27 h 38" name="T15"/>
                <a:gd fmla="*/ 25 w 37" name="T16"/>
                <a:gd fmla="*/ 38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7">
                  <a:moveTo>
                    <a:pt x="25" y="38"/>
                  </a:moveTo>
                  <a:lnTo>
                    <a:pt x="27" y="33"/>
                  </a:lnTo>
                  <a:lnTo>
                    <a:pt x="34" y="21"/>
                  </a:lnTo>
                  <a:lnTo>
                    <a:pt x="37" y="16"/>
                  </a:lnTo>
                  <a:lnTo>
                    <a:pt x="16" y="0"/>
                  </a:lnTo>
                  <a:lnTo>
                    <a:pt x="11" y="7"/>
                  </a:lnTo>
                  <a:lnTo>
                    <a:pt x="5" y="20"/>
                  </a:lnTo>
                  <a:lnTo>
                    <a:pt x="0" y="27"/>
                  </a:lnTo>
                  <a:lnTo>
                    <a:pt x="2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314"/>
            <p:cNvSpPr/>
            <p:nvPr/>
          </p:nvSpPr>
          <p:spPr bwMode="auto">
            <a:xfrm>
              <a:off x="4212889" y="4800998"/>
              <a:ext cx="43236" cy="56539"/>
            </a:xfrm>
            <a:custGeom>
              <a:gdLst>
                <a:gd fmla="*/ 26 w 26" name="T0"/>
                <a:gd fmla="*/ 30 h 34" name="T1"/>
                <a:gd fmla="*/ 26 w 26" name="T2"/>
                <a:gd fmla="*/ 24 h 34" name="T3"/>
                <a:gd fmla="*/ 26 w 26" name="T4"/>
                <a:gd fmla="*/ 10 h 34" name="T5"/>
                <a:gd fmla="*/ 26 w 26" name="T6"/>
                <a:gd fmla="*/ 5 h 34" name="T7"/>
                <a:gd fmla="*/ 0 w 26" name="T8"/>
                <a:gd fmla="*/ 0 h 34" name="T9"/>
                <a:gd fmla="*/ 0 w 26" name="T10"/>
                <a:gd fmla="*/ 10 h 34" name="T11"/>
                <a:gd fmla="*/ 0 w 26" name="T12"/>
                <a:gd fmla="*/ 24 h 34" name="T13"/>
                <a:gd fmla="*/ 0 w 26" name="T14"/>
                <a:gd fmla="*/ 34 h 34" name="T15"/>
                <a:gd fmla="*/ 26 w 26" name="T16"/>
                <a:gd fmla="*/ 30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26">
                  <a:moveTo>
                    <a:pt x="26" y="30"/>
                  </a:moveTo>
                  <a:lnTo>
                    <a:pt x="26" y="24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6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315"/>
            <p:cNvSpPr/>
            <p:nvPr/>
          </p:nvSpPr>
          <p:spPr bwMode="auto">
            <a:xfrm>
              <a:off x="4186282" y="4726166"/>
              <a:ext cx="61529" cy="64855"/>
            </a:xfrm>
            <a:custGeom>
              <a:gdLst>
                <a:gd fmla="*/ 37 w 37" name="T0"/>
                <a:gd fmla="*/ 21 h 39" name="T1"/>
                <a:gd fmla="*/ 35 w 37" name="T2"/>
                <a:gd fmla="*/ 16 h 39" name="T3"/>
                <a:gd fmla="*/ 27 w 37" name="T4"/>
                <a:gd fmla="*/ 5 h 39" name="T5"/>
                <a:gd fmla="*/ 25 w 37" name="T6"/>
                <a:gd fmla="*/ 0 h 39" name="T7"/>
                <a:gd fmla="*/ 0 w 37" name="T8"/>
                <a:gd fmla="*/ 10 h 39" name="T9"/>
                <a:gd fmla="*/ 5 w 37" name="T10"/>
                <a:gd fmla="*/ 17 h 39" name="T11"/>
                <a:gd fmla="*/ 11 w 37" name="T12"/>
                <a:gd fmla="*/ 30 h 39" name="T13"/>
                <a:gd fmla="*/ 16 w 37" name="T14"/>
                <a:gd fmla="*/ 39 h 39" name="T15"/>
                <a:gd fmla="*/ 37 w 37" name="T16"/>
                <a:gd fmla="*/ 21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37">
                  <a:moveTo>
                    <a:pt x="37" y="21"/>
                  </a:moveTo>
                  <a:lnTo>
                    <a:pt x="35" y="16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5" y="17"/>
                  </a:lnTo>
                  <a:lnTo>
                    <a:pt x="11" y="30"/>
                  </a:lnTo>
                  <a:lnTo>
                    <a:pt x="16" y="3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316"/>
            <p:cNvSpPr/>
            <p:nvPr/>
          </p:nvSpPr>
          <p:spPr bwMode="auto">
            <a:xfrm>
              <a:off x="4131405" y="4669626"/>
              <a:ext cx="64855" cy="61529"/>
            </a:xfrm>
            <a:custGeom>
              <a:gdLst>
                <a:gd fmla="*/ 39 w 39" name="T0"/>
                <a:gd fmla="*/ 12 h 37" name="T1"/>
                <a:gd fmla="*/ 34 w 39" name="T2"/>
                <a:gd fmla="*/ 10 h 37" name="T3"/>
                <a:gd fmla="*/ 23 w 39" name="T4"/>
                <a:gd fmla="*/ 2 h 37" name="T5"/>
                <a:gd fmla="*/ 17 w 39" name="T6"/>
                <a:gd fmla="*/ 0 h 37" name="T7"/>
                <a:gd fmla="*/ 0 w 39" name="T8"/>
                <a:gd fmla="*/ 21 h 37" name="T9"/>
                <a:gd fmla="*/ 9 w 39" name="T10"/>
                <a:gd fmla="*/ 25 h 37" name="T11"/>
                <a:gd fmla="*/ 21 w 39" name="T12"/>
                <a:gd fmla="*/ 32 h 37" name="T13"/>
                <a:gd fmla="*/ 29 w 39" name="T14"/>
                <a:gd fmla="*/ 37 h 37" name="T15"/>
                <a:gd fmla="*/ 39 w 39" name="T16"/>
                <a:gd fmla="*/ 12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39">
                  <a:moveTo>
                    <a:pt x="39" y="12"/>
                  </a:moveTo>
                  <a:lnTo>
                    <a:pt x="34" y="10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9" y="25"/>
                  </a:lnTo>
                  <a:lnTo>
                    <a:pt x="21" y="32"/>
                  </a:lnTo>
                  <a:lnTo>
                    <a:pt x="29" y="37"/>
                  </a:lnTo>
                  <a:lnTo>
                    <a:pt x="39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317"/>
            <p:cNvSpPr>
              <a:spLocks noEditPoints="1"/>
            </p:cNvSpPr>
            <p:nvPr/>
          </p:nvSpPr>
          <p:spPr bwMode="auto">
            <a:xfrm>
              <a:off x="3948484" y="4681267"/>
              <a:ext cx="279371" cy="282697"/>
            </a:xfrm>
            <a:custGeom>
              <a:gdLst>
                <a:gd fmla="*/ 67 w 134" name="T0"/>
                <a:gd fmla="*/ 135 h 135" name="T1"/>
                <a:gd fmla="*/ 0 w 134" name="T2"/>
                <a:gd fmla="*/ 67 h 135" name="T3"/>
                <a:gd fmla="*/ 67 w 134" name="T4"/>
                <a:gd fmla="*/ 0 h 135" name="T5"/>
                <a:gd fmla="*/ 134 w 134" name="T6"/>
                <a:gd fmla="*/ 67 h 135" name="T7"/>
                <a:gd fmla="*/ 67 w 134" name="T8"/>
                <a:gd fmla="*/ 135 h 135" name="T9"/>
                <a:gd fmla="*/ 67 w 134" name="T10"/>
                <a:gd fmla="*/ 20 h 135" name="T11"/>
                <a:gd fmla="*/ 20 w 134" name="T12"/>
                <a:gd fmla="*/ 67 h 135" name="T13"/>
                <a:gd fmla="*/ 67 w 134" name="T14"/>
                <a:gd fmla="*/ 115 h 135" name="T15"/>
                <a:gd fmla="*/ 114 w 134" name="T16"/>
                <a:gd fmla="*/ 67 h 135" name="T17"/>
                <a:gd fmla="*/ 67 w 134" name="T18"/>
                <a:gd fmla="*/ 20 h 1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5" w="134">
                  <a:moveTo>
                    <a:pt x="67" y="135"/>
                  </a:moveTo>
                  <a:cubicBezTo>
                    <a:pt x="30" y="135"/>
                    <a:pt x="0" y="105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5"/>
                    <a:pt x="104" y="135"/>
                    <a:pt x="67" y="135"/>
                  </a:cubicBezTo>
                  <a:close/>
                  <a:moveTo>
                    <a:pt x="67" y="20"/>
                  </a:moveTo>
                  <a:cubicBezTo>
                    <a:pt x="41" y="20"/>
                    <a:pt x="20" y="41"/>
                    <a:pt x="20" y="67"/>
                  </a:cubicBezTo>
                  <a:cubicBezTo>
                    <a:pt x="20" y="93"/>
                    <a:pt x="41" y="115"/>
                    <a:pt x="67" y="115"/>
                  </a:cubicBezTo>
                  <a:cubicBezTo>
                    <a:pt x="93" y="115"/>
                    <a:pt x="114" y="93"/>
                    <a:pt x="114" y="67"/>
                  </a:cubicBezTo>
                  <a:cubicBezTo>
                    <a:pt x="114" y="41"/>
                    <a:pt x="93" y="20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Oval 318"/>
            <p:cNvSpPr>
              <a:spLocks noChangeArrowheads="1"/>
            </p:cNvSpPr>
            <p:nvPr/>
          </p:nvSpPr>
          <p:spPr bwMode="auto">
            <a:xfrm>
              <a:off x="4028304" y="4762750"/>
              <a:ext cx="119731" cy="119731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6793641" y="2219753"/>
            <a:ext cx="385638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793642" y="1924730"/>
            <a:ext cx="1219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793641" y="3223605"/>
            <a:ext cx="385638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793642" y="2928582"/>
            <a:ext cx="1219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793641" y="4238726"/>
            <a:ext cx="385638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793642" y="3943703"/>
            <a:ext cx="1219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93641" y="5223421"/>
            <a:ext cx="385638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793642" y="4928399"/>
            <a:ext cx="1219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年度工作概述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45160" y="1801495"/>
            <a:ext cx="1762760" cy="1762760"/>
            <a:chOff x="984" y="3089"/>
            <a:chExt cx="2776" cy="2776"/>
          </a:xfrm>
          <a:solidFill>
            <a:srgbClr val="5CBAEB"/>
          </a:solidFill>
        </p:grpSpPr>
        <p:sp>
          <p:nvSpPr>
            <p:cNvPr id="23" name="圆角矩形 22"/>
            <p:cNvSpPr/>
            <p:nvPr/>
          </p:nvSpPr>
          <p:spPr>
            <a:xfrm>
              <a:off x="984" y="3089"/>
              <a:ext cx="2776" cy="2776"/>
            </a:xfrm>
            <a:prstGeom prst="roundRect">
              <a:avLst/>
            </a:prstGeom>
            <a:solidFill>
              <a:srgbClr val="DE7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287"/>
            <p:cNvSpPr>
              <a:spLocks noEditPoints="1"/>
            </p:cNvSpPr>
            <p:nvPr/>
          </p:nvSpPr>
          <p:spPr>
            <a:xfrm>
              <a:off x="1474" y="3742"/>
              <a:ext cx="1795" cy="1560"/>
            </a:xfrm>
            <a:custGeom>
              <a:gdLst>
                <a:gd fmla="*/ 0 w 128" name="txL"/>
                <a:gd fmla="*/ 0 h 111" name="txT"/>
                <a:gd fmla="*/ 128 w 128" name="txR"/>
                <a:gd fmla="*/ 111 h 111" name="txB"/>
              </a:gdLst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10" w="128">
                  <a:moveTo>
                    <a:pt x="63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20" y="0"/>
                    <a:pt x="128" y="8"/>
                    <a:pt x="128" y="18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52"/>
                    <a:pt x="120" y="60"/>
                    <a:pt x="111" y="60"/>
                  </a:cubicBezTo>
                  <a:cubicBezTo>
                    <a:pt x="89" y="60"/>
                    <a:pt x="67" y="60"/>
                    <a:pt x="46" y="60"/>
                  </a:cubicBezTo>
                  <a:cubicBezTo>
                    <a:pt x="46" y="46"/>
                    <a:pt x="46" y="32"/>
                    <a:pt x="46" y="18"/>
                  </a:cubicBezTo>
                  <a:cubicBezTo>
                    <a:pt x="46" y="8"/>
                    <a:pt x="53" y="0"/>
                    <a:pt x="63" y="0"/>
                  </a:cubicBezTo>
                  <a:close/>
                  <a:moveTo>
                    <a:pt x="28" y="54"/>
                  </a:moveTo>
                  <a:cubicBezTo>
                    <a:pt x="19" y="54"/>
                    <a:pt x="12" y="61"/>
                    <a:pt x="12" y="70"/>
                  </a:cubicBezTo>
                  <a:cubicBezTo>
                    <a:pt x="12" y="79"/>
                    <a:pt x="19" y="86"/>
                    <a:pt x="28" y="86"/>
                  </a:cubicBezTo>
                  <a:cubicBezTo>
                    <a:pt x="37" y="86"/>
                    <a:pt x="44" y="79"/>
                    <a:pt x="44" y="70"/>
                  </a:cubicBezTo>
                  <a:cubicBezTo>
                    <a:pt x="44" y="61"/>
                    <a:pt x="37" y="54"/>
                    <a:pt x="28" y="54"/>
                  </a:cubicBezTo>
                  <a:close/>
                  <a:moveTo>
                    <a:pt x="55" y="111"/>
                  </a:moveTo>
                  <a:cubicBezTo>
                    <a:pt x="50" y="90"/>
                    <a:pt x="50" y="90"/>
                    <a:pt x="5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55" y="111"/>
                    <a:pt x="55" y="111"/>
                    <a:pt x="55" y="111"/>
                  </a:cubicBezTo>
                  <a:close/>
                  <a:moveTo>
                    <a:pt x="23" y="111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23" y="1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43275" y="1899285"/>
            <a:ext cx="2018030" cy="1664970"/>
            <a:chOff x="5025" y="3243"/>
            <a:chExt cx="3178" cy="2622"/>
          </a:xfrm>
        </p:grpSpPr>
        <p:sp>
          <p:nvSpPr>
            <p:cNvPr id="25" name="圆角矩形 24"/>
            <p:cNvSpPr/>
            <p:nvPr/>
          </p:nvSpPr>
          <p:spPr>
            <a:xfrm>
              <a:off x="5025" y="3243"/>
              <a:ext cx="3178" cy="26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D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Freeform 305"/>
            <p:cNvSpPr>
              <a:spLocks noEditPoints="1"/>
            </p:cNvSpPr>
            <p:nvPr/>
          </p:nvSpPr>
          <p:spPr>
            <a:xfrm>
              <a:off x="5996" y="3742"/>
              <a:ext cx="1235" cy="1570"/>
            </a:xfrm>
            <a:custGeom>
              <a:gdLst>
                <a:gd fmla="*/ 0 w 77" name="txL"/>
                <a:gd fmla="*/ 0 h 98" name="txT"/>
                <a:gd fmla="*/ 77 w 77" name="txR"/>
                <a:gd fmla="*/ 98 h 98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98" w="77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rgbClr val="6DA8CD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4894" y="1803400"/>
            <a:ext cx="2051674" cy="1763395"/>
            <a:chOff x="9406" y="3023"/>
            <a:chExt cx="3289" cy="3062"/>
          </a:xfrm>
          <a:solidFill>
            <a:srgbClr val="5CBAEB"/>
          </a:solidFill>
        </p:grpSpPr>
        <p:sp>
          <p:nvSpPr>
            <p:cNvPr id="37" name="椭圆 36"/>
            <p:cNvSpPr/>
            <p:nvPr/>
          </p:nvSpPr>
          <p:spPr>
            <a:xfrm>
              <a:off x="9406" y="3023"/>
              <a:ext cx="3289" cy="3062"/>
            </a:xfrm>
            <a:prstGeom prst="ellipse">
              <a:avLst/>
            </a:prstGeom>
            <a:solidFill>
              <a:srgbClr val="DE7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257"/>
            <p:cNvSpPr>
              <a:spLocks noEditPoints="1"/>
            </p:cNvSpPr>
            <p:nvPr/>
          </p:nvSpPr>
          <p:spPr>
            <a:xfrm>
              <a:off x="10304" y="3740"/>
              <a:ext cx="1490" cy="1562"/>
            </a:xfrm>
            <a:custGeom>
              <a:gdLst>
                <a:gd fmla="*/ 0 w 209" name="txL"/>
                <a:gd fmla="*/ 0 h 219" name="txT"/>
                <a:gd fmla="*/ 209 w 209" name="txR"/>
                <a:gd fmla="*/ 219 h 219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219" w="20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pPr algn="just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07780" y="1898650"/>
            <a:ext cx="2319020" cy="1665605"/>
            <a:chOff x="13620" y="3088"/>
            <a:chExt cx="3902" cy="2776"/>
          </a:xfrm>
        </p:grpSpPr>
        <p:sp>
          <p:nvSpPr>
            <p:cNvPr id="38" name="六边形 37"/>
            <p:cNvSpPr/>
            <p:nvPr/>
          </p:nvSpPr>
          <p:spPr>
            <a:xfrm>
              <a:off x="13620" y="3088"/>
              <a:ext cx="3902" cy="2777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D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70"/>
            <p:cNvSpPr/>
            <p:nvPr/>
          </p:nvSpPr>
          <p:spPr>
            <a:xfrm>
              <a:off x="14675" y="3652"/>
              <a:ext cx="1792" cy="1650"/>
            </a:xfrm>
            <a:custGeom>
              <a:gdLst>
                <a:gd fmla="*/ 0 w 85" name="txL"/>
                <a:gd fmla="*/ 0 h 78" name="txT"/>
                <a:gd fmla="*/ 85 w 85" name="txR"/>
                <a:gd fmla="*/ 78 h 78" name="txB"/>
              </a:gdLst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78" w="85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rgbClr val="6DA8CD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3" name="TextBox 76"/>
          <p:cNvSpPr txBox="1"/>
          <p:nvPr/>
        </p:nvSpPr>
        <p:spPr>
          <a:xfrm>
            <a:off x="976630" y="3844925"/>
            <a:ext cx="1098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4490" y="4229734"/>
            <a:ext cx="23228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3650615" y="3844925"/>
            <a:ext cx="1098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038475" y="4229734"/>
            <a:ext cx="23228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6700519" y="3844925"/>
            <a:ext cx="1098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088380" y="4229734"/>
            <a:ext cx="23228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54" name="TextBox 76"/>
          <p:cNvSpPr txBox="1"/>
          <p:nvPr/>
        </p:nvSpPr>
        <p:spPr>
          <a:xfrm>
            <a:off x="9618980" y="3844925"/>
            <a:ext cx="1098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006840" y="4229734"/>
            <a:ext cx="23228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Freeform 22"/>
          <p:cNvSpPr/>
          <p:nvPr/>
        </p:nvSpPr>
        <p:spPr bwMode="auto">
          <a:xfrm>
            <a:off x="4248875" y="3543362"/>
            <a:ext cx="2735904" cy="1967474"/>
          </a:xfrm>
          <a:custGeom>
            <a:gdLst>
              <a:gd fmla="*/ 168 w 168" name="T0"/>
              <a:gd fmla="*/ 68 h 121" name="T1"/>
              <a:gd fmla="*/ 151 w 168" name="T2"/>
              <a:gd fmla="*/ 87 h 121" name="T3"/>
              <a:gd fmla="*/ 114 w 168" name="T4"/>
              <a:gd fmla="*/ 111 h 121" name="T5"/>
              <a:gd fmla="*/ 65 w 168" name="T6"/>
              <a:gd fmla="*/ 118 h 121" name="T7"/>
              <a:gd fmla="*/ 21 w 168" name="T8"/>
              <a:gd fmla="*/ 97 h 121" name="T9"/>
              <a:gd fmla="*/ 19 w 168" name="T10"/>
              <a:gd fmla="*/ 95 h 121" name="T11"/>
              <a:gd fmla="*/ 4 w 168" name="T12"/>
              <a:gd fmla="*/ 68 h 121" name="T13"/>
              <a:gd fmla="*/ 1 w 168" name="T14"/>
              <a:gd fmla="*/ 38 h 121" name="T15"/>
              <a:gd fmla="*/ 8 w 168" name="T16"/>
              <a:gd fmla="*/ 15 h 121" name="T17"/>
              <a:gd fmla="*/ 21 w 168" name="T18"/>
              <a:gd fmla="*/ 3 h 121" name="T19"/>
              <a:gd fmla="*/ 35 w 168" name="T20"/>
              <a:gd fmla="*/ 2 h 121" name="T21"/>
              <a:gd fmla="*/ 49 w 168" name="T22"/>
              <a:gd fmla="*/ 7 h 121" name="T23"/>
              <a:gd fmla="*/ 62 w 168" name="T24"/>
              <a:gd fmla="*/ 16 h 121" name="T25"/>
              <a:gd fmla="*/ 74 w 168" name="T26"/>
              <a:gd fmla="*/ 27 h 121" name="T27"/>
              <a:gd fmla="*/ 74 w 168" name="T28"/>
              <a:gd fmla="*/ 28 h 121" name="T29"/>
              <a:gd fmla="*/ 93 w 168" name="T30"/>
              <a:gd fmla="*/ 48 h 121" name="T31"/>
              <a:gd fmla="*/ 119 w 168" name="T32"/>
              <a:gd fmla="*/ 64 h 121" name="T33"/>
              <a:gd fmla="*/ 148 w 168" name="T34"/>
              <a:gd fmla="*/ 70 h 121" name="T35"/>
              <a:gd fmla="*/ 168 w 168" name="T36"/>
              <a:gd fmla="*/ 68 h 12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0" w="168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5529986" y="2793492"/>
            <a:ext cx="2357258" cy="1711330"/>
          </a:xfrm>
          <a:custGeom>
            <a:gdLst>
              <a:gd fmla="*/ 0 w 145" name="T0"/>
              <a:gd fmla="*/ 59 h 105" name="T1"/>
              <a:gd fmla="*/ 15 w 145" name="T2"/>
              <a:gd fmla="*/ 75 h 105" name="T3"/>
              <a:gd fmla="*/ 47 w 145" name="T4"/>
              <a:gd fmla="*/ 96 h 105" name="T5"/>
              <a:gd fmla="*/ 90 w 145" name="T6"/>
              <a:gd fmla="*/ 103 h 105" name="T7"/>
              <a:gd fmla="*/ 128 w 145" name="T8"/>
              <a:gd fmla="*/ 84 h 105" name="T9"/>
              <a:gd fmla="*/ 129 w 145" name="T10"/>
              <a:gd fmla="*/ 83 h 105" name="T11"/>
              <a:gd fmla="*/ 142 w 145" name="T12"/>
              <a:gd fmla="*/ 59 h 105" name="T13"/>
              <a:gd fmla="*/ 145 w 145" name="T14"/>
              <a:gd fmla="*/ 33 h 105" name="T15"/>
              <a:gd fmla="*/ 139 w 145" name="T16"/>
              <a:gd fmla="*/ 13 h 105" name="T17"/>
              <a:gd fmla="*/ 128 w 145" name="T18"/>
              <a:gd fmla="*/ 2 h 105" name="T19"/>
              <a:gd fmla="*/ 115 w 145" name="T20"/>
              <a:gd fmla="*/ 1 h 105" name="T21"/>
              <a:gd fmla="*/ 103 w 145" name="T22"/>
              <a:gd fmla="*/ 6 h 105" name="T23"/>
              <a:gd fmla="*/ 92 w 145" name="T24"/>
              <a:gd fmla="*/ 14 h 105" name="T25"/>
              <a:gd fmla="*/ 82 w 145" name="T26"/>
              <a:gd fmla="*/ 23 h 105" name="T27"/>
              <a:gd fmla="*/ 81 w 145" name="T28"/>
              <a:gd fmla="*/ 24 h 105" name="T29"/>
              <a:gd fmla="*/ 65 w 145" name="T30"/>
              <a:gd fmla="*/ 41 h 105" name="T31"/>
              <a:gd fmla="*/ 43 w 145" name="T32"/>
              <a:gd fmla="*/ 56 h 105" name="T33"/>
              <a:gd fmla="*/ 17 w 145" name="T34"/>
              <a:gd fmla="*/ 61 h 105" name="T35"/>
              <a:gd fmla="*/ 0 w 145" name="T36"/>
              <a:gd fmla="*/ 59 h 105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05" w="14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5" name="Freeform 28"/>
          <p:cNvSpPr/>
          <p:nvPr/>
        </p:nvSpPr>
        <p:spPr bwMode="auto">
          <a:xfrm>
            <a:off x="4564152" y="2054763"/>
            <a:ext cx="2212481" cy="1577691"/>
          </a:xfrm>
          <a:custGeom>
            <a:gdLst>
              <a:gd fmla="*/ 136 w 136" name="T0"/>
              <a:gd fmla="*/ 55 h 97" name="T1"/>
              <a:gd fmla="*/ 122 w 136" name="T2"/>
              <a:gd fmla="*/ 70 h 97" name="T3"/>
              <a:gd fmla="*/ 92 w 136" name="T4"/>
              <a:gd fmla="*/ 90 h 97" name="T5"/>
              <a:gd fmla="*/ 52 w 136" name="T6"/>
              <a:gd fmla="*/ 96 h 97" name="T7"/>
              <a:gd fmla="*/ 16 w 136" name="T8"/>
              <a:gd fmla="*/ 78 h 97" name="T9"/>
              <a:gd fmla="*/ 15 w 136" name="T10"/>
              <a:gd fmla="*/ 77 h 97" name="T11"/>
              <a:gd fmla="*/ 3 w 136" name="T12"/>
              <a:gd fmla="*/ 55 h 97" name="T13"/>
              <a:gd fmla="*/ 0 w 136" name="T14"/>
              <a:gd fmla="*/ 31 h 97" name="T15"/>
              <a:gd fmla="*/ 6 w 136" name="T16"/>
              <a:gd fmla="*/ 12 h 97" name="T17"/>
              <a:gd fmla="*/ 16 w 136" name="T18"/>
              <a:gd fmla="*/ 2 h 97" name="T19"/>
              <a:gd fmla="*/ 28 w 136" name="T20"/>
              <a:gd fmla="*/ 1 h 97" name="T21"/>
              <a:gd fmla="*/ 39 w 136" name="T22"/>
              <a:gd fmla="*/ 6 h 97" name="T23"/>
              <a:gd fmla="*/ 50 w 136" name="T24"/>
              <a:gd fmla="*/ 13 h 97" name="T25"/>
              <a:gd fmla="*/ 59 w 136" name="T26"/>
              <a:gd fmla="*/ 21 h 97" name="T27"/>
              <a:gd fmla="*/ 60 w 136" name="T28"/>
              <a:gd fmla="*/ 22 h 97" name="T29"/>
              <a:gd fmla="*/ 75 w 136" name="T30"/>
              <a:gd fmla="*/ 38 h 97" name="T31"/>
              <a:gd fmla="*/ 96 w 136" name="T32"/>
              <a:gd fmla="*/ 52 h 97" name="T33"/>
              <a:gd fmla="*/ 120 w 136" name="T34"/>
              <a:gd fmla="*/ 56 h 97" name="T35"/>
              <a:gd fmla="*/ 136 w 136" name="T36"/>
              <a:gd fmla="*/ 55 h 9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97" w="136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6DA8C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9" name="Freeform 31"/>
          <p:cNvSpPr/>
          <p:nvPr/>
        </p:nvSpPr>
        <p:spPr bwMode="auto">
          <a:xfrm>
            <a:off x="5636625" y="1466377"/>
            <a:ext cx="1856107" cy="1321549"/>
          </a:xfrm>
          <a:custGeom>
            <a:gdLst>
              <a:gd fmla="*/ 0 w 114" name="T0"/>
              <a:gd fmla="*/ 46 h 81" name="T1"/>
              <a:gd fmla="*/ 12 w 114" name="T2"/>
              <a:gd fmla="*/ 58 h 81" name="T3"/>
              <a:gd fmla="*/ 37 w 114" name="T4"/>
              <a:gd fmla="*/ 75 h 81" name="T5"/>
              <a:gd fmla="*/ 70 w 114" name="T6"/>
              <a:gd fmla="*/ 80 h 81" name="T7"/>
              <a:gd fmla="*/ 100 w 114" name="T8"/>
              <a:gd fmla="*/ 65 h 81" name="T9"/>
              <a:gd fmla="*/ 101 w 114" name="T10"/>
              <a:gd fmla="*/ 64 h 81" name="T11"/>
              <a:gd fmla="*/ 111 w 114" name="T12"/>
              <a:gd fmla="*/ 45 h 81" name="T13"/>
              <a:gd fmla="*/ 113 w 114" name="T14"/>
              <a:gd fmla="*/ 25 h 81" name="T15"/>
              <a:gd fmla="*/ 109 w 114" name="T16"/>
              <a:gd fmla="*/ 10 h 81" name="T17"/>
              <a:gd fmla="*/ 100 w 114" name="T18"/>
              <a:gd fmla="*/ 1 h 81" name="T19"/>
              <a:gd fmla="*/ 90 w 114" name="T20"/>
              <a:gd fmla="*/ 0 h 81" name="T21"/>
              <a:gd fmla="*/ 81 w 114" name="T22"/>
              <a:gd fmla="*/ 4 h 81" name="T23"/>
              <a:gd fmla="*/ 72 w 114" name="T24"/>
              <a:gd fmla="*/ 10 h 81" name="T25"/>
              <a:gd fmla="*/ 64 w 114" name="T26"/>
              <a:gd fmla="*/ 17 h 81" name="T27"/>
              <a:gd fmla="*/ 64 w 114" name="T28"/>
              <a:gd fmla="*/ 18 h 81" name="T29"/>
              <a:gd fmla="*/ 51 w 114" name="T30"/>
              <a:gd fmla="*/ 32 h 81" name="T31"/>
              <a:gd fmla="*/ 34 w 114" name="T32"/>
              <a:gd fmla="*/ 43 h 81" name="T33"/>
              <a:gd fmla="*/ 14 w 114" name="T34"/>
              <a:gd fmla="*/ 47 h 81" name="T35"/>
              <a:gd fmla="*/ 0 w 114" name="T36"/>
              <a:gd fmla="*/ 46 h 8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81" w="114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DE7F7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rgbClr val="3A3A3A"/>
              </a:solidFill>
              <a:cs typeface="+mn-ea"/>
              <a:sym typeface="+mn-lt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6745752" y="1944490"/>
            <a:ext cx="430395" cy="411910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11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gdLst>
                <a:gd fmla="*/ 69 w 89" name="T0"/>
                <a:gd fmla="*/ 0 h 15" name="T1"/>
                <a:gd fmla="*/ 21 w 89" name="T2"/>
                <a:gd fmla="*/ 0 h 15" name="T3"/>
                <a:gd fmla="*/ 0 w 89" name="T4"/>
                <a:gd fmla="*/ 8 h 15" name="T5"/>
                <a:gd fmla="*/ 10 w 89" name="T6"/>
                <a:gd fmla="*/ 15 h 15" name="T7"/>
                <a:gd fmla="*/ 79 w 89" name="T8"/>
                <a:gd fmla="*/ 15 h 15" name="T9"/>
                <a:gd fmla="*/ 89 w 89" name="T10"/>
                <a:gd fmla="*/ 8 h 15" name="T11"/>
                <a:gd fmla="*/ 69 w 89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89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gdLst>
                <a:gd fmla="*/ 110 w 139" name="T0"/>
                <a:gd fmla="*/ 103 h 103" name="T1"/>
                <a:gd fmla="*/ 30 w 139" name="T2"/>
                <a:gd fmla="*/ 103 h 103" name="T3"/>
                <a:gd fmla="*/ 0 w 139" name="T4"/>
                <a:gd fmla="*/ 74 h 103" name="T5"/>
                <a:gd fmla="*/ 0 w 139" name="T6"/>
                <a:gd fmla="*/ 30 h 103" name="T7"/>
                <a:gd fmla="*/ 30 w 139" name="T8"/>
                <a:gd fmla="*/ 0 h 103" name="T9"/>
                <a:gd fmla="*/ 110 w 139" name="T10"/>
                <a:gd fmla="*/ 0 h 103" name="T11"/>
                <a:gd fmla="*/ 139 w 139" name="T12"/>
                <a:gd fmla="*/ 30 h 103" name="T13"/>
                <a:gd fmla="*/ 139 w 139" name="T14"/>
                <a:gd fmla="*/ 74 h 103" name="T15"/>
                <a:gd fmla="*/ 110 w 139" name="T16"/>
                <a:gd fmla="*/ 103 h 103" name="T17"/>
                <a:gd fmla="*/ 27 w 139" name="T18"/>
                <a:gd fmla="*/ 9 h 103" name="T19"/>
                <a:gd fmla="*/ 8 w 139" name="T20"/>
                <a:gd fmla="*/ 29 h 103" name="T21"/>
                <a:gd fmla="*/ 8 w 139" name="T22"/>
                <a:gd fmla="*/ 75 h 103" name="T23"/>
                <a:gd fmla="*/ 27 w 139" name="T24"/>
                <a:gd fmla="*/ 95 h 103" name="T25"/>
                <a:gd fmla="*/ 112 w 139" name="T26"/>
                <a:gd fmla="*/ 95 h 103" name="T27"/>
                <a:gd fmla="*/ 131 w 139" name="T28"/>
                <a:gd fmla="*/ 75 h 103" name="T29"/>
                <a:gd fmla="*/ 131 w 139" name="T30"/>
                <a:gd fmla="*/ 29 h 103" name="T31"/>
                <a:gd fmla="*/ 112 w 139" name="T32"/>
                <a:gd fmla="*/ 9 h 103" name="T33"/>
                <a:gd fmla="*/ 27 w 139" name="T34"/>
                <a:gd fmla="*/ 9 h 1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3" w="139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gdLst>
                <a:gd fmla="*/ 9 w 17" name="T0"/>
                <a:gd fmla="*/ 17 h 17" name="T1"/>
                <a:gd fmla="*/ 0 w 17" name="T2"/>
                <a:gd fmla="*/ 9 h 17" name="T3"/>
                <a:gd fmla="*/ 9 w 17" name="T4"/>
                <a:gd fmla="*/ 0 h 17" name="T5"/>
                <a:gd fmla="*/ 17 w 17" name="T6"/>
                <a:gd fmla="*/ 9 h 17" name="T7"/>
                <a:gd fmla="*/ 9 w 17" name="T8"/>
                <a:gd fmla="*/ 17 h 17" name="T9"/>
                <a:gd fmla="*/ 9 w 17" name="T10"/>
                <a:gd fmla="*/ 5 h 17" name="T11"/>
                <a:gd fmla="*/ 5 w 17" name="T12"/>
                <a:gd fmla="*/ 9 h 17" name="T13"/>
                <a:gd fmla="*/ 9 w 17" name="T14"/>
                <a:gd fmla="*/ 13 h 17" name="T15"/>
                <a:gd fmla="*/ 13 w 17" name="T16"/>
                <a:gd fmla="*/ 9 h 17" name="T17"/>
                <a:gd fmla="*/ 9 w 17" name="T18"/>
                <a:gd fmla="*/ 5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gdLst>
                <a:gd fmla="*/ 9 w 17" name="T0"/>
                <a:gd fmla="*/ 17 h 17" name="T1"/>
                <a:gd fmla="*/ 0 w 17" name="T2"/>
                <a:gd fmla="*/ 9 h 17" name="T3"/>
                <a:gd fmla="*/ 9 w 17" name="T4"/>
                <a:gd fmla="*/ 0 h 17" name="T5"/>
                <a:gd fmla="*/ 17 w 17" name="T6"/>
                <a:gd fmla="*/ 9 h 17" name="T7"/>
                <a:gd fmla="*/ 9 w 17" name="T8"/>
                <a:gd fmla="*/ 17 h 17" name="T9"/>
                <a:gd fmla="*/ 9 w 17" name="T10"/>
                <a:gd fmla="*/ 5 h 17" name="T11"/>
                <a:gd fmla="*/ 5 w 17" name="T12"/>
                <a:gd fmla="*/ 9 h 17" name="T13"/>
                <a:gd fmla="*/ 9 w 17" name="T14"/>
                <a:gd fmla="*/ 13 h 17" name="T15"/>
                <a:gd fmla="*/ 13 w 17" name="T16"/>
                <a:gd fmla="*/ 9 h 17" name="T17"/>
                <a:gd fmla="*/ 9 w 17" name="T18"/>
                <a:gd fmla="*/ 5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gdLst>
                <a:gd fmla="*/ 8 w 16" name="T0"/>
                <a:gd fmla="*/ 17 h 17" name="T1"/>
                <a:gd fmla="*/ 0 w 16" name="T2"/>
                <a:gd fmla="*/ 9 h 17" name="T3"/>
                <a:gd fmla="*/ 8 w 16" name="T4"/>
                <a:gd fmla="*/ 0 h 17" name="T5"/>
                <a:gd fmla="*/ 16 w 16" name="T6"/>
                <a:gd fmla="*/ 9 h 17" name="T7"/>
                <a:gd fmla="*/ 8 w 16" name="T8"/>
                <a:gd fmla="*/ 17 h 17" name="T9"/>
                <a:gd fmla="*/ 8 w 16" name="T10"/>
                <a:gd fmla="*/ 5 h 17" name="T11"/>
                <a:gd fmla="*/ 4 w 16" name="T12"/>
                <a:gd fmla="*/ 9 h 17" name="T13"/>
                <a:gd fmla="*/ 8 w 16" name="T14"/>
                <a:gd fmla="*/ 13 h 17" name="T15"/>
                <a:gd fmla="*/ 12 w 16" name="T16"/>
                <a:gd fmla="*/ 9 h 17" name="T17"/>
                <a:gd fmla="*/ 8 w 16" name="T18"/>
                <a:gd fmla="*/ 5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6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gdLst>
                <a:gd fmla="*/ 8 w 17" name="T0"/>
                <a:gd fmla="*/ 16 h 16" name="T1"/>
                <a:gd fmla="*/ 0 w 17" name="T2"/>
                <a:gd fmla="*/ 8 h 16" name="T3"/>
                <a:gd fmla="*/ 8 w 17" name="T4"/>
                <a:gd fmla="*/ 0 h 16" name="T5"/>
                <a:gd fmla="*/ 17 w 17" name="T6"/>
                <a:gd fmla="*/ 8 h 16" name="T7"/>
                <a:gd fmla="*/ 8 w 17" name="T8"/>
                <a:gd fmla="*/ 16 h 16" name="T9"/>
                <a:gd fmla="*/ 8 w 17" name="T10"/>
                <a:gd fmla="*/ 4 h 16" name="T11"/>
                <a:gd fmla="*/ 4 w 17" name="T12"/>
                <a:gd fmla="*/ 8 h 16" name="T13"/>
                <a:gd fmla="*/ 8 w 17" name="T14"/>
                <a:gd fmla="*/ 12 h 16" name="T15"/>
                <a:gd fmla="*/ 12 w 17" name="T16"/>
                <a:gd fmla="*/ 8 h 16" name="T17"/>
                <a:gd fmla="*/ 8 w 17" name="T18"/>
                <a:gd fmla="*/ 4 h 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" w="17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gdLst>
                <a:gd fmla="*/ 2 w 19" name="T0"/>
                <a:gd fmla="*/ 15 h 15" name="T1"/>
                <a:gd fmla="*/ 19 w 19" name="T2"/>
                <a:gd fmla="*/ 4 h 15" name="T3"/>
                <a:gd fmla="*/ 17 w 19" name="T4"/>
                <a:gd fmla="*/ 0 h 15" name="T5"/>
                <a:gd fmla="*/ 0 w 19" name="T6"/>
                <a:gd fmla="*/ 11 h 15" name="T7"/>
                <a:gd fmla="*/ 2 w 19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9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gdLst>
                <a:gd fmla="*/ 16 w 19" name="T0"/>
                <a:gd fmla="*/ 0 h 15" name="T1"/>
                <a:gd fmla="*/ 0 w 19" name="T2"/>
                <a:gd fmla="*/ 11 h 15" name="T3"/>
                <a:gd fmla="*/ 3 w 19" name="T4"/>
                <a:gd fmla="*/ 15 h 15" name="T5"/>
                <a:gd fmla="*/ 19 w 19" name="T6"/>
                <a:gd fmla="*/ 3 h 15" name="T7"/>
                <a:gd fmla="*/ 16 w 1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9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gdLst>
                <a:gd fmla="*/ 16 w 16" name="T0"/>
                <a:gd fmla="*/ 4 h 8" name="T1"/>
                <a:gd fmla="*/ 1 w 16" name="T2"/>
                <a:gd fmla="*/ 0 h 8" name="T3"/>
                <a:gd fmla="*/ 1 w 16" name="T4"/>
                <a:gd fmla="*/ 0 h 8" name="T5"/>
                <a:gd fmla="*/ 0 w 16" name="T6"/>
                <a:gd fmla="*/ 4 h 8" name="T7"/>
                <a:gd fmla="*/ 15 w 16" name="T8"/>
                <a:gd fmla="*/ 8 h 8" name="T9"/>
                <a:gd fmla="*/ 15 w 16" name="T10"/>
                <a:gd fmla="*/ 8 h 8" name="T11"/>
                <a:gd fmla="*/ 16 w 16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6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4890795" y="2568805"/>
            <a:ext cx="485126" cy="438242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22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gdLst>
                <a:gd fmla="*/ 22 w 81" name="T0"/>
                <a:gd fmla="*/ 0 h 70" name="T1"/>
                <a:gd fmla="*/ 33 w 81" name="T2"/>
                <a:gd fmla="*/ 0 h 70" name="T3"/>
                <a:gd fmla="*/ 36 w 81" name="T4"/>
                <a:gd fmla="*/ 10 h 70" name="T5"/>
                <a:gd fmla="*/ 33 w 81" name="T6"/>
                <a:gd fmla="*/ 48 h 70" name="T7"/>
                <a:gd fmla="*/ 41 w 81" name="T8"/>
                <a:gd fmla="*/ 62 h 70" name="T9"/>
                <a:gd fmla="*/ 48 w 81" name="T10"/>
                <a:gd fmla="*/ 48 h 70" name="T11"/>
                <a:gd fmla="*/ 44 w 81" name="T12"/>
                <a:gd fmla="*/ 10 h 70" name="T13"/>
                <a:gd fmla="*/ 47 w 81" name="T14"/>
                <a:gd fmla="*/ 0 h 70" name="T15"/>
                <a:gd fmla="*/ 59 w 81" name="T16"/>
                <a:gd fmla="*/ 0 h 70" name="T17"/>
                <a:gd fmla="*/ 59 w 81" name="T18"/>
                <a:gd fmla="*/ 0 h 70" name="T19"/>
                <a:gd fmla="*/ 79 w 81" name="T20"/>
                <a:gd fmla="*/ 23 h 70" name="T21"/>
                <a:gd fmla="*/ 77 w 81" name="T22"/>
                <a:gd fmla="*/ 47 h 70" name="T23"/>
                <a:gd fmla="*/ 56 w 81" name="T24"/>
                <a:gd fmla="*/ 70 h 70" name="T25"/>
                <a:gd fmla="*/ 25 w 81" name="T26"/>
                <a:gd fmla="*/ 70 h 70" name="T27"/>
                <a:gd fmla="*/ 4 w 81" name="T28"/>
                <a:gd fmla="*/ 47 h 70" name="T29"/>
                <a:gd fmla="*/ 1 w 81" name="T30"/>
                <a:gd fmla="*/ 23 h 70" name="T31"/>
                <a:gd fmla="*/ 22 w 81" name="T32"/>
                <a:gd fmla="*/ 0 h 7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0" w="81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gdLst>
                <a:gd fmla="*/ 81 w 81" name="T0"/>
                <a:gd fmla="*/ 27 h 29" name="T1"/>
                <a:gd fmla="*/ 64 w 81" name="T2"/>
                <a:gd fmla="*/ 10 h 29" name="T3"/>
                <a:gd fmla="*/ 62 w 81" name="T4"/>
                <a:gd fmla="*/ 10 h 29" name="T5"/>
                <a:gd fmla="*/ 62 w 81" name="T6"/>
                <a:gd fmla="*/ 6 h 29" name="T7"/>
                <a:gd fmla="*/ 55 w 81" name="T8"/>
                <a:gd fmla="*/ 0 h 29" name="T9"/>
                <a:gd fmla="*/ 49 w 81" name="T10"/>
                <a:gd fmla="*/ 6 h 29" name="T11"/>
                <a:gd fmla="*/ 49 w 81" name="T12"/>
                <a:gd fmla="*/ 10 h 29" name="T13"/>
                <a:gd fmla="*/ 24 w 81" name="T14"/>
                <a:gd fmla="*/ 10 h 29" name="T15"/>
                <a:gd fmla="*/ 24 w 81" name="T16"/>
                <a:gd fmla="*/ 6 h 29" name="T17"/>
                <a:gd fmla="*/ 17 w 81" name="T18"/>
                <a:gd fmla="*/ 0 h 29" name="T19"/>
                <a:gd fmla="*/ 15 w 81" name="T20"/>
                <a:gd fmla="*/ 0 h 29" name="T21"/>
                <a:gd fmla="*/ 0 w 81" name="T22"/>
                <a:gd fmla="*/ 23 h 29" name="T23"/>
                <a:gd fmla="*/ 1 w 81" name="T24"/>
                <a:gd fmla="*/ 23 h 29" name="T25"/>
                <a:gd fmla="*/ 1 w 81" name="T26"/>
                <a:gd fmla="*/ 23 h 29" name="T27"/>
                <a:gd fmla="*/ 7 w 81" name="T28"/>
                <a:gd fmla="*/ 23 h 29" name="T29"/>
                <a:gd fmla="*/ 24 w 81" name="T30"/>
                <a:gd fmla="*/ 29 h 29" name="T31"/>
                <a:gd fmla="*/ 81 w 81" name="T32"/>
                <a:gd fmla="*/ 29 h 29" name="T33"/>
                <a:gd fmla="*/ 81 w 81" name="T34"/>
                <a:gd fmla="*/ 27 h 29" name="T35"/>
                <a:gd fmla="*/ 17 w 81" name="T36"/>
                <a:gd fmla="*/ 22 h 29" name="T37"/>
                <a:gd fmla="*/ 11 w 81" name="T38"/>
                <a:gd fmla="*/ 16 h 29" name="T39"/>
                <a:gd fmla="*/ 11 w 81" name="T40"/>
                <a:gd fmla="*/ 15 h 29" name="T41"/>
                <a:gd fmla="*/ 17 w 81" name="T42"/>
                <a:gd fmla="*/ 19 h 29" name="T43"/>
                <a:gd fmla="*/ 23 w 81" name="T44"/>
                <a:gd fmla="*/ 15 h 29" name="T45"/>
                <a:gd fmla="*/ 24 w 81" name="T46"/>
                <a:gd fmla="*/ 16 h 29" name="T47"/>
                <a:gd fmla="*/ 17 w 81" name="T48"/>
                <a:gd fmla="*/ 22 h 29" name="T49"/>
                <a:gd fmla="*/ 55 w 81" name="T50"/>
                <a:gd fmla="*/ 22 h 29" name="T51"/>
                <a:gd fmla="*/ 49 w 81" name="T52"/>
                <a:gd fmla="*/ 16 h 29" name="T53"/>
                <a:gd fmla="*/ 49 w 81" name="T54"/>
                <a:gd fmla="*/ 15 h 29" name="T55"/>
                <a:gd fmla="*/ 55 w 81" name="T56"/>
                <a:gd fmla="*/ 19 h 29" name="T57"/>
                <a:gd fmla="*/ 62 w 81" name="T58"/>
                <a:gd fmla="*/ 15 h 29" name="T59"/>
                <a:gd fmla="*/ 62 w 81" name="T60"/>
                <a:gd fmla="*/ 16 h 29" name="T61"/>
                <a:gd fmla="*/ 55 w 81" name="T62"/>
                <a:gd fmla="*/ 22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81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gdLst>
                <a:gd fmla="*/ 47 w 61" name="T0"/>
                <a:gd fmla="*/ 5 h 64" name="T1"/>
                <a:gd fmla="*/ 55 w 61" name="T2"/>
                <a:gd fmla="*/ 5 h 64" name="T3"/>
                <a:gd fmla="*/ 55 w 61" name="T4"/>
                <a:gd fmla="*/ 48 h 64" name="T5"/>
                <a:gd fmla="*/ 46 w 61" name="T6"/>
                <a:gd fmla="*/ 58 h 64" name="T7"/>
                <a:gd fmla="*/ 5 w 61" name="T8"/>
                <a:gd fmla="*/ 58 h 64" name="T9"/>
                <a:gd fmla="*/ 0 w 61" name="T10"/>
                <a:gd fmla="*/ 64 h 64" name="T11"/>
                <a:gd fmla="*/ 44 w 61" name="T12"/>
                <a:gd fmla="*/ 64 h 64" name="T13"/>
                <a:gd fmla="*/ 61 w 61" name="T14"/>
                <a:gd fmla="*/ 47 h 64" name="T15"/>
                <a:gd fmla="*/ 61 w 61" name="T16"/>
                <a:gd fmla="*/ 0 h 64" name="T17"/>
                <a:gd fmla="*/ 45 w 61" name="T18"/>
                <a:gd fmla="*/ 0 h 64" name="T19"/>
                <a:gd fmla="*/ 9 w 61" name="T20"/>
                <a:gd fmla="*/ 0 h 64" name="T21"/>
                <a:gd fmla="*/ 12 w 61" name="T22"/>
                <a:gd fmla="*/ 5 h 64" name="T23"/>
                <a:gd fmla="*/ 47 w 61" name="T24"/>
                <a:gd fmla="*/ 5 h 6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4" w="61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gdLst>
                <a:gd fmla="*/ 11 w 13" name="T0"/>
                <a:gd fmla="*/ 11 h 11" name="T1"/>
                <a:gd fmla="*/ 13 w 13" name="T2"/>
                <a:gd fmla="*/ 10 h 11" name="T3"/>
                <a:gd fmla="*/ 13 w 13" name="T4"/>
                <a:gd fmla="*/ 1 h 11" name="T5"/>
                <a:gd fmla="*/ 11 w 13" name="T6"/>
                <a:gd fmla="*/ 0 h 11" name="T7"/>
                <a:gd fmla="*/ 2 w 13" name="T8"/>
                <a:gd fmla="*/ 0 h 11" name="T9"/>
                <a:gd fmla="*/ 0 w 13" name="T10"/>
                <a:gd fmla="*/ 11 h 11" name="T11"/>
                <a:gd fmla="*/ 11 w 13" name="T12"/>
                <a:gd fmla="*/ 11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3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gdLst>
                <a:gd fmla="*/ 1 w 17" name="T0"/>
                <a:gd fmla="*/ 11 h 11" name="T1"/>
                <a:gd fmla="*/ 15 w 17" name="T2"/>
                <a:gd fmla="*/ 11 h 11" name="T3"/>
                <a:gd fmla="*/ 17 w 17" name="T4"/>
                <a:gd fmla="*/ 10 h 11" name="T5"/>
                <a:gd fmla="*/ 17 w 17" name="T6"/>
                <a:gd fmla="*/ 1 h 11" name="T7"/>
                <a:gd fmla="*/ 15 w 17" name="T8"/>
                <a:gd fmla="*/ 0 h 11" name="T9"/>
                <a:gd fmla="*/ 1 w 17" name="T10"/>
                <a:gd fmla="*/ 0 h 11" name="T11"/>
                <a:gd fmla="*/ 0 w 17" name="T12"/>
                <a:gd fmla="*/ 1 h 11" name="T13"/>
                <a:gd fmla="*/ 0 w 17" name="T14"/>
                <a:gd fmla="*/ 10 h 11" name="T15"/>
                <a:gd fmla="*/ 1 w 17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7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gdLst>
                <a:gd fmla="*/ 1 w 17" name="T0"/>
                <a:gd fmla="*/ 11 h 11" name="T1"/>
                <a:gd fmla="*/ 15 w 17" name="T2"/>
                <a:gd fmla="*/ 11 h 11" name="T3"/>
                <a:gd fmla="*/ 17 w 17" name="T4"/>
                <a:gd fmla="*/ 9 h 11" name="T5"/>
                <a:gd fmla="*/ 17 w 17" name="T6"/>
                <a:gd fmla="*/ 1 h 11" name="T7"/>
                <a:gd fmla="*/ 15 w 17" name="T8"/>
                <a:gd fmla="*/ 0 h 11" name="T9"/>
                <a:gd fmla="*/ 1 w 17" name="T10"/>
                <a:gd fmla="*/ 0 h 11" name="T11"/>
                <a:gd fmla="*/ 0 w 17" name="T12"/>
                <a:gd fmla="*/ 1 h 11" name="T13"/>
                <a:gd fmla="*/ 0 w 17" name="T14"/>
                <a:gd fmla="*/ 9 h 11" name="T15"/>
                <a:gd fmla="*/ 1 w 17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7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gdLst>
                <a:gd fmla="*/ 1 w 15" name="T0"/>
                <a:gd fmla="*/ 7 h 11" name="T1"/>
                <a:gd fmla="*/ 1 w 15" name="T2"/>
                <a:gd fmla="*/ 7 h 11" name="T3"/>
                <a:gd fmla="*/ 0 w 15" name="T4"/>
                <a:gd fmla="*/ 11 h 11" name="T5"/>
                <a:gd fmla="*/ 13 w 15" name="T6"/>
                <a:gd fmla="*/ 11 h 11" name="T7"/>
                <a:gd fmla="*/ 15 w 15" name="T8"/>
                <a:gd fmla="*/ 9 h 11" name="T9"/>
                <a:gd fmla="*/ 15 w 15" name="T10"/>
                <a:gd fmla="*/ 1 h 11" name="T11"/>
                <a:gd fmla="*/ 13 w 15" name="T12"/>
                <a:gd fmla="*/ 0 h 11" name="T13"/>
                <a:gd fmla="*/ 2 w 15" name="T14"/>
                <a:gd fmla="*/ 0 h 11" name="T15"/>
                <a:gd fmla="*/ 1 w 15" name="T16"/>
                <a:gd fmla="*/ 7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5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3"/>
          <p:cNvGrpSpPr/>
          <p:nvPr/>
        </p:nvGrpSpPr>
        <p:grpSpPr>
          <a:xfrm>
            <a:off x="6981228" y="3313556"/>
            <a:ext cx="482686" cy="583920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31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gdLst>
                <a:gd fmla="*/ 40 w 40" name="T0"/>
                <a:gd fmla="*/ 4 h 8" name="T1"/>
                <a:gd fmla="*/ 36 w 40" name="T2"/>
                <a:gd fmla="*/ 8 h 8" name="T3"/>
                <a:gd fmla="*/ 4 w 40" name="T4"/>
                <a:gd fmla="*/ 8 h 8" name="T5"/>
                <a:gd fmla="*/ 0 w 40" name="T6"/>
                <a:gd fmla="*/ 4 h 8" name="T7"/>
                <a:gd fmla="*/ 0 w 40" name="T8"/>
                <a:gd fmla="*/ 4 h 8" name="T9"/>
                <a:gd fmla="*/ 4 w 40" name="T10"/>
                <a:gd fmla="*/ 0 h 8" name="T11"/>
                <a:gd fmla="*/ 36 w 40" name="T12"/>
                <a:gd fmla="*/ 0 h 8" name="T13"/>
                <a:gd fmla="*/ 40 w 40" name="T14"/>
                <a:gd fmla="*/ 4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40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gdLst>
                <a:gd fmla="*/ 46 w 46" name="T0"/>
                <a:gd fmla="*/ 14 h 27" name="T1"/>
                <a:gd fmla="*/ 36 w 46" name="T2"/>
                <a:gd fmla="*/ 27 h 27" name="T3"/>
                <a:gd fmla="*/ 10 w 46" name="T4"/>
                <a:gd fmla="*/ 27 h 27" name="T5"/>
                <a:gd fmla="*/ 0 w 46" name="T6"/>
                <a:gd fmla="*/ 14 h 27" name="T7"/>
                <a:gd fmla="*/ 0 w 46" name="T8"/>
                <a:gd fmla="*/ 14 h 27" name="T9"/>
                <a:gd fmla="*/ 10 w 46" name="T10"/>
                <a:gd fmla="*/ 0 h 27" name="T11"/>
                <a:gd fmla="*/ 20 w 46" name="T12"/>
                <a:gd fmla="*/ 7 h 27" name="T13"/>
                <a:gd fmla="*/ 27 w 46" name="T14"/>
                <a:gd fmla="*/ 0 h 27" name="T15"/>
                <a:gd fmla="*/ 33 w 46" name="T16"/>
                <a:gd fmla="*/ 7 h 27" name="T17"/>
                <a:gd fmla="*/ 36 w 46" name="T18"/>
                <a:gd fmla="*/ 0 h 27" name="T19"/>
                <a:gd fmla="*/ 46 w 46" name="T20"/>
                <a:gd fmla="*/ 14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46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gdLst>
                <a:gd fmla="*/ 113 w 113" name="T0"/>
                <a:gd fmla="*/ 82 h 92" name="T1"/>
                <a:gd fmla="*/ 102 w 113" name="T2"/>
                <a:gd fmla="*/ 92 h 92" name="T3"/>
                <a:gd fmla="*/ 10 w 113" name="T4"/>
                <a:gd fmla="*/ 92 h 92" name="T5"/>
                <a:gd fmla="*/ 0 w 113" name="T6"/>
                <a:gd fmla="*/ 82 h 92" name="T7"/>
                <a:gd fmla="*/ 10 w 113" name="T8"/>
                <a:gd fmla="*/ 71 h 92" name="T9"/>
                <a:gd fmla="*/ 10 w 113" name="T10"/>
                <a:gd fmla="*/ 33 h 92" name="T11"/>
                <a:gd fmla="*/ 43 w 113" name="T12"/>
                <a:gd fmla="*/ 0 h 92" name="T13"/>
                <a:gd fmla="*/ 69 w 113" name="T14"/>
                <a:gd fmla="*/ 0 h 92" name="T15"/>
                <a:gd fmla="*/ 102 w 113" name="T16"/>
                <a:gd fmla="*/ 33 h 92" name="T17"/>
                <a:gd fmla="*/ 102 w 113" name="T18"/>
                <a:gd fmla="*/ 71 h 92" name="T19"/>
                <a:gd fmla="*/ 113 w 113" name="T20"/>
                <a:gd fmla="*/ 82 h 92" name="T21"/>
                <a:gd fmla="*/ 75 w 113" name="T22"/>
                <a:gd fmla="*/ 54 h 92" name="T23"/>
                <a:gd fmla="*/ 62 w 113" name="T24"/>
                <a:gd fmla="*/ 39 h 92" name="T25"/>
                <a:gd fmla="*/ 53 w 113" name="T26"/>
                <a:gd fmla="*/ 32 h 92" name="T27"/>
                <a:gd fmla="*/ 59 w 113" name="T28"/>
                <a:gd fmla="*/ 28 h 92" name="T29"/>
                <a:gd fmla="*/ 70 w 113" name="T30"/>
                <a:gd fmla="*/ 31 h 92" name="T31"/>
                <a:gd fmla="*/ 73 w 113" name="T32"/>
                <a:gd fmla="*/ 22 h 92" name="T33"/>
                <a:gd fmla="*/ 61 w 113" name="T34"/>
                <a:gd fmla="*/ 19 h 92" name="T35"/>
                <a:gd fmla="*/ 61 w 113" name="T36"/>
                <a:gd fmla="*/ 18 h 92" name="T37"/>
                <a:gd fmla="*/ 61 w 113" name="T38"/>
                <a:gd fmla="*/ 18 h 92" name="T39"/>
                <a:gd fmla="*/ 61 w 113" name="T40"/>
                <a:gd fmla="*/ 17 h 92" name="T41"/>
                <a:gd fmla="*/ 57 w 113" name="T42"/>
                <a:gd fmla="*/ 14 h 92" name="T43"/>
                <a:gd fmla="*/ 54 w 113" name="T44"/>
                <a:gd fmla="*/ 17 h 92" name="T45"/>
                <a:gd fmla="*/ 54 w 113" name="T46"/>
                <a:gd fmla="*/ 19 h 92" name="T47"/>
                <a:gd fmla="*/ 54 w 113" name="T48"/>
                <a:gd fmla="*/ 19 h 92" name="T49"/>
                <a:gd fmla="*/ 54 w 113" name="T50"/>
                <a:gd fmla="*/ 20 h 92" name="T51"/>
                <a:gd fmla="*/ 41 w 113" name="T52"/>
                <a:gd fmla="*/ 34 h 92" name="T53"/>
                <a:gd fmla="*/ 55 w 113" name="T54"/>
                <a:gd fmla="*/ 48 h 92" name="T55"/>
                <a:gd fmla="*/ 63 w 113" name="T56"/>
                <a:gd fmla="*/ 55 h 92" name="T57"/>
                <a:gd fmla="*/ 55 w 113" name="T58"/>
                <a:gd fmla="*/ 60 h 92" name="T59"/>
                <a:gd fmla="*/ 43 w 113" name="T60"/>
                <a:gd fmla="*/ 56 h 92" name="T61"/>
                <a:gd fmla="*/ 40 w 113" name="T62"/>
                <a:gd fmla="*/ 65 h 92" name="T63"/>
                <a:gd fmla="*/ 53 w 113" name="T64"/>
                <a:gd fmla="*/ 69 h 92" name="T65"/>
                <a:gd fmla="*/ 53 w 113" name="T66"/>
                <a:gd fmla="*/ 70 h 92" name="T67"/>
                <a:gd fmla="*/ 53 w 113" name="T68"/>
                <a:gd fmla="*/ 70 h 92" name="T69"/>
                <a:gd fmla="*/ 53 w 113" name="T70"/>
                <a:gd fmla="*/ 70 h 92" name="T71"/>
                <a:gd fmla="*/ 57 w 113" name="T72"/>
                <a:gd fmla="*/ 74 h 92" name="T73"/>
                <a:gd fmla="*/ 61 w 113" name="T74"/>
                <a:gd fmla="*/ 70 h 92" name="T75"/>
                <a:gd fmla="*/ 61 w 113" name="T76"/>
                <a:gd fmla="*/ 70 h 92" name="T77"/>
                <a:gd fmla="*/ 61 w 113" name="T78"/>
                <a:gd fmla="*/ 70 h 92" name="T79"/>
                <a:gd fmla="*/ 61 w 113" name="T80"/>
                <a:gd fmla="*/ 68 h 92" name="T81"/>
                <a:gd fmla="*/ 75 w 113" name="T82"/>
                <a:gd fmla="*/ 54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113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7"/>
          <p:cNvGrpSpPr/>
          <p:nvPr/>
        </p:nvGrpSpPr>
        <p:grpSpPr>
          <a:xfrm>
            <a:off x="4631729" y="4146495"/>
            <a:ext cx="486533" cy="508947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5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gdLst>
                <a:gd fmla="*/ 12 w 77" name="T0"/>
                <a:gd fmla="*/ 0 h 64" name="T1"/>
                <a:gd fmla="*/ 19 w 77" name="T2"/>
                <a:gd fmla="*/ 0 h 64" name="T3"/>
                <a:gd fmla="*/ 58 w 77" name="T4"/>
                <a:gd fmla="*/ 0 h 64" name="T5"/>
                <a:gd fmla="*/ 65 w 77" name="T6"/>
                <a:gd fmla="*/ 0 h 64" name="T7"/>
                <a:gd fmla="*/ 77 w 77" name="T8"/>
                <a:gd fmla="*/ 11 h 64" name="T9"/>
                <a:gd fmla="*/ 77 w 77" name="T10"/>
                <a:gd fmla="*/ 25 h 64" name="T11"/>
                <a:gd fmla="*/ 77 w 77" name="T12"/>
                <a:gd fmla="*/ 39 h 64" name="T13"/>
                <a:gd fmla="*/ 65 w 77" name="T14"/>
                <a:gd fmla="*/ 51 h 64" name="T15"/>
                <a:gd fmla="*/ 55 w 77" name="T16"/>
                <a:gd fmla="*/ 51 h 64" name="T17"/>
                <a:gd fmla="*/ 55 w 77" name="T18"/>
                <a:gd fmla="*/ 60 h 64" name="T19"/>
                <a:gd fmla="*/ 52 w 77" name="T20"/>
                <a:gd fmla="*/ 64 h 64" name="T21"/>
                <a:gd fmla="*/ 51 w 77" name="T22"/>
                <a:gd fmla="*/ 64 h 64" name="T23"/>
                <a:gd fmla="*/ 47 w 77" name="T24"/>
                <a:gd fmla="*/ 63 h 64" name="T25"/>
                <a:gd fmla="*/ 35 w 77" name="T26"/>
                <a:gd fmla="*/ 51 h 64" name="T27"/>
                <a:gd fmla="*/ 12 w 77" name="T28"/>
                <a:gd fmla="*/ 51 h 64" name="T29"/>
                <a:gd fmla="*/ 0 w 77" name="T30"/>
                <a:gd fmla="*/ 39 h 64" name="T31"/>
                <a:gd fmla="*/ 0 w 77" name="T32"/>
                <a:gd fmla="*/ 25 h 64" name="T33"/>
                <a:gd fmla="*/ 0 w 77" name="T34"/>
                <a:gd fmla="*/ 11 h 64" name="T35"/>
                <a:gd fmla="*/ 12 w 77" name="T36"/>
                <a:gd fmla="*/ 0 h 6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4" w="77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gdLst>
                <a:gd fmla="*/ 107 w 126" name="T0"/>
                <a:gd fmla="*/ 25 h 89" name="T1"/>
                <a:gd fmla="*/ 107 w 126" name="T2"/>
                <a:gd fmla="*/ 35 h 89" name="T3"/>
                <a:gd fmla="*/ 104 w 126" name="T4"/>
                <a:gd fmla="*/ 40 h 89" name="T5"/>
                <a:gd fmla="*/ 102 w 126" name="T6"/>
                <a:gd fmla="*/ 41 h 89" name="T7"/>
                <a:gd fmla="*/ 97 w 126" name="T8"/>
                <a:gd fmla="*/ 39 h 89" name="T9"/>
                <a:gd fmla="*/ 82 w 126" name="T10"/>
                <a:gd fmla="*/ 25 h 89" name="T11"/>
                <a:gd fmla="*/ 47 w 126" name="T12"/>
                <a:gd fmla="*/ 25 h 89" name="T13"/>
                <a:gd fmla="*/ 33 w 126" name="T14"/>
                <a:gd fmla="*/ 11 h 89" name="T15"/>
                <a:gd fmla="*/ 33 w 126" name="T16"/>
                <a:gd fmla="*/ 0 h 89" name="T17"/>
                <a:gd fmla="*/ 25 w 126" name="T18"/>
                <a:gd fmla="*/ 0 h 89" name="T19"/>
                <a:gd fmla="*/ 16 w 126" name="T20"/>
                <a:gd fmla="*/ 0 h 89" name="T21"/>
                <a:gd fmla="*/ 0 w 126" name="T22"/>
                <a:gd fmla="*/ 16 h 89" name="T23"/>
                <a:gd fmla="*/ 0 w 126" name="T24"/>
                <a:gd fmla="*/ 34 h 89" name="T25"/>
                <a:gd fmla="*/ 0 w 126" name="T26"/>
                <a:gd fmla="*/ 55 h 89" name="T27"/>
                <a:gd fmla="*/ 16 w 126" name="T28"/>
                <a:gd fmla="*/ 71 h 89" name="T29"/>
                <a:gd fmla="*/ 28 w 126" name="T30"/>
                <a:gd fmla="*/ 71 h 89" name="T31"/>
                <a:gd fmla="*/ 28 w 126" name="T32"/>
                <a:gd fmla="*/ 82 h 89" name="T33"/>
                <a:gd fmla="*/ 32 w 126" name="T34"/>
                <a:gd fmla="*/ 88 h 89" name="T35"/>
                <a:gd fmla="*/ 35 w 126" name="T36"/>
                <a:gd fmla="*/ 89 h 89" name="T37"/>
                <a:gd fmla="*/ 39 w 126" name="T38"/>
                <a:gd fmla="*/ 87 h 89" name="T39"/>
                <a:gd fmla="*/ 56 w 126" name="T40"/>
                <a:gd fmla="*/ 71 h 89" name="T41"/>
                <a:gd fmla="*/ 110 w 126" name="T42"/>
                <a:gd fmla="*/ 71 h 89" name="T43"/>
                <a:gd fmla="*/ 126 w 126" name="T44"/>
                <a:gd fmla="*/ 55 h 89" name="T45"/>
                <a:gd fmla="*/ 126 w 126" name="T46"/>
                <a:gd fmla="*/ 34 h 89" name="T47"/>
                <a:gd fmla="*/ 126 w 126" name="T48"/>
                <a:gd fmla="*/ 23 h 89" name="T49"/>
                <a:gd fmla="*/ 119 w 126" name="T50"/>
                <a:gd fmla="*/ 25 h 89" name="T51"/>
                <a:gd fmla="*/ 107 w 126" name="T52"/>
                <a:gd fmla="*/ 25 h 8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89" w="125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8096213" y="1718118"/>
            <a:ext cx="1416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096213" y="2087450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8096213" y="3990353"/>
            <a:ext cx="1416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96213" y="4359685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41" name="TextBox 76"/>
          <p:cNvSpPr txBox="1"/>
          <p:nvPr/>
        </p:nvSpPr>
        <p:spPr>
          <a:xfrm>
            <a:off x="988561" y="1718118"/>
            <a:ext cx="1416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88561" y="2087450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988561" y="3990353"/>
            <a:ext cx="1416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b="1" 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88561" y="4359685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289" id="2" name="图片 1"/>
          <p:cNvPicPr>
            <a:picLocks noChangeAspect="1"/>
          </p:cNvPicPr>
          <p:nvPr/>
        </p:nvPicPr>
        <p:blipFill>
          <a:blip r:embed="rId2"/>
          <a:srcRect b="6690" l="4611" r="15009" t="60000"/>
          <a:stretch>
            <a:fillRect/>
          </a:stretch>
        </p:blipFill>
        <p:spPr>
          <a:xfrm>
            <a:off x="-29210" y="0"/>
            <a:ext cx="12231370" cy="40576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635500" y="3208020"/>
            <a:ext cx="290195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rgbClr val="EC6A41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03433" y="4055109"/>
            <a:ext cx="29660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EC6A4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27170" y="4700270"/>
            <a:ext cx="4118610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Please add a clear business templatefor the title</a:t>
            </a:r>
          </a:p>
          <a:p>
            <a:pPr algn="ctr"/>
            <a:r>
              <a:rPr altLang="en-US" lang="zh-CN" sz="1400">
                <a:cs typeface="+mn-ea"/>
                <a:sym typeface="+mn-lt"/>
              </a:rPr>
              <a:t>content you want to add  Please add aclebusiness 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78" id="2" name="图片 1"/>
          <p:cNvPicPr>
            <a:picLocks noChangeAspect="1"/>
          </p:cNvPicPr>
          <p:nvPr/>
        </p:nvPicPr>
        <p:blipFill>
          <a:blip r:embed="rId2"/>
          <a:srcRect r="10893" t="3317"/>
          <a:stretch>
            <a:fillRect/>
          </a:stretch>
        </p:blipFill>
        <p:spPr>
          <a:xfrm flipV="1">
            <a:off x="10171430" y="5469890"/>
            <a:ext cx="2020570" cy="1388110"/>
          </a:xfrm>
          <a:prstGeom prst="rect">
            <a:avLst/>
          </a:prstGeom>
        </p:spPr>
      </p:pic>
      <p:pic>
        <p:nvPicPr>
          <p:cNvPr descr="未标题-145"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360170" cy="77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7480" y="15811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DE7F7E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正五边形 3"/>
          <p:cNvSpPr/>
          <p:nvPr/>
        </p:nvSpPr>
        <p:spPr>
          <a:xfrm rot="10800000">
            <a:off x="5194935" y="2067243"/>
            <a:ext cx="1795463" cy="1547812"/>
          </a:xfrm>
          <a:prstGeom prst="pentagon">
            <a:avLst/>
          </a:pr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六边形 21"/>
          <p:cNvSpPr/>
          <p:nvPr/>
        </p:nvSpPr>
        <p:spPr>
          <a:xfrm rot="10800000">
            <a:off x="6653848" y="2854643"/>
            <a:ext cx="1795462" cy="1547812"/>
          </a:xfrm>
          <a:prstGeom prst="hexagon">
            <a:avLst>
              <a:gd fmla="val 24999" name="adj"/>
              <a:gd fmla="val 115470" name="vf"/>
            </a:avLst>
          </a:pr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六边形 25"/>
          <p:cNvSpPr/>
          <p:nvPr/>
        </p:nvSpPr>
        <p:spPr>
          <a:xfrm flipV="1" rot="10800000">
            <a:off x="5188585" y="3669030"/>
            <a:ext cx="1795463" cy="1547813"/>
          </a:xfrm>
          <a:prstGeom prst="pentagon">
            <a:avLst/>
          </a:prstGeom>
          <a:solidFill>
            <a:srgbClr val="6DA8CD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六边形 27"/>
          <p:cNvSpPr/>
          <p:nvPr/>
        </p:nvSpPr>
        <p:spPr>
          <a:xfrm rot="10800000">
            <a:off x="3729673" y="2854643"/>
            <a:ext cx="1795462" cy="1547812"/>
          </a:xfrm>
          <a:prstGeom prst="hexagon">
            <a:avLst>
              <a:gd fmla="val 24999" name="adj"/>
              <a:gd fmla="val 115470" name="vf"/>
            </a:avLst>
          </a:prstGeom>
          <a:solidFill>
            <a:srgbClr val="DE7F7E"/>
          </a:solidFill>
          <a:ln w="12700">
            <a:noFill/>
          </a:ln>
        </p:spPr>
        <p:txBody>
          <a:bodyPr anchor="ctr"/>
          <a:lstStyle/>
          <a:p>
            <a:pPr algn="ctr" eaLnBrk="1" hangingPunct="1" lvl="0"/>
            <a:endParaRPr altLang="zh-CN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4" name="组合 28"/>
          <p:cNvGrpSpPr/>
          <p:nvPr/>
        </p:nvGrpSpPr>
        <p:grpSpPr>
          <a:xfrm>
            <a:off x="7339648" y="3297555"/>
            <a:ext cx="503237" cy="568325"/>
            <a:chExt cx="406393" cy="459645"/>
          </a:xfrm>
        </p:grpSpPr>
        <p:sp>
          <p:nvSpPr>
            <p:cNvPr id="15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gdLst>
                <a:gd fmla="*/ 0 w 159" name="txL"/>
                <a:gd fmla="*/ 0 h 207" name="txT"/>
                <a:gd fmla="*/ 159 w 159" name="txR"/>
                <a:gd fmla="*/ 207 h 207" name="txB"/>
              </a:gdLst>
              <a:cxnLst>
                <a:cxn ang="0">
                  <a:pos x="346854" y="408289"/>
                </a:cxn>
                <a:cxn ang="0">
                  <a:pos x="196625" y="174350"/>
                </a:cxn>
                <a:cxn ang="0">
                  <a:pos x="203252" y="52967"/>
                </a:cxn>
                <a:cxn ang="0">
                  <a:pos x="92789" y="8828"/>
                </a:cxn>
                <a:cxn ang="0">
                  <a:pos x="154648" y="105934"/>
                </a:cxn>
                <a:cxn ang="0">
                  <a:pos x="81743" y="152281"/>
                </a:cxn>
                <a:cxn ang="0">
                  <a:pos x="22093" y="59588"/>
                </a:cxn>
                <a:cxn ang="0">
                  <a:pos x="22093" y="169936"/>
                </a:cxn>
                <a:cxn ang="0">
                  <a:pos x="136974" y="211869"/>
                </a:cxn>
                <a:cxn ang="0">
                  <a:pos x="287204" y="445807"/>
                </a:cxn>
                <a:cxn ang="0">
                  <a:pos x="315925" y="452428"/>
                </a:cxn>
                <a:cxn ang="0">
                  <a:pos x="340227" y="434772"/>
                </a:cxn>
                <a:cxn ang="0">
                  <a:pos x="346854" y="408289"/>
                </a:cxn>
                <a:cxn ang="0">
                  <a:pos x="318134" y="425944"/>
                </a:cxn>
                <a:cxn ang="0">
                  <a:pos x="296041" y="421531"/>
                </a:cxn>
                <a:cxn ang="0">
                  <a:pos x="302669" y="401668"/>
                </a:cxn>
                <a:cxn ang="0">
                  <a:pos x="322553" y="406082"/>
                </a:cxn>
                <a:cxn ang="0">
                  <a:pos x="318134" y="425944"/>
                </a:cxn>
              </a:cxnLst>
              <a:rect b="txB" l="txL" r="txR" t="txT"/>
              <a:pathLst>
                <a:path h="206" w="159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gdLst>
                <a:gd fmla="*/ 0 w 105" name="txL"/>
                <a:gd fmla="*/ 0 h 103" name="txT"/>
                <a:gd fmla="*/ 105 w 105" name="txR"/>
                <a:gd fmla="*/ 103 h 103" name="txB"/>
              </a:gdLst>
              <a:cxnLst>
                <a:cxn ang="0">
                  <a:pos x="200799" y="57542"/>
                </a:cxn>
                <a:cxn ang="0">
                  <a:pos x="214038" y="44263"/>
                </a:cxn>
                <a:cxn ang="0">
                  <a:pos x="185353" y="15492"/>
                </a:cxn>
                <a:cxn ang="0">
                  <a:pos x="172113" y="28771"/>
                </a:cxn>
                <a:cxn ang="0">
                  <a:pos x="136808" y="15492"/>
                </a:cxn>
                <a:cxn ang="0">
                  <a:pos x="136808" y="0"/>
                </a:cxn>
                <a:cxn ang="0">
                  <a:pos x="94883" y="0"/>
                </a:cxn>
                <a:cxn ang="0">
                  <a:pos x="94883" y="15492"/>
                </a:cxn>
                <a:cxn ang="0">
                  <a:pos x="61784" y="28771"/>
                </a:cxn>
                <a:cxn ang="0">
                  <a:pos x="48545" y="15492"/>
                </a:cxn>
                <a:cxn ang="0">
                  <a:pos x="17653" y="44263"/>
                </a:cxn>
                <a:cxn ang="0">
                  <a:pos x="33099" y="59755"/>
                </a:cxn>
                <a:cxn ang="0">
                  <a:pos x="17653" y="92952"/>
                </a:cxn>
                <a:cxn ang="0">
                  <a:pos x="0" y="92952"/>
                </a:cxn>
                <a:cxn ang="0">
                  <a:pos x="0" y="135002"/>
                </a:cxn>
                <a:cxn ang="0">
                  <a:pos x="19859" y="135002"/>
                </a:cxn>
                <a:cxn ang="0">
                  <a:pos x="33099" y="168199"/>
                </a:cxn>
                <a:cxn ang="0">
                  <a:pos x="19859" y="181478"/>
                </a:cxn>
                <a:cxn ang="0">
                  <a:pos x="48545" y="210249"/>
                </a:cxn>
                <a:cxn ang="0">
                  <a:pos x="61784" y="196970"/>
                </a:cxn>
                <a:cxn ang="0">
                  <a:pos x="94883" y="210249"/>
                </a:cxn>
                <a:cxn ang="0">
                  <a:pos x="94883" y="227954"/>
                </a:cxn>
                <a:cxn ang="0">
                  <a:pos x="136808" y="227954"/>
                </a:cxn>
                <a:cxn ang="0">
                  <a:pos x="136808" y="210249"/>
                </a:cxn>
                <a:cxn ang="0">
                  <a:pos x="169907" y="196970"/>
                </a:cxn>
                <a:cxn ang="0">
                  <a:pos x="183146" y="210249"/>
                </a:cxn>
                <a:cxn ang="0">
                  <a:pos x="211832" y="181478"/>
                </a:cxn>
                <a:cxn ang="0">
                  <a:pos x="200799" y="168199"/>
                </a:cxn>
                <a:cxn ang="0">
                  <a:pos x="214038" y="135002"/>
                </a:cxn>
                <a:cxn ang="0">
                  <a:pos x="231691" y="135002"/>
                </a:cxn>
                <a:cxn ang="0">
                  <a:pos x="231691" y="92952"/>
                </a:cxn>
                <a:cxn ang="0">
                  <a:pos x="214038" y="92952"/>
                </a:cxn>
                <a:cxn ang="0">
                  <a:pos x="200799" y="57542"/>
                </a:cxn>
                <a:cxn ang="0">
                  <a:pos x="116949" y="183691"/>
                </a:cxn>
                <a:cxn ang="0">
                  <a:pos x="46338" y="112870"/>
                </a:cxn>
                <a:cxn ang="0">
                  <a:pos x="116949" y="42050"/>
                </a:cxn>
                <a:cxn ang="0">
                  <a:pos x="187559" y="112870"/>
                </a:cxn>
                <a:cxn ang="0">
                  <a:pos x="116949" y="183691"/>
                </a:cxn>
              </a:cxnLst>
              <a:rect b="txB" l="txL" r="txR" t="txT"/>
              <a:pathLst>
                <a:path h="103" w="105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eaLnBrk="1" hangingPunct="1" lvl="0"/>
              <a:endParaRPr altLang="zh-CN" 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33"/>
          <p:cNvGrpSpPr/>
          <p:nvPr/>
        </p:nvGrpSpPr>
        <p:grpSpPr>
          <a:xfrm>
            <a:off x="5879148" y="4165918"/>
            <a:ext cx="471487" cy="527050"/>
            <a:chExt cx="402656" cy="450303"/>
          </a:xfrm>
        </p:grpSpPr>
        <p:sp>
          <p:nvSpPr>
            <p:cNvPr id="19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gdLst>
                <a:gd fmla="*/ 0 w 26" name="txL"/>
                <a:gd fmla="*/ 0 h 26" name="txT"/>
                <a:gd fmla="*/ 26 w 26" name="txR"/>
                <a:gd fmla="*/ 26 h 26" name="txB"/>
              </a:gdLst>
              <a:cxnLst>
                <a:cxn ang="0">
                  <a:pos x="28494" y="0"/>
                </a:cxn>
                <a:cxn ang="0">
                  <a:pos x="0" y="28962"/>
                </a:cxn>
                <a:cxn ang="0">
                  <a:pos x="28494" y="57923"/>
                </a:cxn>
                <a:cxn ang="0">
                  <a:pos x="56988" y="28962"/>
                </a:cxn>
                <a:cxn ang="0">
                  <a:pos x="28494" y="0"/>
                </a:cxn>
                <a:cxn ang="0">
                  <a:pos x="28494" y="51240"/>
                </a:cxn>
                <a:cxn ang="0">
                  <a:pos x="6576" y="28962"/>
                </a:cxn>
                <a:cxn ang="0">
                  <a:pos x="28494" y="6683"/>
                </a:cxn>
                <a:cxn ang="0">
                  <a:pos x="50412" y="28962"/>
                </a:cxn>
                <a:cxn ang="0">
                  <a:pos x="28494" y="51240"/>
                </a:cxn>
              </a:cxnLst>
              <a:rect b="txB" l="txL" r="txR" t="txT"/>
              <a:pathLst>
                <a:path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gdLst>
                <a:gd fmla="*/ 0 w 22" name="txL"/>
                <a:gd fmla="*/ 0 h 22" name="txT"/>
                <a:gd fmla="*/ 22 w 22" name="txR"/>
                <a:gd fmla="*/ 22 h 22" name="txB"/>
              </a:gdLst>
              <a:cxnLst>
                <a:cxn ang="0">
                  <a:pos x="24290" y="0"/>
                </a:cxn>
                <a:cxn ang="0">
                  <a:pos x="0" y="24290"/>
                </a:cxn>
                <a:cxn ang="0">
                  <a:pos x="24290" y="48580"/>
                </a:cxn>
                <a:cxn ang="0">
                  <a:pos x="48580" y="24290"/>
                </a:cxn>
                <a:cxn ang="0">
                  <a:pos x="24290" y="0"/>
                </a:cxn>
                <a:cxn ang="0">
                  <a:pos x="24290" y="37539"/>
                </a:cxn>
                <a:cxn ang="0">
                  <a:pos x="11041" y="24290"/>
                </a:cxn>
                <a:cxn ang="0">
                  <a:pos x="24290" y="11041"/>
                </a:cxn>
                <a:cxn ang="0">
                  <a:pos x="37539" y="24290"/>
                </a:cxn>
                <a:cxn ang="0">
                  <a:pos x="24290" y="37539"/>
                </a:cxn>
              </a:cxnLst>
              <a:rect b="txB" l="txL" r="txR" t="txT"/>
              <a:pathLst>
                <a:path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gdLst>
                <a:gd fmla="*/ 0 w 14" name="txL"/>
                <a:gd fmla="*/ 0 h 14" name="txT"/>
                <a:gd fmla="*/ 14 w 14" name="txR"/>
                <a:gd fmla="*/ 14 h 14" name="txB"/>
              </a:gdLst>
              <a:cxnLst>
                <a:cxn ang="0">
                  <a:pos x="15415" y="0"/>
                </a:cxn>
                <a:cxn ang="0">
                  <a:pos x="0" y="15415"/>
                </a:cxn>
                <a:cxn ang="0">
                  <a:pos x="15415" y="30830"/>
                </a:cxn>
                <a:cxn ang="0">
                  <a:pos x="30830" y="15415"/>
                </a:cxn>
                <a:cxn ang="0">
                  <a:pos x="15415" y="0"/>
                </a:cxn>
                <a:cxn ang="0">
                  <a:pos x="15415" y="22021"/>
                </a:cxn>
                <a:cxn ang="0">
                  <a:pos x="8809" y="15415"/>
                </a:cxn>
                <a:cxn ang="0">
                  <a:pos x="15415" y="6606"/>
                </a:cxn>
                <a:cxn ang="0">
                  <a:pos x="24224" y="15415"/>
                </a:cxn>
                <a:cxn ang="0">
                  <a:pos x="15415" y="22021"/>
                </a:cxn>
              </a:cxnLst>
              <a:rect b="txB" l="txL" r="txR" t="txT"/>
              <a:pathLst>
                <a:path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gdLst>
                <a:gd fmla="*/ 0 w 44" name="txL"/>
                <a:gd fmla="*/ 0 h 44" name="txT"/>
                <a:gd fmla="*/ 44 w 44" name="txR"/>
                <a:gd fmla="*/ 44 h 44" name="txB"/>
              </a:gdLst>
              <a:cxnLst>
                <a:cxn ang="0">
                  <a:pos x="48581" y="0"/>
                </a:cxn>
                <a:cxn ang="0">
                  <a:pos x="0" y="48581"/>
                </a:cxn>
                <a:cxn ang="0">
                  <a:pos x="48581" y="97161"/>
                </a:cxn>
                <a:cxn ang="0">
                  <a:pos x="97161" y="48581"/>
                </a:cxn>
                <a:cxn ang="0">
                  <a:pos x="48581" y="0"/>
                </a:cxn>
                <a:cxn ang="0">
                  <a:pos x="48581" y="86120"/>
                </a:cxn>
                <a:cxn ang="0">
                  <a:pos x="11041" y="48581"/>
                </a:cxn>
                <a:cxn ang="0">
                  <a:pos x="48581" y="13249"/>
                </a:cxn>
                <a:cxn ang="0">
                  <a:pos x="86120" y="48581"/>
                </a:cxn>
                <a:cxn ang="0">
                  <a:pos x="48581" y="86120"/>
                </a:cxn>
              </a:cxnLst>
              <a:rect b="txB" l="txL" r="txR" t="txT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gdLst>
                <a:gd fmla="*/ 0 w 182" name="txL"/>
                <a:gd fmla="*/ 0 h 204" name="txT"/>
                <a:gd fmla="*/ 182 w 182" name="txR"/>
                <a:gd fmla="*/ 204 h 204" name="txB"/>
              </a:gdLst>
              <a:cxnLst>
                <a:cxn ang="0">
                  <a:pos x="347346" y="211907"/>
                </a:cxn>
                <a:cxn ang="0">
                  <a:pos x="338497" y="105954"/>
                </a:cxn>
                <a:cxn ang="0">
                  <a:pos x="172567" y="0"/>
                </a:cxn>
                <a:cxn ang="0">
                  <a:pos x="2212" y="174382"/>
                </a:cxn>
                <a:cxn ang="0">
                  <a:pos x="0" y="450303"/>
                </a:cxn>
                <a:cxn ang="0">
                  <a:pos x="250001" y="388497"/>
                </a:cxn>
                <a:cxn ang="0">
                  <a:pos x="325222" y="388497"/>
                </a:cxn>
                <a:cxn ang="0">
                  <a:pos x="325222" y="388497"/>
                </a:cxn>
                <a:cxn ang="0">
                  <a:pos x="345134" y="333313"/>
                </a:cxn>
                <a:cxn ang="0">
                  <a:pos x="323010" y="320068"/>
                </a:cxn>
                <a:cxn ang="0">
                  <a:pos x="345134" y="309031"/>
                </a:cxn>
                <a:cxn ang="0">
                  <a:pos x="342921" y="304617"/>
                </a:cxn>
                <a:cxn ang="0">
                  <a:pos x="376107" y="245018"/>
                </a:cxn>
                <a:cxn ang="0">
                  <a:pos x="137169" y="205285"/>
                </a:cxn>
                <a:cxn ang="0">
                  <a:pos x="137169" y="225152"/>
                </a:cxn>
                <a:cxn ang="0">
                  <a:pos x="119469" y="231774"/>
                </a:cxn>
                <a:cxn ang="0">
                  <a:pos x="106195" y="242810"/>
                </a:cxn>
                <a:cxn ang="0">
                  <a:pos x="88496" y="236188"/>
                </a:cxn>
                <a:cxn ang="0">
                  <a:pos x="70797" y="236188"/>
                </a:cxn>
                <a:cxn ang="0">
                  <a:pos x="61947" y="218529"/>
                </a:cxn>
                <a:cxn ang="0">
                  <a:pos x="48673" y="205285"/>
                </a:cxn>
                <a:cxn ang="0">
                  <a:pos x="57522" y="187626"/>
                </a:cxn>
                <a:cxn ang="0">
                  <a:pos x="57522" y="167760"/>
                </a:cxn>
                <a:cxn ang="0">
                  <a:pos x="75221" y="161138"/>
                </a:cxn>
                <a:cxn ang="0">
                  <a:pos x="88496" y="150101"/>
                </a:cxn>
                <a:cxn ang="0">
                  <a:pos x="106195" y="156723"/>
                </a:cxn>
                <a:cxn ang="0">
                  <a:pos x="126107" y="156723"/>
                </a:cxn>
                <a:cxn ang="0">
                  <a:pos x="132744" y="174382"/>
                </a:cxn>
                <a:cxn ang="0">
                  <a:pos x="146018" y="187626"/>
                </a:cxn>
                <a:cxn ang="0">
                  <a:pos x="300886" y="169967"/>
                </a:cxn>
                <a:cxn ang="0">
                  <a:pos x="278762" y="192041"/>
                </a:cxn>
                <a:cxn ang="0">
                  <a:pos x="267700" y="220737"/>
                </a:cxn>
                <a:cxn ang="0">
                  <a:pos x="236726" y="220737"/>
                </a:cxn>
                <a:cxn ang="0">
                  <a:pos x="207965" y="231774"/>
                </a:cxn>
                <a:cxn ang="0">
                  <a:pos x="183629" y="211907"/>
                </a:cxn>
                <a:cxn ang="0">
                  <a:pos x="154868" y="200870"/>
                </a:cxn>
                <a:cxn ang="0">
                  <a:pos x="154868" y="169967"/>
                </a:cxn>
                <a:cxn ang="0">
                  <a:pos x="141593" y="141272"/>
                </a:cxn>
                <a:cxn ang="0">
                  <a:pos x="163717" y="116990"/>
                </a:cxn>
                <a:cxn ang="0">
                  <a:pos x="174779" y="88295"/>
                </a:cxn>
                <a:cxn ang="0">
                  <a:pos x="207965" y="88295"/>
                </a:cxn>
                <a:cxn ang="0">
                  <a:pos x="236726" y="77258"/>
                </a:cxn>
                <a:cxn ang="0">
                  <a:pos x="258850" y="97124"/>
                </a:cxn>
                <a:cxn ang="0">
                  <a:pos x="287611" y="108161"/>
                </a:cxn>
                <a:cxn ang="0">
                  <a:pos x="287611" y="141272"/>
                </a:cxn>
                <a:cxn ang="0">
                  <a:pos x="300886" y="169967"/>
                </a:cxn>
              </a:cxnLst>
              <a:rect b="txB" l="txL" r="txR" t="txT"/>
              <a:pathLst>
                <a:path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4" name="组合 39"/>
          <p:cNvGrpSpPr/>
          <p:nvPr/>
        </p:nvGrpSpPr>
        <p:grpSpPr>
          <a:xfrm>
            <a:off x="5861685" y="2595880"/>
            <a:ext cx="468313" cy="463550"/>
            <a:chExt cx="453105" cy="448433"/>
          </a:xfrm>
        </p:grpSpPr>
        <p:sp>
          <p:nvSpPr>
            <p:cNvPr id="25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gdLst>
                <a:gd fmla="*/ 0 w 205" name="txL"/>
                <a:gd fmla="*/ 0 h 89" name="txT"/>
                <a:gd fmla="*/ 205 w 205" name="txR"/>
                <a:gd fmla="*/ 89 h 89" name="txB"/>
              </a:gdLst>
              <a:cxnLst>
                <a:cxn ang="0">
                  <a:pos x="227658" y="42083"/>
                </a:cxn>
                <a:cxn ang="0">
                  <a:pos x="103883" y="0"/>
                </a:cxn>
                <a:cxn ang="0">
                  <a:pos x="0" y="0"/>
                </a:cxn>
                <a:cxn ang="0">
                  <a:pos x="0" y="148397"/>
                </a:cxn>
                <a:cxn ang="0">
                  <a:pos x="48626" y="197124"/>
                </a:cxn>
                <a:cxn ang="0">
                  <a:pos x="404479" y="197124"/>
                </a:cxn>
                <a:cxn ang="0">
                  <a:pos x="453105" y="148397"/>
                </a:cxn>
                <a:cxn ang="0">
                  <a:pos x="453105" y="0"/>
                </a:cxn>
                <a:cxn ang="0">
                  <a:pos x="349222" y="0"/>
                </a:cxn>
                <a:cxn ang="0">
                  <a:pos x="227658" y="42083"/>
                </a:cxn>
              </a:cxnLst>
              <a:rect b="txB" l="txL" r="txR" t="txT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gdLst>
                <a:gd fmla="*/ 0 w 205" name="txL"/>
                <a:gd fmla="*/ 0 h 118" name="txT"/>
                <a:gd fmla="*/ 205 w 205" name="txR"/>
                <a:gd fmla="*/ 118 h 118" name="txB"/>
              </a:gdLst>
              <a:cxnLst>
                <a:cxn ang="0">
                  <a:pos x="404479" y="92774"/>
                </a:cxn>
                <a:cxn ang="0">
                  <a:pos x="397848" y="92774"/>
                </a:cxn>
                <a:cxn ang="0">
                  <a:pos x="340381" y="92774"/>
                </a:cxn>
                <a:cxn ang="0">
                  <a:pos x="340381" y="48596"/>
                </a:cxn>
                <a:cxn ang="0">
                  <a:pos x="291755" y="0"/>
                </a:cxn>
                <a:cxn ang="0">
                  <a:pos x="161350" y="0"/>
                </a:cxn>
                <a:cxn ang="0">
                  <a:pos x="112724" y="48596"/>
                </a:cxn>
                <a:cxn ang="0">
                  <a:pos x="112724" y="92774"/>
                </a:cxn>
                <a:cxn ang="0">
                  <a:pos x="55257" y="92774"/>
                </a:cxn>
                <a:cxn ang="0">
                  <a:pos x="48626" y="92774"/>
                </a:cxn>
                <a:cxn ang="0">
                  <a:pos x="0" y="141371"/>
                </a:cxn>
                <a:cxn ang="0">
                  <a:pos x="0" y="223100"/>
                </a:cxn>
                <a:cxn ang="0">
                  <a:pos x="119354" y="223100"/>
                </a:cxn>
                <a:cxn ang="0">
                  <a:pos x="227658" y="260652"/>
                </a:cxn>
                <a:cxn ang="0">
                  <a:pos x="333751" y="223100"/>
                </a:cxn>
                <a:cxn ang="0">
                  <a:pos x="453105" y="223100"/>
                </a:cxn>
                <a:cxn ang="0">
                  <a:pos x="453105" y="141371"/>
                </a:cxn>
                <a:cxn ang="0">
                  <a:pos x="404479" y="92774"/>
                </a:cxn>
                <a:cxn ang="0">
                  <a:pos x="148088" y="57432"/>
                </a:cxn>
                <a:cxn ang="0">
                  <a:pos x="148088" y="48596"/>
                </a:cxn>
                <a:cxn ang="0">
                  <a:pos x="161350" y="37552"/>
                </a:cxn>
                <a:cxn ang="0">
                  <a:pos x="291755" y="37552"/>
                </a:cxn>
                <a:cxn ang="0">
                  <a:pos x="305017" y="48596"/>
                </a:cxn>
                <a:cxn ang="0">
                  <a:pos x="305017" y="57432"/>
                </a:cxn>
                <a:cxn ang="0">
                  <a:pos x="305017" y="92774"/>
                </a:cxn>
                <a:cxn ang="0">
                  <a:pos x="148088" y="92774"/>
                </a:cxn>
                <a:cxn ang="0">
                  <a:pos x="148088" y="57432"/>
                </a:cxn>
                <a:cxn ang="0">
                  <a:pos x="223237" y="223100"/>
                </a:cxn>
                <a:cxn ang="0">
                  <a:pos x="187873" y="189967"/>
                </a:cxn>
                <a:cxn ang="0">
                  <a:pos x="223237" y="154624"/>
                </a:cxn>
                <a:cxn ang="0">
                  <a:pos x="258601" y="189967"/>
                </a:cxn>
                <a:cxn ang="0">
                  <a:pos x="223237" y="223100"/>
                </a:cxn>
              </a:cxnLst>
              <a:rect b="txB" l="txL" r="txR" t="txT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7" name="组合 42"/>
          <p:cNvGrpSpPr/>
          <p:nvPr/>
        </p:nvGrpSpPr>
        <p:grpSpPr>
          <a:xfrm>
            <a:off x="4388485" y="3342005"/>
            <a:ext cx="484188" cy="520700"/>
            <a:chExt cx="466184" cy="501686"/>
          </a:xfrm>
        </p:grpSpPr>
        <p:sp>
          <p:nvSpPr>
            <p:cNvPr id="28" name="Freeform 154"/>
            <p:cNvSpPr/>
            <p:nvPr/>
          </p:nvSpPr>
          <p:spPr>
            <a:xfrm>
              <a:off x="141070" y="426012"/>
              <a:ext cx="50449" cy="46712"/>
            </a:xfrm>
            <a:custGeom>
              <a:gdLst>
                <a:gd fmla="*/ 0 w 23" name="txL"/>
                <a:gd fmla="*/ 0 h 21" name="txT"/>
                <a:gd fmla="*/ 23 w 23" name="txR"/>
                <a:gd fmla="*/ 21 h 21" name="txB"/>
              </a:gdLst>
              <a:cxnLst>
                <a:cxn ang="0">
                  <a:pos x="35095" y="0"/>
                </a:cxn>
                <a:cxn ang="0">
                  <a:pos x="35095" y="8898"/>
                </a:cxn>
                <a:cxn ang="0">
                  <a:pos x="41675" y="24468"/>
                </a:cxn>
                <a:cxn ang="0">
                  <a:pos x="21934" y="37814"/>
                </a:cxn>
                <a:cxn ang="0">
                  <a:pos x="8774" y="20019"/>
                </a:cxn>
                <a:cxn ang="0">
                  <a:pos x="13161" y="11122"/>
                </a:cxn>
                <a:cxn ang="0">
                  <a:pos x="13161" y="0"/>
                </a:cxn>
                <a:cxn ang="0">
                  <a:pos x="0" y="22244"/>
                </a:cxn>
                <a:cxn ang="0">
                  <a:pos x="24128" y="46712"/>
                </a:cxn>
                <a:cxn ang="0">
                  <a:pos x="50449" y="22244"/>
                </a:cxn>
                <a:cxn ang="0">
                  <a:pos x="35095" y="0"/>
                </a:cxn>
              </a:cxnLst>
              <a:rect b="txB" l="txL" r="txR" t="txT"/>
              <a:pathLst>
                <a:path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Rectangle 155"/>
            <p:cNvSpPr/>
            <p:nvPr/>
          </p:nvSpPr>
          <p:spPr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eaLnBrk="1" hangingPunct="1" lvl="0"/>
              <a:endParaRPr altLang="zh-CN" 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56"/>
            <p:cNvSpPr>
              <a:spLocks noEditPoints="1"/>
            </p:cNvSpPr>
            <p:nvPr/>
          </p:nvSpPr>
          <p:spPr>
            <a:xfrm>
              <a:off x="39238" y="81278"/>
              <a:ext cx="260652" cy="260652"/>
            </a:xfrm>
            <a:custGeom>
              <a:gdLst>
                <a:gd fmla="*/ 0 w 118" name="txL"/>
                <a:gd fmla="*/ 0 h 118" name="txT"/>
                <a:gd fmla="*/ 118 w 118" name="txR"/>
                <a:gd fmla="*/ 118 h 118" name="txB"/>
              </a:gdLst>
              <a:cxnLst>
                <a:cxn ang="0">
                  <a:pos x="53014" y="41969"/>
                </a:cxn>
                <a:cxn ang="0">
                  <a:pos x="41969" y="207638"/>
                </a:cxn>
                <a:cxn ang="0">
                  <a:pos x="207638" y="218683"/>
                </a:cxn>
                <a:cxn ang="0">
                  <a:pos x="218683" y="53014"/>
                </a:cxn>
                <a:cxn ang="0">
                  <a:pos x="53014" y="41969"/>
                </a:cxn>
                <a:cxn ang="0">
                  <a:pos x="141371" y="185549"/>
                </a:cxn>
                <a:cxn ang="0">
                  <a:pos x="141371" y="205429"/>
                </a:cxn>
                <a:cxn ang="0">
                  <a:pos x="123699" y="205429"/>
                </a:cxn>
                <a:cxn ang="0">
                  <a:pos x="123699" y="187758"/>
                </a:cxn>
                <a:cxn ang="0">
                  <a:pos x="90566" y="178922"/>
                </a:cxn>
                <a:cxn ang="0">
                  <a:pos x="94983" y="156833"/>
                </a:cxn>
                <a:cxn ang="0">
                  <a:pos x="128117" y="165669"/>
                </a:cxn>
                <a:cxn ang="0">
                  <a:pos x="145788" y="154624"/>
                </a:cxn>
                <a:cxn ang="0">
                  <a:pos x="125908" y="136953"/>
                </a:cxn>
                <a:cxn ang="0">
                  <a:pos x="90566" y="101610"/>
                </a:cxn>
                <a:cxn ang="0">
                  <a:pos x="123699" y="68476"/>
                </a:cxn>
                <a:cxn ang="0">
                  <a:pos x="123699" y="50805"/>
                </a:cxn>
                <a:cxn ang="0">
                  <a:pos x="141371" y="50805"/>
                </a:cxn>
                <a:cxn ang="0">
                  <a:pos x="141371" y="66267"/>
                </a:cxn>
                <a:cxn ang="0">
                  <a:pos x="170086" y="72894"/>
                </a:cxn>
                <a:cxn ang="0">
                  <a:pos x="163460" y="94983"/>
                </a:cxn>
                <a:cxn ang="0">
                  <a:pos x="136953" y="88357"/>
                </a:cxn>
                <a:cxn ang="0">
                  <a:pos x="121490" y="99401"/>
                </a:cxn>
                <a:cxn ang="0">
                  <a:pos x="143579" y="114864"/>
                </a:cxn>
                <a:cxn ang="0">
                  <a:pos x="174504" y="152415"/>
                </a:cxn>
                <a:cxn ang="0">
                  <a:pos x="141371" y="185549"/>
                </a:cxn>
              </a:cxnLst>
              <a:rect b="txB" l="txL" r="txR" t="txT"/>
              <a:pathLst>
                <a:path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157"/>
            <p:cNvSpPr>
              <a:spLocks noEditPoints="1"/>
            </p:cNvSpPr>
            <p:nvPr/>
          </p:nvSpPr>
          <p:spPr>
            <a:xfrm>
              <a:off x="0" y="0"/>
              <a:ext cx="338194" cy="501686"/>
            </a:xfrm>
            <a:custGeom>
              <a:gdLst>
                <a:gd fmla="*/ 0 w 153" name="txL"/>
                <a:gd fmla="*/ 0 h 227" name="txT"/>
                <a:gd fmla="*/ 153 w 153" name="txR"/>
                <a:gd fmla="*/ 227 h 227" name="txB"/>
              </a:gdLst>
              <a:cxnLst>
                <a:cxn ang="0">
                  <a:pos x="305038" y="391182"/>
                </a:cxn>
                <a:cxn ang="0">
                  <a:pos x="35367" y="391182"/>
                </a:cxn>
                <a:cxn ang="0">
                  <a:pos x="35367" y="35361"/>
                </a:cxn>
                <a:cxn ang="0">
                  <a:pos x="305038" y="35361"/>
                </a:cxn>
                <a:cxn ang="0">
                  <a:pos x="305038" y="227637"/>
                </a:cxn>
                <a:cxn ang="0">
                  <a:pos x="307248" y="225427"/>
                </a:cxn>
                <a:cxn ang="0">
                  <a:pos x="338194" y="207747"/>
                </a:cxn>
                <a:cxn ang="0">
                  <a:pos x="338194" y="28731"/>
                </a:cxn>
                <a:cxn ang="0">
                  <a:pos x="311669" y="0"/>
                </a:cxn>
                <a:cxn ang="0">
                  <a:pos x="26525" y="0"/>
                </a:cxn>
                <a:cxn ang="0">
                  <a:pos x="0" y="28731"/>
                </a:cxn>
                <a:cxn ang="0">
                  <a:pos x="0" y="475165"/>
                </a:cxn>
                <a:cxn ang="0">
                  <a:pos x="26525" y="501686"/>
                </a:cxn>
                <a:cxn ang="0">
                  <a:pos x="311669" y="501686"/>
                </a:cxn>
                <a:cxn ang="0">
                  <a:pos x="338194" y="475165"/>
                </a:cxn>
                <a:cxn ang="0">
                  <a:pos x="338194" y="388972"/>
                </a:cxn>
                <a:cxn ang="0">
                  <a:pos x="305038" y="366872"/>
                </a:cxn>
                <a:cxn ang="0">
                  <a:pos x="305038" y="391182"/>
                </a:cxn>
                <a:cxn ang="0">
                  <a:pos x="165781" y="488426"/>
                </a:cxn>
                <a:cxn ang="0">
                  <a:pos x="123783" y="444224"/>
                </a:cxn>
                <a:cxn ang="0">
                  <a:pos x="165781" y="402233"/>
                </a:cxn>
                <a:cxn ang="0">
                  <a:pos x="209990" y="444224"/>
                </a:cxn>
                <a:cxn ang="0">
                  <a:pos x="165781" y="488426"/>
                </a:cxn>
              </a:cxnLst>
              <a:rect b="txB" l="txL" r="txR" t="txT"/>
              <a:pathLst>
                <a:path h="226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158"/>
            <p:cNvSpPr>
              <a:spLocks noEditPoints="1"/>
            </p:cNvSpPr>
            <p:nvPr/>
          </p:nvSpPr>
          <p:spPr>
            <a:xfrm>
              <a:off x="275600" y="202729"/>
              <a:ext cx="190584" cy="190584"/>
            </a:xfrm>
            <a:custGeom>
              <a:gdLst>
                <a:gd fmla="*/ 0 w 86" name="txL"/>
                <a:gd fmla="*/ 0 h 86" name="txT"/>
                <a:gd fmla="*/ 86 w 86" name="txR"/>
                <a:gd fmla="*/ 86 h 86" name="txB"/>
              </a:gdLst>
              <a:cxnLst>
                <a:cxn ang="0">
                  <a:pos x="159559" y="37674"/>
                </a:cxn>
                <a:cxn ang="0">
                  <a:pos x="39890" y="31025"/>
                </a:cxn>
                <a:cxn ang="0">
                  <a:pos x="31025" y="150694"/>
                </a:cxn>
                <a:cxn ang="0">
                  <a:pos x="152910" y="159559"/>
                </a:cxn>
                <a:cxn ang="0">
                  <a:pos x="159559" y="37674"/>
                </a:cxn>
                <a:cxn ang="0">
                  <a:pos x="101940" y="139614"/>
                </a:cxn>
                <a:cxn ang="0">
                  <a:pos x="101940" y="155127"/>
                </a:cxn>
                <a:cxn ang="0">
                  <a:pos x="88644" y="155127"/>
                </a:cxn>
                <a:cxn ang="0">
                  <a:pos x="88644" y="141830"/>
                </a:cxn>
                <a:cxn ang="0">
                  <a:pos x="62051" y="135182"/>
                </a:cxn>
                <a:cxn ang="0">
                  <a:pos x="66483" y="117453"/>
                </a:cxn>
                <a:cxn ang="0">
                  <a:pos x="90860" y="124101"/>
                </a:cxn>
                <a:cxn ang="0">
                  <a:pos x="106372" y="115237"/>
                </a:cxn>
                <a:cxn ang="0">
                  <a:pos x="90860" y="101940"/>
                </a:cxn>
                <a:cxn ang="0">
                  <a:pos x="64267" y="75347"/>
                </a:cxn>
                <a:cxn ang="0">
                  <a:pos x="88644" y="48754"/>
                </a:cxn>
                <a:cxn ang="0">
                  <a:pos x="88644" y="33241"/>
                </a:cxn>
                <a:cxn ang="0">
                  <a:pos x="104156" y="33241"/>
                </a:cxn>
                <a:cxn ang="0">
                  <a:pos x="104156" y="46538"/>
                </a:cxn>
                <a:cxn ang="0">
                  <a:pos x="124101" y="50970"/>
                </a:cxn>
                <a:cxn ang="0">
                  <a:pos x="119669" y="68699"/>
                </a:cxn>
                <a:cxn ang="0">
                  <a:pos x="99724" y="64267"/>
                </a:cxn>
                <a:cxn ang="0">
                  <a:pos x="86428" y="70915"/>
                </a:cxn>
                <a:cxn ang="0">
                  <a:pos x="104156" y="84212"/>
                </a:cxn>
                <a:cxn ang="0">
                  <a:pos x="128533" y="113021"/>
                </a:cxn>
                <a:cxn ang="0">
                  <a:pos x="101940" y="139614"/>
                </a:cxn>
              </a:cxnLst>
              <a:rect b="txB" l="txL" r="txR" t="txT"/>
              <a:pathLst>
                <a:path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134474" y="3186430"/>
            <a:ext cx="10972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674099" y="3552190"/>
            <a:ext cx="2094865" cy="56692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52030" y="1701800"/>
            <a:ext cx="10972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891655" y="2067560"/>
            <a:ext cx="2094865" cy="56692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800475" y="4487545"/>
            <a:ext cx="10972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340100" y="4853305"/>
            <a:ext cx="2094865" cy="56692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81175" y="3060700"/>
            <a:ext cx="10972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20800" y="3426459"/>
            <a:ext cx="2094865" cy="56692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204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微软雅黑</vt:lpstr>
      <vt:lpstr>Calibri Light</vt:lpstr>
      <vt:lpstr>Calibri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2021-08-22T12:03:14Z</dcterms:created>
  <cp:lastPrinted>2021-08-22T12:03:14Z</cp:lastPrinted>
  <dcterms:modified xsi:type="dcterms:W3CDTF">2021-08-22T05:45:44Z</dcterms:modified>
  <cp:revision>1</cp:revision>
</cp:coreProperties>
</file>