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85" r:id="rId2"/>
  </p:sldMasterIdLst>
  <p:notesMasterIdLst>
    <p:notesMasterId r:id="rId3"/>
  </p:notesMasterIdLst>
  <p:sldIdLst>
    <p:sldId id="262" r:id="rId4"/>
    <p:sldId id="257" r:id="rId5"/>
    <p:sldId id="259" r:id="rId6"/>
    <p:sldId id="269" r:id="rId7"/>
    <p:sldId id="260" r:id="rId8"/>
    <p:sldId id="265" r:id="rId9"/>
    <p:sldId id="261" r:id="rId10"/>
    <p:sldId id="263" r:id="rId11"/>
    <p:sldId id="264" r:id="rId12"/>
    <p:sldId id="266" r:id="rId13"/>
    <p:sldId id="267" r:id="rId14"/>
    <p:sldId id="268" r:id="rId15"/>
    <p:sldId id="270" r:id="rId16"/>
    <p:sldId id="272" r:id="rId17"/>
    <p:sldId id="273" r:id="rId18"/>
    <p:sldId id="277" r:id="rId19"/>
    <p:sldId id="274" r:id="rId20"/>
    <p:sldId id="275" r:id="rId21"/>
    <p:sldId id="276" r:id="rId22"/>
    <p:sldId id="278" r:id="rId23"/>
    <p:sldId id="271" r:id="rId24"/>
  </p:sldIdLst>
  <p:sldSz cx="12192000" cy="6858000"/>
  <p:notesSz cx="6858000" cy="9144000"/>
  <p:custDataLst>
    <p:tags r:id="rId25"/>
  </p:custDataLst>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itchFamily="2" charset="-122"/>
        <a:cs typeface="+mn-cs"/>
      </a:defRPr>
    </a:lvl9pPr>
  </p:defaultTextStyle>
  <p:extLst>
    <p:ext uri="{EFAFB233-063F-42B5-8137-9DF3F51BA10A}">
      <p15:sldGuideLst xmlns:p15="http://schemas.microsoft.com/office/powerpoint/2012/main">
        <p15:guide id="1" orient="horz" pos="2182">
          <p15:clr>
            <a:srgbClr val="A4A3A4"/>
          </p15:clr>
        </p15:guide>
        <p15:guide id="2" pos="3772">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546" y="60"/>
      </p:cViewPr>
      <p:guideLst>
        <p:guide orient="horz" pos="2182"/>
        <p:guide pos="3772"/>
      </p:guideLst>
    </p:cSldViewPr>
  </p:slideViewPr>
  <p:notesTextViewPr>
    <p:cViewPr>
      <p:scale>
        <a:sx n="100" d="100"/>
        <a:sy n="100" d="100"/>
      </p:scale>
      <p:origin x="0" y="0"/>
    </p:cViewPr>
  </p:notesTextViewPr>
  <p:notesViewPr>
    <p:cSldViewPr>
      <p:cViewPr>
        <p:scale>
          <a:sx n="1" d="100"/>
          <a:sy n="1" d="100"/>
        </p:scale>
        <p:origin x="0" y="0"/>
      </p:cViewPr>
    </p:cSldViewPr>
  </p:notesViewPr>
  <p:gridSpacing cx="72006" cy="72006"/>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tags/tag1.xml" Type="http://schemas.openxmlformats.org/officeDocument/2006/relationships/tags"/><Relationship Id="rId26" Target="presProps.xml" Type="http://schemas.openxmlformats.org/officeDocument/2006/relationships/presProps"/><Relationship Id="rId27" Target="viewProps.xml" Type="http://schemas.openxmlformats.org/officeDocument/2006/relationships/viewProps"/><Relationship Id="rId28" Target="theme/theme1.xml" Type="http://schemas.openxmlformats.org/officeDocument/2006/relationships/theme"/><Relationship Id="rId29"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bwMode="auto">
      <p:bgPr>
        <a:solidFill>
          <a:schemeClr val="bg1"/>
        </a:solidFill>
        <a:effectLst/>
      </p:bgPr>
    </p:bg>
    <p:spTree>
      <p:nvGrpSpPr>
        <p:cNvPr id="1" name=""/>
        <p:cNvGrpSpPr/>
        <p:nvPr/>
      </p:nvGrpSpPr>
      <p:grpSpPr>
        <a:xfrm>
          <a:off x="0" y="0"/>
          <a:ext cx="0" cy="0"/>
        </a:xfrm>
      </p:grpSpPr>
      <p:sp>
        <p:nvSpPr>
          <p:cNvPr id="2050" name="页眉占位符 1"/>
          <p:cNvSpPr>
            <a:spLocks noGrp="1" noChangeArrowheads="1"/>
          </p:cNvSpPr>
          <p:nvPr>
            <p:ph type="hdr" sz="quarter" idx="4294967295"/>
          </p:nvPr>
        </p:nvSpPr>
        <p:spPr bwMode="auto">
          <a:xfrm>
            <a:off x="0" y="0"/>
            <a:ext cx="2971800" cy="458788"/>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defRPr sz="1200" smtClean="0"/>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8788"/>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r">
              <a:defRPr smtClean="0"/>
            </a:lvl1pPr>
          </a:lstStyle>
          <a:p>
            <a:pPr>
              <a:defRPr/>
            </a:pPr>
            <a:fld id="{F9F4964B-E263-46E6-B769-838BA1DF7F29}" type="datetime1">
              <a:rPr lang="zh-CN" altLang="en-US"/>
              <a:pPr>
                <a:defRPr/>
              </a:pPr>
              <a:t>2016/3/28</a:t>
            </a:fld>
            <a:endParaRPr lang="zh-CN" altLang="en-US" sz="1200"/>
          </a:p>
        </p:txBody>
      </p:sp>
      <p:sp>
        <p:nvSpPr>
          <p:cNvPr id="37892" name="幻灯片图像占位符 3"/>
          <p:cNvSpPr>
            <a:spLocks noGrp="1" noRot="1" noChangeAspect="1" noChangeArrowheads="1"/>
          </p:cNvSpPr>
          <p:nvPr>
            <p:ph type="sldImg" idx="2"/>
          </p:nvPr>
        </p:nvSpPr>
        <p:spPr bwMode="auto">
          <a:xfrm>
            <a:off x="685800" y="1143000"/>
            <a:ext cx="5486400" cy="3086100"/>
          </a:xfrm>
          <a:prstGeom prst="rect">
            <a:avLst/>
          </a:prstGeom>
          <a:noFill/>
          <a:ln>
            <a:noFill/>
          </a:ln>
          <a:extLst>
            <a:ext uri="{909E8E84-426E-40DD-AFC4-6F175D3DCCD1}">
              <a14:hiddenFill>
                <a:solidFill>
                  <a:srgbClr val="FFFFFF"/>
                </a:solidFill>
              </a14:hiddenFill>
            </a:ext>
            <a:ext uri="{91240B29-F687-4F45-9708-019B960494DF}">
              <a14:hiddenLine w="12700">
                <a:solidFill>
                  <a:srgbClr val="000000"/>
                </a:solidFill>
                <a:bevel/>
                <a:headEnd/>
                <a:tailEnd/>
              </a14:hiddenLine>
            </a:ext>
          </a:extLst>
        </p:spPr>
      </p:sp>
      <p:sp>
        <p:nvSpPr>
          <p:cNvPr id="2053" name="备注占位符 4"/>
          <p:cNvSpPr>
            <a:spLocks noGrp="1" noRot="1" noChangeAspect="1" noChangeArrowheads="1"/>
          </p:cNvSpPr>
          <p:nvPr/>
        </p:nvSpPr>
        <p:spPr bwMode="auto">
          <a:xfrm>
            <a:off x="685800" y="4400550"/>
            <a:ext cx="5486400" cy="3600450"/>
          </a:xfrm>
          <a:prstGeom prst="rect">
            <a:avLst/>
          </a:prstGeom>
          <a:noFill/>
          <a:ln w="12700" cmpd="sng">
            <a:noFill/>
            <a:bevel/>
          </a:ln>
        </p:spPr>
        <p:txBody>
          <a:bodyPr anchor="ctr"/>
          <a:lstStyle/>
          <a:p>
            <a:pPr defTabSz="0" eaLnBrk="0" hangingPunct="0">
              <a:spcBef>
                <a:spcPct val="30000"/>
              </a:spcBef>
              <a:buFontTx/>
              <a:buNone/>
              <a:defRPr/>
            </a:pPr>
            <a:r>
              <a:rPr lang="zh-CN" sz="1200"/>
              <a:t>单击此处编辑母版文本样式</a:t>
            </a:r>
          </a:p>
          <a:p>
            <a:pPr defTabSz="0" eaLnBrk="0" hangingPunct="0">
              <a:spcBef>
                <a:spcPct val="30000"/>
              </a:spcBef>
              <a:buFontTx/>
              <a:buNone/>
              <a:defRPr/>
            </a:pPr>
            <a:r>
              <a:rPr lang="zh-CN" sz="1200"/>
              <a:t>第二级</a:t>
            </a:r>
          </a:p>
          <a:p>
            <a:pPr defTabSz="0" eaLnBrk="0" hangingPunct="0">
              <a:spcBef>
                <a:spcPct val="30000"/>
              </a:spcBef>
              <a:buFontTx/>
              <a:buNone/>
              <a:defRPr/>
            </a:pPr>
            <a:r>
              <a:rPr lang="zh-CN" sz="1200"/>
              <a:t>第三级</a:t>
            </a:r>
          </a:p>
          <a:p>
            <a:pPr defTabSz="0" eaLnBrk="0" hangingPunct="0">
              <a:spcBef>
                <a:spcPct val="30000"/>
              </a:spcBef>
              <a:buFontTx/>
              <a:buNone/>
              <a:defRPr/>
            </a:pPr>
            <a:r>
              <a:rPr lang="zh-CN" sz="1200"/>
              <a:t>第四级</a:t>
            </a:r>
          </a:p>
          <a:p>
            <a:pPr defTabSz="0" eaLnBrk="0" hangingPunct="0">
              <a:spcBef>
                <a:spcPct val="30000"/>
              </a:spcBef>
              <a:buFontTx/>
              <a:buNone/>
              <a:defRPr/>
            </a:pPr>
            <a:r>
              <a:rPr lang="zh-CN" sz="1200"/>
              <a:t>第五级</a:t>
            </a:r>
          </a:p>
        </p:txBody>
      </p:sp>
      <p:sp>
        <p:nvSpPr>
          <p:cNvPr id="2054" name="页脚占位符 5"/>
          <p:cNvSpPr>
            <a:spLocks noGrp="1" noChangeArrowheads="1"/>
          </p:cNvSpPr>
          <p:nvPr>
            <p:ph type="ftr" sz="quarter" idx="4"/>
          </p:nvPr>
        </p:nvSpPr>
        <p:spPr bwMode="auto">
          <a:xfrm>
            <a:off x="0" y="8685213"/>
            <a:ext cx="2971800" cy="458787"/>
          </a:xfrm>
          <a:prstGeom prst="rect">
            <a:avLst/>
          </a:prstGeom>
          <a:noFill/>
          <a:ln w="9525">
            <a:noFill/>
            <a:miter lim="800000"/>
          </a:ln>
        </p:spPr>
        <p:txBody>
          <a:bodyPr vert="horz" wrap="square" lIns="91440" tIns="45720" rIns="91440" bIns="45720" numCol="1" anchor="b" anchorCtr="0" compatLnSpc="1">
            <a:prstTxWarp prst="textNoShape">
              <a:avLst/>
            </a:prstTxWarp>
          </a:bodyPr>
          <a:lstStyle>
            <a:lvl1pPr>
              <a:defRPr sz="1200" smtClean="0"/>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8787"/>
          </a:xfrm>
          <a:prstGeom prst="rect">
            <a:avLst/>
          </a:prstGeom>
          <a:noFill/>
          <a:ln w="9525">
            <a:noFill/>
            <a:miter lim="800000"/>
          </a:ln>
        </p:spPr>
        <p:txBody>
          <a:bodyPr vert="horz" wrap="square" lIns="91440" tIns="45720" rIns="91440" bIns="45720" numCol="1" anchor="b" anchorCtr="0" compatLnSpc="1">
            <a:prstTxWarp prst="textNoShape">
              <a:avLst/>
            </a:prstTxWarp>
          </a:bodyPr>
          <a:lstStyle>
            <a:lvl1pPr algn="r">
              <a:defRPr/>
            </a:lvl1pPr>
          </a:lstStyle>
          <a:p>
            <a:fld id="{CAEC6236-629C-468D-BED1-FA3F47DEE4A8}" type="slidenum">
              <a:rPr lang="zh-CN" altLang="en-US"/>
              <a:t>‹#›</a:t>
            </a:fld>
            <a:endParaRPr lang="zh-CN" altLang="en-US" sz="1200"/>
          </a:p>
        </p:txBody>
      </p:sp>
    </p:spTree>
    <p:extLst>
      <p:ext uri="{BB962C8B-B14F-4D97-AF65-F5344CB8AC3E}">
        <p14:creationId val="1490618476"/>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smtClean="0"/>
            </a:lvl1pPr>
          </a:lstStyle>
          <a:p>
            <a:pPr>
              <a:defRPr/>
            </a:pPr>
            <a:endParaRPr lang="zh-CN" altLang="zh-CN"/>
          </a:p>
        </p:txBody>
      </p:sp>
      <p:sp>
        <p:nvSpPr>
          <p:cNvPr id="5" name="页脚占位符 4"/>
          <p:cNvSpPr>
            <a:spLocks noGrp="1"/>
          </p:cNvSpPr>
          <p:nvPr>
            <p:ph type="ftr" sz="quarter" idx="11"/>
          </p:nvPr>
        </p:nvSpPr>
        <p:spPr/>
        <p:txBody>
          <a:bodyPr/>
          <a:lstStyle>
            <a:lvl1pPr>
              <a:defRPr smtClean="0"/>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fld id="{EE14538D-088B-42D8-9027-348B9D46BEE9}" type="slidenum">
              <a:rPr lang="zh-CN" altLang="en-US"/>
              <a:t>‹#›</a:t>
            </a:fld>
            <a:endParaRPr lang="zh-CN" altLang="en-US" sz="1800">
              <a:solidFill>
                <a:schemeClr val="tx1"/>
              </a:solidFill>
            </a:endParaRPr>
          </a:p>
        </p:txBody>
      </p:sp>
    </p:spTree>
    <p:extLst>
      <p:ext uri="{BB962C8B-B14F-4D97-AF65-F5344CB8AC3E}">
        <p14:creationId val="16814405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smtClean="0"/>
            </a:lvl1pPr>
          </a:lstStyle>
          <a:p>
            <a:pPr>
              <a:defRPr/>
            </a:pPr>
            <a:endParaRPr lang="zh-CN" altLang="zh-CN"/>
          </a:p>
        </p:txBody>
      </p:sp>
      <p:sp>
        <p:nvSpPr>
          <p:cNvPr id="5" name="页脚占位符 4"/>
          <p:cNvSpPr>
            <a:spLocks noGrp="1"/>
          </p:cNvSpPr>
          <p:nvPr>
            <p:ph type="ftr" sz="quarter" idx="11"/>
          </p:nvPr>
        </p:nvSpPr>
        <p:spPr/>
        <p:txBody>
          <a:bodyPr/>
          <a:lstStyle>
            <a:lvl1pPr>
              <a:defRPr smtClean="0"/>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fld id="{2315F763-74A1-46EA-A8CA-47607E441F87}" type="slidenum">
              <a:rPr lang="zh-CN" altLang="en-US"/>
              <a:t>‹#›</a:t>
            </a:fld>
            <a:endParaRPr lang="zh-CN" altLang="en-US" sz="1800">
              <a:solidFill>
                <a:schemeClr val="tx1"/>
              </a:solidFill>
            </a:endParaRPr>
          </a:p>
        </p:txBody>
      </p:sp>
    </p:spTree>
    <p:extLst>
      <p:ext uri="{BB962C8B-B14F-4D97-AF65-F5344CB8AC3E}">
        <p14:creationId val="45889456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smtClean="0"/>
            </a:lvl1pPr>
          </a:lstStyle>
          <a:p>
            <a:pPr>
              <a:defRPr/>
            </a:pPr>
            <a:endParaRPr lang="zh-CN" altLang="zh-CN"/>
          </a:p>
        </p:txBody>
      </p:sp>
      <p:sp>
        <p:nvSpPr>
          <p:cNvPr id="5" name="页脚占位符 4"/>
          <p:cNvSpPr>
            <a:spLocks noGrp="1"/>
          </p:cNvSpPr>
          <p:nvPr>
            <p:ph type="ftr" sz="quarter" idx="11"/>
          </p:nvPr>
        </p:nvSpPr>
        <p:spPr/>
        <p:txBody>
          <a:bodyPr/>
          <a:lstStyle>
            <a:lvl1pPr>
              <a:defRPr smtClean="0"/>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fld id="{3024F986-7161-46F1-80CA-DE6240562B53}" type="slidenum">
              <a:rPr lang="zh-CN" altLang="en-US"/>
              <a:t>‹#›</a:t>
            </a:fld>
            <a:endParaRPr lang="zh-CN" altLang="en-US" sz="1800">
              <a:solidFill>
                <a:schemeClr val="tx1"/>
              </a:solidFill>
            </a:endParaRPr>
          </a:p>
        </p:txBody>
      </p:sp>
    </p:spTree>
    <p:extLst>
      <p:ext uri="{BB962C8B-B14F-4D97-AF65-F5344CB8AC3E}">
        <p14:creationId val="3118106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自定义版式">
    <p:spTree>
      <p:nvGrpSpPr>
        <p:cNvPr id="1" name=""/>
        <p:cNvGrpSpPr/>
        <p:nvPr/>
      </p:nvGrpSpPr>
      <p:grpSpPr>
        <a:xfrm>
          <a:off x="0" y="0"/>
          <a:ext cx="0" cy="0"/>
        </a:xfrm>
      </p:grpSpPr>
      <p:sp>
        <p:nvSpPr>
          <p:cNvPr id="2" name="标题 1"/>
          <p:cNvSpPr>
            <a:spLocks noGrp="1"/>
          </p:cNvSpPr>
          <p:nvPr>
            <p:ph type="title"/>
          </p:nvPr>
        </p:nvSpPr>
        <p:spPr>
          <a:xfrm>
            <a:off x="838200" y="365125"/>
            <a:ext cx="10515600" cy="1325563"/>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smtClean="0"/>
            </a:lvl1pPr>
          </a:lstStyle>
          <a:p>
            <a:pPr>
              <a:defRPr/>
            </a:pPr>
            <a:endParaRPr lang="zh-CN" altLang="zh-CN"/>
          </a:p>
        </p:txBody>
      </p:sp>
      <p:sp>
        <p:nvSpPr>
          <p:cNvPr id="4" name="页脚占位符 3"/>
          <p:cNvSpPr>
            <a:spLocks noGrp="1"/>
          </p:cNvSpPr>
          <p:nvPr>
            <p:ph type="ftr" sz="quarter" idx="11"/>
          </p:nvPr>
        </p:nvSpPr>
        <p:spPr/>
        <p:txBody>
          <a:bodyPr/>
          <a:lstStyle>
            <a:lvl1pPr>
              <a:defRPr smtClean="0"/>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fld id="{1905B3D5-42ED-487E-925D-45A19E3D1811}" type="slidenum">
              <a:rPr lang="zh-CN" altLang="en-US"/>
              <a:t>‹#›</a:t>
            </a:fld>
            <a:endParaRPr lang="zh-CN" altLang="en-US" sz="1800">
              <a:solidFill>
                <a:schemeClr val="tx1"/>
              </a:solidFill>
            </a:endParaRPr>
          </a:p>
        </p:txBody>
      </p:sp>
    </p:spTree>
    <p:extLst>
      <p:ext uri="{BB962C8B-B14F-4D97-AF65-F5344CB8AC3E}">
        <p14:creationId val="2397004991"/>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80466011"/>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5684737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366973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07273839"/>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03871852"/>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51255018"/>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364410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smtClean="0"/>
            </a:lvl1pPr>
          </a:lstStyle>
          <a:p>
            <a:pPr>
              <a:defRPr/>
            </a:pPr>
            <a:endParaRPr lang="zh-CN" altLang="zh-CN"/>
          </a:p>
        </p:txBody>
      </p:sp>
      <p:sp>
        <p:nvSpPr>
          <p:cNvPr id="5" name="页脚占位符 4"/>
          <p:cNvSpPr>
            <a:spLocks noGrp="1"/>
          </p:cNvSpPr>
          <p:nvPr>
            <p:ph type="ftr" sz="quarter" idx="11"/>
          </p:nvPr>
        </p:nvSpPr>
        <p:spPr/>
        <p:txBody>
          <a:bodyPr/>
          <a:lstStyle>
            <a:lvl1pPr>
              <a:defRPr smtClean="0"/>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fld id="{F38CA4F7-32F9-4CCA-99D3-9635B98247E1}" type="slidenum">
              <a:rPr lang="zh-CN" altLang="en-US"/>
              <a:t>‹#›</a:t>
            </a:fld>
            <a:endParaRPr lang="zh-CN" altLang="en-US" sz="1800">
              <a:solidFill>
                <a:schemeClr val="tx1"/>
              </a:solidFill>
            </a:endParaRPr>
          </a:p>
        </p:txBody>
      </p:sp>
    </p:spTree>
    <p:extLst>
      <p:ext uri="{BB962C8B-B14F-4D97-AF65-F5344CB8AC3E}">
        <p14:creationId val="1074721023"/>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71398728"/>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7495682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28756419"/>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4067166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smtClean="0"/>
            </a:lvl1pPr>
          </a:lstStyle>
          <a:p>
            <a:pPr>
              <a:defRPr/>
            </a:pPr>
            <a:endParaRPr lang="zh-CN" altLang="zh-CN"/>
          </a:p>
        </p:txBody>
      </p:sp>
      <p:sp>
        <p:nvSpPr>
          <p:cNvPr id="5" name="页脚占位符 4"/>
          <p:cNvSpPr>
            <a:spLocks noGrp="1"/>
          </p:cNvSpPr>
          <p:nvPr>
            <p:ph type="ftr" sz="quarter" idx="11"/>
          </p:nvPr>
        </p:nvSpPr>
        <p:spPr/>
        <p:txBody>
          <a:bodyPr/>
          <a:lstStyle>
            <a:lvl1pPr>
              <a:defRPr smtClean="0"/>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fld id="{1F692E2A-D9F2-424B-8625-4AC6B5D1CE8B}" type="slidenum">
              <a:rPr lang="zh-CN" altLang="en-US"/>
              <a:t>‹#›</a:t>
            </a:fld>
            <a:endParaRPr lang="zh-CN" altLang="en-US" sz="1800">
              <a:solidFill>
                <a:schemeClr val="tx1"/>
              </a:solidFill>
            </a:endParaRPr>
          </a:p>
        </p:txBody>
      </p:sp>
    </p:spTree>
    <p:extLst>
      <p:ext uri="{BB962C8B-B14F-4D97-AF65-F5344CB8AC3E}">
        <p14:creationId val="233243967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smtClean="0"/>
            </a:lvl1pPr>
          </a:lstStyle>
          <a:p>
            <a:pPr>
              <a:defRPr/>
            </a:pPr>
            <a:endParaRPr lang="zh-CN" altLang="zh-CN"/>
          </a:p>
        </p:txBody>
      </p:sp>
      <p:sp>
        <p:nvSpPr>
          <p:cNvPr id="6" name="页脚占位符 5"/>
          <p:cNvSpPr>
            <a:spLocks noGrp="1"/>
          </p:cNvSpPr>
          <p:nvPr>
            <p:ph type="ftr" sz="quarter" idx="11"/>
          </p:nvPr>
        </p:nvSpPr>
        <p:spPr/>
        <p:txBody>
          <a:bodyPr/>
          <a:lstStyle>
            <a:lvl1pPr>
              <a:defRPr smtClean="0"/>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fld id="{3B0AC0BE-397D-47A3-8634-EB98DD836CB9}" type="slidenum">
              <a:rPr lang="zh-CN" altLang="en-US"/>
              <a:t>‹#›</a:t>
            </a:fld>
            <a:endParaRPr lang="zh-CN" altLang="en-US" sz="1800">
              <a:solidFill>
                <a:schemeClr val="tx1"/>
              </a:solidFill>
            </a:endParaRPr>
          </a:p>
        </p:txBody>
      </p:sp>
    </p:spTree>
    <p:extLst>
      <p:ext uri="{BB962C8B-B14F-4D97-AF65-F5344CB8AC3E}">
        <p14:creationId val="1419239294"/>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smtClean="0"/>
            </a:lvl1pPr>
          </a:lstStyle>
          <a:p>
            <a:pPr>
              <a:defRPr/>
            </a:pPr>
            <a:endParaRPr lang="zh-CN" altLang="zh-CN"/>
          </a:p>
        </p:txBody>
      </p:sp>
      <p:sp>
        <p:nvSpPr>
          <p:cNvPr id="8" name="页脚占位符 7"/>
          <p:cNvSpPr>
            <a:spLocks noGrp="1"/>
          </p:cNvSpPr>
          <p:nvPr>
            <p:ph type="ftr" sz="quarter" idx="11"/>
          </p:nvPr>
        </p:nvSpPr>
        <p:spPr/>
        <p:txBody>
          <a:bodyPr/>
          <a:lstStyle>
            <a:lvl1pPr>
              <a:defRPr smtClean="0"/>
            </a:lvl1pPr>
          </a:lstStyle>
          <a:p>
            <a:pPr>
              <a:defRPr/>
            </a:pPr>
            <a:endParaRPr lang="zh-CN" altLang="zh-CN"/>
          </a:p>
        </p:txBody>
      </p:sp>
      <p:sp>
        <p:nvSpPr>
          <p:cNvPr id="9" name="灯片编号占位符 8"/>
          <p:cNvSpPr>
            <a:spLocks noGrp="1"/>
          </p:cNvSpPr>
          <p:nvPr>
            <p:ph type="sldNum" sz="quarter" idx="12"/>
          </p:nvPr>
        </p:nvSpPr>
        <p:spPr/>
        <p:txBody>
          <a:bodyPr/>
          <a:lstStyle>
            <a:lvl1pPr>
              <a:defRPr/>
            </a:lvl1pPr>
          </a:lstStyle>
          <a:p>
            <a:fld id="{D4A8D077-4FB7-43B9-BD68-31666A87D9E0}" type="slidenum">
              <a:rPr lang="zh-CN" altLang="en-US"/>
              <a:t>‹#›</a:t>
            </a:fld>
            <a:endParaRPr lang="zh-CN" altLang="en-US" sz="1800">
              <a:solidFill>
                <a:schemeClr val="tx1"/>
              </a:solidFill>
            </a:endParaRPr>
          </a:p>
        </p:txBody>
      </p:sp>
    </p:spTree>
    <p:extLst>
      <p:ext uri="{BB962C8B-B14F-4D97-AF65-F5344CB8AC3E}">
        <p14:creationId val="426033743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smtClean="0"/>
            </a:lvl1pPr>
          </a:lstStyle>
          <a:p>
            <a:pPr>
              <a:defRPr/>
            </a:pPr>
            <a:endParaRPr lang="zh-CN" altLang="zh-CN"/>
          </a:p>
        </p:txBody>
      </p:sp>
      <p:sp>
        <p:nvSpPr>
          <p:cNvPr id="4" name="页脚占位符 3"/>
          <p:cNvSpPr>
            <a:spLocks noGrp="1"/>
          </p:cNvSpPr>
          <p:nvPr>
            <p:ph type="ftr" sz="quarter" idx="11"/>
          </p:nvPr>
        </p:nvSpPr>
        <p:spPr/>
        <p:txBody>
          <a:bodyPr/>
          <a:lstStyle>
            <a:lvl1pPr>
              <a:defRPr smtClean="0"/>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fld id="{F0C3201D-9A32-4E9F-9495-A39472C52EF4}" type="slidenum">
              <a:rPr lang="zh-CN" altLang="en-US"/>
              <a:t>‹#›</a:t>
            </a:fld>
            <a:endParaRPr lang="zh-CN" altLang="en-US" sz="1800">
              <a:solidFill>
                <a:schemeClr val="tx1"/>
              </a:solidFill>
            </a:endParaRPr>
          </a:p>
        </p:txBody>
      </p:sp>
    </p:spTree>
    <p:extLst>
      <p:ext uri="{BB962C8B-B14F-4D97-AF65-F5344CB8AC3E}">
        <p14:creationId val="341155790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lvl1pPr>
              <a:defRPr smtClean="0"/>
            </a:lvl1pPr>
          </a:lstStyle>
          <a:p>
            <a:pPr>
              <a:defRPr/>
            </a:pPr>
            <a:endParaRPr lang="zh-CN" altLang="zh-CN"/>
          </a:p>
        </p:txBody>
      </p:sp>
      <p:sp>
        <p:nvSpPr>
          <p:cNvPr id="3" name="页脚占位符 2"/>
          <p:cNvSpPr>
            <a:spLocks noGrp="1"/>
          </p:cNvSpPr>
          <p:nvPr>
            <p:ph type="ftr" sz="quarter" idx="11"/>
          </p:nvPr>
        </p:nvSpPr>
        <p:spPr/>
        <p:txBody>
          <a:bodyPr/>
          <a:lstStyle>
            <a:lvl1pPr>
              <a:defRPr smtClean="0"/>
            </a:lvl1pPr>
          </a:lstStyle>
          <a:p>
            <a:pPr>
              <a:defRPr/>
            </a:pPr>
            <a:endParaRPr lang="zh-CN" altLang="zh-CN"/>
          </a:p>
        </p:txBody>
      </p:sp>
      <p:sp>
        <p:nvSpPr>
          <p:cNvPr id="4" name="灯片编号占位符 3"/>
          <p:cNvSpPr>
            <a:spLocks noGrp="1"/>
          </p:cNvSpPr>
          <p:nvPr>
            <p:ph type="sldNum" sz="quarter" idx="12"/>
          </p:nvPr>
        </p:nvSpPr>
        <p:spPr/>
        <p:txBody>
          <a:bodyPr/>
          <a:lstStyle>
            <a:lvl1pPr>
              <a:defRPr/>
            </a:lvl1pPr>
          </a:lstStyle>
          <a:p>
            <a:fld id="{6F813ADC-D17F-456D-BD6F-7C1803869105}" type="slidenum">
              <a:rPr lang="zh-CN" altLang="en-US"/>
              <a:t>‹#›</a:t>
            </a:fld>
            <a:endParaRPr lang="zh-CN" altLang="en-US" sz="1800">
              <a:solidFill>
                <a:schemeClr val="tx1"/>
              </a:solidFill>
            </a:endParaRPr>
          </a:p>
        </p:txBody>
      </p:sp>
    </p:spTree>
    <p:extLst>
      <p:ext uri="{BB962C8B-B14F-4D97-AF65-F5344CB8AC3E}">
        <p14:creationId val="2005073714"/>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smtClean="0"/>
            </a:lvl1pPr>
          </a:lstStyle>
          <a:p>
            <a:pPr>
              <a:defRPr/>
            </a:pPr>
            <a:endParaRPr lang="zh-CN" altLang="zh-CN"/>
          </a:p>
        </p:txBody>
      </p:sp>
      <p:sp>
        <p:nvSpPr>
          <p:cNvPr id="6" name="页脚占位符 5"/>
          <p:cNvSpPr>
            <a:spLocks noGrp="1"/>
          </p:cNvSpPr>
          <p:nvPr>
            <p:ph type="ftr" sz="quarter" idx="11"/>
          </p:nvPr>
        </p:nvSpPr>
        <p:spPr/>
        <p:txBody>
          <a:bodyPr/>
          <a:lstStyle>
            <a:lvl1pPr>
              <a:defRPr smtClean="0"/>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fld id="{F3E1C42A-BEBD-419E-A681-F44509DF060C}" type="slidenum">
              <a:rPr lang="zh-CN" altLang="en-US"/>
              <a:t>‹#›</a:t>
            </a:fld>
            <a:endParaRPr lang="zh-CN" altLang="en-US" sz="1800">
              <a:solidFill>
                <a:schemeClr val="tx1"/>
              </a:solidFill>
            </a:endParaRPr>
          </a:p>
        </p:txBody>
      </p:sp>
    </p:spTree>
    <p:extLst>
      <p:ext uri="{BB962C8B-B14F-4D97-AF65-F5344CB8AC3E}">
        <p14:creationId val="2454551756"/>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sym typeface="Calibri" panose="020f0502020204030204" pitchFamily="34" charset="0"/>
            </a:endParaRPr>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smtClean="0"/>
            </a:lvl1pPr>
          </a:lstStyle>
          <a:p>
            <a:pPr>
              <a:defRPr/>
            </a:pPr>
            <a:endParaRPr lang="zh-CN" altLang="zh-CN"/>
          </a:p>
        </p:txBody>
      </p:sp>
      <p:sp>
        <p:nvSpPr>
          <p:cNvPr id="6" name="页脚占位符 5"/>
          <p:cNvSpPr>
            <a:spLocks noGrp="1"/>
          </p:cNvSpPr>
          <p:nvPr>
            <p:ph type="ftr" sz="quarter" idx="11"/>
          </p:nvPr>
        </p:nvSpPr>
        <p:spPr/>
        <p:txBody>
          <a:bodyPr/>
          <a:lstStyle>
            <a:lvl1pPr>
              <a:defRPr smtClean="0"/>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fld id="{5202B2F4-54A9-4A45-96FE-EC3960FF585B}" type="slidenum">
              <a:rPr lang="zh-CN" altLang="en-US"/>
              <a:t>‹#›</a:t>
            </a:fld>
            <a:endParaRPr lang="zh-CN" altLang="en-US" sz="1800">
              <a:solidFill>
                <a:schemeClr val="tx1"/>
              </a:solidFill>
            </a:endParaRPr>
          </a:p>
        </p:txBody>
      </p:sp>
    </p:spTree>
    <p:extLst>
      <p:ext uri="{BB962C8B-B14F-4D97-AF65-F5344CB8AC3E}">
        <p14:creationId val="2861165731"/>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media/image1.jpeg" Type="http://schemas.openxmlformats.org/officeDocument/2006/relationships/image"/><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blipFill dpi="0" rotWithShape="0">
          <a:blip r:embed="rId13"/>
          <a:stretch>
            <a:fillRect/>
          </a:stretch>
        </a:blipFill>
        <a:effectLst/>
      </p:bgPr>
    </p:bg>
    <p:spTree>
      <p:nvGrpSpPr>
        <p:cNvPr id="1" name=""/>
        <p:cNvGrpSpPr/>
        <p:nvPr/>
      </p:nvGrpSpPr>
      <p:grpSpPr>
        <a:xfrm>
          <a:off x="0" y="0"/>
          <a:ext cx="0" cy="0"/>
        </a:xfrm>
      </p:grpSpPr>
      <p:sp>
        <p:nvSpPr>
          <p:cNvPr id="1026" name="标题占位符 1"/>
          <p:cNvSpPr>
            <a:spLocks noGrp="1" noChangeArrowheads="1"/>
          </p:cNvSpPr>
          <p:nvPr>
            <p:ph type="title" idx="4294967295"/>
          </p:nvPr>
        </p:nvSpPr>
        <p:spPr bwMode="auto">
          <a:xfrm>
            <a:off x="838200" y="365125"/>
            <a:ext cx="10515600" cy="13255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sym typeface="Calibri Light" panose="020f0302020204030204" pitchFamily="34" charset="0"/>
              </a:rPr>
              <a:t>单击此处编辑母版标题样式</a:t>
            </a:r>
          </a:p>
        </p:txBody>
      </p:sp>
      <p:sp>
        <p:nvSpPr>
          <p:cNvPr id="1027"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sym typeface="Calibri" panose="020f0502020204030204" pitchFamily="34" charset="0"/>
              </a:rPr>
              <a:t>单击此处编辑母版文本样式</a:t>
            </a:r>
          </a:p>
          <a:p>
            <a:pPr lvl="1"/>
            <a:r>
              <a:rPr lang="zh-CN" altLang="zh-CN" smtClean="0">
                <a:sym typeface="Calibri" panose="020f0502020204030204" pitchFamily="34" charset="0"/>
              </a:rPr>
              <a:t>第二级</a:t>
            </a:r>
          </a:p>
          <a:p>
            <a:pPr lvl="2"/>
            <a:r>
              <a:rPr lang="zh-CN" altLang="zh-CN" smtClean="0">
                <a:sym typeface="Calibri" panose="020f0502020204030204" pitchFamily="34" charset="0"/>
              </a:rPr>
              <a:t>第三级</a:t>
            </a:r>
          </a:p>
          <a:p>
            <a:pPr lvl="3"/>
            <a:r>
              <a:rPr lang="zh-CN" altLang="zh-CN" smtClean="0">
                <a:sym typeface="Calibri" panose="020f0502020204030204" pitchFamily="34" charset="0"/>
              </a:rPr>
              <a:t>第四级</a:t>
            </a:r>
          </a:p>
          <a:p>
            <a:pPr lvl="4"/>
            <a:r>
              <a:rPr lang="zh-CN" altLang="zh-CN" smtClean="0">
                <a:sym typeface="Calibri" panose="020f0502020204030204" pitchFamily="34" charset="0"/>
              </a:rPr>
              <a:t>第五级</a:t>
            </a:r>
          </a:p>
        </p:txBody>
      </p:sp>
      <p:sp>
        <p:nvSpPr>
          <p:cNvPr id="1028" name="日期占位符 3"/>
          <p:cNvSpPr>
            <a:spLocks noGrp="1" noChangeArrowheads="1"/>
          </p:cNvSpPr>
          <p:nvPr>
            <p:ph type="dt" sz="half" idx="2"/>
          </p:nvPr>
        </p:nvSpPr>
        <p:spPr bwMode="auto">
          <a:xfrm>
            <a:off x="838200" y="6356350"/>
            <a:ext cx="2743200" cy="365125"/>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lvl1pPr>
              <a:defRPr sz="1200" smtClean="0">
                <a:solidFill>
                  <a:srgbClr val="898989"/>
                </a:solidFill>
              </a:defRPr>
            </a:lvl1pPr>
          </a:lstStyle>
          <a:p>
            <a:pPr>
              <a:defRPr/>
            </a:pPr>
            <a:endParaRPr lang="zh-CN" altLang="zh-CN"/>
          </a:p>
        </p:txBody>
      </p:sp>
      <p:sp>
        <p:nvSpPr>
          <p:cNvPr id="1029" name="页脚占位符 4"/>
          <p:cNvSpPr>
            <a:spLocks noGrp="1" noChangeArrowheads="1"/>
          </p:cNvSpPr>
          <p:nvPr>
            <p:ph type="ftr" sz="quarter" idx="3"/>
          </p:nvPr>
        </p:nvSpPr>
        <p:spPr bwMode="auto">
          <a:xfrm>
            <a:off x="4038600" y="6356350"/>
            <a:ext cx="4114800" cy="365125"/>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lvl1pPr algn="ctr">
              <a:defRPr sz="1200" smtClean="0">
                <a:solidFill>
                  <a:srgbClr val="898989"/>
                </a:solidFill>
              </a:defRPr>
            </a:lvl1pPr>
          </a:lstStyle>
          <a:p>
            <a:pPr>
              <a:defRPr/>
            </a:pPr>
            <a:endParaRPr lang="zh-CN" altLang="zh-CN"/>
          </a:p>
        </p:txBody>
      </p:sp>
      <p:sp>
        <p:nvSpPr>
          <p:cNvPr id="1030" name="灯片编号占位符 5"/>
          <p:cNvSpPr>
            <a:spLocks noGrp="1" noChangeArrowheads="1"/>
          </p:cNvSpPr>
          <p:nvPr>
            <p:ph type="sldNum" sz="quarter" idx="4"/>
          </p:nvPr>
        </p:nvSpPr>
        <p:spPr bwMode="auto">
          <a:xfrm>
            <a:off x="8610600" y="6356350"/>
            <a:ext cx="2743200" cy="365125"/>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78546683-0A4E-4CE5-B3D2-E918B3C251C2}" type="slidenum">
              <a:rPr lang="zh-CN" altLang="en-US"/>
              <a:t>‹#›</a:t>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timing/>
  <p:txStyles>
    <p:titleStyle>
      <a:lvl1pPr marL="914400" indent="-914400" algn="l" rtl="0" eaLnBrk="0" fontAlgn="base" hangingPunct="0">
        <a:lnSpc>
          <a:spcPct val="90000"/>
        </a:lnSpc>
        <a:spcBef>
          <a:spcPct val="0"/>
        </a:spcBef>
        <a:spcAft>
          <a:spcPct val="0"/>
        </a:spcAft>
        <a:defRPr sz="4400">
          <a:solidFill>
            <a:schemeClr val="tx1"/>
          </a:solidFill>
          <a:latin typeface="+mj-lt"/>
          <a:ea typeface="+mj-ea"/>
          <a:cs typeface="+mj-cs"/>
          <a:sym typeface="Calibri Light" panose="020f0302020204030204" pitchFamily="34" charset="0"/>
        </a:defRPr>
      </a:lvl1pPr>
      <a:lvl2pPr marL="914400" indent="-914400" algn="l" rtl="0" eaLnBrk="0" fontAlgn="base" hangingPunct="0">
        <a:lnSpc>
          <a:spcPct val="90000"/>
        </a:lnSpc>
        <a:spcBef>
          <a:spcPct val="0"/>
        </a:spcBef>
        <a:spcAft>
          <a:spcPct val="0"/>
        </a:spcAft>
        <a:defRPr sz="4400">
          <a:solidFill>
            <a:schemeClr val="tx1"/>
          </a:solidFill>
          <a:latin typeface="Calibri Light"/>
          <a:ea typeface="宋体" pitchFamily="2" charset="-122"/>
          <a:sym typeface="Calibri Light" panose="020f0302020204030204" pitchFamily="34" charset="0"/>
        </a:defRPr>
      </a:lvl2pPr>
      <a:lvl3pPr marL="914400" indent="-914400" algn="l" rtl="0" eaLnBrk="0" fontAlgn="base" hangingPunct="0">
        <a:lnSpc>
          <a:spcPct val="90000"/>
        </a:lnSpc>
        <a:spcBef>
          <a:spcPct val="0"/>
        </a:spcBef>
        <a:spcAft>
          <a:spcPct val="0"/>
        </a:spcAft>
        <a:defRPr sz="4400">
          <a:solidFill>
            <a:schemeClr val="tx1"/>
          </a:solidFill>
          <a:latin typeface="Calibri Light"/>
          <a:ea typeface="宋体" pitchFamily="2" charset="-122"/>
          <a:sym typeface="Calibri Light" panose="020f0302020204030204" pitchFamily="34" charset="0"/>
        </a:defRPr>
      </a:lvl3pPr>
      <a:lvl4pPr marL="914400" indent="-914400" algn="l" rtl="0" eaLnBrk="0" fontAlgn="base" hangingPunct="0">
        <a:lnSpc>
          <a:spcPct val="90000"/>
        </a:lnSpc>
        <a:spcBef>
          <a:spcPct val="0"/>
        </a:spcBef>
        <a:spcAft>
          <a:spcPct val="0"/>
        </a:spcAft>
        <a:defRPr sz="4400">
          <a:solidFill>
            <a:schemeClr val="tx1"/>
          </a:solidFill>
          <a:latin typeface="Calibri Light"/>
          <a:ea typeface="宋体" pitchFamily="2" charset="-122"/>
          <a:sym typeface="Calibri Light" panose="020f0302020204030204" pitchFamily="34" charset="0"/>
        </a:defRPr>
      </a:lvl4pPr>
      <a:lvl5pPr marL="914400" indent="-914400" algn="l" rtl="0" eaLnBrk="0" fontAlgn="base" hangingPunct="0">
        <a:lnSpc>
          <a:spcPct val="90000"/>
        </a:lnSpc>
        <a:spcBef>
          <a:spcPct val="0"/>
        </a:spcBef>
        <a:spcAft>
          <a:spcPct val="0"/>
        </a:spcAft>
        <a:defRPr sz="4400">
          <a:solidFill>
            <a:schemeClr val="tx1"/>
          </a:solidFill>
          <a:latin typeface="Calibri Light"/>
          <a:ea typeface="宋体" pitchFamily="2" charset="-122"/>
          <a:sym typeface="Calibri Light" panose="020f0302020204030204" pitchFamily="34" charset="0"/>
        </a:defRPr>
      </a:lvl5pPr>
      <a:lvl6pPr marL="1371600" indent="-914400" algn="l" rtl="0" fontAlgn="base">
        <a:lnSpc>
          <a:spcPct val="90000"/>
        </a:lnSpc>
        <a:spcBef>
          <a:spcPct val="0"/>
        </a:spcBef>
        <a:spcAft>
          <a:spcPct val="0"/>
        </a:spcAft>
        <a:defRPr sz="4400">
          <a:solidFill>
            <a:schemeClr val="tx1"/>
          </a:solidFill>
          <a:latin typeface="Calibri Light"/>
          <a:ea typeface="宋体" pitchFamily="2" charset="-122"/>
          <a:sym typeface="Calibri Light"/>
        </a:defRPr>
      </a:lvl6pPr>
      <a:lvl7pPr marL="1828800" indent="-914400" algn="l" rtl="0" fontAlgn="base">
        <a:lnSpc>
          <a:spcPct val="90000"/>
        </a:lnSpc>
        <a:spcBef>
          <a:spcPct val="0"/>
        </a:spcBef>
        <a:spcAft>
          <a:spcPct val="0"/>
        </a:spcAft>
        <a:defRPr sz="4400">
          <a:solidFill>
            <a:schemeClr val="tx1"/>
          </a:solidFill>
          <a:latin typeface="Calibri Light"/>
          <a:ea typeface="宋体" pitchFamily="2" charset="-122"/>
          <a:sym typeface="Calibri Light"/>
        </a:defRPr>
      </a:lvl7pPr>
      <a:lvl8pPr marL="2286000" indent="-914400" algn="l" rtl="0" fontAlgn="base">
        <a:lnSpc>
          <a:spcPct val="90000"/>
        </a:lnSpc>
        <a:spcBef>
          <a:spcPct val="0"/>
        </a:spcBef>
        <a:spcAft>
          <a:spcPct val="0"/>
        </a:spcAft>
        <a:defRPr sz="4400">
          <a:solidFill>
            <a:schemeClr val="tx1"/>
          </a:solidFill>
          <a:latin typeface="Calibri Light"/>
          <a:ea typeface="宋体" pitchFamily="2" charset="-122"/>
          <a:sym typeface="Calibri Light"/>
        </a:defRPr>
      </a:lvl8pPr>
      <a:lvl9pPr marL="2743200" indent="-914400" algn="l" rtl="0" fontAlgn="base">
        <a:lnSpc>
          <a:spcPct val="90000"/>
        </a:lnSpc>
        <a:spcBef>
          <a:spcPct val="0"/>
        </a:spcBef>
        <a:spcAft>
          <a:spcPct val="0"/>
        </a:spcAft>
        <a:defRPr sz="4400">
          <a:solidFill>
            <a:schemeClr val="tx1"/>
          </a:solidFill>
          <a:latin typeface="Calibri Light"/>
          <a:ea typeface="宋体" pitchFamily="2" charset="-122"/>
          <a:sym typeface="Calibri Light"/>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sym typeface="Calibri" panose="020f050202020403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sym typeface="Calibri" panose="020f050202020403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5pPr>
      <a:lvl6pPr marL="25146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6pPr>
      <a:lvl7pPr marL="29718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7pPr>
      <a:lvl8pPr marL="34290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8pPr>
      <a:lvl9pPr marL="38862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ct val="0"/>
              </a:spcBef>
              <a:spcAft>
                <a:spcPct val="0"/>
              </a:spcAft>
              <a:buFontTx/>
              <a:buNone/>
            </a:pPr>
            <a:fld id="{16E5758D-A3C3-4E88-8AC0-22500507BD7E}" type="datetimeFigureOut">
              <a:rPr lang="zh-CN" altLang="en-US" smtClean="0">
                <a:solidFill>
                  <a:prstClr val="black">
                    <a:tint val="75000"/>
                  </a:prstClr>
                </a:solidFill>
                <a:latin typeface="Calibri"/>
              </a:rPr>
              <a:pPr fontAlgn="auto">
                <a:spcBef>
                  <a:spcPct val="0"/>
                </a:spcBef>
                <a:spcAft>
                  <a:spcPct val="0"/>
                </a:spcAft>
                <a:buFontTx/>
                <a:buNone/>
              </a:pPr>
              <a:t>2016/3/28</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ct val="0"/>
              </a:spcBef>
              <a:spcAft>
                <a:spcPct val="0"/>
              </a:spcAft>
              <a:buFontTx/>
              <a:buNone/>
            </a:pPr>
            <a:endParaRPr lang="zh-CN" alt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ct val="0"/>
              </a:spcBef>
              <a:spcAft>
                <a:spcPct val="0"/>
              </a:spcAft>
              <a:buFontTx/>
              <a:buNone/>
            </a:pPr>
            <a:fld id="{AA4E786F-588D-4932-A7B2-AE3451FA4ACA}" type="slidenum">
              <a:rPr lang="zh-CN" altLang="en-US" smtClean="0">
                <a:solidFill>
                  <a:prstClr val="black">
                    <a:tint val="75000"/>
                  </a:prstClr>
                </a:solidFill>
                <a:latin typeface="Calibri"/>
              </a:rPr>
              <a:pPr fontAlgn="auto">
                <a:spcBef>
                  <a:spcPct val="0"/>
                </a:spcBef>
                <a:spcAft>
                  <a:spcPct val="0"/>
                </a:spcAft>
                <a:buFontTx/>
                <a:buNone/>
              </a:pPr>
              <a:t>‹#›</a:t>
            </a:fld>
            <a:endParaRPr lang="zh-CN" altLang="en-US">
              <a:solidFill>
                <a:prstClr val="black">
                  <a:tint val="75000"/>
                </a:prstClr>
              </a:solidFill>
              <a:latin typeface="Calibri"/>
            </a:endParaRPr>
          </a:p>
        </p:txBody>
      </p:sp>
    </p:spTree>
    <p:extLst>
      <p:ext uri="{BB962C8B-B14F-4D97-AF65-F5344CB8AC3E}">
        <p14:creationId val="230319294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 Id="rId3" Target="../media/image4.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 Id="rId3" Target="../media/image2.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 Id="rId3" Target="../media/image5.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8.png" Type="http://schemas.openxmlformats.org/officeDocument/2006/relationships/image"/><Relationship Id="rId6"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4338" name="Group 2"/>
          <p:cNvGrpSpPr/>
          <p:nvPr/>
        </p:nvGrpSpPr>
        <p:grpSpPr>
          <a:xfrm>
            <a:off x="0" y="6734175"/>
            <a:ext cx="12192000" cy="138113"/>
            <a:chExt cx="12231884" cy="334101"/>
          </a:xfrm>
        </p:grpSpPr>
        <p:sp>
          <p:nvSpPr>
            <p:cNvPr id="14344" name="矩形 6"/>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4345" name="矩形 7"/>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4346" name="矩形 8"/>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4347" name="矩形 9"/>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4348" name="矩形 10"/>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14339" name="任意多边形 3"/>
          <p:cNvSpPr>
            <a:spLocks noChangeArrowheads="1"/>
          </p:cNvSpPr>
          <p:nvPr/>
        </p:nvSpPr>
        <p:spPr bwMode="auto">
          <a:xfrm rot="-892780">
            <a:off x="-785813" y="-1779588"/>
            <a:ext cx="10939463" cy="7556501"/>
          </a:xfrm>
          <a:custGeom>
            <a:gdLst>
              <a:gd fmla="*/ 10939463 w 3243492" name="T0"/>
              <a:gd fmla="*/ 0 h 2240066" name="T1"/>
              <a:gd fmla="*/ 10939463 w 3243492" name="T2"/>
              <a:gd fmla="*/ 5951938 h 2240066" name="T3"/>
              <a:gd fmla="*/ 7993900 w 3243492" name="T4"/>
              <a:gd fmla="*/ 5951938 h 2240066" name="T5"/>
              <a:gd fmla="*/ 8034582 w 3243492" name="T6"/>
              <a:gd fmla="*/ 7556501 h 2240066" name="T7"/>
              <a:gd fmla="*/ 6273409 w 3243492" name="T8"/>
              <a:gd fmla="*/ 5951938 h 2240066" name="T9"/>
              <a:gd fmla="*/ 0 w 3243492" name="T10"/>
              <a:gd fmla="*/ 5951938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4340" name="矩形 4"/>
          <p:cNvSpPr>
            <a:spLocks noChangeArrowheads="1"/>
          </p:cNvSpPr>
          <p:nvPr/>
        </p:nvSpPr>
        <p:spPr bwMode="auto">
          <a:xfrm>
            <a:off x="1304925" y="660400"/>
            <a:ext cx="5675313" cy="25679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ts val="6500"/>
              </a:lnSpc>
            </a:pPr>
            <a:r>
              <a:rPr altLang="en-US" b="1" lang="zh-CN" sz="6600">
                <a:solidFill>
                  <a:srgbClr val="2E3740"/>
                </a:solidFill>
                <a:latin charset="0" panose="020f0502020204030204" pitchFamily="34" typeface="Calibri"/>
                <a:sym charset="-122" panose="02010600030101010101" pitchFamily="2" typeface="宋体"/>
              </a:rPr>
              <a:t>SIMPLY</a:t>
            </a:r>
          </a:p>
          <a:p>
            <a:pPr eaLnBrk="1" hangingPunct="1">
              <a:lnSpc>
                <a:spcPts val="6500"/>
              </a:lnSpc>
            </a:pPr>
            <a:r>
              <a:rPr altLang="en-US" b="1" lang="zh-CN" sz="6600">
                <a:solidFill>
                  <a:srgbClr val="2E3740"/>
                </a:solidFill>
                <a:latin charset="0" panose="020f0502020204030204" pitchFamily="34" typeface="Calibri"/>
                <a:sym charset="-122" panose="02010600030101010101" pitchFamily="2" typeface="宋体"/>
              </a:rPr>
              <a:t>EFFECTIVE</a:t>
            </a:r>
          </a:p>
          <a:p>
            <a:pPr eaLnBrk="1" hangingPunct="1">
              <a:lnSpc>
                <a:spcPts val="6500"/>
              </a:lnSpc>
            </a:pPr>
            <a:r>
              <a:rPr altLang="en-US" b="1" lang="zh-CN" sz="6600">
                <a:solidFill>
                  <a:srgbClr val="2E3740"/>
                </a:solidFill>
                <a:latin charset="0" panose="020f0502020204030204" pitchFamily="34" typeface="Calibri"/>
                <a:sym charset="-122" panose="02010600030101010101" pitchFamily="2" typeface="宋体"/>
              </a:rPr>
              <a:t>PRESENTATION</a:t>
            </a:r>
          </a:p>
        </p:txBody>
      </p:sp>
      <p:sp>
        <p:nvSpPr>
          <p:cNvPr id="14341" name="矩形 5"/>
          <p:cNvSpPr>
            <a:spLocks noChangeArrowheads="1"/>
          </p:cNvSpPr>
          <p:nvPr/>
        </p:nvSpPr>
        <p:spPr bwMode="auto">
          <a:xfrm>
            <a:off x="1333500" y="3533775"/>
            <a:ext cx="357596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sz="2000">
                <a:solidFill>
                  <a:srgbClr val="2E3740"/>
                </a:solidFill>
                <a:latin charset="0" panose="020f0502020204030204" pitchFamily="34" typeface="Calibri"/>
                <a:ea charset="-128" panose="020b0600070205080204" pitchFamily="34" typeface="MS PGothic"/>
                <a:sym charset="-128" panose="020b0600070205080204" pitchFamily="34" typeface="MS PGothic"/>
              </a:rPr>
              <a:t>LOREM IPSUM DOLOR SIT AMET</a:t>
            </a:r>
          </a:p>
        </p:txBody>
      </p:sp>
      <p:sp>
        <p:nvSpPr>
          <p:cNvPr id="14342" name="矩形 6"/>
          <p:cNvSpPr>
            <a:spLocks noChangeArrowheads="1"/>
          </p:cNvSpPr>
          <p:nvPr/>
        </p:nvSpPr>
        <p:spPr bwMode="auto">
          <a:xfrm>
            <a:off x="1338263" y="3835400"/>
            <a:ext cx="2430581"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lang="zh-CN" sz="1600">
                <a:solidFill>
                  <a:srgbClr val="2E3740"/>
                </a:solidFill>
                <a:latin charset="0" panose="020f0502020204030204" pitchFamily="34" typeface="Calibri"/>
                <a:sym charset="-122" panose="02010600030101010101" pitchFamily="2" typeface="宋体"/>
              </a:rPr>
              <a:t>consectetuer adipiscing elit</a:t>
            </a:r>
          </a:p>
        </p:txBody>
      </p:sp>
      <p:sp>
        <p:nvSpPr>
          <p:cNvPr id="14343" name="矩形 8"/>
          <p:cNvSpPr>
            <a:spLocks noChangeArrowheads="1"/>
          </p:cNvSpPr>
          <p:nvPr/>
        </p:nvSpPr>
        <p:spPr bwMode="auto">
          <a:xfrm>
            <a:off x="7334747" y="5238750"/>
            <a:ext cx="2262257"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lang="en-US" smtClean="0" sz="2000">
                <a:solidFill>
                  <a:srgbClr val="26B7CC"/>
                </a:solidFill>
                <a:latin charset="0" panose="020f0502020204030204" pitchFamily="34" typeface="Calibri"/>
                <a:sym charset="0" panose="020f0502020204030204" pitchFamily="34" typeface="Calibri"/>
              </a:rPr>
              <a:t>201X.XX.XX</a:t>
            </a:r>
          </a:p>
          <a:p>
            <a:pPr eaLnBrk="1" hangingPunct="1"/>
            <a:r>
              <a:rPr altLang="zh-CN" lang="en-US" smtClean="0" sz="2000">
                <a:solidFill>
                  <a:srgbClr val="26B7CC"/>
                </a:solidFill>
                <a:latin charset="0" panose="020f0502020204030204" pitchFamily="34" typeface="Calibri"/>
                <a:sym charset="0" panose="020f0502020204030204" pitchFamily="34" typeface="Calibri"/>
              </a:rPr>
              <a:t>www.youyedoc.com</a:t>
            </a:r>
          </a:p>
        </p:txBody>
      </p:sp>
    </p:spTree>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578"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579"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4580" name="Group 4"/>
          <p:cNvGrpSpPr/>
          <p:nvPr/>
        </p:nvGrpSpPr>
        <p:grpSpPr>
          <a:xfrm>
            <a:off x="0" y="6734175"/>
            <a:ext cx="12192000" cy="138113"/>
            <a:chExt cx="12231884" cy="334101"/>
          </a:xfrm>
        </p:grpSpPr>
        <p:sp>
          <p:nvSpPr>
            <p:cNvPr id="24597"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598"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599"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600"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601"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4581" name="任意多边形 4"/>
          <p:cNvSpPr>
            <a:spLocks noChangeArrowheads="1"/>
          </p:cNvSpPr>
          <p:nvPr/>
        </p:nvSpPr>
        <p:spPr bwMode="auto">
          <a:xfrm>
            <a:off x="8636000" y="904875"/>
            <a:ext cx="2212975" cy="1527175"/>
          </a:xfrm>
          <a:custGeom>
            <a:gdLst>
              <a:gd fmla="*/ 2212975 w 3243492" name="T0"/>
              <a:gd fmla="*/ 0 h 2240066" name="T1"/>
              <a:gd fmla="*/ 2212975 w 3243492" name="T2"/>
              <a:gd fmla="*/ 1202891 h 2240066" name="T3"/>
              <a:gd fmla="*/ 1617109 w 3243492" name="T4"/>
              <a:gd fmla="*/ 1202891 h 2240066" name="T5"/>
              <a:gd fmla="*/ 1625338 w 3243492" name="T6"/>
              <a:gd fmla="*/ 1527175 h 2240066" name="T7"/>
              <a:gd fmla="*/ 1269066 w 3243492" name="T8"/>
              <a:gd fmla="*/ 1202891 h 2240066" name="T9"/>
              <a:gd fmla="*/ 0 w 3243492" name="T10"/>
              <a:gd fmla="*/ 1202891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grpSp>
        <p:nvGrpSpPr>
          <p:cNvPr id="24582" name="Group 11"/>
          <p:cNvGrpSpPr/>
          <p:nvPr/>
        </p:nvGrpSpPr>
        <p:grpSpPr>
          <a:xfrm>
            <a:off x="1949450" y="1265238"/>
            <a:ext cx="8077200" cy="4327525"/>
            <a:chExt cx="4349805" cy="2330451"/>
          </a:xfrm>
        </p:grpSpPr>
        <p:sp>
          <p:nvSpPr>
            <p:cNvPr id="24595" name="任意多边形 2"/>
            <p:cNvSpPr>
              <a:spLocks noChangeArrowheads="1"/>
            </p:cNvSpPr>
            <p:nvPr/>
          </p:nvSpPr>
          <p:spPr bwMode="auto">
            <a:xfrm>
              <a:off x="458444" y="0"/>
              <a:ext cx="3421991" cy="2101223"/>
            </a:xfrm>
            <a:custGeom>
              <a:gdLst>
                <a:gd fmla="*/ 139172 w 3421991" name="T0"/>
                <a:gd fmla="*/ 155833 h 2101223" name="T1"/>
                <a:gd fmla="*/ 139172 w 3421991" name="T2"/>
                <a:gd fmla="*/ 1945389 h 2101223" name="T3"/>
                <a:gd fmla="*/ 3282817 w 3421991" name="T4"/>
                <a:gd fmla="*/ 1945389 h 2101223" name="T5"/>
                <a:gd fmla="*/ 3282817 w 3421991" name="T6"/>
                <a:gd fmla="*/ 155833 h 2101223" name="T7"/>
                <a:gd fmla="*/ 1720270 w 3421991" name="T8"/>
                <a:gd fmla="*/ 57151 h 2101223" name="T9"/>
                <a:gd fmla="*/ 1697410 w 3421991" name="T10"/>
                <a:gd fmla="*/ 80011 h 2101223" name="T11"/>
                <a:gd fmla="*/ 1720270 w 3421991" name="T12"/>
                <a:gd fmla="*/ 102871 h 2101223" name="T13"/>
                <a:gd fmla="*/ 1743130 w 3421991" name="T14"/>
                <a:gd fmla="*/ 80011 h 2101223" name="T15"/>
                <a:gd fmla="*/ 1720270 w 3421991" name="T16"/>
                <a:gd fmla="*/ 57151 h 2101223" name="T17"/>
                <a:gd fmla="*/ 81844 w 3421991" name="T18"/>
                <a:gd fmla="*/ 0 h 2101223" name="T19"/>
                <a:gd fmla="*/ 3340149 w 3421991" name="T20"/>
                <a:gd fmla="*/ 0 h 2101223" name="T21"/>
                <a:gd fmla="*/ 3421991 w 3421991" name="T22"/>
                <a:gd fmla="*/ 81844 h 2101223" name="T23"/>
                <a:gd fmla="*/ 3421991 w 3421991" name="T24"/>
                <a:gd fmla="*/ 2019381 h 2101223" name="T25"/>
                <a:gd fmla="*/ 3340149 w 3421991" name="T26"/>
                <a:gd fmla="*/ 2101223 h 2101223" name="T27"/>
                <a:gd fmla="*/ 81844 w 3421991" name="T28"/>
                <a:gd fmla="*/ 2101223 h 2101223" name="T29"/>
                <a:gd fmla="*/ 0 w 3421991" name="T30"/>
                <a:gd fmla="*/ 2019381 h 2101223" name="T31"/>
                <a:gd fmla="*/ 0 w 3421991" name="T32"/>
                <a:gd fmla="*/ 81844 h 2101223" name="T33"/>
                <a:gd fmla="*/ 81844 w 3421991" name="T34"/>
                <a:gd fmla="*/ 0 h 2101223"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3421991" name="T54"/>
                <a:gd fmla="*/ 0 h 2101223" name="T55"/>
                <a:gd fmla="*/ 3421991 w 3421991" name="T56"/>
                <a:gd fmla="*/ 2101223 h 2101223"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101223" w="3421991">
                  <a:moveTo>
                    <a:pt x="139172" y="155833"/>
                  </a:moveTo>
                  <a:lnTo>
                    <a:pt x="139172" y="1945388"/>
                  </a:lnTo>
                  <a:lnTo>
                    <a:pt x="3282817" y="1945388"/>
                  </a:lnTo>
                  <a:lnTo>
                    <a:pt x="3282817" y="155833"/>
                  </a:lnTo>
                  <a:close/>
                  <a:moveTo>
                    <a:pt x="1720269" y="57151"/>
                  </a:moveTo>
                  <a:cubicBezTo>
                    <a:pt x="1707644" y="57151"/>
                    <a:pt x="1697409" y="67386"/>
                    <a:pt x="1697409" y="80011"/>
                  </a:cubicBezTo>
                  <a:cubicBezTo>
                    <a:pt x="1697409" y="92636"/>
                    <a:pt x="1707644" y="102871"/>
                    <a:pt x="1720269" y="102871"/>
                  </a:cubicBezTo>
                  <a:cubicBezTo>
                    <a:pt x="1732894" y="102871"/>
                    <a:pt x="1743129" y="92636"/>
                    <a:pt x="1743129" y="80011"/>
                  </a:cubicBezTo>
                  <a:cubicBezTo>
                    <a:pt x="1743129" y="67386"/>
                    <a:pt x="1732894" y="57151"/>
                    <a:pt x="1720269" y="57151"/>
                  </a:cubicBezTo>
                  <a:close/>
                  <a:moveTo>
                    <a:pt x="81844" y="0"/>
                  </a:moveTo>
                  <a:lnTo>
                    <a:pt x="3340148" y="0"/>
                  </a:lnTo>
                  <a:cubicBezTo>
                    <a:pt x="3385350" y="0"/>
                    <a:pt x="3421991" y="36642"/>
                    <a:pt x="3421991" y="81844"/>
                  </a:cubicBezTo>
                  <a:lnTo>
                    <a:pt x="3421991" y="2019380"/>
                  </a:lnTo>
                  <a:cubicBezTo>
                    <a:pt x="3421991" y="2064582"/>
                    <a:pt x="3385350" y="2101223"/>
                    <a:pt x="3340148" y="2101223"/>
                  </a:cubicBezTo>
                  <a:lnTo>
                    <a:pt x="81844" y="2101223"/>
                  </a:lnTo>
                  <a:cubicBezTo>
                    <a:pt x="36642" y="2101223"/>
                    <a:pt x="0" y="2064582"/>
                    <a:pt x="0" y="2019380"/>
                  </a:cubicBezTo>
                  <a:lnTo>
                    <a:pt x="0" y="81844"/>
                  </a:lnTo>
                  <a:cubicBezTo>
                    <a:pt x="0" y="36642"/>
                    <a:pt x="36642" y="0"/>
                    <a:pt x="81844" y="0"/>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sz="2000">
                <a:solidFill>
                  <a:srgbClr val="FFFFFF"/>
                </a:solidFill>
                <a:latin charset="-122" panose="02010600030101010101" pitchFamily="2" typeface="宋体"/>
                <a:sym charset="-122" panose="02010600030101010101" pitchFamily="2" typeface="宋体"/>
              </a:endParaRPr>
            </a:p>
          </p:txBody>
        </p:sp>
        <p:sp>
          <p:nvSpPr>
            <p:cNvPr id="24596" name="任意多边形 3"/>
            <p:cNvSpPr>
              <a:spLocks noChangeArrowheads="1"/>
            </p:cNvSpPr>
            <p:nvPr/>
          </p:nvSpPr>
          <p:spPr bwMode="auto">
            <a:xfrm>
              <a:off x="0" y="2139423"/>
              <a:ext cx="4349805" cy="191028"/>
            </a:xfrm>
            <a:custGeom>
              <a:gdLst>
                <a:gd fmla="*/ 0 w 1897856" name="T0"/>
                <a:gd fmla="*/ 0 h 83347" name="T1"/>
                <a:gd fmla="*/ 1809237 w 1897856" name="T2"/>
                <a:gd fmla="*/ 0 h 83347" name="T3"/>
                <a:gd fmla="*/ 1809237 w 1897856" name="T4"/>
                <a:gd fmla="*/ 20405 h 83347" name="T5"/>
                <a:gd fmla="*/ 1884344 w 1897856" name="T6"/>
                <a:gd fmla="*/ 95513 h 83347" name="T7"/>
                <a:gd fmla="*/ 2465464 w 1897856" name="T8"/>
                <a:gd fmla="*/ 95513 h 83347" name="T9"/>
                <a:gd fmla="*/ 2540571 w 1897856" name="T10"/>
                <a:gd fmla="*/ 20405 h 83347" name="T11"/>
                <a:gd fmla="*/ 2540571 w 1897856" name="T12"/>
                <a:gd fmla="*/ 0 h 83347" name="T13"/>
                <a:gd fmla="*/ 4349805 w 1897856" name="T14"/>
                <a:gd fmla="*/ 0 h 83347" name="T15"/>
                <a:gd fmla="*/ 4349805 w 1897856" name="T16"/>
                <a:gd fmla="*/ 115920 h 83347" name="T17"/>
                <a:gd fmla="*/ 4274698 w 1897856" name="T18"/>
                <a:gd fmla="*/ 191028 h 83347" name="T19"/>
                <a:gd fmla="*/ 75107 w 1897856" name="T20"/>
                <a:gd fmla="*/ 191028 h 83347" name="T21"/>
                <a:gd fmla="*/ 0 w 1897856" name="T22"/>
                <a:gd fmla="*/ 115920 h 83347"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1897856" name="T36"/>
                <a:gd fmla="*/ 0 h 83347" name="T37"/>
                <a:gd fmla="*/ 1897856 w 1897856" name="T38"/>
                <a:gd fmla="*/ 83347 h 83347"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83347" w="1897856">
                  <a:moveTo>
                    <a:pt x="0" y="0"/>
                  </a:moveTo>
                  <a:lnTo>
                    <a:pt x="789385" y="0"/>
                  </a:lnTo>
                  <a:lnTo>
                    <a:pt x="789385" y="8903"/>
                  </a:lnTo>
                  <a:cubicBezTo>
                    <a:pt x="789385" y="27001"/>
                    <a:pt x="804057" y="41673"/>
                    <a:pt x="822155" y="41673"/>
                  </a:cubicBezTo>
                  <a:lnTo>
                    <a:pt x="1075702" y="41673"/>
                  </a:lnTo>
                  <a:cubicBezTo>
                    <a:pt x="1093800" y="41673"/>
                    <a:pt x="1108472" y="27001"/>
                    <a:pt x="1108472" y="8903"/>
                  </a:cubicBezTo>
                  <a:lnTo>
                    <a:pt x="1108472" y="0"/>
                  </a:lnTo>
                  <a:lnTo>
                    <a:pt x="1897856" y="0"/>
                  </a:lnTo>
                  <a:lnTo>
                    <a:pt x="1897856" y="50577"/>
                  </a:lnTo>
                  <a:cubicBezTo>
                    <a:pt x="1897856" y="68675"/>
                    <a:pt x="1883184" y="83347"/>
                    <a:pt x="1865086" y="83347"/>
                  </a:cubicBezTo>
                  <a:lnTo>
                    <a:pt x="32770" y="83347"/>
                  </a:lnTo>
                  <a:cubicBezTo>
                    <a:pt x="14672" y="83347"/>
                    <a:pt x="0" y="68675"/>
                    <a:pt x="0" y="50577"/>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sz="2000">
                <a:solidFill>
                  <a:srgbClr val="FFFFFF"/>
                </a:solidFill>
                <a:latin charset="-122" panose="02010600030101010101" pitchFamily="2" typeface="宋体"/>
                <a:sym charset="-122" panose="02010600030101010101" pitchFamily="2" typeface="宋体"/>
              </a:endParaRPr>
            </a:p>
          </p:txBody>
        </p:sp>
      </p:grpSp>
      <p:sp>
        <p:nvSpPr>
          <p:cNvPr id="24583" name="矩形 5"/>
          <p:cNvSpPr>
            <a:spLocks noChangeArrowheads="1"/>
          </p:cNvSpPr>
          <p:nvPr/>
        </p:nvSpPr>
        <p:spPr bwMode="auto">
          <a:xfrm>
            <a:off x="3057525" y="1543050"/>
            <a:ext cx="5848350" cy="3352800"/>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4584" name="椭圆 6"/>
          <p:cNvSpPr>
            <a:spLocks noChangeArrowheads="1"/>
          </p:cNvSpPr>
          <p:nvPr/>
        </p:nvSpPr>
        <p:spPr bwMode="auto">
          <a:xfrm>
            <a:off x="5159375" y="2520950"/>
            <a:ext cx="1636713" cy="1638300"/>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85" name="椭圆 7"/>
          <p:cNvSpPr>
            <a:spLocks noChangeArrowheads="1"/>
          </p:cNvSpPr>
          <p:nvPr/>
        </p:nvSpPr>
        <p:spPr bwMode="auto">
          <a:xfrm>
            <a:off x="6407150" y="1809750"/>
            <a:ext cx="1193800" cy="1195388"/>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86" name="椭圆 8"/>
          <p:cNvSpPr>
            <a:spLocks noChangeArrowheads="1"/>
          </p:cNvSpPr>
          <p:nvPr/>
        </p:nvSpPr>
        <p:spPr bwMode="auto">
          <a:xfrm>
            <a:off x="6264275" y="3097213"/>
            <a:ext cx="1524000" cy="1524000"/>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87" name="椭圆 9"/>
          <p:cNvSpPr>
            <a:spLocks noChangeArrowheads="1"/>
          </p:cNvSpPr>
          <p:nvPr/>
        </p:nvSpPr>
        <p:spPr bwMode="auto">
          <a:xfrm>
            <a:off x="4764088" y="3627438"/>
            <a:ext cx="912812" cy="912812"/>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88" name="椭圆 10"/>
          <p:cNvSpPr>
            <a:spLocks noChangeArrowheads="1"/>
          </p:cNvSpPr>
          <p:nvPr/>
        </p:nvSpPr>
        <p:spPr bwMode="auto">
          <a:xfrm>
            <a:off x="5267325" y="1944688"/>
            <a:ext cx="914400" cy="912812"/>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89" name="椭圆 11"/>
          <p:cNvSpPr>
            <a:spLocks noChangeArrowheads="1"/>
          </p:cNvSpPr>
          <p:nvPr/>
        </p:nvSpPr>
        <p:spPr bwMode="auto">
          <a:xfrm>
            <a:off x="4165600" y="2139950"/>
            <a:ext cx="1323975" cy="1322388"/>
          </a:xfrm>
          <a:prstGeom prst="ellipse">
            <a:avLst/>
          </a:prstGeom>
          <a:solidFill>
            <a:srgbClr val="26B7CC">
              <a:alpha val="76077"/>
            </a:srgbClr>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1000">
                <a:solidFill>
                  <a:srgbClr val="FFFFFF"/>
                </a:solidFill>
                <a:latin charset="0" panose="020f0502020204030204" pitchFamily="34" typeface="Calibri"/>
                <a:sym charset="0" panose="020f0502020204030204" pitchFamily="34" typeface="Calibri"/>
              </a:rPr>
              <a:t>DOLOR SIT AMET</a:t>
            </a:r>
          </a:p>
        </p:txBody>
      </p:sp>
      <p:sp>
        <p:nvSpPr>
          <p:cNvPr id="24590" name="矩形 13"/>
          <p:cNvSpPr>
            <a:spLocks noChangeArrowheads="1"/>
          </p:cNvSpPr>
          <p:nvPr/>
        </p:nvSpPr>
        <p:spPr bwMode="auto">
          <a:xfrm>
            <a:off x="9580564" y="2432050"/>
            <a:ext cx="2324100" cy="1463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200">
                <a:solidFill>
                  <a:srgbClr val="ED4989"/>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200">
                <a:solidFill>
                  <a:srgbClr val="ED4989"/>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grpSp>
        <p:nvGrpSpPr>
          <p:cNvPr id="24591" name="Group 22"/>
          <p:cNvGrpSpPr/>
          <p:nvPr/>
        </p:nvGrpSpPr>
        <p:grpSpPr>
          <a:xfrm>
            <a:off x="9394825" y="1169988"/>
            <a:ext cx="742950" cy="517525"/>
            <a:chExt cx="742951" cy="517526"/>
          </a:xfrm>
        </p:grpSpPr>
        <p:sp>
          <p:nvSpPr>
            <p:cNvPr id="24592" name="Freeform 348"/>
            <p:cNvSpPr>
              <a:spLocks noChangeArrowheads="1"/>
            </p:cNvSpPr>
            <p:nvPr/>
          </p:nvSpPr>
          <p:spPr bwMode="auto">
            <a:xfrm>
              <a:off x="0" y="71438"/>
              <a:ext cx="311150" cy="222250"/>
            </a:xfrm>
            <a:custGeom>
              <a:gdLst>
                <a:gd fmla="*/ 311150 w 83" name="T0"/>
                <a:gd fmla="*/ 113008 h 59" name="T1"/>
                <a:gd fmla="*/ 303652 w 83" name="T2"/>
                <a:gd fmla="*/ 97941 h 59" name="T3"/>
                <a:gd fmla="*/ 176193 w 83" name="T4"/>
                <a:gd fmla="*/ 3767 h 59" name="T5"/>
                <a:gd fmla="*/ 161198 w 83" name="T6"/>
                <a:gd fmla="*/ 3767 h 59" name="T7"/>
                <a:gd fmla="*/ 149952 w 83" name="T8"/>
                <a:gd fmla="*/ 18835 h 59" name="T9"/>
                <a:gd fmla="*/ 149952 w 83" name="T10"/>
                <a:gd fmla="*/ 75339 h 59" name="T11"/>
                <a:gd fmla="*/ 37488 w 83" name="T12"/>
                <a:gd fmla="*/ 75339 h 59" name="T13"/>
                <a:gd fmla="*/ 0 w 83" name="T14"/>
                <a:gd fmla="*/ 113008 h 59" name="T15"/>
                <a:gd fmla="*/ 37488 w 83" name="T16"/>
                <a:gd fmla="*/ 146911 h 59" name="T17"/>
                <a:gd fmla="*/ 149952 w 83" name="T18"/>
                <a:gd fmla="*/ 146911 h 59" name="T19"/>
                <a:gd fmla="*/ 149952 w 83" name="T20"/>
                <a:gd fmla="*/ 207182 h 59" name="T21"/>
                <a:gd fmla="*/ 161198 w 83" name="T22"/>
                <a:gd fmla="*/ 218483 h 59" name="T23"/>
                <a:gd fmla="*/ 164947 w 83" name="T24"/>
                <a:gd fmla="*/ 222250 h 59" name="T25"/>
                <a:gd fmla="*/ 176193 w 83" name="T26"/>
                <a:gd fmla="*/ 218483 h 59" name="T27"/>
                <a:gd fmla="*/ 303652 w 83" name="T28"/>
                <a:gd fmla="*/ 124309 h 59" name="T29"/>
                <a:gd fmla="*/ 311150 w 83" name="T30"/>
                <a:gd fmla="*/ 113008 h 59"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83" name="T48"/>
                <a:gd fmla="*/ 0 h 59" name="T49"/>
                <a:gd fmla="*/ 83 w 83" name="T50"/>
                <a:gd fmla="*/ 59 h 59"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59" w="83">
                  <a:moveTo>
                    <a:pt x="83" y="30"/>
                  </a:moveTo>
                  <a:cubicBezTo>
                    <a:pt x="83" y="28"/>
                    <a:pt x="82" y="27"/>
                    <a:pt x="81" y="26"/>
                  </a:cubicBezTo>
                  <a:cubicBezTo>
                    <a:pt x="47" y="1"/>
                    <a:pt x="47" y="1"/>
                    <a:pt x="47" y="1"/>
                  </a:cubicBezTo>
                  <a:cubicBezTo>
                    <a:pt x="46" y="0"/>
                    <a:pt x="44" y="0"/>
                    <a:pt x="43" y="1"/>
                  </a:cubicBezTo>
                  <a:cubicBezTo>
                    <a:pt x="41" y="2"/>
                    <a:pt x="40" y="3"/>
                    <a:pt x="40" y="5"/>
                  </a:cubicBezTo>
                  <a:cubicBezTo>
                    <a:pt x="40" y="20"/>
                    <a:pt x="40" y="20"/>
                    <a:pt x="40" y="20"/>
                  </a:cubicBezTo>
                  <a:cubicBezTo>
                    <a:pt x="10" y="20"/>
                    <a:pt x="10" y="20"/>
                    <a:pt x="10" y="20"/>
                  </a:cubicBezTo>
                  <a:cubicBezTo>
                    <a:pt x="5" y="20"/>
                    <a:pt x="0" y="24"/>
                    <a:pt x="0" y="30"/>
                  </a:cubicBezTo>
                  <a:cubicBezTo>
                    <a:pt x="0" y="35"/>
                    <a:pt x="5" y="39"/>
                    <a:pt x="10" y="39"/>
                  </a:cubicBezTo>
                  <a:cubicBezTo>
                    <a:pt x="40" y="39"/>
                    <a:pt x="40" y="39"/>
                    <a:pt x="40" y="39"/>
                  </a:cubicBezTo>
                  <a:cubicBezTo>
                    <a:pt x="40" y="55"/>
                    <a:pt x="40" y="55"/>
                    <a:pt x="40" y="55"/>
                  </a:cubicBezTo>
                  <a:cubicBezTo>
                    <a:pt x="40" y="56"/>
                    <a:pt x="41" y="58"/>
                    <a:pt x="43" y="58"/>
                  </a:cubicBezTo>
                  <a:cubicBezTo>
                    <a:pt x="43" y="59"/>
                    <a:pt x="44" y="59"/>
                    <a:pt x="44" y="59"/>
                  </a:cubicBezTo>
                  <a:cubicBezTo>
                    <a:pt x="45" y="59"/>
                    <a:pt x="46" y="59"/>
                    <a:pt x="47" y="58"/>
                  </a:cubicBezTo>
                  <a:cubicBezTo>
                    <a:pt x="81" y="33"/>
                    <a:pt x="81" y="33"/>
                    <a:pt x="81" y="33"/>
                  </a:cubicBezTo>
                  <a:cubicBezTo>
                    <a:pt x="82" y="32"/>
                    <a:pt x="83" y="31"/>
                    <a:pt x="83" y="3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4593" name="Freeform 349"/>
            <p:cNvSpPr>
              <a:spLocks noChangeArrowheads="1"/>
            </p:cNvSpPr>
            <p:nvPr/>
          </p:nvSpPr>
          <p:spPr bwMode="auto">
            <a:xfrm>
              <a:off x="352425" y="0"/>
              <a:ext cx="250825" cy="327025"/>
            </a:xfrm>
            <a:custGeom>
              <a:gdLst>
                <a:gd fmla="*/ 0 w 67" name="T0"/>
                <a:gd fmla="*/ 187945 h 87" name="T1"/>
                <a:gd fmla="*/ 22462 w 67" name="T2"/>
                <a:gd fmla="*/ 210499 h 87" name="T3"/>
                <a:gd fmla="*/ 22462 w 67" name="T4"/>
                <a:gd fmla="*/ 210499 h 87" name="T5"/>
                <a:gd fmla="*/ 127284 w 67" name="T6"/>
                <a:gd fmla="*/ 327025 h 87" name="T7"/>
                <a:gd fmla="*/ 228363 w 67" name="T8"/>
                <a:gd fmla="*/ 210499 h 87" name="T9"/>
                <a:gd fmla="*/ 232107 w 67" name="T10"/>
                <a:gd fmla="*/ 210499 h 87" name="T11"/>
                <a:gd fmla="*/ 250825 w 67" name="T12"/>
                <a:gd fmla="*/ 187945 h 87" name="T13"/>
                <a:gd fmla="*/ 239594 w 67" name="T14"/>
                <a:gd fmla="*/ 169151 h 87" name="T15"/>
                <a:gd fmla="*/ 243338 w 67" name="T16"/>
                <a:gd fmla="*/ 127803 h 87" name="T17"/>
                <a:gd fmla="*/ 127284 w 67" name="T18"/>
                <a:gd fmla="*/ 0 h 87" name="T19"/>
                <a:gd fmla="*/ 7487 w 67" name="T20"/>
                <a:gd fmla="*/ 127803 h 87" name="T21"/>
                <a:gd fmla="*/ 11231 w 67" name="T22"/>
                <a:gd fmla="*/ 169151 h 87" name="T23"/>
                <a:gd fmla="*/ 0 w 67" name="T24"/>
                <a:gd fmla="*/ 187945 h 87"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67" name="T39"/>
                <a:gd fmla="*/ 0 h 87" name="T40"/>
                <a:gd fmla="*/ 67 w 67" name="T41"/>
                <a:gd fmla="*/ 87 h 87"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87" w="67">
                  <a:moveTo>
                    <a:pt x="0" y="50"/>
                  </a:moveTo>
                  <a:cubicBezTo>
                    <a:pt x="0" y="54"/>
                    <a:pt x="3" y="56"/>
                    <a:pt x="6" y="56"/>
                  </a:cubicBezTo>
                  <a:cubicBezTo>
                    <a:pt x="6" y="56"/>
                    <a:pt x="6" y="56"/>
                    <a:pt x="6" y="56"/>
                  </a:cubicBezTo>
                  <a:cubicBezTo>
                    <a:pt x="7" y="71"/>
                    <a:pt x="19" y="87"/>
                    <a:pt x="34" y="87"/>
                  </a:cubicBezTo>
                  <a:cubicBezTo>
                    <a:pt x="48" y="87"/>
                    <a:pt x="60" y="71"/>
                    <a:pt x="61" y="56"/>
                  </a:cubicBezTo>
                  <a:cubicBezTo>
                    <a:pt x="61" y="56"/>
                    <a:pt x="61" y="56"/>
                    <a:pt x="62" y="56"/>
                  </a:cubicBezTo>
                  <a:cubicBezTo>
                    <a:pt x="65" y="56"/>
                    <a:pt x="67" y="54"/>
                    <a:pt x="67" y="50"/>
                  </a:cubicBezTo>
                  <a:cubicBezTo>
                    <a:pt x="67" y="48"/>
                    <a:pt x="66" y="46"/>
                    <a:pt x="64" y="45"/>
                  </a:cubicBezTo>
                  <a:cubicBezTo>
                    <a:pt x="65" y="42"/>
                    <a:pt x="65" y="38"/>
                    <a:pt x="65" y="34"/>
                  </a:cubicBezTo>
                  <a:cubicBezTo>
                    <a:pt x="65" y="16"/>
                    <a:pt x="51" y="0"/>
                    <a:pt x="34" y="0"/>
                  </a:cubicBezTo>
                  <a:cubicBezTo>
                    <a:pt x="16" y="0"/>
                    <a:pt x="2" y="16"/>
                    <a:pt x="2" y="34"/>
                  </a:cubicBezTo>
                  <a:cubicBezTo>
                    <a:pt x="2" y="38"/>
                    <a:pt x="2" y="42"/>
                    <a:pt x="3" y="45"/>
                  </a:cubicBezTo>
                  <a:cubicBezTo>
                    <a:pt x="2" y="46"/>
                    <a:pt x="0" y="48"/>
                    <a:pt x="0" y="5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4594" name="Freeform 350"/>
            <p:cNvSpPr>
              <a:spLocks noChangeArrowheads="1"/>
            </p:cNvSpPr>
            <p:nvPr/>
          </p:nvSpPr>
          <p:spPr bwMode="auto">
            <a:xfrm>
              <a:off x="214313" y="360363"/>
              <a:ext cx="528638" cy="157163"/>
            </a:xfrm>
            <a:custGeom>
              <a:gdLst>
                <a:gd fmla="*/ 524889 w 141" name="T0"/>
                <a:gd fmla="*/ 97291 h 42" name="T1"/>
                <a:gd fmla="*/ 352425 w 141" name="T2"/>
                <a:gd fmla="*/ 0 h 42" name="T3"/>
                <a:gd fmla="*/ 348676 w 141" name="T4"/>
                <a:gd fmla="*/ 0 h 42" name="T5"/>
                <a:gd fmla="*/ 341178 w 141" name="T6"/>
                <a:gd fmla="*/ 0 h 42" name="T7"/>
                <a:gd fmla="*/ 337428 w 141" name="T8"/>
                <a:gd fmla="*/ 0 h 42" name="T9"/>
                <a:gd fmla="*/ 266194 w 141" name="T10"/>
                <a:gd fmla="*/ 18710 h 42" name="T11"/>
                <a:gd fmla="*/ 191209 w 141" name="T12"/>
                <a:gd fmla="*/ 0 h 42" name="T13"/>
                <a:gd fmla="*/ 187460 w 141" name="T14"/>
                <a:gd fmla="*/ 0 h 42" name="T15"/>
                <a:gd fmla="*/ 183711 w 141" name="T16"/>
                <a:gd fmla="*/ 0 h 42" name="T17"/>
                <a:gd fmla="*/ 179962 w 141" name="T18"/>
                <a:gd fmla="*/ 0 h 42" name="T19"/>
                <a:gd fmla="*/ 3749 w 141" name="T20"/>
                <a:gd fmla="*/ 97291 h 42" name="T21"/>
                <a:gd fmla="*/ 0 w 141" name="T22"/>
                <a:gd fmla="*/ 104775 h 42" name="T23"/>
                <a:gd fmla="*/ 0 w 141" name="T24"/>
                <a:gd fmla="*/ 145937 h 42" name="T25"/>
                <a:gd fmla="*/ 11248 w 141" name="T26"/>
                <a:gd fmla="*/ 157163 h 42" name="T27"/>
                <a:gd fmla="*/ 517390 w 141" name="T28"/>
                <a:gd fmla="*/ 157163 h 42" name="T29"/>
                <a:gd fmla="*/ 528638 w 141" name="T30"/>
                <a:gd fmla="*/ 145937 h 42" name="T31"/>
                <a:gd fmla="*/ 528638 w 141" name="T32"/>
                <a:gd fmla="*/ 104775 h 42" name="T33"/>
                <a:gd fmla="*/ 524889 w 141" name="T34"/>
                <a:gd fmla="*/ 97291 h 42"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41" name="T54"/>
                <a:gd fmla="*/ 0 h 42" name="T55"/>
                <a:gd fmla="*/ 141 w 141" name="T56"/>
                <a:gd fmla="*/ 42 h 42"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42" w="141">
                  <a:moveTo>
                    <a:pt x="140" y="26"/>
                  </a:moveTo>
                  <a:cubicBezTo>
                    <a:pt x="127" y="13"/>
                    <a:pt x="111" y="4"/>
                    <a:pt x="94" y="0"/>
                  </a:cubicBezTo>
                  <a:cubicBezTo>
                    <a:pt x="94" y="0"/>
                    <a:pt x="93" y="0"/>
                    <a:pt x="93" y="0"/>
                  </a:cubicBezTo>
                  <a:cubicBezTo>
                    <a:pt x="91" y="0"/>
                    <a:pt x="91" y="0"/>
                    <a:pt x="91" y="0"/>
                  </a:cubicBezTo>
                  <a:cubicBezTo>
                    <a:pt x="91" y="0"/>
                    <a:pt x="90" y="0"/>
                    <a:pt x="90" y="0"/>
                  </a:cubicBezTo>
                  <a:cubicBezTo>
                    <a:pt x="85" y="3"/>
                    <a:pt x="78" y="5"/>
                    <a:pt x="71" y="5"/>
                  </a:cubicBezTo>
                  <a:cubicBezTo>
                    <a:pt x="63" y="5"/>
                    <a:pt x="56" y="3"/>
                    <a:pt x="51" y="0"/>
                  </a:cubicBezTo>
                  <a:cubicBezTo>
                    <a:pt x="51" y="0"/>
                    <a:pt x="50" y="0"/>
                    <a:pt x="50" y="0"/>
                  </a:cubicBezTo>
                  <a:cubicBezTo>
                    <a:pt x="49" y="0"/>
                    <a:pt x="49" y="0"/>
                    <a:pt x="49" y="0"/>
                  </a:cubicBezTo>
                  <a:cubicBezTo>
                    <a:pt x="48" y="0"/>
                    <a:pt x="48" y="0"/>
                    <a:pt x="48" y="0"/>
                  </a:cubicBezTo>
                  <a:cubicBezTo>
                    <a:pt x="30" y="4"/>
                    <a:pt x="14" y="13"/>
                    <a:pt x="1" y="26"/>
                  </a:cubicBezTo>
                  <a:cubicBezTo>
                    <a:pt x="0" y="27"/>
                    <a:pt x="0" y="27"/>
                    <a:pt x="0" y="28"/>
                  </a:cubicBezTo>
                  <a:cubicBezTo>
                    <a:pt x="0" y="39"/>
                    <a:pt x="0" y="39"/>
                    <a:pt x="0" y="39"/>
                  </a:cubicBezTo>
                  <a:cubicBezTo>
                    <a:pt x="0" y="40"/>
                    <a:pt x="1" y="42"/>
                    <a:pt x="3" y="42"/>
                  </a:cubicBezTo>
                  <a:cubicBezTo>
                    <a:pt x="138" y="42"/>
                    <a:pt x="138" y="42"/>
                    <a:pt x="138" y="42"/>
                  </a:cubicBezTo>
                  <a:cubicBezTo>
                    <a:pt x="140" y="42"/>
                    <a:pt x="141" y="40"/>
                    <a:pt x="141" y="39"/>
                  </a:cubicBezTo>
                  <a:cubicBezTo>
                    <a:pt x="141" y="28"/>
                    <a:pt x="141" y="28"/>
                    <a:pt x="141" y="28"/>
                  </a:cubicBezTo>
                  <a:cubicBezTo>
                    <a:pt x="141" y="27"/>
                    <a:pt x="141" y="27"/>
                    <a:pt x="140" y="26"/>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602"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03"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5604" name="Group 4"/>
          <p:cNvGrpSpPr/>
          <p:nvPr/>
        </p:nvGrpSpPr>
        <p:grpSpPr>
          <a:xfrm>
            <a:off x="0" y="6734175"/>
            <a:ext cx="12192000" cy="138113"/>
            <a:chExt cx="12231884" cy="334101"/>
          </a:xfrm>
        </p:grpSpPr>
        <p:sp>
          <p:nvSpPr>
            <p:cNvPr id="25635"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36"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37"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38"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39"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5605" name="椭圆 5"/>
          <p:cNvSpPr>
            <a:spLocks noChangeArrowheads="1"/>
          </p:cNvSpPr>
          <p:nvPr/>
        </p:nvSpPr>
        <p:spPr bwMode="auto">
          <a:xfrm>
            <a:off x="1838325" y="2492375"/>
            <a:ext cx="225425" cy="225425"/>
          </a:xfrm>
          <a:prstGeom prst="ellipse">
            <a:avLst/>
          </a:prstGeom>
          <a:solidFill>
            <a:srgbClr val="2E3740"/>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06" name="椭圆 6"/>
          <p:cNvSpPr>
            <a:spLocks noChangeArrowheads="1"/>
          </p:cNvSpPr>
          <p:nvPr/>
        </p:nvSpPr>
        <p:spPr bwMode="auto">
          <a:xfrm>
            <a:off x="1995488" y="2176463"/>
            <a:ext cx="225425" cy="225425"/>
          </a:xfrm>
          <a:prstGeom prst="ellipse">
            <a:avLst/>
          </a:prstGeom>
          <a:solidFill>
            <a:srgbClr val="ED4989"/>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07" name="椭圆 7"/>
          <p:cNvSpPr>
            <a:spLocks noChangeArrowheads="1"/>
          </p:cNvSpPr>
          <p:nvPr/>
        </p:nvSpPr>
        <p:spPr bwMode="auto">
          <a:xfrm>
            <a:off x="2374900" y="2239963"/>
            <a:ext cx="354013" cy="354012"/>
          </a:xfrm>
          <a:prstGeom prst="ellipse">
            <a:avLst/>
          </a:prstGeom>
          <a:solidFill>
            <a:srgbClr val="26B7CC"/>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08" name="椭圆 8"/>
          <p:cNvSpPr>
            <a:spLocks noChangeArrowheads="1"/>
          </p:cNvSpPr>
          <p:nvPr/>
        </p:nvSpPr>
        <p:spPr bwMode="auto">
          <a:xfrm>
            <a:off x="2690813" y="1892300"/>
            <a:ext cx="225425" cy="225425"/>
          </a:xfrm>
          <a:prstGeom prst="ellipse">
            <a:avLst/>
          </a:prstGeom>
          <a:solidFill>
            <a:srgbClr val="5B9BD5"/>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09" name="椭圆 9"/>
          <p:cNvSpPr>
            <a:spLocks noChangeArrowheads="1"/>
          </p:cNvSpPr>
          <p:nvPr/>
        </p:nvSpPr>
        <p:spPr bwMode="auto">
          <a:xfrm>
            <a:off x="3100388" y="1766888"/>
            <a:ext cx="225425" cy="225425"/>
          </a:xfrm>
          <a:prstGeom prst="ellipse">
            <a:avLst/>
          </a:prstGeom>
          <a:solidFill>
            <a:srgbClr val="F6C6D5"/>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0" name="椭圆 10"/>
          <p:cNvSpPr>
            <a:spLocks noChangeArrowheads="1"/>
          </p:cNvSpPr>
          <p:nvPr/>
        </p:nvSpPr>
        <p:spPr bwMode="auto">
          <a:xfrm>
            <a:off x="3606800" y="1987550"/>
            <a:ext cx="225425" cy="225425"/>
          </a:xfrm>
          <a:prstGeom prst="ellipse">
            <a:avLst/>
          </a:prstGeom>
          <a:solidFill>
            <a:srgbClr val="2E3740"/>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1" name="椭圆 11"/>
          <p:cNvSpPr>
            <a:spLocks noChangeArrowheads="1"/>
          </p:cNvSpPr>
          <p:nvPr/>
        </p:nvSpPr>
        <p:spPr bwMode="auto">
          <a:xfrm>
            <a:off x="3921125" y="2144713"/>
            <a:ext cx="355600" cy="354012"/>
          </a:xfrm>
          <a:prstGeom prst="ellipse">
            <a:avLst/>
          </a:prstGeom>
          <a:solidFill>
            <a:srgbClr val="F6C6D5"/>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2" name="椭圆 12"/>
          <p:cNvSpPr>
            <a:spLocks noChangeArrowheads="1"/>
          </p:cNvSpPr>
          <p:nvPr/>
        </p:nvSpPr>
        <p:spPr bwMode="auto">
          <a:xfrm>
            <a:off x="4364038" y="2492375"/>
            <a:ext cx="225425" cy="225425"/>
          </a:xfrm>
          <a:prstGeom prst="ellipse">
            <a:avLst/>
          </a:prstGeom>
          <a:solidFill>
            <a:srgbClr val="26B7CC"/>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3" name="椭圆 13"/>
          <p:cNvSpPr>
            <a:spLocks noChangeArrowheads="1"/>
          </p:cNvSpPr>
          <p:nvPr/>
        </p:nvSpPr>
        <p:spPr bwMode="auto">
          <a:xfrm>
            <a:off x="4552950" y="2840038"/>
            <a:ext cx="225425" cy="225425"/>
          </a:xfrm>
          <a:prstGeom prst="ellipse">
            <a:avLst/>
          </a:prstGeom>
          <a:solidFill>
            <a:srgbClr val="2E3740"/>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4" name="椭圆 14"/>
          <p:cNvSpPr>
            <a:spLocks noChangeArrowheads="1"/>
          </p:cNvSpPr>
          <p:nvPr/>
        </p:nvSpPr>
        <p:spPr bwMode="auto">
          <a:xfrm>
            <a:off x="2911475" y="2176463"/>
            <a:ext cx="579438" cy="579437"/>
          </a:xfrm>
          <a:prstGeom prst="ellipse">
            <a:avLst/>
          </a:prstGeom>
          <a:solidFill>
            <a:srgbClr val="ED4989"/>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5" name="椭圆 15"/>
          <p:cNvSpPr>
            <a:spLocks noChangeArrowheads="1"/>
          </p:cNvSpPr>
          <p:nvPr/>
        </p:nvSpPr>
        <p:spPr bwMode="auto">
          <a:xfrm>
            <a:off x="1679575" y="3376613"/>
            <a:ext cx="225425" cy="225425"/>
          </a:xfrm>
          <a:prstGeom prst="ellipse">
            <a:avLst/>
          </a:prstGeom>
          <a:solidFill>
            <a:srgbClr val="26B7CC"/>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6" name="椭圆 16"/>
          <p:cNvSpPr>
            <a:spLocks noChangeArrowheads="1"/>
          </p:cNvSpPr>
          <p:nvPr/>
        </p:nvSpPr>
        <p:spPr bwMode="auto">
          <a:xfrm>
            <a:off x="1870075" y="3660775"/>
            <a:ext cx="354013" cy="354013"/>
          </a:xfrm>
          <a:prstGeom prst="ellipse">
            <a:avLst/>
          </a:prstGeom>
          <a:solidFill>
            <a:srgbClr val="F6C6D5"/>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7" name="椭圆 17"/>
          <p:cNvSpPr>
            <a:spLocks noChangeArrowheads="1"/>
          </p:cNvSpPr>
          <p:nvPr/>
        </p:nvSpPr>
        <p:spPr bwMode="auto">
          <a:xfrm>
            <a:off x="2343150" y="3913188"/>
            <a:ext cx="515938" cy="515937"/>
          </a:xfrm>
          <a:prstGeom prst="ellipse">
            <a:avLst/>
          </a:prstGeom>
          <a:solidFill>
            <a:srgbClr val="2E3740"/>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8" name="椭圆 18"/>
          <p:cNvSpPr>
            <a:spLocks noChangeArrowheads="1"/>
          </p:cNvSpPr>
          <p:nvPr/>
        </p:nvSpPr>
        <p:spPr bwMode="auto">
          <a:xfrm>
            <a:off x="3006725" y="4322763"/>
            <a:ext cx="225425" cy="225425"/>
          </a:xfrm>
          <a:prstGeom prst="ellipse">
            <a:avLst/>
          </a:prstGeom>
          <a:solidFill>
            <a:srgbClr val="5B9BD5"/>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19" name="椭圆 19"/>
          <p:cNvSpPr>
            <a:spLocks noChangeArrowheads="1"/>
          </p:cNvSpPr>
          <p:nvPr/>
        </p:nvSpPr>
        <p:spPr bwMode="auto">
          <a:xfrm>
            <a:off x="3132138" y="3913188"/>
            <a:ext cx="354012" cy="354012"/>
          </a:xfrm>
          <a:prstGeom prst="ellipse">
            <a:avLst/>
          </a:prstGeom>
          <a:solidFill>
            <a:srgbClr val="26B7CC"/>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0" name="椭圆 20"/>
          <p:cNvSpPr>
            <a:spLocks noChangeArrowheads="1"/>
          </p:cNvSpPr>
          <p:nvPr/>
        </p:nvSpPr>
        <p:spPr bwMode="auto">
          <a:xfrm>
            <a:off x="3448050" y="4354513"/>
            <a:ext cx="225425" cy="225425"/>
          </a:xfrm>
          <a:prstGeom prst="ellipse">
            <a:avLst/>
          </a:prstGeom>
          <a:solidFill>
            <a:srgbClr val="2E3740"/>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1" name="椭圆 21"/>
          <p:cNvSpPr>
            <a:spLocks noChangeArrowheads="1"/>
          </p:cNvSpPr>
          <p:nvPr/>
        </p:nvSpPr>
        <p:spPr bwMode="auto">
          <a:xfrm>
            <a:off x="3732213" y="3849688"/>
            <a:ext cx="515937" cy="515937"/>
          </a:xfrm>
          <a:prstGeom prst="ellipse">
            <a:avLst/>
          </a:prstGeom>
          <a:solidFill>
            <a:srgbClr val="ED4989"/>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2" name="椭圆 22"/>
          <p:cNvSpPr>
            <a:spLocks noChangeArrowheads="1"/>
          </p:cNvSpPr>
          <p:nvPr/>
        </p:nvSpPr>
        <p:spPr bwMode="auto">
          <a:xfrm>
            <a:off x="4425950" y="3724275"/>
            <a:ext cx="355600" cy="354013"/>
          </a:xfrm>
          <a:prstGeom prst="ellipse">
            <a:avLst/>
          </a:prstGeom>
          <a:solidFill>
            <a:srgbClr val="26B7CC"/>
          </a:solidFill>
          <a:ln w="12700">
            <a:solidFill>
              <a:srgbClr val="FFFFFF"/>
            </a:solidFill>
            <a:round/>
          </a:ln>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3" name="燕尾形 23"/>
          <p:cNvSpPr>
            <a:spLocks noChangeArrowheads="1"/>
          </p:cNvSpPr>
          <p:nvPr/>
        </p:nvSpPr>
        <p:spPr bwMode="auto">
          <a:xfrm>
            <a:off x="4781550" y="2238375"/>
            <a:ext cx="1039813" cy="1987550"/>
          </a:xfrm>
          <a:prstGeom prst="chevron">
            <a:avLst>
              <a:gd fmla="val 62306" name="adj"/>
            </a:avLst>
          </a:prstGeom>
          <a:solidFill>
            <a:srgbClr val="2E3740"/>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4" name="燕尾形 24"/>
          <p:cNvSpPr>
            <a:spLocks noChangeArrowheads="1"/>
          </p:cNvSpPr>
          <p:nvPr/>
        </p:nvSpPr>
        <p:spPr bwMode="auto">
          <a:xfrm>
            <a:off x="5632450" y="2238375"/>
            <a:ext cx="1041400" cy="1987550"/>
          </a:xfrm>
          <a:prstGeom prst="chevron">
            <a:avLst>
              <a:gd fmla="val 62306" name="adj"/>
            </a:avLst>
          </a:prstGeom>
          <a:solidFill>
            <a:srgbClr val="ED4989"/>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5625" name="任意多边形 27"/>
          <p:cNvSpPr>
            <a:spLocks noChangeArrowheads="1"/>
          </p:cNvSpPr>
          <p:nvPr/>
        </p:nvSpPr>
        <p:spPr bwMode="auto">
          <a:xfrm>
            <a:off x="7110413" y="2295525"/>
            <a:ext cx="3379787" cy="2333625"/>
          </a:xfrm>
          <a:custGeom>
            <a:gdLst>
              <a:gd fmla="*/ 3379787 w 3243492" name="T0"/>
              <a:gd fmla="*/ 0 h 2240066" name="T1"/>
              <a:gd fmla="*/ 3379787 w 3243492" name="T2"/>
              <a:gd fmla="*/ 1838098 h 2240066" name="T3"/>
              <a:gd fmla="*/ 2469744 w 3243492" name="T4"/>
              <a:gd fmla="*/ 1838098 h 2240066" name="T5"/>
              <a:gd fmla="*/ 2482313 w 3243492" name="T6"/>
              <a:gd fmla="*/ 2333625 h 2240066" name="T7"/>
              <a:gd fmla="*/ 1938192 w 3243492" name="T8"/>
              <a:gd fmla="*/ 1838098 h 2240066" name="T9"/>
              <a:gd fmla="*/ 0 w 3243492" name="T10"/>
              <a:gd fmla="*/ 1838098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5626" name="矩形 29"/>
          <p:cNvSpPr>
            <a:spLocks noChangeArrowheads="1"/>
          </p:cNvSpPr>
          <p:nvPr/>
        </p:nvSpPr>
        <p:spPr bwMode="auto">
          <a:xfrm>
            <a:off x="2060575" y="3051175"/>
            <a:ext cx="2318067"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a:solidFill>
                  <a:srgbClr val="2E3740"/>
                </a:solidFill>
                <a:latin charset="0" panose="020f0502020204030204" pitchFamily="34" typeface="Calibri"/>
                <a:sym charset="-122" panose="02010600030101010101" pitchFamily="2" typeface="宋体"/>
              </a:rPr>
              <a:t>SED DIAM NONUMMY</a:t>
            </a:r>
          </a:p>
        </p:txBody>
      </p:sp>
      <p:sp>
        <p:nvSpPr>
          <p:cNvPr id="25627" name="矩形 30"/>
          <p:cNvSpPr>
            <a:spLocks noChangeArrowheads="1"/>
          </p:cNvSpPr>
          <p:nvPr/>
        </p:nvSpPr>
        <p:spPr bwMode="auto">
          <a:xfrm>
            <a:off x="7637464" y="3330575"/>
            <a:ext cx="234604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sz="2400">
                <a:solidFill>
                  <a:srgbClr val="EFE9EB"/>
                </a:solidFill>
                <a:latin charset="0" panose="020f0502020204030204" pitchFamily="34" typeface="Calibri"/>
                <a:sym charset="-122" panose="02010600030101010101" pitchFamily="2" typeface="宋体"/>
              </a:rPr>
              <a:t>DOLOR SIT AMET</a:t>
            </a:r>
          </a:p>
        </p:txBody>
      </p:sp>
      <p:sp>
        <p:nvSpPr>
          <p:cNvPr id="25628" name="矩形 31"/>
          <p:cNvSpPr>
            <a:spLocks noChangeArrowheads="1"/>
          </p:cNvSpPr>
          <p:nvPr/>
        </p:nvSpPr>
        <p:spPr bwMode="auto">
          <a:xfrm>
            <a:off x="7043739" y="4616450"/>
            <a:ext cx="3589337"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6B7CC"/>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6B7CC"/>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grpSp>
        <p:nvGrpSpPr>
          <p:cNvPr id="25629" name="Group 34"/>
          <p:cNvGrpSpPr/>
          <p:nvPr/>
        </p:nvGrpSpPr>
        <p:grpSpPr>
          <a:xfrm>
            <a:off x="8437563" y="2665413"/>
            <a:ext cx="750887" cy="603250"/>
            <a:chExt cx="750888" cy="603250"/>
          </a:xfrm>
        </p:grpSpPr>
        <p:sp>
          <p:nvSpPr>
            <p:cNvPr id="25630" name="Freeform 926"/>
            <p:cNvSpPr>
              <a:spLocks noChangeArrowheads="1"/>
            </p:cNvSpPr>
            <p:nvPr/>
          </p:nvSpPr>
          <p:spPr bwMode="auto">
            <a:xfrm>
              <a:off x="469900" y="0"/>
              <a:ext cx="160338" cy="430213"/>
            </a:xfrm>
            <a:custGeom>
              <a:gdLst>
                <a:gd fmla="*/ 7458 w 43" name="T0"/>
                <a:gd fmla="*/ 430213 h 115" name="T1"/>
                <a:gd fmla="*/ 11186 w 43" name="T2"/>
                <a:gd fmla="*/ 430213 h 115" name="T3"/>
                <a:gd fmla="*/ 11186 w 43" name="T4"/>
                <a:gd fmla="*/ 430213 h 115" name="T5"/>
                <a:gd fmla="*/ 11186 w 43" name="T6"/>
                <a:gd fmla="*/ 430213 h 115" name="T7"/>
                <a:gd fmla="*/ 14915 w 43" name="T8"/>
                <a:gd fmla="*/ 430213 h 115" name="T9"/>
                <a:gd fmla="*/ 14915 w 43" name="T10"/>
                <a:gd fmla="*/ 430213 h 115" name="T11"/>
                <a:gd fmla="*/ 18644 w 43" name="T12"/>
                <a:gd fmla="*/ 426472 h 115" name="T13"/>
                <a:gd fmla="*/ 82033 w 43" name="T14"/>
                <a:gd fmla="*/ 366616 h 115" name="T15"/>
                <a:gd fmla="*/ 141694 w 43" name="T16"/>
                <a:gd fmla="*/ 426472 h 115" name="T17"/>
                <a:gd fmla="*/ 145423 w 43" name="T18"/>
                <a:gd fmla="*/ 430213 h 115" name="T19"/>
                <a:gd fmla="*/ 145423 w 43" name="T20"/>
                <a:gd fmla="*/ 430213 h 115" name="T21"/>
                <a:gd fmla="*/ 149152 w 43" name="T22"/>
                <a:gd fmla="*/ 430213 h 115" name="T23"/>
                <a:gd fmla="*/ 149152 w 43" name="T24"/>
                <a:gd fmla="*/ 430213 h 115" name="T25"/>
                <a:gd fmla="*/ 149152 w 43" name="T26"/>
                <a:gd fmla="*/ 430213 h 115" name="T27"/>
                <a:gd fmla="*/ 152880 w 43" name="T28"/>
                <a:gd fmla="*/ 430213 h 115" name="T29"/>
                <a:gd fmla="*/ 156609 w 43" name="T30"/>
                <a:gd fmla="*/ 426472 h 115" name="T31"/>
                <a:gd fmla="*/ 160338 w 43" name="T32"/>
                <a:gd fmla="*/ 418990 h 115" name="T33"/>
                <a:gd fmla="*/ 160338 w 43" name="T34"/>
                <a:gd fmla="*/ 101007 h 115" name="T35"/>
                <a:gd fmla="*/ 160338 w 43" name="T36"/>
                <a:gd fmla="*/ 48633 h 115" name="T37"/>
                <a:gd fmla="*/ 160338 w 43" name="T38"/>
                <a:gd fmla="*/ 11223 h 115" name="T39"/>
                <a:gd fmla="*/ 156609 w 43" name="T40"/>
                <a:gd fmla="*/ 3741 h 115" name="T41"/>
                <a:gd fmla="*/ 149152 w 43" name="T42"/>
                <a:gd fmla="*/ 0 h 115" name="T43"/>
                <a:gd fmla="*/ 11186 w 43" name="T44"/>
                <a:gd fmla="*/ 0 h 115" name="T45"/>
                <a:gd fmla="*/ 11186 w 43" name="T46"/>
                <a:gd fmla="*/ 0 h 115" name="T47"/>
                <a:gd fmla="*/ 7458 w 43" name="T48"/>
                <a:gd fmla="*/ 3741 h 115" name="T49"/>
                <a:gd fmla="*/ 7458 w 43" name="T50"/>
                <a:gd fmla="*/ 3741 h 115" name="T51"/>
                <a:gd fmla="*/ 0 w 43" name="T52"/>
                <a:gd fmla="*/ 11223 h 115" name="T53"/>
                <a:gd fmla="*/ 0 w 43" name="T54"/>
                <a:gd fmla="*/ 48633 h 115" name="T55"/>
                <a:gd fmla="*/ 0 w 43" name="T56"/>
                <a:gd fmla="*/ 101007 h 115" name="T57"/>
                <a:gd fmla="*/ 0 w 43" name="T58"/>
                <a:gd fmla="*/ 418990 h 115" name="T59"/>
                <a:gd fmla="*/ 7458 w 43" name="T60"/>
                <a:gd fmla="*/ 430213 h 115"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43" name="T93"/>
                <a:gd fmla="*/ 0 h 115" name="T94"/>
                <a:gd fmla="*/ 43 w 43" name="T95"/>
                <a:gd fmla="*/ 115 h 115"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115" w="43">
                  <a:moveTo>
                    <a:pt x="2" y="115"/>
                  </a:moveTo>
                  <a:cubicBezTo>
                    <a:pt x="2" y="115"/>
                    <a:pt x="2" y="115"/>
                    <a:pt x="3" y="115"/>
                  </a:cubicBezTo>
                  <a:cubicBezTo>
                    <a:pt x="3" y="115"/>
                    <a:pt x="3" y="115"/>
                    <a:pt x="3" y="115"/>
                  </a:cubicBezTo>
                  <a:cubicBezTo>
                    <a:pt x="3" y="115"/>
                    <a:pt x="3" y="115"/>
                    <a:pt x="3" y="115"/>
                  </a:cubicBezTo>
                  <a:cubicBezTo>
                    <a:pt x="3" y="115"/>
                    <a:pt x="4" y="115"/>
                    <a:pt x="4" y="115"/>
                  </a:cubicBezTo>
                  <a:cubicBezTo>
                    <a:pt x="4" y="115"/>
                    <a:pt x="4" y="115"/>
                    <a:pt x="4" y="115"/>
                  </a:cubicBezTo>
                  <a:cubicBezTo>
                    <a:pt x="4" y="115"/>
                    <a:pt x="5" y="114"/>
                    <a:pt x="5" y="114"/>
                  </a:cubicBezTo>
                  <a:cubicBezTo>
                    <a:pt x="22" y="98"/>
                    <a:pt x="22" y="98"/>
                    <a:pt x="22" y="98"/>
                  </a:cubicBezTo>
                  <a:cubicBezTo>
                    <a:pt x="38" y="114"/>
                    <a:pt x="38" y="114"/>
                    <a:pt x="38" y="114"/>
                  </a:cubicBezTo>
                  <a:cubicBezTo>
                    <a:pt x="38" y="114"/>
                    <a:pt x="39" y="115"/>
                    <a:pt x="39" y="115"/>
                  </a:cubicBezTo>
                  <a:cubicBezTo>
                    <a:pt x="39" y="115"/>
                    <a:pt x="39" y="115"/>
                    <a:pt x="39" y="115"/>
                  </a:cubicBezTo>
                  <a:cubicBezTo>
                    <a:pt x="40" y="115"/>
                    <a:pt x="40" y="115"/>
                    <a:pt x="40" y="115"/>
                  </a:cubicBezTo>
                  <a:cubicBezTo>
                    <a:pt x="40" y="115"/>
                    <a:pt x="40" y="115"/>
                    <a:pt x="40" y="115"/>
                  </a:cubicBezTo>
                  <a:cubicBezTo>
                    <a:pt x="40" y="115"/>
                    <a:pt x="40" y="115"/>
                    <a:pt x="40" y="115"/>
                  </a:cubicBezTo>
                  <a:cubicBezTo>
                    <a:pt x="41" y="115"/>
                    <a:pt x="41" y="115"/>
                    <a:pt x="41" y="115"/>
                  </a:cubicBezTo>
                  <a:cubicBezTo>
                    <a:pt x="42" y="115"/>
                    <a:pt x="42" y="114"/>
                    <a:pt x="42" y="114"/>
                  </a:cubicBezTo>
                  <a:cubicBezTo>
                    <a:pt x="43" y="114"/>
                    <a:pt x="43" y="113"/>
                    <a:pt x="43" y="112"/>
                  </a:cubicBezTo>
                  <a:cubicBezTo>
                    <a:pt x="43" y="27"/>
                    <a:pt x="43" y="27"/>
                    <a:pt x="43" y="27"/>
                  </a:cubicBezTo>
                  <a:cubicBezTo>
                    <a:pt x="43" y="13"/>
                    <a:pt x="43" y="13"/>
                    <a:pt x="43" y="13"/>
                  </a:cubicBezTo>
                  <a:cubicBezTo>
                    <a:pt x="43" y="3"/>
                    <a:pt x="43" y="3"/>
                    <a:pt x="43" y="3"/>
                  </a:cubicBezTo>
                  <a:cubicBezTo>
                    <a:pt x="43" y="3"/>
                    <a:pt x="43" y="2"/>
                    <a:pt x="42" y="1"/>
                  </a:cubicBezTo>
                  <a:cubicBezTo>
                    <a:pt x="42" y="1"/>
                    <a:pt x="41" y="0"/>
                    <a:pt x="40" y="0"/>
                  </a:cubicBezTo>
                  <a:cubicBezTo>
                    <a:pt x="3" y="0"/>
                    <a:pt x="3" y="0"/>
                    <a:pt x="3" y="0"/>
                  </a:cubicBezTo>
                  <a:cubicBezTo>
                    <a:pt x="3" y="0"/>
                    <a:pt x="3" y="0"/>
                    <a:pt x="3" y="0"/>
                  </a:cubicBezTo>
                  <a:cubicBezTo>
                    <a:pt x="3" y="0"/>
                    <a:pt x="2" y="0"/>
                    <a:pt x="2" y="1"/>
                  </a:cubicBezTo>
                  <a:cubicBezTo>
                    <a:pt x="2" y="1"/>
                    <a:pt x="2" y="1"/>
                    <a:pt x="2" y="1"/>
                  </a:cubicBezTo>
                  <a:cubicBezTo>
                    <a:pt x="1" y="1"/>
                    <a:pt x="0" y="2"/>
                    <a:pt x="0" y="3"/>
                  </a:cubicBezTo>
                  <a:cubicBezTo>
                    <a:pt x="0" y="13"/>
                    <a:pt x="0" y="13"/>
                    <a:pt x="0" y="13"/>
                  </a:cubicBezTo>
                  <a:cubicBezTo>
                    <a:pt x="0" y="27"/>
                    <a:pt x="0" y="27"/>
                    <a:pt x="0" y="27"/>
                  </a:cubicBezTo>
                  <a:cubicBezTo>
                    <a:pt x="0" y="112"/>
                    <a:pt x="0" y="112"/>
                    <a:pt x="0" y="112"/>
                  </a:cubicBezTo>
                  <a:cubicBezTo>
                    <a:pt x="0" y="113"/>
                    <a:pt x="1" y="114"/>
                    <a:pt x="2" y="115"/>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5631" name="Freeform 927"/>
            <p:cNvSpPr>
              <a:spLocks noChangeArrowheads="1"/>
            </p:cNvSpPr>
            <p:nvPr/>
          </p:nvSpPr>
          <p:spPr bwMode="auto">
            <a:xfrm>
              <a:off x="96838" y="220663"/>
              <a:ext cx="200025" cy="19050"/>
            </a:xfrm>
            <a:custGeom>
              <a:gdLst>
                <a:gd fmla="*/ 0 w 53" name="T0"/>
                <a:gd fmla="*/ 11430 h 5" name="T1"/>
                <a:gd fmla="*/ 11322 w 53" name="T2"/>
                <a:gd fmla="*/ 19050 h 5" name="T3"/>
                <a:gd fmla="*/ 188703 w 53" name="T4"/>
                <a:gd fmla="*/ 19050 h 5" name="T5"/>
                <a:gd fmla="*/ 200025 w 53" name="T6"/>
                <a:gd fmla="*/ 11430 h 5" name="T7"/>
                <a:gd fmla="*/ 188703 w 53" name="T8"/>
                <a:gd fmla="*/ 0 h 5" name="T9"/>
                <a:gd fmla="*/ 11322 w 53" name="T10"/>
                <a:gd fmla="*/ 0 h 5" name="T11"/>
                <a:gd fmla="*/ 0 w 53" name="T12"/>
                <a:gd fmla="*/ 1143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0" y="3"/>
                  </a:moveTo>
                  <a:cubicBezTo>
                    <a:pt x="0" y="4"/>
                    <a:pt x="2" y="5"/>
                    <a:pt x="3" y="5"/>
                  </a:cubicBezTo>
                  <a:cubicBezTo>
                    <a:pt x="50" y="5"/>
                    <a:pt x="50" y="5"/>
                    <a:pt x="50" y="5"/>
                  </a:cubicBezTo>
                  <a:cubicBezTo>
                    <a:pt x="52" y="5"/>
                    <a:pt x="53" y="4"/>
                    <a:pt x="53" y="3"/>
                  </a:cubicBezTo>
                  <a:cubicBezTo>
                    <a:pt x="53" y="1"/>
                    <a:pt x="52" y="0"/>
                    <a:pt x="50" y="0"/>
                  </a:cubicBezTo>
                  <a:cubicBezTo>
                    <a:pt x="3" y="0"/>
                    <a:pt x="3" y="0"/>
                    <a:pt x="3" y="0"/>
                  </a:cubicBezTo>
                  <a:cubicBezTo>
                    <a:pt x="2" y="0"/>
                    <a:pt x="0" y="1"/>
                    <a:pt x="0" y="3"/>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5632" name="Freeform 928"/>
            <p:cNvSpPr>
              <a:spLocks noChangeArrowheads="1"/>
            </p:cNvSpPr>
            <p:nvPr/>
          </p:nvSpPr>
          <p:spPr bwMode="auto">
            <a:xfrm>
              <a:off x="96838" y="306388"/>
              <a:ext cx="200025" cy="19050"/>
            </a:xfrm>
            <a:custGeom>
              <a:gdLst>
                <a:gd fmla="*/ 188703 w 53" name="T0"/>
                <a:gd fmla="*/ 0 h 5" name="T1"/>
                <a:gd fmla="*/ 11322 w 53" name="T2"/>
                <a:gd fmla="*/ 0 h 5" name="T3"/>
                <a:gd fmla="*/ 0 w 53" name="T4"/>
                <a:gd fmla="*/ 7620 h 5" name="T5"/>
                <a:gd fmla="*/ 11322 w 53" name="T6"/>
                <a:gd fmla="*/ 19050 h 5" name="T7"/>
                <a:gd fmla="*/ 188703 w 53" name="T8"/>
                <a:gd fmla="*/ 19050 h 5" name="T9"/>
                <a:gd fmla="*/ 200025 w 53" name="T10"/>
                <a:gd fmla="*/ 7620 h 5" name="T11"/>
                <a:gd fmla="*/ 188703 w 53" name="T12"/>
                <a:gd fmla="*/ 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50" y="0"/>
                  </a:moveTo>
                  <a:cubicBezTo>
                    <a:pt x="3" y="0"/>
                    <a:pt x="3" y="0"/>
                    <a:pt x="3" y="0"/>
                  </a:cubicBezTo>
                  <a:cubicBezTo>
                    <a:pt x="2" y="0"/>
                    <a:pt x="0" y="1"/>
                    <a:pt x="0" y="2"/>
                  </a:cubicBezTo>
                  <a:cubicBezTo>
                    <a:pt x="0" y="4"/>
                    <a:pt x="2" y="5"/>
                    <a:pt x="3" y="5"/>
                  </a:cubicBezTo>
                  <a:cubicBezTo>
                    <a:pt x="50" y="5"/>
                    <a:pt x="50" y="5"/>
                    <a:pt x="50" y="5"/>
                  </a:cubicBezTo>
                  <a:cubicBezTo>
                    <a:pt x="52" y="5"/>
                    <a:pt x="53" y="4"/>
                    <a:pt x="53" y="2"/>
                  </a:cubicBezTo>
                  <a:cubicBezTo>
                    <a:pt x="53" y="1"/>
                    <a:pt x="52" y="0"/>
                    <a:pt x="50" y="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5633" name="Freeform 929"/>
            <p:cNvSpPr>
              <a:spLocks noChangeArrowheads="1"/>
            </p:cNvSpPr>
            <p:nvPr/>
          </p:nvSpPr>
          <p:spPr bwMode="auto">
            <a:xfrm>
              <a:off x="96838" y="393700"/>
              <a:ext cx="200025" cy="19050"/>
            </a:xfrm>
            <a:custGeom>
              <a:gdLst>
                <a:gd fmla="*/ 188703 w 53" name="T0"/>
                <a:gd fmla="*/ 0 h 5" name="T1"/>
                <a:gd fmla="*/ 11322 w 53" name="T2"/>
                <a:gd fmla="*/ 0 h 5" name="T3"/>
                <a:gd fmla="*/ 0 w 53" name="T4"/>
                <a:gd fmla="*/ 7620 h 5" name="T5"/>
                <a:gd fmla="*/ 11322 w 53" name="T6"/>
                <a:gd fmla="*/ 19050 h 5" name="T7"/>
                <a:gd fmla="*/ 188703 w 53" name="T8"/>
                <a:gd fmla="*/ 19050 h 5" name="T9"/>
                <a:gd fmla="*/ 200025 w 53" name="T10"/>
                <a:gd fmla="*/ 7620 h 5" name="T11"/>
                <a:gd fmla="*/ 188703 w 53" name="T12"/>
                <a:gd fmla="*/ 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50" y="0"/>
                  </a:moveTo>
                  <a:cubicBezTo>
                    <a:pt x="3" y="0"/>
                    <a:pt x="3" y="0"/>
                    <a:pt x="3" y="0"/>
                  </a:cubicBezTo>
                  <a:cubicBezTo>
                    <a:pt x="2" y="0"/>
                    <a:pt x="0" y="1"/>
                    <a:pt x="0" y="2"/>
                  </a:cubicBezTo>
                  <a:cubicBezTo>
                    <a:pt x="0" y="4"/>
                    <a:pt x="2" y="5"/>
                    <a:pt x="3" y="5"/>
                  </a:cubicBezTo>
                  <a:cubicBezTo>
                    <a:pt x="50" y="5"/>
                    <a:pt x="50" y="5"/>
                    <a:pt x="50" y="5"/>
                  </a:cubicBezTo>
                  <a:cubicBezTo>
                    <a:pt x="52" y="5"/>
                    <a:pt x="53" y="4"/>
                    <a:pt x="53" y="2"/>
                  </a:cubicBezTo>
                  <a:cubicBezTo>
                    <a:pt x="53" y="1"/>
                    <a:pt x="52" y="0"/>
                    <a:pt x="50" y="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5634" name="Freeform 930"/>
            <p:cNvSpPr>
              <a:spLocks noChangeArrowheads="1" noEditPoints="1"/>
            </p:cNvSpPr>
            <p:nvPr/>
          </p:nvSpPr>
          <p:spPr bwMode="auto">
            <a:xfrm>
              <a:off x="0" y="44450"/>
              <a:ext cx="750888" cy="558800"/>
            </a:xfrm>
            <a:custGeom>
              <a:gdLst>
                <a:gd fmla="*/ 664536 w 200" name="T0"/>
                <a:gd fmla="*/ 11251 h 149" name="T1"/>
                <a:gd fmla="*/ 664536 w 200" name="T2"/>
                <a:gd fmla="*/ 63756 h 149" name="T3"/>
                <a:gd fmla="*/ 698326 w 200" name="T4"/>
                <a:gd fmla="*/ 78757 h 149" name="T5"/>
                <a:gd fmla="*/ 698326 w 200" name="T6"/>
                <a:gd fmla="*/ 502545 h 149" name="T7"/>
                <a:gd fmla="*/ 401725 w 200" name="T8"/>
                <a:gd fmla="*/ 502545 h 149" name="T9"/>
                <a:gd fmla="*/ 401725 w 200" name="T10"/>
                <a:gd fmla="*/ 78757 h 149" name="T11"/>
                <a:gd fmla="*/ 439269 w 200" name="T12"/>
                <a:gd fmla="*/ 63756 h 149" name="T13"/>
                <a:gd fmla="*/ 439269 w 200" name="T14"/>
                <a:gd fmla="*/ 11251 h 149" name="T15"/>
                <a:gd fmla="*/ 375444 w 200" name="T16"/>
                <a:gd fmla="*/ 33753 h 149" name="T17"/>
                <a:gd fmla="*/ 198985 w 200" name="T18"/>
                <a:gd fmla="*/ 0 h 149" name="T19"/>
                <a:gd fmla="*/ 0 w 200" name="T20"/>
                <a:gd fmla="*/ 75007 h 149" name="T21"/>
                <a:gd fmla="*/ 0 w 200" name="T22"/>
                <a:gd fmla="*/ 532548 h 149" name="T23"/>
                <a:gd fmla="*/ 7509 w 200" name="T24"/>
                <a:gd fmla="*/ 551299 h 149" name="T25"/>
                <a:gd fmla="*/ 30036 w 200" name="T26"/>
                <a:gd fmla="*/ 558800 h 149" name="T27"/>
                <a:gd fmla="*/ 198985 w 200" name="T28"/>
                <a:gd fmla="*/ 543799 h 149" name="T29"/>
                <a:gd fmla="*/ 371690 w 200" name="T30"/>
                <a:gd fmla="*/ 558800 h 149" name="T31"/>
                <a:gd fmla="*/ 371690 w 200" name="T32"/>
                <a:gd fmla="*/ 558800 h 149" name="T33"/>
                <a:gd fmla="*/ 375444 w 200" name="T34"/>
                <a:gd fmla="*/ 558800 h 149" name="T35"/>
                <a:gd fmla="*/ 375444 w 200" name="T36"/>
                <a:gd fmla="*/ 558800 h 149" name="T37"/>
                <a:gd fmla="*/ 379198 w 200" name="T38"/>
                <a:gd fmla="*/ 558800 h 149" name="T39"/>
                <a:gd fmla="*/ 379198 w 200" name="T40"/>
                <a:gd fmla="*/ 558800 h 149" name="T41"/>
                <a:gd fmla="*/ 548148 w 200" name="T42"/>
                <a:gd fmla="*/ 543799 h 149" name="T43"/>
                <a:gd fmla="*/ 720852 w 200" name="T44"/>
                <a:gd fmla="*/ 558800 h 149" name="T45"/>
                <a:gd fmla="*/ 724607 w 200" name="T46"/>
                <a:gd fmla="*/ 558800 h 149" name="T47"/>
                <a:gd fmla="*/ 739625 w 200" name="T48"/>
                <a:gd fmla="*/ 551299 h 149" name="T49"/>
                <a:gd fmla="*/ 750888 w 200" name="T50"/>
                <a:gd fmla="*/ 532548 h 149" name="T51"/>
                <a:gd fmla="*/ 750888 w 200" name="T52"/>
                <a:gd fmla="*/ 75007 h 149" name="T53"/>
                <a:gd fmla="*/ 664536 w 200" name="T54"/>
                <a:gd fmla="*/ 11251 h 149" name="T55"/>
                <a:gd fmla="*/ 349163 w 200" name="T56"/>
                <a:gd fmla="*/ 502545 h 149" name="T57"/>
                <a:gd fmla="*/ 198985 w 200" name="T58"/>
                <a:gd fmla="*/ 491294 h 149" name="T59"/>
                <a:gd fmla="*/ 52562 w 200" name="T60"/>
                <a:gd fmla="*/ 502545 h 149" name="T61"/>
                <a:gd fmla="*/ 52562 w 200" name="T62"/>
                <a:gd fmla="*/ 78757 h 149" name="T63"/>
                <a:gd fmla="*/ 198985 w 200" name="T64"/>
                <a:gd fmla="*/ 52505 h 149" name="T65"/>
                <a:gd fmla="*/ 349163 w 200" name="T66"/>
                <a:gd fmla="*/ 78757 h 149" name="T67"/>
                <a:gd fmla="*/ 349163 w 200" name="T68"/>
                <a:gd fmla="*/ 502545 h 149"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200" name="T105"/>
                <a:gd fmla="*/ 0 h 149" name="T106"/>
                <a:gd fmla="*/ 200 w 200" name="T107"/>
                <a:gd fmla="*/ 149 h 149"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149" w="200">
                  <a:moveTo>
                    <a:pt x="177" y="3"/>
                  </a:moveTo>
                  <a:cubicBezTo>
                    <a:pt x="177" y="17"/>
                    <a:pt x="177" y="17"/>
                    <a:pt x="177" y="17"/>
                  </a:cubicBezTo>
                  <a:cubicBezTo>
                    <a:pt x="181" y="18"/>
                    <a:pt x="185" y="20"/>
                    <a:pt x="186" y="21"/>
                  </a:cubicBezTo>
                  <a:cubicBezTo>
                    <a:pt x="186" y="134"/>
                    <a:pt x="186" y="134"/>
                    <a:pt x="186" y="134"/>
                  </a:cubicBezTo>
                  <a:cubicBezTo>
                    <a:pt x="161" y="130"/>
                    <a:pt x="131" y="130"/>
                    <a:pt x="107" y="134"/>
                  </a:cubicBezTo>
                  <a:cubicBezTo>
                    <a:pt x="107" y="21"/>
                    <a:pt x="107" y="21"/>
                    <a:pt x="107" y="21"/>
                  </a:cubicBezTo>
                  <a:cubicBezTo>
                    <a:pt x="108" y="20"/>
                    <a:pt x="111" y="18"/>
                    <a:pt x="117" y="17"/>
                  </a:cubicBezTo>
                  <a:cubicBezTo>
                    <a:pt x="117" y="3"/>
                    <a:pt x="117" y="3"/>
                    <a:pt x="117" y="3"/>
                  </a:cubicBezTo>
                  <a:cubicBezTo>
                    <a:pt x="110" y="4"/>
                    <a:pt x="104" y="6"/>
                    <a:pt x="100" y="9"/>
                  </a:cubicBezTo>
                  <a:cubicBezTo>
                    <a:pt x="90" y="2"/>
                    <a:pt x="70" y="0"/>
                    <a:pt x="53" y="0"/>
                  </a:cubicBezTo>
                  <a:cubicBezTo>
                    <a:pt x="29" y="0"/>
                    <a:pt x="0" y="5"/>
                    <a:pt x="0" y="20"/>
                  </a:cubicBezTo>
                  <a:cubicBezTo>
                    <a:pt x="0" y="142"/>
                    <a:pt x="0" y="142"/>
                    <a:pt x="0" y="142"/>
                  </a:cubicBezTo>
                  <a:cubicBezTo>
                    <a:pt x="0" y="144"/>
                    <a:pt x="1" y="146"/>
                    <a:pt x="2" y="147"/>
                  </a:cubicBezTo>
                  <a:cubicBezTo>
                    <a:pt x="4" y="148"/>
                    <a:pt x="6" y="149"/>
                    <a:pt x="8" y="149"/>
                  </a:cubicBezTo>
                  <a:cubicBezTo>
                    <a:pt x="22" y="146"/>
                    <a:pt x="37" y="145"/>
                    <a:pt x="53" y="145"/>
                  </a:cubicBezTo>
                  <a:cubicBezTo>
                    <a:pt x="69" y="145"/>
                    <a:pt x="85" y="146"/>
                    <a:pt x="99" y="149"/>
                  </a:cubicBezTo>
                  <a:cubicBezTo>
                    <a:pt x="99" y="149"/>
                    <a:pt x="99" y="149"/>
                    <a:pt x="99" y="149"/>
                  </a:cubicBezTo>
                  <a:cubicBezTo>
                    <a:pt x="99" y="149"/>
                    <a:pt x="99" y="149"/>
                    <a:pt x="100" y="149"/>
                  </a:cubicBezTo>
                  <a:cubicBezTo>
                    <a:pt x="100" y="149"/>
                    <a:pt x="100" y="149"/>
                    <a:pt x="100" y="149"/>
                  </a:cubicBezTo>
                  <a:cubicBezTo>
                    <a:pt x="100" y="149"/>
                    <a:pt x="100" y="149"/>
                    <a:pt x="101" y="149"/>
                  </a:cubicBezTo>
                  <a:cubicBezTo>
                    <a:pt x="101" y="149"/>
                    <a:pt x="101" y="149"/>
                    <a:pt x="101" y="149"/>
                  </a:cubicBezTo>
                  <a:cubicBezTo>
                    <a:pt x="115" y="146"/>
                    <a:pt x="130" y="145"/>
                    <a:pt x="146" y="145"/>
                  </a:cubicBezTo>
                  <a:cubicBezTo>
                    <a:pt x="162" y="145"/>
                    <a:pt x="178" y="146"/>
                    <a:pt x="192" y="149"/>
                  </a:cubicBezTo>
                  <a:cubicBezTo>
                    <a:pt x="192" y="149"/>
                    <a:pt x="192" y="149"/>
                    <a:pt x="193" y="149"/>
                  </a:cubicBezTo>
                  <a:cubicBezTo>
                    <a:pt x="194" y="149"/>
                    <a:pt x="196" y="148"/>
                    <a:pt x="197" y="147"/>
                  </a:cubicBezTo>
                  <a:cubicBezTo>
                    <a:pt x="199" y="146"/>
                    <a:pt x="200" y="144"/>
                    <a:pt x="200" y="142"/>
                  </a:cubicBezTo>
                  <a:cubicBezTo>
                    <a:pt x="200" y="20"/>
                    <a:pt x="200" y="20"/>
                    <a:pt x="200" y="20"/>
                  </a:cubicBezTo>
                  <a:cubicBezTo>
                    <a:pt x="200" y="11"/>
                    <a:pt x="190" y="6"/>
                    <a:pt x="177" y="3"/>
                  </a:cubicBezTo>
                  <a:close/>
                  <a:moveTo>
                    <a:pt x="93" y="134"/>
                  </a:moveTo>
                  <a:cubicBezTo>
                    <a:pt x="80" y="132"/>
                    <a:pt x="67" y="131"/>
                    <a:pt x="53" y="131"/>
                  </a:cubicBezTo>
                  <a:cubicBezTo>
                    <a:pt x="40" y="131"/>
                    <a:pt x="26" y="132"/>
                    <a:pt x="14" y="134"/>
                  </a:cubicBezTo>
                  <a:cubicBezTo>
                    <a:pt x="14" y="21"/>
                    <a:pt x="14" y="21"/>
                    <a:pt x="14" y="21"/>
                  </a:cubicBezTo>
                  <a:cubicBezTo>
                    <a:pt x="16" y="18"/>
                    <a:pt x="30" y="14"/>
                    <a:pt x="53" y="14"/>
                  </a:cubicBezTo>
                  <a:cubicBezTo>
                    <a:pt x="76" y="14"/>
                    <a:pt x="90" y="18"/>
                    <a:pt x="93" y="21"/>
                  </a:cubicBezTo>
                  <a:lnTo>
                    <a:pt x="93" y="134"/>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626"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27"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6628" name="Group 4"/>
          <p:cNvGrpSpPr/>
          <p:nvPr/>
        </p:nvGrpSpPr>
        <p:grpSpPr>
          <a:xfrm>
            <a:off x="0" y="6734175"/>
            <a:ext cx="12192000" cy="138113"/>
            <a:chExt cx="12231884" cy="334101"/>
          </a:xfrm>
        </p:grpSpPr>
        <p:sp>
          <p:nvSpPr>
            <p:cNvPr id="26644"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45"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46"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47"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48"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6629" name="任意多边形 3"/>
          <p:cNvSpPr>
            <a:spLocks noChangeArrowheads="1"/>
          </p:cNvSpPr>
          <p:nvPr/>
        </p:nvSpPr>
        <p:spPr bwMode="auto">
          <a:xfrm>
            <a:off x="6859588" y="4137025"/>
            <a:ext cx="2982912" cy="1554163"/>
          </a:xfrm>
          <a:custGeom>
            <a:gdLst>
              <a:gd fmla="*/ 0 w 2235563" name="T0"/>
              <a:gd fmla="*/ 155417 h 1448138" name="T1"/>
              <a:gd fmla="*/ 193225 w 2235563" name="T2"/>
              <a:gd fmla="*/ 0 h 1448138" name="T3"/>
              <a:gd fmla="*/ 2789687 w 2235563" name="T4"/>
              <a:gd fmla="*/ 0 h 1448138" name="T5"/>
              <a:gd fmla="*/ 2982912 w 2235563" name="T6"/>
              <a:gd fmla="*/ 155417 h 1448138" name="T7"/>
              <a:gd fmla="*/ 2982912 w 2235563" name="T8"/>
              <a:gd fmla="*/ 1398747 h 1448138" name="T9"/>
              <a:gd fmla="*/ 2789687 w 2235563" name="T10"/>
              <a:gd fmla="*/ 1554163 h 1448138" name="T11"/>
              <a:gd fmla="*/ 193225 w 2235563" name="T12"/>
              <a:gd fmla="*/ 1554163 h 1448138" name="T13"/>
              <a:gd fmla="*/ 0 w 2235563" name="T14"/>
              <a:gd fmla="*/ 1398747 h 1448138" name="T15"/>
              <a:gd fmla="*/ 0 w 2235563" name="T16"/>
              <a:gd fmla="*/ 155417 h 1448138"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235563" name="T27"/>
              <a:gd fmla="*/ 0 h 1448138" name="T28"/>
              <a:gd fmla="*/ 2235563 w 2235563" name="T29"/>
              <a:gd fmla="*/ 1448138 h 1448138"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448138" w="2235563">
                <a:moveTo>
                  <a:pt x="0" y="144814"/>
                </a:moveTo>
                <a:cubicBezTo>
                  <a:pt x="0" y="64835"/>
                  <a:pt x="64835" y="0"/>
                  <a:pt x="144814" y="0"/>
                </a:cubicBezTo>
                <a:lnTo>
                  <a:pt x="2090749" y="0"/>
                </a:lnTo>
                <a:cubicBezTo>
                  <a:pt x="2170728" y="0"/>
                  <a:pt x="2235563" y="64835"/>
                  <a:pt x="2235563" y="144814"/>
                </a:cubicBezTo>
                <a:lnTo>
                  <a:pt x="2235563" y="1303324"/>
                </a:lnTo>
                <a:cubicBezTo>
                  <a:pt x="2235563" y="1383303"/>
                  <a:pt x="2170728" y="1448138"/>
                  <a:pt x="2090749" y="1448138"/>
                </a:cubicBezTo>
                <a:lnTo>
                  <a:pt x="144814" y="1448138"/>
                </a:lnTo>
                <a:cubicBezTo>
                  <a:pt x="64835" y="1448138"/>
                  <a:pt x="0" y="1383303"/>
                  <a:pt x="0" y="1303324"/>
                </a:cubicBezTo>
                <a:lnTo>
                  <a:pt x="0" y="144814"/>
                </a:lnTo>
                <a:close/>
              </a:path>
            </a:pathLst>
          </a:custGeom>
          <a:noFill/>
          <a:ln w="38100">
            <a:solidFill>
              <a:srgbClr val="ED4989"/>
            </a:solidFill>
            <a:bevel/>
          </a:ln>
          <a:extLst>
            <a:ext uri="{909E8E84-426E-40DD-AFC4-6F175D3DCCD1}">
              <a14:hiddenFill>
                <a:solidFill>
                  <a:srgbClr val="FFFFFF"/>
                </a:solidFill>
              </a14:hiddenFill>
            </a:ext>
          </a:extLst>
        </p:spPr>
        <p:txBody>
          <a:bodyPr bIns="184211" lIns="854880" rIns="184211" tIns="546246"/>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100">
              <a:solidFill>
                <a:srgbClr val="000000"/>
              </a:solidFill>
              <a:latin charset="-122" panose="02010600030101010101" pitchFamily="2" typeface="宋体"/>
              <a:sym charset="-122" panose="02010600030101010101" pitchFamily="2" typeface="宋体"/>
            </a:endParaRPr>
          </a:p>
        </p:txBody>
      </p:sp>
      <p:sp>
        <p:nvSpPr>
          <p:cNvPr id="26630" name="任意多边形 4"/>
          <p:cNvSpPr>
            <a:spLocks noChangeArrowheads="1"/>
          </p:cNvSpPr>
          <p:nvPr/>
        </p:nvSpPr>
        <p:spPr bwMode="auto">
          <a:xfrm>
            <a:off x="2578100" y="4137025"/>
            <a:ext cx="3035300" cy="1554163"/>
          </a:xfrm>
          <a:custGeom>
            <a:gdLst>
              <a:gd fmla="*/ 0 w 2235563" name="T0"/>
              <a:gd fmla="*/ 155417 h 1448138" name="T1"/>
              <a:gd fmla="*/ 196619 w 2235563" name="T2"/>
              <a:gd fmla="*/ 0 h 1448138" name="T3"/>
              <a:gd fmla="*/ 2838682 w 2235563" name="T4"/>
              <a:gd fmla="*/ 0 h 1448138" name="T5"/>
              <a:gd fmla="*/ 3035300 w 2235563" name="T6"/>
              <a:gd fmla="*/ 155417 h 1448138" name="T7"/>
              <a:gd fmla="*/ 3035300 w 2235563" name="T8"/>
              <a:gd fmla="*/ 1398747 h 1448138" name="T9"/>
              <a:gd fmla="*/ 2838682 w 2235563" name="T10"/>
              <a:gd fmla="*/ 1554163 h 1448138" name="T11"/>
              <a:gd fmla="*/ 196619 w 2235563" name="T12"/>
              <a:gd fmla="*/ 1554163 h 1448138" name="T13"/>
              <a:gd fmla="*/ 0 w 2235563" name="T14"/>
              <a:gd fmla="*/ 1398747 h 1448138" name="T15"/>
              <a:gd fmla="*/ 0 w 2235563" name="T16"/>
              <a:gd fmla="*/ 155417 h 1448138"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235563" name="T27"/>
              <a:gd fmla="*/ 0 h 1448138" name="T28"/>
              <a:gd fmla="*/ 2235563 w 2235563" name="T29"/>
              <a:gd fmla="*/ 1448138 h 1448138"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448138" w="2235563">
                <a:moveTo>
                  <a:pt x="0" y="144814"/>
                </a:moveTo>
                <a:cubicBezTo>
                  <a:pt x="0" y="64835"/>
                  <a:pt x="64835" y="0"/>
                  <a:pt x="144814" y="0"/>
                </a:cubicBezTo>
                <a:lnTo>
                  <a:pt x="2090749" y="0"/>
                </a:lnTo>
                <a:cubicBezTo>
                  <a:pt x="2170728" y="0"/>
                  <a:pt x="2235563" y="64835"/>
                  <a:pt x="2235563" y="144814"/>
                </a:cubicBezTo>
                <a:lnTo>
                  <a:pt x="2235563" y="1303324"/>
                </a:lnTo>
                <a:cubicBezTo>
                  <a:pt x="2235563" y="1383303"/>
                  <a:pt x="2170728" y="1448138"/>
                  <a:pt x="2090749" y="1448138"/>
                </a:cubicBezTo>
                <a:lnTo>
                  <a:pt x="144814" y="1448138"/>
                </a:lnTo>
                <a:cubicBezTo>
                  <a:pt x="64835" y="1448138"/>
                  <a:pt x="0" y="1383303"/>
                  <a:pt x="0" y="1303324"/>
                </a:cubicBezTo>
                <a:lnTo>
                  <a:pt x="0" y="144814"/>
                </a:lnTo>
                <a:close/>
              </a:path>
            </a:pathLst>
          </a:custGeom>
          <a:noFill/>
          <a:ln w="38100">
            <a:solidFill>
              <a:srgbClr val="F6C6D5"/>
            </a:solidFill>
            <a:bevel/>
          </a:ln>
          <a:extLst>
            <a:ext uri="{909E8E84-426E-40DD-AFC4-6F175D3DCCD1}">
              <a14:hiddenFill>
                <a:solidFill>
                  <a:srgbClr val="FFFFFF"/>
                </a:solidFill>
              </a14:hiddenFill>
            </a:ext>
          </a:extLst>
        </p:spPr>
        <p:txBody>
          <a:bodyPr bIns="184211" lIns="184211" rIns="854880" tIns="546246"/>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100">
              <a:solidFill>
                <a:srgbClr val="000000"/>
              </a:solidFill>
              <a:latin charset="-122" panose="02010600030101010101" pitchFamily="2" typeface="宋体"/>
              <a:sym charset="-122" panose="02010600030101010101" pitchFamily="2" typeface="宋体"/>
            </a:endParaRPr>
          </a:p>
        </p:txBody>
      </p:sp>
      <p:sp>
        <p:nvSpPr>
          <p:cNvPr id="26631" name="任意多边形 5"/>
          <p:cNvSpPr>
            <a:spLocks noChangeArrowheads="1"/>
          </p:cNvSpPr>
          <p:nvPr/>
        </p:nvSpPr>
        <p:spPr bwMode="auto">
          <a:xfrm>
            <a:off x="6859588" y="1058863"/>
            <a:ext cx="2982912" cy="1555750"/>
          </a:xfrm>
          <a:custGeom>
            <a:gdLst>
              <a:gd fmla="*/ 0 w 2235563" name="T0"/>
              <a:gd fmla="*/ 155575 h 1448138" name="T1"/>
              <a:gd fmla="*/ 193225 w 2235563" name="T2"/>
              <a:gd fmla="*/ 0 h 1448138" name="T3"/>
              <a:gd fmla="*/ 2789687 w 2235563" name="T4"/>
              <a:gd fmla="*/ 0 h 1448138" name="T5"/>
              <a:gd fmla="*/ 2982912 w 2235563" name="T6"/>
              <a:gd fmla="*/ 155575 h 1448138" name="T7"/>
              <a:gd fmla="*/ 2982912 w 2235563" name="T8"/>
              <a:gd fmla="*/ 1400175 h 1448138" name="T9"/>
              <a:gd fmla="*/ 2789687 w 2235563" name="T10"/>
              <a:gd fmla="*/ 1555750 h 1448138" name="T11"/>
              <a:gd fmla="*/ 193225 w 2235563" name="T12"/>
              <a:gd fmla="*/ 1555750 h 1448138" name="T13"/>
              <a:gd fmla="*/ 0 w 2235563" name="T14"/>
              <a:gd fmla="*/ 1400175 h 1448138" name="T15"/>
              <a:gd fmla="*/ 0 w 2235563" name="T16"/>
              <a:gd fmla="*/ 155575 h 1448138"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235563" name="T27"/>
              <a:gd fmla="*/ 0 h 1448138" name="T28"/>
              <a:gd fmla="*/ 2235563 w 2235563" name="T29"/>
              <a:gd fmla="*/ 1448138 h 1448138"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448138" w="2235563">
                <a:moveTo>
                  <a:pt x="0" y="144814"/>
                </a:moveTo>
                <a:cubicBezTo>
                  <a:pt x="0" y="64835"/>
                  <a:pt x="64835" y="0"/>
                  <a:pt x="144814" y="0"/>
                </a:cubicBezTo>
                <a:lnTo>
                  <a:pt x="2090749" y="0"/>
                </a:lnTo>
                <a:cubicBezTo>
                  <a:pt x="2170728" y="0"/>
                  <a:pt x="2235563" y="64835"/>
                  <a:pt x="2235563" y="144814"/>
                </a:cubicBezTo>
                <a:lnTo>
                  <a:pt x="2235563" y="1303324"/>
                </a:lnTo>
                <a:cubicBezTo>
                  <a:pt x="2235563" y="1383303"/>
                  <a:pt x="2170728" y="1448138"/>
                  <a:pt x="2090749" y="1448138"/>
                </a:cubicBezTo>
                <a:lnTo>
                  <a:pt x="144814" y="1448138"/>
                </a:lnTo>
                <a:cubicBezTo>
                  <a:pt x="64835" y="1448138"/>
                  <a:pt x="0" y="1383303"/>
                  <a:pt x="0" y="1303324"/>
                </a:cubicBezTo>
                <a:lnTo>
                  <a:pt x="0" y="144814"/>
                </a:lnTo>
                <a:close/>
              </a:path>
            </a:pathLst>
          </a:custGeom>
          <a:noFill/>
          <a:ln w="38100">
            <a:solidFill>
              <a:srgbClr val="2E3740"/>
            </a:solidFill>
            <a:bevel/>
          </a:ln>
          <a:extLst>
            <a:ext uri="{909E8E84-426E-40DD-AFC4-6F175D3DCCD1}">
              <a14:hiddenFill>
                <a:solidFill>
                  <a:srgbClr val="FFFFFF"/>
                </a:solidFill>
              </a14:hiddenFill>
            </a:ext>
          </a:extLst>
        </p:spPr>
        <p:txBody>
          <a:bodyPr bIns="546246" lIns="854880" rIns="184211" tIns="184211"/>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100">
              <a:solidFill>
                <a:srgbClr val="000000"/>
              </a:solidFill>
              <a:latin charset="-122" panose="02010600030101010101" pitchFamily="2" typeface="宋体"/>
              <a:sym charset="-122" panose="02010600030101010101" pitchFamily="2" typeface="宋体"/>
            </a:endParaRPr>
          </a:p>
        </p:txBody>
      </p:sp>
      <p:sp>
        <p:nvSpPr>
          <p:cNvPr id="26632" name="任意多边形 6"/>
          <p:cNvSpPr>
            <a:spLocks noChangeArrowheads="1"/>
          </p:cNvSpPr>
          <p:nvPr/>
        </p:nvSpPr>
        <p:spPr bwMode="auto">
          <a:xfrm>
            <a:off x="2578100" y="1058863"/>
            <a:ext cx="3035300" cy="1555750"/>
          </a:xfrm>
          <a:custGeom>
            <a:gdLst>
              <a:gd fmla="*/ 0 w 2235563" name="T0"/>
              <a:gd fmla="*/ 155575 h 1448138" name="T1"/>
              <a:gd fmla="*/ 196619 w 2235563" name="T2"/>
              <a:gd fmla="*/ 0 h 1448138" name="T3"/>
              <a:gd fmla="*/ 2838682 w 2235563" name="T4"/>
              <a:gd fmla="*/ 0 h 1448138" name="T5"/>
              <a:gd fmla="*/ 3035300 w 2235563" name="T6"/>
              <a:gd fmla="*/ 155575 h 1448138" name="T7"/>
              <a:gd fmla="*/ 3035300 w 2235563" name="T8"/>
              <a:gd fmla="*/ 1400175 h 1448138" name="T9"/>
              <a:gd fmla="*/ 2838682 w 2235563" name="T10"/>
              <a:gd fmla="*/ 1555750 h 1448138" name="T11"/>
              <a:gd fmla="*/ 196619 w 2235563" name="T12"/>
              <a:gd fmla="*/ 1555750 h 1448138" name="T13"/>
              <a:gd fmla="*/ 0 w 2235563" name="T14"/>
              <a:gd fmla="*/ 1400175 h 1448138" name="T15"/>
              <a:gd fmla="*/ 0 w 2235563" name="T16"/>
              <a:gd fmla="*/ 155575 h 1448138"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235563" name="T27"/>
              <a:gd fmla="*/ 0 h 1448138" name="T28"/>
              <a:gd fmla="*/ 2235563 w 2235563" name="T29"/>
              <a:gd fmla="*/ 1448138 h 1448138"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448138" w="2235563">
                <a:moveTo>
                  <a:pt x="0" y="144814"/>
                </a:moveTo>
                <a:cubicBezTo>
                  <a:pt x="0" y="64835"/>
                  <a:pt x="64835" y="0"/>
                  <a:pt x="144814" y="0"/>
                </a:cubicBezTo>
                <a:lnTo>
                  <a:pt x="2090749" y="0"/>
                </a:lnTo>
                <a:cubicBezTo>
                  <a:pt x="2170728" y="0"/>
                  <a:pt x="2235563" y="64835"/>
                  <a:pt x="2235563" y="144814"/>
                </a:cubicBezTo>
                <a:lnTo>
                  <a:pt x="2235563" y="1303324"/>
                </a:lnTo>
                <a:cubicBezTo>
                  <a:pt x="2235563" y="1383303"/>
                  <a:pt x="2170728" y="1448138"/>
                  <a:pt x="2090749" y="1448138"/>
                </a:cubicBezTo>
                <a:lnTo>
                  <a:pt x="144814" y="1448138"/>
                </a:lnTo>
                <a:cubicBezTo>
                  <a:pt x="64835" y="1448138"/>
                  <a:pt x="0" y="1383303"/>
                  <a:pt x="0" y="1303324"/>
                </a:cubicBezTo>
                <a:lnTo>
                  <a:pt x="0" y="144814"/>
                </a:lnTo>
                <a:close/>
              </a:path>
            </a:pathLst>
          </a:custGeom>
          <a:noFill/>
          <a:ln w="38100">
            <a:solidFill>
              <a:srgbClr val="26B7CC"/>
            </a:solidFill>
            <a:bevel/>
          </a:ln>
          <a:extLst>
            <a:ext uri="{909E8E84-426E-40DD-AFC4-6F175D3DCCD1}">
              <a14:hiddenFill>
                <a:solidFill>
                  <a:srgbClr val="FFFFFF"/>
                </a:solidFill>
              </a14:hiddenFill>
            </a:ext>
          </a:extLst>
        </p:spPr>
        <p:txBody>
          <a:bodyPr bIns="546246" lIns="184211" rIns="854880" tIns="184211"/>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100">
              <a:solidFill>
                <a:srgbClr val="000000"/>
              </a:solidFill>
              <a:latin charset="-122" panose="02010600030101010101" pitchFamily="2" typeface="宋体"/>
              <a:sym charset="-122" panose="02010600030101010101" pitchFamily="2" typeface="宋体"/>
            </a:endParaRPr>
          </a:p>
        </p:txBody>
      </p:sp>
      <p:sp>
        <p:nvSpPr>
          <p:cNvPr id="26633" name="任意多边形 17"/>
          <p:cNvSpPr>
            <a:spLocks noChangeArrowheads="1"/>
          </p:cNvSpPr>
          <p:nvPr/>
        </p:nvSpPr>
        <p:spPr bwMode="auto">
          <a:xfrm>
            <a:off x="4148138" y="1423988"/>
            <a:ext cx="1960562" cy="1960562"/>
          </a:xfrm>
          <a:custGeom>
            <a:gdLst>
              <a:gd fmla="*/ 1960562 w 1959512" name="T0"/>
              <a:gd fmla="*/ 0 h 1959512" name="T1"/>
              <a:gd fmla="*/ 1960562 w 1959512" name="T2"/>
              <a:gd fmla="*/ 1960562 h 1959512" name="T3"/>
              <a:gd fmla="*/ 0 w 1959512" name="T4"/>
              <a:gd fmla="*/ 1960562 h 1959512" name="T5"/>
              <a:gd fmla="*/ 447697 w 1959512" name="T6"/>
              <a:gd fmla="*/ 713462 h 1959512" name="T7"/>
              <a:gd fmla="*/ 523450 w 1959512" name="T8"/>
              <a:gd fmla="*/ 630114 h 1959512" name="T9"/>
              <a:gd fmla="*/ 461203 w 1959512" name="T10"/>
              <a:gd fmla="*/ 395945 h 1959512" name="T11"/>
              <a:gd fmla="*/ 700434 w 1959512" name="T12"/>
              <a:gd fmla="*/ 459538 h 1959512" name="T13"/>
              <a:gd fmla="*/ 713463 w 1959512" name="T14"/>
              <a:gd fmla="*/ 447697 h 1959512" name="T15"/>
              <a:gd fmla="*/ 1960562 w 1959512" name="T16"/>
              <a:gd fmla="*/ 0 h 1959512"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959512" name="T27"/>
              <a:gd fmla="*/ 0 h 1959512" name="T28"/>
              <a:gd fmla="*/ 1959512 w 1959512" name="T29"/>
              <a:gd fmla="*/ 1959512 h 1959512"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959512" w="1959512">
                <a:moveTo>
                  <a:pt x="1959512" y="0"/>
                </a:moveTo>
                <a:lnTo>
                  <a:pt x="1959512" y="1959512"/>
                </a:lnTo>
                <a:lnTo>
                  <a:pt x="0" y="1959512"/>
                </a:lnTo>
                <a:cubicBezTo>
                  <a:pt x="0" y="1486046"/>
                  <a:pt x="167922" y="1051800"/>
                  <a:pt x="447457" y="713080"/>
                </a:cubicBezTo>
                <a:lnTo>
                  <a:pt x="523170" y="629776"/>
                </a:lnTo>
                <a:lnTo>
                  <a:pt x="460956" y="395733"/>
                </a:lnTo>
                <a:lnTo>
                  <a:pt x="700059" y="459292"/>
                </a:lnTo>
                <a:lnTo>
                  <a:pt x="713081" y="447457"/>
                </a:lnTo>
                <a:cubicBezTo>
                  <a:pt x="1051800" y="167921"/>
                  <a:pt x="1486046" y="0"/>
                  <a:pt x="1959512" y="0"/>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bIns="220472" lIns="794400" rIns="220472" tIns="794400"/>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3100">
              <a:solidFill>
                <a:srgbClr val="FFFFFF"/>
              </a:solidFill>
              <a:latin charset="-122" panose="02010600030101010101" pitchFamily="2" typeface="宋体"/>
              <a:sym charset="-122" panose="02010600030101010101" pitchFamily="2" typeface="宋体"/>
            </a:endParaRPr>
          </a:p>
        </p:txBody>
      </p:sp>
      <p:sp>
        <p:nvSpPr>
          <p:cNvPr id="26634" name="任意多边形 18"/>
          <p:cNvSpPr>
            <a:spLocks noChangeArrowheads="1"/>
          </p:cNvSpPr>
          <p:nvPr/>
        </p:nvSpPr>
        <p:spPr bwMode="auto">
          <a:xfrm>
            <a:off x="6197600" y="1423988"/>
            <a:ext cx="1960563" cy="1960562"/>
          </a:xfrm>
          <a:custGeom>
            <a:gdLst>
              <a:gd fmla="*/ 0 w 1959512" name="T0"/>
              <a:gd fmla="*/ 0 h 1959512" name="T1"/>
              <a:gd fmla="*/ 1247101 w 1959512" name="T2"/>
              <a:gd fmla="*/ 447697 h 1959512" name="T3"/>
              <a:gd fmla="*/ 1264310 w 1959512" name="T4"/>
              <a:gd fmla="*/ 463338 h 1959512" name="T5"/>
              <a:gd fmla="*/ 1517831 w 1959512" name="T6"/>
              <a:gd fmla="*/ 395946 h 1959512" name="T7"/>
              <a:gd fmla="*/ 1451404 w 1959512" name="T8"/>
              <a:gd fmla="*/ 645837 h 1959512" name="T9"/>
              <a:gd fmla="*/ 1512866 w 1959512" name="T10"/>
              <a:gd fmla="*/ 713462 h 1959512" name="T11"/>
              <a:gd fmla="*/ 1960563 w 1959512" name="T12"/>
              <a:gd fmla="*/ 1960562 h 1959512" name="T13"/>
              <a:gd fmla="*/ 0 w 1959512" name="T14"/>
              <a:gd fmla="*/ 1960562 h 1959512" name="T15"/>
              <a:gd fmla="*/ 0 60000 65536" name="T16"/>
              <a:gd fmla="*/ 0 60000 65536" name="T17"/>
              <a:gd fmla="*/ 0 60000 65536" name="T18"/>
              <a:gd fmla="*/ 0 60000 65536" name="T19"/>
              <a:gd fmla="*/ 0 60000 65536" name="T20"/>
              <a:gd fmla="*/ 0 60000 65536" name="T21"/>
              <a:gd fmla="*/ 0 60000 65536" name="T22"/>
              <a:gd fmla="*/ 0 60000 65536" name="T23"/>
              <a:gd fmla="*/ 0 w 1959512" name="T24"/>
              <a:gd fmla="*/ 0 h 1959512" name="T25"/>
              <a:gd fmla="*/ 1959512 w 1959512" name="T26"/>
              <a:gd fmla="*/ 1959512 h 1959512"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959512" w="1959512">
                <a:moveTo>
                  <a:pt x="0" y="0"/>
                </a:moveTo>
                <a:cubicBezTo>
                  <a:pt x="473467" y="0"/>
                  <a:pt x="907713" y="167921"/>
                  <a:pt x="1246432" y="447457"/>
                </a:cubicBezTo>
                <a:lnTo>
                  <a:pt x="1263632" y="463090"/>
                </a:lnTo>
                <a:lnTo>
                  <a:pt x="1517017" y="395734"/>
                </a:lnTo>
                <a:lnTo>
                  <a:pt x="1450626" y="645491"/>
                </a:lnTo>
                <a:lnTo>
                  <a:pt x="1512055" y="713080"/>
                </a:lnTo>
                <a:cubicBezTo>
                  <a:pt x="1791591" y="1051800"/>
                  <a:pt x="1959512" y="1486046"/>
                  <a:pt x="1959512" y="1959512"/>
                </a:cubicBezTo>
                <a:lnTo>
                  <a:pt x="0" y="1959512"/>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bIns="220472" lIns="220472" rIns="794400" tIns="794400"/>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3100">
              <a:solidFill>
                <a:srgbClr val="FFFFFF"/>
              </a:solidFill>
              <a:latin charset="-122" panose="02010600030101010101" pitchFamily="2" typeface="宋体"/>
              <a:sym charset="-122" panose="02010600030101010101" pitchFamily="2" typeface="宋体"/>
            </a:endParaRPr>
          </a:p>
        </p:txBody>
      </p:sp>
      <p:sp>
        <p:nvSpPr>
          <p:cNvPr id="26635" name="任意多边形 20"/>
          <p:cNvSpPr>
            <a:spLocks noChangeArrowheads="1"/>
          </p:cNvSpPr>
          <p:nvPr/>
        </p:nvSpPr>
        <p:spPr bwMode="auto">
          <a:xfrm>
            <a:off x="6197600" y="3473450"/>
            <a:ext cx="1960563" cy="1960563"/>
          </a:xfrm>
          <a:custGeom>
            <a:gdLst>
              <a:gd fmla="*/ 0 w 1959512" name="T0"/>
              <a:gd fmla="*/ 0 h 1959513" name="T1"/>
              <a:gd fmla="*/ 1960563 w 1959512" name="T2"/>
              <a:gd fmla="*/ 0 h 1959513" name="T3"/>
              <a:gd fmla="*/ 1512866 w 1959512" name="T4"/>
              <a:gd fmla="*/ 1247101 h 1959513" name="T5"/>
              <a:gd fmla="*/ 1459585 w 1959512" name="T6"/>
              <a:gd fmla="*/ 1305724 h 1959513" name="T7"/>
              <a:gd fmla="*/ 1517832 w 1959512" name="T8"/>
              <a:gd fmla="*/ 1524843 h 1959513" name="T9"/>
              <a:gd fmla="*/ 1298169 w 1959512" name="T10"/>
              <a:gd fmla="*/ 1466451 h 1959513" name="T11"/>
              <a:gd fmla="*/ 1247101 w 1959512" name="T12"/>
              <a:gd fmla="*/ 1512866 h 1959513" name="T13"/>
              <a:gd fmla="*/ 0 w 1959512" name="T14"/>
              <a:gd fmla="*/ 1960563 h 1959513" name="T15"/>
              <a:gd fmla="*/ 0 60000 65536" name="T16"/>
              <a:gd fmla="*/ 0 60000 65536" name="T17"/>
              <a:gd fmla="*/ 0 60000 65536" name="T18"/>
              <a:gd fmla="*/ 0 60000 65536" name="T19"/>
              <a:gd fmla="*/ 0 60000 65536" name="T20"/>
              <a:gd fmla="*/ 0 60000 65536" name="T21"/>
              <a:gd fmla="*/ 0 60000 65536" name="T22"/>
              <a:gd fmla="*/ 0 60000 65536" name="T23"/>
              <a:gd fmla="*/ 0 w 1959512" name="T24"/>
              <a:gd fmla="*/ 0 h 1959513" name="T25"/>
              <a:gd fmla="*/ 1959512 w 1959512" name="T26"/>
              <a:gd fmla="*/ 1959513 h 1959513"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959513" w="1959512">
                <a:moveTo>
                  <a:pt x="0" y="0"/>
                </a:moveTo>
                <a:lnTo>
                  <a:pt x="1959512" y="0"/>
                </a:lnTo>
                <a:cubicBezTo>
                  <a:pt x="1959512" y="473467"/>
                  <a:pt x="1791591" y="907713"/>
                  <a:pt x="1512055" y="1246433"/>
                </a:cubicBezTo>
                <a:lnTo>
                  <a:pt x="1458802" y="1305025"/>
                </a:lnTo>
                <a:lnTo>
                  <a:pt x="1517018" y="1524026"/>
                </a:lnTo>
                <a:lnTo>
                  <a:pt x="1297473" y="1465666"/>
                </a:lnTo>
                <a:lnTo>
                  <a:pt x="1246432" y="1512056"/>
                </a:lnTo>
                <a:cubicBezTo>
                  <a:pt x="907713" y="1791592"/>
                  <a:pt x="473467" y="1959513"/>
                  <a:pt x="0" y="1959513"/>
                </a:cubicBez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bIns="794400" lIns="220472" rIns="794400" tIns="220473"/>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3100">
              <a:solidFill>
                <a:srgbClr val="FFFFFF"/>
              </a:solidFill>
              <a:latin charset="-122" panose="02010600030101010101" pitchFamily="2" typeface="宋体"/>
              <a:sym charset="-122" panose="02010600030101010101" pitchFamily="2" typeface="宋体"/>
            </a:endParaRPr>
          </a:p>
        </p:txBody>
      </p:sp>
      <p:sp>
        <p:nvSpPr>
          <p:cNvPr id="26636" name="任意多边形 19"/>
          <p:cNvSpPr>
            <a:spLocks noChangeArrowheads="1"/>
          </p:cNvSpPr>
          <p:nvPr/>
        </p:nvSpPr>
        <p:spPr bwMode="auto">
          <a:xfrm>
            <a:off x="4148138" y="3473450"/>
            <a:ext cx="1960562" cy="1960563"/>
          </a:xfrm>
          <a:custGeom>
            <a:gdLst>
              <a:gd fmla="*/ 0 w 1959512" name="T0"/>
              <a:gd fmla="*/ 0 h 1959512" name="T1"/>
              <a:gd fmla="*/ 1960562 w 1959512" name="T2"/>
              <a:gd fmla="*/ 0 h 1959512" name="T3"/>
              <a:gd fmla="*/ 1960562 w 1959512" name="T4"/>
              <a:gd fmla="*/ 1960563 h 1959512" name="T5"/>
              <a:gd fmla="*/ 713463 w 1959512" name="T6"/>
              <a:gd fmla="*/ 1512866 h 1959512" name="T7"/>
              <a:gd fmla="*/ 667378 w 1959512" name="T8"/>
              <a:gd fmla="*/ 1470982 h 1959512" name="T9"/>
              <a:gd fmla="*/ 461204 w 1959512" name="T10"/>
              <a:gd fmla="*/ 1525787 h 1959512" name="T11"/>
              <a:gd fmla="*/ 515464 w 1959512" name="T12"/>
              <a:gd fmla="*/ 1321664 h 1959512" name="T13"/>
              <a:gd fmla="*/ 447697 w 1959512" name="T14"/>
              <a:gd fmla="*/ 1247101 h 1959512" name="T15"/>
              <a:gd fmla="*/ 0 w 1959512" name="T16"/>
              <a:gd fmla="*/ 0 h 1959512"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959512" name="T27"/>
              <a:gd fmla="*/ 0 h 1959512" name="T28"/>
              <a:gd fmla="*/ 1959512 w 1959512" name="T29"/>
              <a:gd fmla="*/ 1959512 h 1959512"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959512" w="1959512">
                <a:moveTo>
                  <a:pt x="0" y="0"/>
                </a:moveTo>
                <a:lnTo>
                  <a:pt x="1959512" y="0"/>
                </a:lnTo>
                <a:lnTo>
                  <a:pt x="1959512" y="1959512"/>
                </a:lnTo>
                <a:cubicBezTo>
                  <a:pt x="1486046" y="1959512"/>
                  <a:pt x="1051800" y="1791591"/>
                  <a:pt x="713081" y="1512055"/>
                </a:cubicBezTo>
                <a:lnTo>
                  <a:pt x="667020" y="1470193"/>
                </a:lnTo>
                <a:lnTo>
                  <a:pt x="460957" y="1524969"/>
                </a:lnTo>
                <a:lnTo>
                  <a:pt x="515188" y="1320955"/>
                </a:lnTo>
                <a:lnTo>
                  <a:pt x="447457" y="1246432"/>
                </a:lnTo>
                <a:cubicBezTo>
                  <a:pt x="167922" y="907713"/>
                  <a:pt x="0" y="473467"/>
                  <a:pt x="0" y="0"/>
                </a:cubicBezTo>
                <a:close/>
              </a:path>
            </a:pathLst>
          </a:custGeom>
          <a:solidFill>
            <a:srgbClr val="F6C6D5"/>
          </a:solidFill>
          <a:ln>
            <a:noFill/>
          </a:ln>
          <a:extLst>
            <a:ext uri="{91240B29-F687-4F45-9708-019B960494DF}">
              <a14:hiddenLine w="12700">
                <a:solidFill>
                  <a:srgbClr val="000000"/>
                </a:solidFill>
                <a:bevel/>
                <a:headEnd/>
                <a:tailEnd/>
              </a14:hiddenLine>
            </a:ext>
          </a:extLst>
        </p:spPr>
        <p:txBody>
          <a:bodyPr anchor="ctr" bIns="794400" lIns="794400" rIns="220472" tIns="220472"/>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3100">
              <a:solidFill>
                <a:srgbClr val="FFFFFF"/>
              </a:solidFill>
              <a:latin charset="-122" panose="02010600030101010101" pitchFamily="2" typeface="宋体"/>
              <a:sym charset="-122" panose="02010600030101010101" pitchFamily="2" typeface="宋体"/>
            </a:endParaRPr>
          </a:p>
        </p:txBody>
      </p:sp>
      <p:sp>
        <p:nvSpPr>
          <p:cNvPr id="26637" name="椭圆 21"/>
          <p:cNvSpPr>
            <a:spLocks noChangeArrowheads="1"/>
          </p:cNvSpPr>
          <p:nvPr/>
        </p:nvSpPr>
        <p:spPr bwMode="auto">
          <a:xfrm>
            <a:off x="5211763" y="2452688"/>
            <a:ext cx="1862137" cy="1862137"/>
          </a:xfrm>
          <a:prstGeom prst="ellipse">
            <a:avLst/>
          </a:prstGeom>
          <a:noFill/>
          <a:ln w="25400">
            <a:solidFill>
              <a:srgbClr val="EFE9EB"/>
            </a:solidFill>
            <a:prstDash val="dash"/>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useBgFill="1">
        <p:nvSpPr>
          <p:cNvPr id="26638" name="椭圆 23"/>
          <p:cNvSpPr>
            <a:spLocks noChangeArrowheads="1"/>
          </p:cNvSpPr>
          <p:nvPr/>
        </p:nvSpPr>
        <p:spPr bwMode="auto">
          <a:xfrm>
            <a:off x="5410200" y="2651125"/>
            <a:ext cx="1463675" cy="1465263"/>
          </a:xfrm>
          <a:prstGeom prst="ellipse">
            <a:avLst/>
          </a:prstGeom>
          <a:ln>
            <a:noFill/>
          </a:ln>
          <a:extLst>
            <a:ext uri="{91240B29-F687-4F45-9708-019B960494DF}">
              <a14:hiddenLine w="25400">
                <a:solidFill>
                  <a:srgbClr val="000000"/>
                </a:solidFill>
                <a:prstDash val="dash"/>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6639" name="Freeform 310"/>
          <p:cNvSpPr>
            <a:spLocks noChangeArrowheads="1"/>
          </p:cNvSpPr>
          <p:nvPr/>
        </p:nvSpPr>
        <p:spPr bwMode="auto">
          <a:xfrm>
            <a:off x="5768975" y="3019425"/>
            <a:ext cx="739775" cy="738188"/>
          </a:xfrm>
          <a:custGeom>
            <a:gdLst>
              <a:gd fmla="*/ 736020 w 197" name="T0"/>
              <a:gd fmla="*/ 355979 h 197" name="T1"/>
              <a:gd fmla="*/ 619609 w 197" name="T2"/>
              <a:gd fmla="*/ 273542 h 197" name="T3"/>
              <a:gd fmla="*/ 600833 w 197" name="T4"/>
              <a:gd fmla="*/ 273542 h 197" name="T5"/>
              <a:gd fmla="*/ 593322 w 197" name="T6"/>
              <a:gd fmla="*/ 284783 h 197" name="T7"/>
              <a:gd fmla="*/ 593322 w 197" name="T8"/>
              <a:gd fmla="*/ 333496 h 197" name="T9"/>
              <a:gd fmla="*/ 409317 w 197" name="T10"/>
              <a:gd fmla="*/ 333496 h 197" name="T11"/>
              <a:gd fmla="*/ 409317 w 197" name="T12"/>
              <a:gd fmla="*/ 146139 h 197" name="T13"/>
              <a:gd fmla="*/ 458135 w 197" name="T14"/>
              <a:gd fmla="*/ 146139 h 197" name="T15"/>
              <a:gd fmla="*/ 473156 w 197" name="T16"/>
              <a:gd fmla="*/ 138644 h 197" name="T17"/>
              <a:gd fmla="*/ 469400 w 197" name="T18"/>
              <a:gd fmla="*/ 119909 h 197" name="T19"/>
              <a:gd fmla="*/ 386786 w 197" name="T20"/>
              <a:gd fmla="*/ 3747 h 197" name="T21"/>
              <a:gd fmla="*/ 371765 w 197" name="T22"/>
              <a:gd fmla="*/ 0 h 197" name="T23"/>
              <a:gd fmla="*/ 360499 w 197" name="T24"/>
              <a:gd fmla="*/ 3747 h 197" name="T25"/>
              <a:gd fmla="*/ 277885 w 197" name="T26"/>
              <a:gd fmla="*/ 119909 h 197" name="T27"/>
              <a:gd fmla="*/ 274130 w 197" name="T28"/>
              <a:gd fmla="*/ 138644 h 197" name="T29"/>
              <a:gd fmla="*/ 289151 w 197" name="T30"/>
              <a:gd fmla="*/ 146139 h 197" name="T31"/>
              <a:gd fmla="*/ 337968 w 197" name="T32"/>
              <a:gd fmla="*/ 146139 h 197" name="T33"/>
              <a:gd fmla="*/ 337968 w 197" name="T34"/>
              <a:gd fmla="*/ 333496 h 197" name="T35"/>
              <a:gd fmla="*/ 150208 w 197" name="T36"/>
              <a:gd fmla="*/ 333496 h 197" name="T37"/>
              <a:gd fmla="*/ 150208 w 197" name="T38"/>
              <a:gd fmla="*/ 284783 h 197" name="T39"/>
              <a:gd fmla="*/ 138943 w 197" name="T40"/>
              <a:gd fmla="*/ 273542 h 197" name="T41"/>
              <a:gd fmla="*/ 123922 w 197" name="T42"/>
              <a:gd fmla="*/ 273542 h 197" name="T43"/>
              <a:gd fmla="*/ 7510 w 197" name="T44"/>
              <a:gd fmla="*/ 355979 h 197" name="T45"/>
              <a:gd fmla="*/ 0 w 197" name="T46"/>
              <a:gd fmla="*/ 370968 h 197" name="T47"/>
              <a:gd fmla="*/ 7510 w 197" name="T48"/>
              <a:gd fmla="*/ 382209 h 197" name="T49"/>
              <a:gd fmla="*/ 123922 w 197" name="T50"/>
              <a:gd fmla="*/ 468393 h 197" name="T51"/>
              <a:gd fmla="*/ 131432 w 197" name="T52"/>
              <a:gd fmla="*/ 468393 h 197" name="T53"/>
              <a:gd fmla="*/ 138943 w 197" name="T54"/>
              <a:gd fmla="*/ 468393 h 197" name="T55"/>
              <a:gd fmla="*/ 150208 w 197" name="T56"/>
              <a:gd fmla="*/ 453405 h 197" name="T57"/>
              <a:gd fmla="*/ 150208 w 197" name="T58"/>
              <a:gd fmla="*/ 408439 h 197" name="T59"/>
              <a:gd fmla="*/ 337968 w 197" name="T60"/>
              <a:gd fmla="*/ 408439 h 197" name="T61"/>
              <a:gd fmla="*/ 337968 w 197" name="T62"/>
              <a:gd fmla="*/ 588302 h 197" name="T63"/>
              <a:gd fmla="*/ 289151 w 197" name="T64"/>
              <a:gd fmla="*/ 588302 h 197" name="T65"/>
              <a:gd fmla="*/ 274130 w 197" name="T66"/>
              <a:gd fmla="*/ 599544 h 197" name="T67"/>
              <a:gd fmla="*/ 277885 w 197" name="T68"/>
              <a:gd fmla="*/ 614532 h 197" name="T69"/>
              <a:gd fmla="*/ 360499 w 197" name="T70"/>
              <a:gd fmla="*/ 730694 h 197" name="T71"/>
              <a:gd fmla="*/ 371765 w 197" name="T72"/>
              <a:gd fmla="*/ 738188 h 197" name="T73"/>
              <a:gd fmla="*/ 386786 w 197" name="T74"/>
              <a:gd fmla="*/ 730694 h 197" name="T75"/>
              <a:gd fmla="*/ 469400 w 197" name="T76"/>
              <a:gd fmla="*/ 614532 h 197" name="T77"/>
              <a:gd fmla="*/ 473156 w 197" name="T78"/>
              <a:gd fmla="*/ 599544 h 197" name="T79"/>
              <a:gd fmla="*/ 458135 w 197" name="T80"/>
              <a:gd fmla="*/ 588302 h 197" name="T81"/>
              <a:gd fmla="*/ 409317 w 197" name="T82"/>
              <a:gd fmla="*/ 588302 h 197" name="T83"/>
              <a:gd fmla="*/ 409317 w 197" name="T84"/>
              <a:gd fmla="*/ 408439 h 197" name="T85"/>
              <a:gd fmla="*/ 593322 w 197" name="T86"/>
              <a:gd fmla="*/ 408439 h 197" name="T87"/>
              <a:gd fmla="*/ 593322 w 197" name="T88"/>
              <a:gd fmla="*/ 453405 h 197" name="T89"/>
              <a:gd fmla="*/ 600833 w 197" name="T90"/>
              <a:gd fmla="*/ 468393 h 197" name="T91"/>
              <a:gd fmla="*/ 608343 w 197" name="T92"/>
              <a:gd fmla="*/ 468393 h 197" name="T93"/>
              <a:gd fmla="*/ 619609 w 197" name="T94"/>
              <a:gd fmla="*/ 468393 h 197" name="T95"/>
              <a:gd fmla="*/ 736020 w 197" name="T96"/>
              <a:gd fmla="*/ 382209 h 197" name="T97"/>
              <a:gd fmla="*/ 739775 w 197" name="T98"/>
              <a:gd fmla="*/ 370968 h 197" name="T99"/>
              <a:gd fmla="*/ 736020 w 197" name="T100"/>
              <a:gd fmla="*/ 355979 h 197"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197" name="T153"/>
              <a:gd fmla="*/ 0 h 197" name="T154"/>
              <a:gd fmla="*/ 197 w 197" name="T155"/>
              <a:gd fmla="*/ 197 h 197"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197" w="197">
                <a:moveTo>
                  <a:pt x="196" y="95"/>
                </a:moveTo>
                <a:cubicBezTo>
                  <a:pt x="165" y="73"/>
                  <a:pt x="165" y="73"/>
                  <a:pt x="165" y="73"/>
                </a:cubicBezTo>
                <a:cubicBezTo>
                  <a:pt x="163" y="72"/>
                  <a:pt x="162" y="72"/>
                  <a:pt x="160" y="73"/>
                </a:cubicBezTo>
                <a:cubicBezTo>
                  <a:pt x="159" y="73"/>
                  <a:pt x="158" y="75"/>
                  <a:pt x="158" y="76"/>
                </a:cubicBezTo>
                <a:cubicBezTo>
                  <a:pt x="158" y="89"/>
                  <a:pt x="158" y="89"/>
                  <a:pt x="158" y="89"/>
                </a:cubicBezTo>
                <a:cubicBezTo>
                  <a:pt x="109" y="89"/>
                  <a:pt x="109" y="89"/>
                  <a:pt x="109" y="89"/>
                </a:cubicBezTo>
                <a:cubicBezTo>
                  <a:pt x="109" y="39"/>
                  <a:pt x="109" y="39"/>
                  <a:pt x="109" y="39"/>
                </a:cubicBezTo>
                <a:cubicBezTo>
                  <a:pt x="122" y="39"/>
                  <a:pt x="122" y="39"/>
                  <a:pt x="122" y="39"/>
                </a:cubicBezTo>
                <a:cubicBezTo>
                  <a:pt x="123" y="39"/>
                  <a:pt x="125" y="38"/>
                  <a:pt x="126" y="37"/>
                </a:cubicBezTo>
                <a:cubicBezTo>
                  <a:pt x="126" y="35"/>
                  <a:pt x="126" y="34"/>
                  <a:pt x="125" y="32"/>
                </a:cubicBezTo>
                <a:cubicBezTo>
                  <a:pt x="103" y="1"/>
                  <a:pt x="103" y="1"/>
                  <a:pt x="103" y="1"/>
                </a:cubicBezTo>
                <a:cubicBezTo>
                  <a:pt x="102" y="0"/>
                  <a:pt x="101" y="0"/>
                  <a:pt x="99" y="0"/>
                </a:cubicBezTo>
                <a:cubicBezTo>
                  <a:pt x="98" y="0"/>
                  <a:pt x="97" y="0"/>
                  <a:pt x="96" y="1"/>
                </a:cubicBezTo>
                <a:cubicBezTo>
                  <a:pt x="74" y="32"/>
                  <a:pt x="74" y="32"/>
                  <a:pt x="74" y="32"/>
                </a:cubicBezTo>
                <a:cubicBezTo>
                  <a:pt x="73" y="34"/>
                  <a:pt x="72" y="35"/>
                  <a:pt x="73" y="37"/>
                </a:cubicBezTo>
                <a:cubicBezTo>
                  <a:pt x="74" y="38"/>
                  <a:pt x="75" y="39"/>
                  <a:pt x="77" y="39"/>
                </a:cubicBezTo>
                <a:cubicBezTo>
                  <a:pt x="90" y="39"/>
                  <a:pt x="90" y="39"/>
                  <a:pt x="90" y="39"/>
                </a:cubicBezTo>
                <a:cubicBezTo>
                  <a:pt x="90" y="89"/>
                  <a:pt x="90" y="89"/>
                  <a:pt x="90" y="89"/>
                </a:cubicBezTo>
                <a:cubicBezTo>
                  <a:pt x="40" y="89"/>
                  <a:pt x="40" y="89"/>
                  <a:pt x="40" y="89"/>
                </a:cubicBezTo>
                <a:cubicBezTo>
                  <a:pt x="40" y="76"/>
                  <a:pt x="40" y="76"/>
                  <a:pt x="40" y="76"/>
                </a:cubicBezTo>
                <a:cubicBezTo>
                  <a:pt x="40" y="75"/>
                  <a:pt x="39" y="73"/>
                  <a:pt x="37" y="73"/>
                </a:cubicBezTo>
                <a:cubicBezTo>
                  <a:pt x="36" y="72"/>
                  <a:pt x="34" y="72"/>
                  <a:pt x="33" y="73"/>
                </a:cubicBezTo>
                <a:cubicBezTo>
                  <a:pt x="2" y="95"/>
                  <a:pt x="2" y="95"/>
                  <a:pt x="2" y="95"/>
                </a:cubicBezTo>
                <a:cubicBezTo>
                  <a:pt x="1" y="96"/>
                  <a:pt x="0" y="97"/>
                  <a:pt x="0" y="99"/>
                </a:cubicBezTo>
                <a:cubicBezTo>
                  <a:pt x="0" y="100"/>
                  <a:pt x="1" y="101"/>
                  <a:pt x="2" y="102"/>
                </a:cubicBezTo>
                <a:cubicBezTo>
                  <a:pt x="33" y="125"/>
                  <a:pt x="33" y="125"/>
                  <a:pt x="33" y="125"/>
                </a:cubicBezTo>
                <a:cubicBezTo>
                  <a:pt x="34" y="125"/>
                  <a:pt x="34" y="125"/>
                  <a:pt x="35" y="125"/>
                </a:cubicBezTo>
                <a:cubicBezTo>
                  <a:pt x="36" y="125"/>
                  <a:pt x="37" y="125"/>
                  <a:pt x="37" y="125"/>
                </a:cubicBezTo>
                <a:cubicBezTo>
                  <a:pt x="39" y="124"/>
                  <a:pt x="40" y="123"/>
                  <a:pt x="40" y="121"/>
                </a:cubicBezTo>
                <a:cubicBezTo>
                  <a:pt x="40" y="109"/>
                  <a:pt x="40" y="109"/>
                  <a:pt x="40" y="109"/>
                </a:cubicBezTo>
                <a:cubicBezTo>
                  <a:pt x="90" y="109"/>
                  <a:pt x="90" y="109"/>
                  <a:pt x="90" y="109"/>
                </a:cubicBezTo>
                <a:cubicBezTo>
                  <a:pt x="90" y="157"/>
                  <a:pt x="90" y="157"/>
                  <a:pt x="90" y="157"/>
                </a:cubicBezTo>
                <a:cubicBezTo>
                  <a:pt x="77" y="157"/>
                  <a:pt x="77" y="157"/>
                  <a:pt x="77" y="157"/>
                </a:cubicBezTo>
                <a:cubicBezTo>
                  <a:pt x="75" y="157"/>
                  <a:pt x="74" y="158"/>
                  <a:pt x="73" y="160"/>
                </a:cubicBezTo>
                <a:cubicBezTo>
                  <a:pt x="72" y="161"/>
                  <a:pt x="73" y="163"/>
                  <a:pt x="74" y="164"/>
                </a:cubicBezTo>
                <a:cubicBezTo>
                  <a:pt x="96" y="195"/>
                  <a:pt x="96" y="195"/>
                  <a:pt x="96" y="195"/>
                </a:cubicBezTo>
                <a:cubicBezTo>
                  <a:pt x="97" y="196"/>
                  <a:pt x="98" y="197"/>
                  <a:pt x="99" y="197"/>
                </a:cubicBezTo>
                <a:cubicBezTo>
                  <a:pt x="101" y="197"/>
                  <a:pt x="102" y="196"/>
                  <a:pt x="103" y="195"/>
                </a:cubicBezTo>
                <a:cubicBezTo>
                  <a:pt x="125" y="164"/>
                  <a:pt x="125" y="164"/>
                  <a:pt x="125" y="164"/>
                </a:cubicBezTo>
                <a:cubicBezTo>
                  <a:pt x="126" y="163"/>
                  <a:pt x="126" y="161"/>
                  <a:pt x="126" y="160"/>
                </a:cubicBezTo>
                <a:cubicBezTo>
                  <a:pt x="125" y="158"/>
                  <a:pt x="123" y="157"/>
                  <a:pt x="122" y="157"/>
                </a:cubicBezTo>
                <a:cubicBezTo>
                  <a:pt x="109" y="157"/>
                  <a:pt x="109" y="157"/>
                  <a:pt x="109" y="157"/>
                </a:cubicBezTo>
                <a:cubicBezTo>
                  <a:pt x="109" y="109"/>
                  <a:pt x="109" y="109"/>
                  <a:pt x="109" y="109"/>
                </a:cubicBezTo>
                <a:cubicBezTo>
                  <a:pt x="158" y="109"/>
                  <a:pt x="158" y="109"/>
                  <a:pt x="158" y="109"/>
                </a:cubicBezTo>
                <a:cubicBezTo>
                  <a:pt x="158" y="121"/>
                  <a:pt x="158" y="121"/>
                  <a:pt x="158" y="121"/>
                </a:cubicBezTo>
                <a:cubicBezTo>
                  <a:pt x="158" y="123"/>
                  <a:pt x="159" y="124"/>
                  <a:pt x="160" y="125"/>
                </a:cubicBezTo>
                <a:cubicBezTo>
                  <a:pt x="161" y="125"/>
                  <a:pt x="162" y="125"/>
                  <a:pt x="162" y="125"/>
                </a:cubicBezTo>
                <a:cubicBezTo>
                  <a:pt x="163" y="125"/>
                  <a:pt x="164" y="125"/>
                  <a:pt x="165" y="125"/>
                </a:cubicBezTo>
                <a:cubicBezTo>
                  <a:pt x="196" y="102"/>
                  <a:pt x="196" y="102"/>
                  <a:pt x="196" y="102"/>
                </a:cubicBezTo>
                <a:cubicBezTo>
                  <a:pt x="197" y="101"/>
                  <a:pt x="197" y="100"/>
                  <a:pt x="197" y="99"/>
                </a:cubicBezTo>
                <a:cubicBezTo>
                  <a:pt x="197" y="97"/>
                  <a:pt x="197" y="96"/>
                  <a:pt x="196" y="95"/>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6640" name="矩形 25"/>
          <p:cNvSpPr>
            <a:spLocks noChangeArrowheads="1"/>
          </p:cNvSpPr>
          <p:nvPr/>
        </p:nvSpPr>
        <p:spPr bwMode="auto">
          <a:xfrm>
            <a:off x="8010524" y="1131888"/>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26641" name="矩形 26"/>
          <p:cNvSpPr>
            <a:spLocks noChangeArrowheads="1"/>
          </p:cNvSpPr>
          <p:nvPr/>
        </p:nvSpPr>
        <p:spPr bwMode="auto">
          <a:xfrm>
            <a:off x="8010524" y="4221163"/>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26642" name="矩形 27"/>
          <p:cNvSpPr>
            <a:spLocks noChangeArrowheads="1"/>
          </p:cNvSpPr>
          <p:nvPr/>
        </p:nvSpPr>
        <p:spPr bwMode="auto">
          <a:xfrm>
            <a:off x="2703514" y="1131888"/>
            <a:ext cx="1738312"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26643" name="矩形 28"/>
          <p:cNvSpPr>
            <a:spLocks noChangeArrowheads="1"/>
          </p:cNvSpPr>
          <p:nvPr/>
        </p:nvSpPr>
        <p:spPr bwMode="auto">
          <a:xfrm>
            <a:off x="2703514" y="4221163"/>
            <a:ext cx="1738312"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650"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1"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7652" name="Group 4"/>
          <p:cNvGrpSpPr/>
          <p:nvPr/>
        </p:nvGrpSpPr>
        <p:grpSpPr>
          <a:xfrm>
            <a:off x="0" y="6734175"/>
            <a:ext cx="12192000" cy="138113"/>
            <a:chExt cx="12231884" cy="334101"/>
          </a:xfrm>
        </p:grpSpPr>
        <p:sp>
          <p:nvSpPr>
            <p:cNvPr id="27670"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71"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72"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73"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74"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7653" name="任意多边形 8"/>
          <p:cNvSpPr>
            <a:spLocks noChangeArrowheads="1"/>
          </p:cNvSpPr>
          <p:nvPr/>
        </p:nvSpPr>
        <p:spPr bwMode="auto">
          <a:xfrm rot="5400000">
            <a:off x="7542213" y="1804987"/>
            <a:ext cx="3822700" cy="3489325"/>
          </a:xfrm>
          <a:custGeom>
            <a:gdLst>
              <a:gd fmla="*/ 0 w 3822700" name="T0"/>
              <a:gd fmla="*/ 3489325 h 3488944" name="T1"/>
              <a:gd fmla="*/ 0 w 3822700" name="T2"/>
              <a:gd fmla="*/ 326680 h 3488944" name="T3"/>
              <a:gd fmla="*/ 1721897 w 3822700" name="T4"/>
              <a:gd fmla="*/ 326680 h 3488944" name="T5"/>
              <a:gd fmla="*/ 1911350 w 3822700" name="T6"/>
              <a:gd fmla="*/ 0 h 3488944" name="T7"/>
              <a:gd fmla="*/ 2100804 w 3822700" name="T8"/>
              <a:gd fmla="*/ 326680 h 3488944" name="T9"/>
              <a:gd fmla="*/ 3822700 w 3822700" name="T10"/>
              <a:gd fmla="*/ 326680 h 3488944" name="T11"/>
              <a:gd fmla="*/ 3822700 w 3822700" name="T12"/>
              <a:gd fmla="*/ 3489325 h 3488944" name="T13"/>
              <a:gd fmla="*/ 0 60000 65536" name="T14"/>
              <a:gd fmla="*/ 0 60000 65536" name="T15"/>
              <a:gd fmla="*/ 0 60000 65536" name="T16"/>
              <a:gd fmla="*/ 0 60000 65536" name="T17"/>
              <a:gd fmla="*/ 0 60000 65536" name="T18"/>
              <a:gd fmla="*/ 0 60000 65536" name="T19"/>
              <a:gd fmla="*/ 0 60000 65536" name="T20"/>
              <a:gd fmla="*/ 0 w 3822700" name="T21"/>
              <a:gd fmla="*/ 0 h 3488944" name="T22"/>
              <a:gd fmla="*/ 3822700 w 3822700" name="T23"/>
              <a:gd fmla="*/ 3488944 h 348894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488944" w="3822700">
                <a:moveTo>
                  <a:pt x="0" y="3488944"/>
                </a:moveTo>
                <a:lnTo>
                  <a:pt x="0" y="326644"/>
                </a:lnTo>
                <a:lnTo>
                  <a:pt x="1721897" y="326644"/>
                </a:lnTo>
                <a:lnTo>
                  <a:pt x="1911350" y="0"/>
                </a:lnTo>
                <a:lnTo>
                  <a:pt x="2100804" y="326644"/>
                </a:lnTo>
                <a:lnTo>
                  <a:pt x="3822700" y="326644"/>
                </a:lnTo>
                <a:lnTo>
                  <a:pt x="3822700" y="3488944"/>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4" name="任意多边形 7"/>
          <p:cNvSpPr>
            <a:spLocks noChangeArrowheads="1"/>
          </p:cNvSpPr>
          <p:nvPr/>
        </p:nvSpPr>
        <p:spPr bwMode="auto">
          <a:xfrm rot="5400000">
            <a:off x="4392613" y="1804987"/>
            <a:ext cx="3822700" cy="3489325"/>
          </a:xfrm>
          <a:custGeom>
            <a:gdLst>
              <a:gd fmla="*/ 0 w 3822700" name="T0"/>
              <a:gd fmla="*/ 3489325 h 3488944" name="T1"/>
              <a:gd fmla="*/ 0 w 3822700" name="T2"/>
              <a:gd fmla="*/ 326680 h 3488944" name="T3"/>
              <a:gd fmla="*/ 1721897 w 3822700" name="T4"/>
              <a:gd fmla="*/ 326680 h 3488944" name="T5"/>
              <a:gd fmla="*/ 1911350 w 3822700" name="T6"/>
              <a:gd fmla="*/ 0 h 3488944" name="T7"/>
              <a:gd fmla="*/ 2100804 w 3822700" name="T8"/>
              <a:gd fmla="*/ 326680 h 3488944" name="T9"/>
              <a:gd fmla="*/ 3822700 w 3822700" name="T10"/>
              <a:gd fmla="*/ 326680 h 3488944" name="T11"/>
              <a:gd fmla="*/ 3822700 w 3822700" name="T12"/>
              <a:gd fmla="*/ 3489325 h 3488944" name="T13"/>
              <a:gd fmla="*/ 0 60000 65536" name="T14"/>
              <a:gd fmla="*/ 0 60000 65536" name="T15"/>
              <a:gd fmla="*/ 0 60000 65536" name="T16"/>
              <a:gd fmla="*/ 0 60000 65536" name="T17"/>
              <a:gd fmla="*/ 0 60000 65536" name="T18"/>
              <a:gd fmla="*/ 0 60000 65536" name="T19"/>
              <a:gd fmla="*/ 0 60000 65536" name="T20"/>
              <a:gd fmla="*/ 0 w 3822700" name="T21"/>
              <a:gd fmla="*/ 0 h 3488944" name="T22"/>
              <a:gd fmla="*/ 3822700 w 3822700" name="T23"/>
              <a:gd fmla="*/ 3488944 h 348894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488944" w="3822700">
                <a:moveTo>
                  <a:pt x="0" y="3488944"/>
                </a:moveTo>
                <a:lnTo>
                  <a:pt x="0" y="326644"/>
                </a:lnTo>
                <a:lnTo>
                  <a:pt x="1721897" y="326644"/>
                </a:lnTo>
                <a:lnTo>
                  <a:pt x="1911350" y="0"/>
                </a:lnTo>
                <a:lnTo>
                  <a:pt x="2100804" y="326644"/>
                </a:lnTo>
                <a:lnTo>
                  <a:pt x="3822700" y="326644"/>
                </a:lnTo>
                <a:lnTo>
                  <a:pt x="3822700" y="3488944"/>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5" name="任意多边形 6"/>
          <p:cNvSpPr>
            <a:spLocks noChangeArrowheads="1"/>
          </p:cNvSpPr>
          <p:nvPr/>
        </p:nvSpPr>
        <p:spPr bwMode="auto">
          <a:xfrm rot="5400000">
            <a:off x="1243013" y="1804987"/>
            <a:ext cx="3822700" cy="3489325"/>
          </a:xfrm>
          <a:custGeom>
            <a:gdLst>
              <a:gd fmla="*/ 0 w 3822700" name="T0"/>
              <a:gd fmla="*/ 3489325 h 3488944" name="T1"/>
              <a:gd fmla="*/ 0 w 3822700" name="T2"/>
              <a:gd fmla="*/ 326680 h 3488944" name="T3"/>
              <a:gd fmla="*/ 1721897 w 3822700" name="T4"/>
              <a:gd fmla="*/ 326680 h 3488944" name="T5"/>
              <a:gd fmla="*/ 1911350 w 3822700" name="T6"/>
              <a:gd fmla="*/ 0 h 3488944" name="T7"/>
              <a:gd fmla="*/ 2100804 w 3822700" name="T8"/>
              <a:gd fmla="*/ 326680 h 3488944" name="T9"/>
              <a:gd fmla="*/ 3822700 w 3822700" name="T10"/>
              <a:gd fmla="*/ 326680 h 3488944" name="T11"/>
              <a:gd fmla="*/ 3822700 w 3822700" name="T12"/>
              <a:gd fmla="*/ 3489325 h 3488944" name="T13"/>
              <a:gd fmla="*/ 0 60000 65536" name="T14"/>
              <a:gd fmla="*/ 0 60000 65536" name="T15"/>
              <a:gd fmla="*/ 0 60000 65536" name="T16"/>
              <a:gd fmla="*/ 0 60000 65536" name="T17"/>
              <a:gd fmla="*/ 0 60000 65536" name="T18"/>
              <a:gd fmla="*/ 0 60000 65536" name="T19"/>
              <a:gd fmla="*/ 0 60000 65536" name="T20"/>
              <a:gd fmla="*/ 0 w 3822700" name="T21"/>
              <a:gd fmla="*/ 0 h 3488944" name="T22"/>
              <a:gd fmla="*/ 3822700 w 3822700" name="T23"/>
              <a:gd fmla="*/ 3488944 h 348894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488944" w="3822700">
                <a:moveTo>
                  <a:pt x="0" y="3488944"/>
                </a:moveTo>
                <a:lnTo>
                  <a:pt x="0" y="326644"/>
                </a:lnTo>
                <a:lnTo>
                  <a:pt x="1721897" y="326644"/>
                </a:lnTo>
                <a:lnTo>
                  <a:pt x="1911350" y="0"/>
                </a:lnTo>
                <a:lnTo>
                  <a:pt x="2100804" y="326644"/>
                </a:lnTo>
                <a:lnTo>
                  <a:pt x="3822700" y="326644"/>
                </a:lnTo>
                <a:lnTo>
                  <a:pt x="3822700" y="3488944"/>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6" name="矩形 9"/>
          <p:cNvSpPr>
            <a:spLocks noChangeArrowheads="1"/>
          </p:cNvSpPr>
          <p:nvPr/>
        </p:nvSpPr>
        <p:spPr bwMode="auto">
          <a:xfrm>
            <a:off x="1930400" y="2298700"/>
            <a:ext cx="2108200" cy="76200"/>
          </a:xfrm>
          <a:prstGeom prst="rect">
            <a:avLst/>
          </a:prstGeom>
          <a:solidFill>
            <a:srgbClr val="EFE9EB"/>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7" name="矩形 10"/>
          <p:cNvSpPr>
            <a:spLocks noChangeArrowheads="1"/>
          </p:cNvSpPr>
          <p:nvPr/>
        </p:nvSpPr>
        <p:spPr bwMode="auto">
          <a:xfrm>
            <a:off x="5080000" y="2298700"/>
            <a:ext cx="2108200" cy="76200"/>
          </a:xfrm>
          <a:prstGeom prst="rect">
            <a:avLst/>
          </a:prstGeom>
          <a:solidFill>
            <a:srgbClr val="EFE9EB"/>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8" name="矩形 11"/>
          <p:cNvSpPr>
            <a:spLocks noChangeArrowheads="1"/>
          </p:cNvSpPr>
          <p:nvPr/>
        </p:nvSpPr>
        <p:spPr bwMode="auto">
          <a:xfrm>
            <a:off x="8229600" y="2298700"/>
            <a:ext cx="2108200" cy="76200"/>
          </a:xfrm>
          <a:prstGeom prst="rect">
            <a:avLst/>
          </a:prstGeom>
          <a:solidFill>
            <a:srgbClr val="EFE9EB"/>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7659" name="矩形 12"/>
          <p:cNvSpPr>
            <a:spLocks noChangeArrowheads="1"/>
          </p:cNvSpPr>
          <p:nvPr/>
        </p:nvSpPr>
        <p:spPr bwMode="auto">
          <a:xfrm>
            <a:off x="2009775" y="1887538"/>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EFE9EB"/>
                </a:solidFill>
                <a:latin charset="0" panose="020f0502020204030204" pitchFamily="34" typeface="Calibri"/>
                <a:sym charset="-122" panose="02010600030101010101" pitchFamily="2" typeface="宋体"/>
              </a:rPr>
              <a:t>DOLOR SIT AMET</a:t>
            </a:r>
          </a:p>
        </p:txBody>
      </p:sp>
      <p:sp>
        <p:nvSpPr>
          <p:cNvPr id="27660" name="矩形 15"/>
          <p:cNvSpPr>
            <a:spLocks noChangeArrowheads="1"/>
          </p:cNvSpPr>
          <p:nvPr/>
        </p:nvSpPr>
        <p:spPr bwMode="auto">
          <a:xfrm>
            <a:off x="5151438" y="1887538"/>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EFE9EB"/>
                </a:solidFill>
                <a:latin charset="0" panose="020f0502020204030204" pitchFamily="34" typeface="Calibri"/>
                <a:sym charset="-122" panose="02010600030101010101" pitchFamily="2" typeface="宋体"/>
              </a:rPr>
              <a:t>DOLOR SIT AMET</a:t>
            </a:r>
          </a:p>
        </p:txBody>
      </p:sp>
      <p:sp>
        <p:nvSpPr>
          <p:cNvPr id="27661" name="矩形 16"/>
          <p:cNvSpPr>
            <a:spLocks noChangeArrowheads="1"/>
          </p:cNvSpPr>
          <p:nvPr/>
        </p:nvSpPr>
        <p:spPr bwMode="auto">
          <a:xfrm>
            <a:off x="8285164" y="1898650"/>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EFE9EB"/>
                </a:solidFill>
                <a:latin charset="0" panose="020f0502020204030204" pitchFamily="34" typeface="Calibri"/>
                <a:sym charset="-122" panose="02010600030101010101" pitchFamily="2" typeface="宋体"/>
              </a:rPr>
              <a:t>DOLOR SIT AMET</a:t>
            </a:r>
          </a:p>
        </p:txBody>
      </p:sp>
      <p:sp>
        <p:nvSpPr>
          <p:cNvPr id="27662" name="Freeform 214"/>
          <p:cNvSpPr>
            <a:spLocks noChangeArrowheads="1"/>
          </p:cNvSpPr>
          <p:nvPr/>
        </p:nvSpPr>
        <p:spPr bwMode="auto">
          <a:xfrm>
            <a:off x="2638425" y="2576513"/>
            <a:ext cx="692150" cy="742950"/>
          </a:xfrm>
          <a:custGeom>
            <a:gdLst>
              <a:gd fmla="*/ 654533 w 184" name="T0"/>
              <a:gd fmla="*/ 341457 h 198" name="T1"/>
              <a:gd fmla="*/ 677103 w 184" name="T2"/>
              <a:gd fmla="*/ 247650 h 198" name="T3"/>
              <a:gd fmla="*/ 647010 w 184" name="T4"/>
              <a:gd fmla="*/ 217632 h 198" name="T5"/>
              <a:gd fmla="*/ 560491 w 184" name="T6"/>
              <a:gd fmla="*/ 202623 h 198" name="T7"/>
              <a:gd fmla="*/ 519113 w 184" name="T8"/>
              <a:gd fmla="*/ 195118 h 198" name="T9"/>
              <a:gd fmla="*/ 496542 w 184" name="T10"/>
              <a:gd fmla="*/ 116320 h 198" name="T11"/>
              <a:gd fmla="*/ 458926 w 184" name="T12"/>
              <a:gd fmla="*/ 90055 h 198" name="T13"/>
              <a:gd fmla="*/ 376168 w 184" name="T14"/>
              <a:gd fmla="*/ 26266 h 198" name="T15"/>
              <a:gd fmla="*/ 368645 w 184" name="T16"/>
              <a:gd fmla="*/ 15009 h 198" name="T17"/>
              <a:gd fmla="*/ 323505 w 184" name="T18"/>
              <a:gd fmla="*/ 15009 h 198" name="T19"/>
              <a:gd fmla="*/ 233224 w 184" name="T20"/>
              <a:gd fmla="*/ 90055 h 198" name="T21"/>
              <a:gd fmla="*/ 233224 w 184" name="T22"/>
              <a:gd fmla="*/ 90055 h 198" name="T23"/>
              <a:gd fmla="*/ 195608 w 184" name="T24"/>
              <a:gd fmla="*/ 116320 h 198" name="T25"/>
              <a:gd fmla="*/ 173038 w 184" name="T26"/>
              <a:gd fmla="*/ 195118 h 198" name="T27"/>
              <a:gd fmla="*/ 131659 w 184" name="T28"/>
              <a:gd fmla="*/ 202623 h 198" name="T29"/>
              <a:gd fmla="*/ 45140 w 184" name="T30"/>
              <a:gd fmla="*/ 217632 h 198" name="T31"/>
              <a:gd fmla="*/ 15047 w 184" name="T32"/>
              <a:gd fmla="*/ 247650 h 198" name="T33"/>
              <a:gd fmla="*/ 15047 w 184" name="T34"/>
              <a:gd fmla="*/ 352714 h 198" name="T35"/>
              <a:gd fmla="*/ 11285 w 184" name="T36"/>
              <a:gd fmla="*/ 393989 h 198" name="T37"/>
              <a:gd fmla="*/ 161752 w 184" name="T38"/>
              <a:gd fmla="*/ 521566 h 198" name="T39"/>
              <a:gd fmla="*/ 154229 w 184" name="T40"/>
              <a:gd fmla="*/ 581602 h 198" name="T41"/>
              <a:gd fmla="*/ 176799 w 184" name="T42"/>
              <a:gd fmla="*/ 589107 h 198" name="T43"/>
              <a:gd fmla="*/ 278365 w 184" name="T44"/>
              <a:gd fmla="*/ 716684 h 198" name="T45"/>
              <a:gd fmla="*/ 285888 w 184" name="T46"/>
              <a:gd fmla="*/ 735445 h 198" name="T47"/>
              <a:gd fmla="*/ 387454 w 184" name="T48"/>
              <a:gd fmla="*/ 742950 h 198" name="T49"/>
              <a:gd fmla="*/ 413785 w 184" name="T50"/>
              <a:gd fmla="*/ 716684 h 198" name="T51"/>
              <a:gd fmla="*/ 507828 w 184" name="T52"/>
              <a:gd fmla="*/ 589107 h 198" name="T53"/>
              <a:gd fmla="*/ 519113 w 184" name="T54"/>
              <a:gd fmla="*/ 589107 h 198" name="T55"/>
              <a:gd fmla="*/ 519113 w 184" name="T56"/>
              <a:gd fmla="*/ 589107 h 198" name="T57"/>
              <a:gd fmla="*/ 545444 w 184" name="T58"/>
              <a:gd fmla="*/ 566593 h 198" name="T59"/>
              <a:gd fmla="*/ 530398 w 184" name="T60"/>
              <a:gd fmla="*/ 517814 h 198" name="T61"/>
              <a:gd fmla="*/ 534159 w 184" name="T62"/>
              <a:gd fmla="*/ 517814 h 198" name="T63"/>
              <a:gd fmla="*/ 684627 w 184" name="T64"/>
              <a:gd fmla="*/ 393989 h 198" name="T65"/>
              <a:gd fmla="*/ 677103 w 184" name="T66"/>
              <a:gd fmla="*/ 352714 h 198"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w 184" name="T102"/>
              <a:gd fmla="*/ 0 h 198" name="T103"/>
              <a:gd fmla="*/ 184 w 184" name="T104"/>
              <a:gd fmla="*/ 198 h 198" name="T105"/>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T105" l="T102" r="T104" t="T103"/>
            <a:pathLst>
              <a:path h="198" w="184">
                <a:moveTo>
                  <a:pt x="180" y="94"/>
                </a:moveTo>
                <a:cubicBezTo>
                  <a:pt x="174" y="91"/>
                  <a:pt x="174" y="91"/>
                  <a:pt x="174" y="91"/>
                </a:cubicBezTo>
                <a:cubicBezTo>
                  <a:pt x="175" y="85"/>
                  <a:pt x="180" y="67"/>
                  <a:pt x="180" y="66"/>
                </a:cubicBezTo>
                <a:cubicBezTo>
                  <a:pt x="180" y="66"/>
                  <a:pt x="180" y="66"/>
                  <a:pt x="180" y="66"/>
                </a:cubicBezTo>
                <a:cubicBezTo>
                  <a:pt x="181" y="64"/>
                  <a:pt x="180" y="62"/>
                  <a:pt x="179" y="60"/>
                </a:cubicBezTo>
                <a:cubicBezTo>
                  <a:pt x="177" y="58"/>
                  <a:pt x="175" y="58"/>
                  <a:pt x="172" y="58"/>
                </a:cubicBezTo>
                <a:cubicBezTo>
                  <a:pt x="151" y="62"/>
                  <a:pt x="151" y="62"/>
                  <a:pt x="151" y="62"/>
                </a:cubicBezTo>
                <a:cubicBezTo>
                  <a:pt x="149" y="54"/>
                  <a:pt x="149" y="54"/>
                  <a:pt x="149" y="54"/>
                </a:cubicBezTo>
                <a:cubicBezTo>
                  <a:pt x="149" y="52"/>
                  <a:pt x="147" y="50"/>
                  <a:pt x="144" y="50"/>
                </a:cubicBezTo>
                <a:cubicBezTo>
                  <a:pt x="142" y="49"/>
                  <a:pt x="139" y="50"/>
                  <a:pt x="138" y="52"/>
                </a:cubicBezTo>
                <a:cubicBezTo>
                  <a:pt x="126" y="65"/>
                  <a:pt x="126" y="65"/>
                  <a:pt x="126" y="65"/>
                </a:cubicBezTo>
                <a:cubicBezTo>
                  <a:pt x="128" y="51"/>
                  <a:pt x="132" y="31"/>
                  <a:pt x="132" y="31"/>
                </a:cubicBezTo>
                <a:cubicBezTo>
                  <a:pt x="133" y="29"/>
                  <a:pt x="132" y="26"/>
                  <a:pt x="130" y="25"/>
                </a:cubicBezTo>
                <a:cubicBezTo>
                  <a:pt x="127" y="23"/>
                  <a:pt x="125" y="23"/>
                  <a:pt x="122" y="24"/>
                </a:cubicBezTo>
                <a:cubicBezTo>
                  <a:pt x="112" y="30"/>
                  <a:pt x="112" y="30"/>
                  <a:pt x="112" y="30"/>
                </a:cubicBezTo>
                <a:cubicBezTo>
                  <a:pt x="109" y="25"/>
                  <a:pt x="103" y="13"/>
                  <a:pt x="100" y="7"/>
                </a:cubicBezTo>
                <a:cubicBezTo>
                  <a:pt x="99" y="6"/>
                  <a:pt x="98" y="4"/>
                  <a:pt x="98" y="4"/>
                </a:cubicBezTo>
                <a:cubicBezTo>
                  <a:pt x="98" y="4"/>
                  <a:pt x="98" y="4"/>
                  <a:pt x="98" y="4"/>
                </a:cubicBezTo>
                <a:cubicBezTo>
                  <a:pt x="97" y="1"/>
                  <a:pt x="95" y="0"/>
                  <a:pt x="92" y="0"/>
                </a:cubicBezTo>
                <a:cubicBezTo>
                  <a:pt x="90" y="0"/>
                  <a:pt x="87" y="1"/>
                  <a:pt x="86" y="4"/>
                </a:cubicBezTo>
                <a:cubicBezTo>
                  <a:pt x="72" y="30"/>
                  <a:pt x="72" y="30"/>
                  <a:pt x="72" y="30"/>
                </a:cubicBezTo>
                <a:cubicBezTo>
                  <a:pt x="67" y="27"/>
                  <a:pt x="63" y="25"/>
                  <a:pt x="62" y="24"/>
                </a:cubicBezTo>
                <a:cubicBezTo>
                  <a:pt x="62" y="24"/>
                  <a:pt x="62" y="24"/>
                  <a:pt x="62" y="24"/>
                </a:cubicBezTo>
                <a:cubicBezTo>
                  <a:pt x="62" y="24"/>
                  <a:pt x="62" y="24"/>
                  <a:pt x="62" y="24"/>
                </a:cubicBezTo>
                <a:cubicBezTo>
                  <a:pt x="60" y="23"/>
                  <a:pt x="57" y="23"/>
                  <a:pt x="55" y="25"/>
                </a:cubicBezTo>
                <a:cubicBezTo>
                  <a:pt x="53" y="26"/>
                  <a:pt x="52" y="29"/>
                  <a:pt x="52" y="31"/>
                </a:cubicBezTo>
                <a:cubicBezTo>
                  <a:pt x="58" y="65"/>
                  <a:pt x="58" y="65"/>
                  <a:pt x="58" y="65"/>
                </a:cubicBezTo>
                <a:cubicBezTo>
                  <a:pt x="55" y="61"/>
                  <a:pt x="50" y="56"/>
                  <a:pt x="46" y="52"/>
                </a:cubicBezTo>
                <a:cubicBezTo>
                  <a:pt x="45" y="50"/>
                  <a:pt x="42" y="49"/>
                  <a:pt x="40" y="50"/>
                </a:cubicBezTo>
                <a:cubicBezTo>
                  <a:pt x="38" y="50"/>
                  <a:pt x="36" y="52"/>
                  <a:pt x="35" y="54"/>
                </a:cubicBezTo>
                <a:cubicBezTo>
                  <a:pt x="33" y="62"/>
                  <a:pt x="33" y="62"/>
                  <a:pt x="33" y="62"/>
                </a:cubicBezTo>
                <a:cubicBezTo>
                  <a:pt x="26" y="61"/>
                  <a:pt x="12" y="58"/>
                  <a:pt x="12" y="58"/>
                </a:cubicBezTo>
                <a:cubicBezTo>
                  <a:pt x="9" y="57"/>
                  <a:pt x="7" y="58"/>
                  <a:pt x="5" y="60"/>
                </a:cubicBezTo>
                <a:cubicBezTo>
                  <a:pt x="4" y="62"/>
                  <a:pt x="3" y="64"/>
                  <a:pt x="4" y="66"/>
                </a:cubicBezTo>
                <a:cubicBezTo>
                  <a:pt x="10" y="91"/>
                  <a:pt x="10" y="91"/>
                  <a:pt x="10" y="91"/>
                </a:cubicBezTo>
                <a:cubicBezTo>
                  <a:pt x="8" y="92"/>
                  <a:pt x="6" y="93"/>
                  <a:pt x="4" y="94"/>
                </a:cubicBezTo>
                <a:cubicBezTo>
                  <a:pt x="2" y="95"/>
                  <a:pt x="0" y="97"/>
                  <a:pt x="0" y="99"/>
                </a:cubicBezTo>
                <a:cubicBezTo>
                  <a:pt x="0" y="101"/>
                  <a:pt x="1" y="104"/>
                  <a:pt x="3" y="105"/>
                </a:cubicBezTo>
                <a:cubicBezTo>
                  <a:pt x="43" y="138"/>
                  <a:pt x="43" y="138"/>
                  <a:pt x="43" y="138"/>
                </a:cubicBezTo>
                <a:cubicBezTo>
                  <a:pt x="43" y="138"/>
                  <a:pt x="43" y="138"/>
                  <a:pt x="43" y="139"/>
                </a:cubicBezTo>
                <a:cubicBezTo>
                  <a:pt x="41" y="144"/>
                  <a:pt x="40" y="149"/>
                  <a:pt x="40" y="149"/>
                </a:cubicBezTo>
                <a:cubicBezTo>
                  <a:pt x="39" y="151"/>
                  <a:pt x="40" y="153"/>
                  <a:pt x="41" y="155"/>
                </a:cubicBezTo>
                <a:cubicBezTo>
                  <a:pt x="42" y="156"/>
                  <a:pt x="44" y="157"/>
                  <a:pt x="46" y="157"/>
                </a:cubicBezTo>
                <a:cubicBezTo>
                  <a:pt x="46" y="157"/>
                  <a:pt x="47" y="157"/>
                  <a:pt x="47" y="157"/>
                </a:cubicBezTo>
                <a:cubicBezTo>
                  <a:pt x="79" y="153"/>
                  <a:pt x="79" y="153"/>
                  <a:pt x="79" y="153"/>
                </a:cubicBezTo>
                <a:cubicBezTo>
                  <a:pt x="78" y="163"/>
                  <a:pt x="76" y="181"/>
                  <a:pt x="74" y="191"/>
                </a:cubicBezTo>
                <a:cubicBezTo>
                  <a:pt x="74" y="191"/>
                  <a:pt x="74" y="191"/>
                  <a:pt x="74" y="191"/>
                </a:cubicBezTo>
                <a:cubicBezTo>
                  <a:pt x="74" y="193"/>
                  <a:pt x="75" y="195"/>
                  <a:pt x="76" y="196"/>
                </a:cubicBezTo>
                <a:cubicBezTo>
                  <a:pt x="78" y="198"/>
                  <a:pt x="79" y="198"/>
                  <a:pt x="81" y="198"/>
                </a:cubicBezTo>
                <a:cubicBezTo>
                  <a:pt x="103" y="198"/>
                  <a:pt x="103" y="198"/>
                  <a:pt x="103" y="198"/>
                </a:cubicBezTo>
                <a:cubicBezTo>
                  <a:pt x="105" y="198"/>
                  <a:pt x="107" y="198"/>
                  <a:pt x="108" y="196"/>
                </a:cubicBezTo>
                <a:cubicBezTo>
                  <a:pt x="109" y="195"/>
                  <a:pt x="110" y="193"/>
                  <a:pt x="110" y="191"/>
                </a:cubicBezTo>
                <a:cubicBezTo>
                  <a:pt x="105" y="153"/>
                  <a:pt x="105" y="153"/>
                  <a:pt x="105" y="153"/>
                </a:cubicBezTo>
                <a:cubicBezTo>
                  <a:pt x="111" y="154"/>
                  <a:pt x="121" y="155"/>
                  <a:pt x="135" y="157"/>
                </a:cubicBezTo>
                <a:cubicBezTo>
                  <a:pt x="137" y="157"/>
                  <a:pt x="137" y="157"/>
                  <a:pt x="137" y="157"/>
                </a:cubicBezTo>
                <a:cubicBezTo>
                  <a:pt x="137" y="157"/>
                  <a:pt x="138" y="157"/>
                  <a:pt x="138" y="157"/>
                </a:cubicBezTo>
                <a:cubicBezTo>
                  <a:pt x="138" y="157"/>
                  <a:pt x="138" y="157"/>
                  <a:pt x="138" y="157"/>
                </a:cubicBezTo>
                <a:cubicBezTo>
                  <a:pt x="138" y="157"/>
                  <a:pt x="138" y="157"/>
                  <a:pt x="138" y="157"/>
                </a:cubicBezTo>
                <a:cubicBezTo>
                  <a:pt x="140" y="157"/>
                  <a:pt x="142" y="157"/>
                  <a:pt x="143" y="155"/>
                </a:cubicBezTo>
                <a:cubicBezTo>
                  <a:pt x="144" y="154"/>
                  <a:pt x="145" y="152"/>
                  <a:pt x="145" y="151"/>
                </a:cubicBezTo>
                <a:cubicBezTo>
                  <a:pt x="145" y="150"/>
                  <a:pt x="145" y="149"/>
                  <a:pt x="144" y="148"/>
                </a:cubicBezTo>
                <a:cubicBezTo>
                  <a:pt x="141" y="138"/>
                  <a:pt x="141" y="138"/>
                  <a:pt x="141" y="138"/>
                </a:cubicBezTo>
                <a:cubicBezTo>
                  <a:pt x="141" y="138"/>
                  <a:pt x="141" y="138"/>
                  <a:pt x="141" y="138"/>
                </a:cubicBezTo>
                <a:cubicBezTo>
                  <a:pt x="141" y="138"/>
                  <a:pt x="141" y="138"/>
                  <a:pt x="142" y="138"/>
                </a:cubicBezTo>
                <a:cubicBezTo>
                  <a:pt x="144" y="136"/>
                  <a:pt x="157" y="125"/>
                  <a:pt x="180" y="106"/>
                </a:cubicBezTo>
                <a:cubicBezTo>
                  <a:pt x="182" y="105"/>
                  <a:pt x="182" y="105"/>
                  <a:pt x="182" y="105"/>
                </a:cubicBezTo>
                <a:cubicBezTo>
                  <a:pt x="183" y="104"/>
                  <a:pt x="184" y="101"/>
                  <a:pt x="184" y="99"/>
                </a:cubicBezTo>
                <a:cubicBezTo>
                  <a:pt x="184" y="97"/>
                  <a:pt x="182" y="95"/>
                  <a:pt x="180" y="94"/>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7663" name="Freeform 548"/>
          <p:cNvSpPr>
            <a:spLocks noChangeArrowheads="1"/>
          </p:cNvSpPr>
          <p:nvPr/>
        </p:nvSpPr>
        <p:spPr bwMode="auto">
          <a:xfrm>
            <a:off x="5751513" y="2576513"/>
            <a:ext cx="754062" cy="742950"/>
          </a:xfrm>
          <a:custGeom>
            <a:gdLst>
              <a:gd fmla="*/ 739056 w 201" name="T0"/>
              <a:gd fmla="*/ 7505 h 198" name="T1"/>
              <a:gd fmla="*/ 731553 w 201" name="T2"/>
              <a:gd fmla="*/ 0 h 198" name="T3"/>
              <a:gd fmla="*/ 720298 w 201" name="T4"/>
              <a:gd fmla="*/ 3752 h 198" name="T5"/>
              <a:gd fmla="*/ 607752 w 201" name="T6"/>
              <a:gd fmla="*/ 48780 h 198" name="T7"/>
              <a:gd fmla="*/ 465192 w 201" name="T8"/>
              <a:gd fmla="*/ 101311 h 198" name="T9"/>
              <a:gd fmla="*/ 135056 w 201" name="T10"/>
              <a:gd fmla="*/ 307686 h 198" name="T11"/>
              <a:gd fmla="*/ 123801 w 201" name="T12"/>
              <a:gd fmla="*/ 555336 h 198" name="T13"/>
              <a:gd fmla="*/ 67528 w 201" name="T14"/>
              <a:gd fmla="*/ 622877 h 198" name="T15"/>
              <a:gd fmla="*/ 37516 w 201" name="T16"/>
              <a:gd fmla="*/ 649143 h 198" name="T17"/>
              <a:gd fmla="*/ 3752 w 201" name="T18"/>
              <a:gd fmla="*/ 679161 h 198" name="T19"/>
              <a:gd fmla="*/ 0 w 201" name="T20"/>
              <a:gd fmla="*/ 686666 h 198" name="T21"/>
              <a:gd fmla="*/ 3752 w 201" name="T22"/>
              <a:gd fmla="*/ 694170 h 198" name="T23"/>
              <a:gd fmla="*/ 48770 w 201" name="T24"/>
              <a:gd fmla="*/ 739198 h 198" name="T25"/>
              <a:gd fmla="*/ 56273 w 201" name="T26"/>
              <a:gd fmla="*/ 742950 h 198" name="T27"/>
              <a:gd fmla="*/ 60025 w 201" name="T28"/>
              <a:gd fmla="*/ 742950 h 198" name="T29"/>
              <a:gd fmla="*/ 63776 w 201" name="T30"/>
              <a:gd fmla="*/ 735445 h 198" name="T31"/>
              <a:gd fmla="*/ 116298 w 201" name="T32"/>
              <a:gd fmla="*/ 641639 h 198" name="T33"/>
              <a:gd fmla="*/ 225093 w 201" name="T34"/>
              <a:gd fmla="*/ 499052 h 198" name="T35"/>
              <a:gd fmla="*/ 228845 w 201" name="T36"/>
              <a:gd fmla="*/ 281420 h 198" name="T37"/>
              <a:gd fmla="*/ 247602 w 201" name="T38"/>
              <a:gd fmla="*/ 266411 h 198" name="T39"/>
              <a:gd fmla="*/ 262609 w 201" name="T40"/>
              <a:gd fmla="*/ 281420 h 198" name="T41"/>
              <a:gd fmla="*/ 255106 w 201" name="T42"/>
              <a:gd fmla="*/ 465282 h 198" name="T43"/>
              <a:gd fmla="*/ 345143 w 201" name="T44"/>
              <a:gd fmla="*/ 371475 h 198" name="T45"/>
              <a:gd fmla="*/ 352646 w 201" name="T46"/>
              <a:gd fmla="*/ 210127 h 198" name="T47"/>
              <a:gd fmla="*/ 367652 w 201" name="T48"/>
              <a:gd fmla="*/ 195118 h 198" name="T49"/>
              <a:gd fmla="*/ 382658 w 201" name="T50"/>
              <a:gd fmla="*/ 210127 h 198" name="T51"/>
              <a:gd fmla="*/ 378907 w 201" name="T52"/>
              <a:gd fmla="*/ 341457 h 198" name="T53"/>
              <a:gd fmla="*/ 461441 w 201" name="T54"/>
              <a:gd fmla="*/ 258907 h 198" name="T55"/>
              <a:gd fmla="*/ 468944 w 201" name="T56"/>
              <a:gd fmla="*/ 161348 h 198" name="T57"/>
              <a:gd fmla="*/ 483950 w 201" name="T58"/>
              <a:gd fmla="*/ 146339 h 198" name="T59"/>
              <a:gd fmla="*/ 498957 w 201" name="T60"/>
              <a:gd fmla="*/ 161348 h 198" name="T61"/>
              <a:gd fmla="*/ 495205 w 201" name="T62"/>
              <a:gd fmla="*/ 232641 h 198" name="T63"/>
              <a:gd fmla="*/ 656522 w 201" name="T64"/>
              <a:gd fmla="*/ 90055 h 198" name="T65"/>
              <a:gd fmla="*/ 679031 w 201" name="T66"/>
              <a:gd fmla="*/ 90055 h 198" name="T67"/>
              <a:gd fmla="*/ 679031 w 201" name="T68"/>
              <a:gd fmla="*/ 112568 h 198" name="T69"/>
              <a:gd fmla="*/ 532720 w 201" name="T70"/>
              <a:gd fmla="*/ 240145 h 198" name="T71"/>
              <a:gd fmla="*/ 634012 w 201" name="T72"/>
              <a:gd fmla="*/ 225136 h 198" name="T73"/>
              <a:gd fmla="*/ 649019 w 201" name="T74"/>
              <a:gd fmla="*/ 236393 h 198" name="T75"/>
              <a:gd fmla="*/ 637764 w 201" name="T76"/>
              <a:gd fmla="*/ 255155 h 198" name="T77"/>
              <a:gd fmla="*/ 491453 w 201" name="T78"/>
              <a:gd fmla="*/ 273916 h 198" name="T79"/>
              <a:gd fmla="*/ 401416 w 201" name="T80"/>
              <a:gd fmla="*/ 363970 h 198" name="T81"/>
              <a:gd fmla="*/ 573988 w 201" name="T82"/>
              <a:gd fmla="*/ 345209 h 198" name="T83"/>
              <a:gd fmla="*/ 592745 w 201" name="T84"/>
              <a:gd fmla="*/ 360218 h 198" name="T85"/>
              <a:gd fmla="*/ 577739 w 201" name="T86"/>
              <a:gd fmla="*/ 375227 h 198" name="T87"/>
              <a:gd fmla="*/ 363901 w 201" name="T88"/>
              <a:gd fmla="*/ 397741 h 198" name="T89"/>
              <a:gd fmla="*/ 277615 w 201" name="T90"/>
              <a:gd fmla="*/ 487796 h 198" name="T91"/>
              <a:gd fmla="*/ 483950 w 201" name="T92"/>
              <a:gd fmla="*/ 469034 h 198" name="T93"/>
              <a:gd fmla="*/ 498957 w 201" name="T94"/>
              <a:gd fmla="*/ 484043 h 198" name="T95"/>
              <a:gd fmla="*/ 483950 w 201" name="T96"/>
              <a:gd fmla="*/ 499052 h 198" name="T97"/>
              <a:gd fmla="*/ 251354 w 201" name="T98"/>
              <a:gd fmla="*/ 521566 h 198" name="T99"/>
              <a:gd fmla="*/ 247602 w 201" name="T100"/>
              <a:gd fmla="*/ 521566 h 198" name="T101"/>
              <a:gd fmla="*/ 183826 w 201" name="T102"/>
              <a:gd fmla="*/ 596611 h 198" name="T103"/>
              <a:gd fmla="*/ 262609 w 201" name="T104"/>
              <a:gd fmla="*/ 607868 h 198" name="T105"/>
              <a:gd fmla="*/ 547727 w 201" name="T106"/>
              <a:gd fmla="*/ 517814 h 198" name="T107"/>
              <a:gd fmla="*/ 731553 w 201" name="T108"/>
              <a:gd fmla="*/ 232641 h 198" name="T109"/>
              <a:gd fmla="*/ 739056 w 201" name="T110"/>
              <a:gd fmla="*/ 7505 h 19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201" name="T168"/>
              <a:gd fmla="*/ 0 h 198" name="T169"/>
              <a:gd fmla="*/ 201 w 201" name="T170"/>
              <a:gd fmla="*/ 198 h 19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198" w="201">
                <a:moveTo>
                  <a:pt x="197" y="2"/>
                </a:moveTo>
                <a:cubicBezTo>
                  <a:pt x="197" y="1"/>
                  <a:pt x="196" y="0"/>
                  <a:pt x="195" y="0"/>
                </a:cubicBezTo>
                <a:cubicBezTo>
                  <a:pt x="194" y="0"/>
                  <a:pt x="193" y="0"/>
                  <a:pt x="192" y="1"/>
                </a:cubicBezTo>
                <a:cubicBezTo>
                  <a:pt x="190" y="4"/>
                  <a:pt x="176" y="9"/>
                  <a:pt x="162" y="13"/>
                </a:cubicBezTo>
                <a:cubicBezTo>
                  <a:pt x="151" y="17"/>
                  <a:pt x="137" y="21"/>
                  <a:pt x="124" y="27"/>
                </a:cubicBezTo>
                <a:cubicBezTo>
                  <a:pt x="89" y="41"/>
                  <a:pt x="53" y="58"/>
                  <a:pt x="36" y="82"/>
                </a:cubicBezTo>
                <a:cubicBezTo>
                  <a:pt x="23" y="102"/>
                  <a:pt x="21" y="135"/>
                  <a:pt x="33" y="148"/>
                </a:cubicBezTo>
                <a:cubicBezTo>
                  <a:pt x="32" y="151"/>
                  <a:pt x="25" y="159"/>
                  <a:pt x="18" y="166"/>
                </a:cubicBezTo>
                <a:cubicBezTo>
                  <a:pt x="17" y="166"/>
                  <a:pt x="13" y="169"/>
                  <a:pt x="10" y="173"/>
                </a:cubicBezTo>
                <a:cubicBezTo>
                  <a:pt x="1" y="181"/>
                  <a:pt x="1" y="181"/>
                  <a:pt x="1" y="181"/>
                </a:cubicBezTo>
                <a:cubicBezTo>
                  <a:pt x="0" y="182"/>
                  <a:pt x="0" y="182"/>
                  <a:pt x="0" y="183"/>
                </a:cubicBezTo>
                <a:cubicBezTo>
                  <a:pt x="0" y="184"/>
                  <a:pt x="0" y="185"/>
                  <a:pt x="1" y="185"/>
                </a:cubicBezTo>
                <a:cubicBezTo>
                  <a:pt x="13" y="197"/>
                  <a:pt x="13" y="197"/>
                  <a:pt x="13" y="197"/>
                </a:cubicBezTo>
                <a:cubicBezTo>
                  <a:pt x="14" y="198"/>
                  <a:pt x="14" y="198"/>
                  <a:pt x="15" y="198"/>
                </a:cubicBezTo>
                <a:cubicBezTo>
                  <a:pt x="15" y="198"/>
                  <a:pt x="15" y="198"/>
                  <a:pt x="16" y="198"/>
                </a:cubicBezTo>
                <a:cubicBezTo>
                  <a:pt x="16" y="198"/>
                  <a:pt x="17" y="197"/>
                  <a:pt x="17" y="196"/>
                </a:cubicBezTo>
                <a:cubicBezTo>
                  <a:pt x="18" y="196"/>
                  <a:pt x="23" y="181"/>
                  <a:pt x="31" y="171"/>
                </a:cubicBezTo>
                <a:cubicBezTo>
                  <a:pt x="38" y="160"/>
                  <a:pt x="48" y="147"/>
                  <a:pt x="60" y="133"/>
                </a:cubicBezTo>
                <a:cubicBezTo>
                  <a:pt x="61" y="75"/>
                  <a:pt x="61" y="75"/>
                  <a:pt x="61" y="75"/>
                </a:cubicBezTo>
                <a:cubicBezTo>
                  <a:pt x="61" y="73"/>
                  <a:pt x="63" y="71"/>
                  <a:pt x="66" y="71"/>
                </a:cubicBezTo>
                <a:cubicBezTo>
                  <a:pt x="68" y="71"/>
                  <a:pt x="70" y="73"/>
                  <a:pt x="70" y="75"/>
                </a:cubicBezTo>
                <a:cubicBezTo>
                  <a:pt x="68" y="124"/>
                  <a:pt x="68" y="124"/>
                  <a:pt x="68" y="124"/>
                </a:cubicBezTo>
                <a:cubicBezTo>
                  <a:pt x="76" y="116"/>
                  <a:pt x="84" y="107"/>
                  <a:pt x="92" y="99"/>
                </a:cubicBezTo>
                <a:cubicBezTo>
                  <a:pt x="94" y="56"/>
                  <a:pt x="94" y="56"/>
                  <a:pt x="94" y="56"/>
                </a:cubicBezTo>
                <a:cubicBezTo>
                  <a:pt x="94" y="53"/>
                  <a:pt x="96" y="51"/>
                  <a:pt x="98" y="52"/>
                </a:cubicBezTo>
                <a:cubicBezTo>
                  <a:pt x="100" y="52"/>
                  <a:pt x="102" y="54"/>
                  <a:pt x="102" y="56"/>
                </a:cubicBezTo>
                <a:cubicBezTo>
                  <a:pt x="101" y="91"/>
                  <a:pt x="101" y="91"/>
                  <a:pt x="101" y="91"/>
                </a:cubicBezTo>
                <a:cubicBezTo>
                  <a:pt x="109" y="83"/>
                  <a:pt x="116" y="76"/>
                  <a:pt x="123" y="69"/>
                </a:cubicBezTo>
                <a:cubicBezTo>
                  <a:pt x="125" y="43"/>
                  <a:pt x="125" y="43"/>
                  <a:pt x="125" y="43"/>
                </a:cubicBezTo>
                <a:cubicBezTo>
                  <a:pt x="125" y="41"/>
                  <a:pt x="127" y="39"/>
                  <a:pt x="129" y="39"/>
                </a:cubicBezTo>
                <a:cubicBezTo>
                  <a:pt x="132" y="39"/>
                  <a:pt x="133" y="41"/>
                  <a:pt x="133" y="43"/>
                </a:cubicBezTo>
                <a:cubicBezTo>
                  <a:pt x="132" y="62"/>
                  <a:pt x="132" y="62"/>
                  <a:pt x="132" y="62"/>
                </a:cubicBezTo>
                <a:cubicBezTo>
                  <a:pt x="155" y="40"/>
                  <a:pt x="173" y="25"/>
                  <a:pt x="175" y="24"/>
                </a:cubicBezTo>
                <a:cubicBezTo>
                  <a:pt x="177" y="22"/>
                  <a:pt x="180" y="23"/>
                  <a:pt x="181" y="24"/>
                </a:cubicBezTo>
                <a:cubicBezTo>
                  <a:pt x="183" y="26"/>
                  <a:pt x="182" y="29"/>
                  <a:pt x="181" y="30"/>
                </a:cubicBezTo>
                <a:cubicBezTo>
                  <a:pt x="180" y="31"/>
                  <a:pt x="164" y="44"/>
                  <a:pt x="142" y="64"/>
                </a:cubicBezTo>
                <a:cubicBezTo>
                  <a:pt x="169" y="60"/>
                  <a:pt x="169" y="60"/>
                  <a:pt x="169" y="60"/>
                </a:cubicBezTo>
                <a:cubicBezTo>
                  <a:pt x="171" y="59"/>
                  <a:pt x="173" y="61"/>
                  <a:pt x="173" y="63"/>
                </a:cubicBezTo>
                <a:cubicBezTo>
                  <a:pt x="174" y="65"/>
                  <a:pt x="172" y="67"/>
                  <a:pt x="170" y="68"/>
                </a:cubicBezTo>
                <a:cubicBezTo>
                  <a:pt x="131" y="73"/>
                  <a:pt x="131" y="73"/>
                  <a:pt x="131" y="73"/>
                </a:cubicBezTo>
                <a:cubicBezTo>
                  <a:pt x="123" y="81"/>
                  <a:pt x="115" y="88"/>
                  <a:pt x="107" y="97"/>
                </a:cubicBezTo>
                <a:cubicBezTo>
                  <a:pt x="153" y="92"/>
                  <a:pt x="153" y="92"/>
                  <a:pt x="153" y="92"/>
                </a:cubicBezTo>
                <a:cubicBezTo>
                  <a:pt x="155" y="92"/>
                  <a:pt x="157" y="93"/>
                  <a:pt x="158" y="96"/>
                </a:cubicBezTo>
                <a:cubicBezTo>
                  <a:pt x="158" y="98"/>
                  <a:pt x="156" y="100"/>
                  <a:pt x="154" y="100"/>
                </a:cubicBezTo>
                <a:cubicBezTo>
                  <a:pt x="97" y="106"/>
                  <a:pt x="97" y="106"/>
                  <a:pt x="97" y="106"/>
                </a:cubicBezTo>
                <a:cubicBezTo>
                  <a:pt x="89" y="114"/>
                  <a:pt x="82" y="122"/>
                  <a:pt x="74" y="130"/>
                </a:cubicBezTo>
                <a:cubicBezTo>
                  <a:pt x="129" y="125"/>
                  <a:pt x="129" y="125"/>
                  <a:pt x="129" y="125"/>
                </a:cubicBezTo>
                <a:cubicBezTo>
                  <a:pt x="131" y="125"/>
                  <a:pt x="133" y="126"/>
                  <a:pt x="133" y="129"/>
                </a:cubicBezTo>
                <a:cubicBezTo>
                  <a:pt x="133" y="131"/>
                  <a:pt x="132" y="133"/>
                  <a:pt x="129" y="133"/>
                </a:cubicBezTo>
                <a:cubicBezTo>
                  <a:pt x="67" y="139"/>
                  <a:pt x="67" y="139"/>
                  <a:pt x="67" y="139"/>
                </a:cubicBezTo>
                <a:cubicBezTo>
                  <a:pt x="66" y="139"/>
                  <a:pt x="66" y="139"/>
                  <a:pt x="66" y="139"/>
                </a:cubicBezTo>
                <a:cubicBezTo>
                  <a:pt x="60" y="146"/>
                  <a:pt x="54" y="153"/>
                  <a:pt x="49" y="159"/>
                </a:cubicBezTo>
                <a:cubicBezTo>
                  <a:pt x="55" y="161"/>
                  <a:pt x="62" y="162"/>
                  <a:pt x="70" y="162"/>
                </a:cubicBezTo>
                <a:cubicBezTo>
                  <a:pt x="97" y="162"/>
                  <a:pt x="128" y="152"/>
                  <a:pt x="146" y="138"/>
                </a:cubicBezTo>
                <a:cubicBezTo>
                  <a:pt x="171" y="119"/>
                  <a:pt x="188" y="92"/>
                  <a:pt x="195" y="62"/>
                </a:cubicBezTo>
                <a:cubicBezTo>
                  <a:pt x="200" y="37"/>
                  <a:pt x="201" y="17"/>
                  <a:pt x="197" y="2"/>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nvGrpSpPr>
          <p:cNvPr id="27664" name="Group 21"/>
          <p:cNvGrpSpPr/>
          <p:nvPr/>
        </p:nvGrpSpPr>
        <p:grpSpPr>
          <a:xfrm>
            <a:off x="8910638" y="2576513"/>
            <a:ext cx="735012" cy="725487"/>
            <a:chExt cx="735013" cy="725488"/>
          </a:xfrm>
        </p:grpSpPr>
        <p:sp>
          <p:nvSpPr>
            <p:cNvPr id="27668" name="Freeform 900"/>
            <p:cNvSpPr>
              <a:spLocks noChangeArrowheads="1"/>
            </p:cNvSpPr>
            <p:nvPr/>
          </p:nvSpPr>
          <p:spPr bwMode="auto">
            <a:xfrm>
              <a:off x="341312" y="454025"/>
              <a:ext cx="179388" cy="271463"/>
            </a:xfrm>
            <a:custGeom>
              <a:gdLst>
                <a:gd fmla="*/ 156965 w 48" name="T0"/>
                <a:gd fmla="*/ 158353 h 72" name="T1"/>
                <a:gd fmla="*/ 130804 w 48" name="T2"/>
                <a:gd fmla="*/ 180975 h 72" name="T3"/>
                <a:gd fmla="*/ 89694 w 48" name="T4"/>
                <a:gd fmla="*/ 222449 h 72" name="T5"/>
                <a:gd fmla="*/ 48584 w 48" name="T6"/>
                <a:gd fmla="*/ 180975 h 72" name="T7"/>
                <a:gd fmla="*/ 48584 w 48" name="T8"/>
                <a:gd fmla="*/ 0 h 72" name="T9"/>
                <a:gd fmla="*/ 0 w 48" name="T10"/>
                <a:gd fmla="*/ 0 h 72" name="T11"/>
                <a:gd fmla="*/ 0 w 48" name="T12"/>
                <a:gd fmla="*/ 180975 h 72" name="T13"/>
                <a:gd fmla="*/ 89694 w 48" name="T14"/>
                <a:gd fmla="*/ 271463 h 72" name="T15"/>
                <a:gd fmla="*/ 179388 w 48" name="T16"/>
                <a:gd fmla="*/ 180975 h 72" name="T17"/>
                <a:gd fmla="*/ 156965 w 48" name="T18"/>
                <a:gd fmla="*/ 158353 h 72"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48" name="T30"/>
                <a:gd fmla="*/ 0 h 72" name="T31"/>
                <a:gd fmla="*/ 48 w 48" name="T32"/>
                <a:gd fmla="*/ 72 h 72"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72" w="48">
                  <a:moveTo>
                    <a:pt x="42" y="42"/>
                  </a:moveTo>
                  <a:cubicBezTo>
                    <a:pt x="38" y="42"/>
                    <a:pt x="35" y="45"/>
                    <a:pt x="35" y="48"/>
                  </a:cubicBezTo>
                  <a:cubicBezTo>
                    <a:pt x="35" y="55"/>
                    <a:pt x="30" y="59"/>
                    <a:pt x="24" y="59"/>
                  </a:cubicBezTo>
                  <a:cubicBezTo>
                    <a:pt x="18" y="59"/>
                    <a:pt x="13" y="55"/>
                    <a:pt x="13" y="48"/>
                  </a:cubicBezTo>
                  <a:cubicBezTo>
                    <a:pt x="13" y="0"/>
                    <a:pt x="13" y="0"/>
                    <a:pt x="13" y="0"/>
                  </a:cubicBezTo>
                  <a:cubicBezTo>
                    <a:pt x="0" y="0"/>
                    <a:pt x="0" y="0"/>
                    <a:pt x="0" y="0"/>
                  </a:cubicBezTo>
                  <a:cubicBezTo>
                    <a:pt x="0" y="48"/>
                    <a:pt x="0" y="48"/>
                    <a:pt x="0" y="48"/>
                  </a:cubicBezTo>
                  <a:cubicBezTo>
                    <a:pt x="0" y="62"/>
                    <a:pt x="11" y="72"/>
                    <a:pt x="24" y="72"/>
                  </a:cubicBezTo>
                  <a:cubicBezTo>
                    <a:pt x="38" y="72"/>
                    <a:pt x="48" y="62"/>
                    <a:pt x="48" y="48"/>
                  </a:cubicBezTo>
                  <a:cubicBezTo>
                    <a:pt x="48" y="45"/>
                    <a:pt x="45" y="42"/>
                    <a:pt x="42" y="42"/>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7669" name="Freeform 901"/>
            <p:cNvSpPr>
              <a:spLocks noChangeArrowheads="1"/>
            </p:cNvSpPr>
            <p:nvPr/>
          </p:nvSpPr>
          <p:spPr bwMode="auto">
            <a:xfrm>
              <a:off x="0" y="0"/>
              <a:ext cx="735013" cy="409575"/>
            </a:xfrm>
            <a:custGeom>
              <a:gdLst>
                <a:gd fmla="*/ 735013 w 196" name="T0"/>
                <a:gd fmla="*/ 383272 h 109" name="T1"/>
                <a:gd fmla="*/ 390007 w 196" name="T2"/>
                <a:gd fmla="*/ 56364 h 109" name="T3"/>
                <a:gd fmla="*/ 390007 w 196" name="T4"/>
                <a:gd fmla="*/ 22545 h 109" name="T5"/>
                <a:gd fmla="*/ 367507 w 196" name="T6"/>
                <a:gd fmla="*/ 0 h 109" name="T7"/>
                <a:gd fmla="*/ 341256 w 196" name="T8"/>
                <a:gd fmla="*/ 22545 h 109" name="T9"/>
                <a:gd fmla="*/ 341256 w 196" name="T10"/>
                <a:gd fmla="*/ 56364 h 109" name="T11"/>
                <a:gd fmla="*/ 0 w 196" name="T12"/>
                <a:gd fmla="*/ 383272 h 109" name="T13"/>
                <a:gd fmla="*/ 22500 w 196" name="T14"/>
                <a:gd fmla="*/ 409575 h 109" name="T15"/>
                <a:gd fmla="*/ 30001 w 196" name="T16"/>
                <a:gd fmla="*/ 409575 h 109" name="T17"/>
                <a:gd fmla="*/ 52501 w 196" name="T18"/>
                <a:gd fmla="*/ 394545 h 109" name="T19"/>
                <a:gd fmla="*/ 108752 w 196" name="T20"/>
                <a:gd fmla="*/ 349454 h 109" name="T21"/>
                <a:gd fmla="*/ 168753 w 196" name="T22"/>
                <a:gd fmla="*/ 394545 h 109" name="T23"/>
                <a:gd fmla="*/ 191253 w 196" name="T24"/>
                <a:gd fmla="*/ 409575 h 109" name="T25"/>
                <a:gd fmla="*/ 202504 w 196" name="T26"/>
                <a:gd fmla="*/ 409575 h 109" name="T27"/>
                <a:gd fmla="*/ 225004 w 196" name="T28"/>
                <a:gd fmla="*/ 394545 h 109" name="T29"/>
                <a:gd fmla="*/ 281255 w 196" name="T30"/>
                <a:gd fmla="*/ 349454 h 109" name="T31"/>
                <a:gd fmla="*/ 341256 w 196" name="T32"/>
                <a:gd fmla="*/ 394545 h 109" name="T33"/>
                <a:gd fmla="*/ 363756 w 196" name="T34"/>
                <a:gd fmla="*/ 409575 h 109" name="T35"/>
                <a:gd fmla="*/ 371257 w 196" name="T36"/>
                <a:gd fmla="*/ 409575 h 109" name="T37"/>
                <a:gd fmla="*/ 393757 w 196" name="T38"/>
                <a:gd fmla="*/ 394545 h 109" name="T39"/>
                <a:gd fmla="*/ 450008 w 196" name="T40"/>
                <a:gd fmla="*/ 349454 h 109" name="T41"/>
                <a:gd fmla="*/ 510009 w 196" name="T42"/>
                <a:gd fmla="*/ 394545 h 109" name="T43"/>
                <a:gd fmla="*/ 532509 w 196" name="T44"/>
                <a:gd fmla="*/ 409575 h 109" name="T45"/>
                <a:gd fmla="*/ 543760 w 196" name="T46"/>
                <a:gd fmla="*/ 409575 h 109" name="T47"/>
                <a:gd fmla="*/ 566260 w 196" name="T48"/>
                <a:gd fmla="*/ 394545 h 109" name="T49"/>
                <a:gd fmla="*/ 622511 w 196" name="T50"/>
                <a:gd fmla="*/ 349454 h 109" name="T51"/>
                <a:gd fmla="*/ 682512 w 196" name="T52"/>
                <a:gd fmla="*/ 394545 h 109" name="T53"/>
                <a:gd fmla="*/ 705012 w 196" name="T54"/>
                <a:gd fmla="*/ 409575 h 109" name="T55"/>
                <a:gd fmla="*/ 712513 w 196" name="T56"/>
                <a:gd fmla="*/ 409575 h 109" name="T57"/>
                <a:gd fmla="*/ 712513 w 196" name="T58"/>
                <a:gd fmla="*/ 409575 h 109" name="T59"/>
                <a:gd fmla="*/ 735013 w 196" name="T60"/>
                <a:gd fmla="*/ 383272 h 109" name="T61"/>
                <a:gd fmla="*/ 735013 w 196" name="T62"/>
                <a:gd fmla="*/ 383272 h 109"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196" name="T96"/>
                <a:gd fmla="*/ 0 h 109" name="T97"/>
                <a:gd fmla="*/ 196 w 196" name="T98"/>
                <a:gd fmla="*/ 109 h 109"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109" w="196">
                  <a:moveTo>
                    <a:pt x="196" y="102"/>
                  </a:moveTo>
                  <a:cubicBezTo>
                    <a:pt x="196" y="55"/>
                    <a:pt x="155" y="18"/>
                    <a:pt x="104" y="15"/>
                  </a:cubicBezTo>
                  <a:cubicBezTo>
                    <a:pt x="104" y="6"/>
                    <a:pt x="104" y="6"/>
                    <a:pt x="104" y="6"/>
                  </a:cubicBezTo>
                  <a:cubicBezTo>
                    <a:pt x="104" y="3"/>
                    <a:pt x="101" y="0"/>
                    <a:pt x="98" y="0"/>
                  </a:cubicBezTo>
                  <a:cubicBezTo>
                    <a:pt x="94" y="0"/>
                    <a:pt x="91" y="3"/>
                    <a:pt x="91" y="6"/>
                  </a:cubicBezTo>
                  <a:cubicBezTo>
                    <a:pt x="91" y="15"/>
                    <a:pt x="91" y="15"/>
                    <a:pt x="91" y="15"/>
                  </a:cubicBezTo>
                  <a:cubicBezTo>
                    <a:pt x="40" y="18"/>
                    <a:pt x="0" y="56"/>
                    <a:pt x="0" y="102"/>
                  </a:cubicBezTo>
                  <a:cubicBezTo>
                    <a:pt x="0" y="106"/>
                    <a:pt x="3" y="109"/>
                    <a:pt x="6" y="109"/>
                  </a:cubicBezTo>
                  <a:cubicBezTo>
                    <a:pt x="8" y="109"/>
                    <a:pt x="8" y="109"/>
                    <a:pt x="8" y="109"/>
                  </a:cubicBezTo>
                  <a:cubicBezTo>
                    <a:pt x="10" y="109"/>
                    <a:pt x="13" y="107"/>
                    <a:pt x="14" y="105"/>
                  </a:cubicBezTo>
                  <a:cubicBezTo>
                    <a:pt x="16" y="98"/>
                    <a:pt x="22" y="93"/>
                    <a:pt x="29" y="93"/>
                  </a:cubicBezTo>
                  <a:cubicBezTo>
                    <a:pt x="36" y="93"/>
                    <a:pt x="43" y="98"/>
                    <a:pt x="45" y="105"/>
                  </a:cubicBezTo>
                  <a:cubicBezTo>
                    <a:pt x="46" y="107"/>
                    <a:pt x="48" y="109"/>
                    <a:pt x="51" y="109"/>
                  </a:cubicBezTo>
                  <a:cubicBezTo>
                    <a:pt x="54" y="109"/>
                    <a:pt x="54" y="109"/>
                    <a:pt x="54" y="109"/>
                  </a:cubicBezTo>
                  <a:cubicBezTo>
                    <a:pt x="56" y="109"/>
                    <a:pt x="59" y="107"/>
                    <a:pt x="60" y="105"/>
                  </a:cubicBezTo>
                  <a:cubicBezTo>
                    <a:pt x="62" y="98"/>
                    <a:pt x="68" y="93"/>
                    <a:pt x="75" y="93"/>
                  </a:cubicBezTo>
                  <a:cubicBezTo>
                    <a:pt x="82" y="93"/>
                    <a:pt x="89" y="98"/>
                    <a:pt x="91" y="105"/>
                  </a:cubicBezTo>
                  <a:cubicBezTo>
                    <a:pt x="92" y="107"/>
                    <a:pt x="94" y="109"/>
                    <a:pt x="97" y="109"/>
                  </a:cubicBezTo>
                  <a:cubicBezTo>
                    <a:pt x="99" y="109"/>
                    <a:pt x="99" y="109"/>
                    <a:pt x="99" y="109"/>
                  </a:cubicBezTo>
                  <a:cubicBezTo>
                    <a:pt x="101" y="109"/>
                    <a:pt x="104" y="107"/>
                    <a:pt x="105" y="105"/>
                  </a:cubicBezTo>
                  <a:cubicBezTo>
                    <a:pt x="107" y="98"/>
                    <a:pt x="113" y="93"/>
                    <a:pt x="120" y="93"/>
                  </a:cubicBezTo>
                  <a:cubicBezTo>
                    <a:pt x="127" y="93"/>
                    <a:pt x="134" y="98"/>
                    <a:pt x="136" y="105"/>
                  </a:cubicBezTo>
                  <a:cubicBezTo>
                    <a:pt x="137" y="107"/>
                    <a:pt x="139" y="109"/>
                    <a:pt x="142" y="109"/>
                  </a:cubicBezTo>
                  <a:cubicBezTo>
                    <a:pt x="145" y="109"/>
                    <a:pt x="145" y="109"/>
                    <a:pt x="145" y="109"/>
                  </a:cubicBezTo>
                  <a:cubicBezTo>
                    <a:pt x="147" y="109"/>
                    <a:pt x="150" y="107"/>
                    <a:pt x="151" y="105"/>
                  </a:cubicBezTo>
                  <a:cubicBezTo>
                    <a:pt x="153" y="98"/>
                    <a:pt x="159" y="93"/>
                    <a:pt x="166" y="93"/>
                  </a:cubicBezTo>
                  <a:cubicBezTo>
                    <a:pt x="173" y="93"/>
                    <a:pt x="180" y="98"/>
                    <a:pt x="182" y="105"/>
                  </a:cubicBezTo>
                  <a:cubicBezTo>
                    <a:pt x="183" y="107"/>
                    <a:pt x="185" y="109"/>
                    <a:pt x="188" y="109"/>
                  </a:cubicBezTo>
                  <a:cubicBezTo>
                    <a:pt x="190" y="109"/>
                    <a:pt x="190" y="109"/>
                    <a:pt x="190" y="109"/>
                  </a:cubicBezTo>
                  <a:cubicBezTo>
                    <a:pt x="190" y="109"/>
                    <a:pt x="190" y="109"/>
                    <a:pt x="190" y="109"/>
                  </a:cubicBezTo>
                  <a:cubicBezTo>
                    <a:pt x="194" y="109"/>
                    <a:pt x="196" y="106"/>
                    <a:pt x="196" y="102"/>
                  </a:cubicBezTo>
                  <a:cubicBezTo>
                    <a:pt x="196" y="102"/>
                    <a:pt x="196" y="102"/>
                    <a:pt x="196" y="102"/>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27665" name="矩形 22"/>
          <p:cNvSpPr>
            <a:spLocks noChangeArrowheads="1"/>
          </p:cNvSpPr>
          <p:nvPr/>
        </p:nvSpPr>
        <p:spPr bwMode="auto">
          <a:xfrm>
            <a:off x="2092325" y="35623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NONUMMY </a:t>
            </a:r>
          </a:p>
        </p:txBody>
      </p:sp>
      <p:sp>
        <p:nvSpPr>
          <p:cNvPr id="27666" name="矩形 23"/>
          <p:cNvSpPr>
            <a:spLocks noChangeArrowheads="1"/>
          </p:cNvSpPr>
          <p:nvPr/>
        </p:nvSpPr>
        <p:spPr bwMode="auto">
          <a:xfrm>
            <a:off x="5233988" y="35623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NONUMMY </a:t>
            </a:r>
          </a:p>
        </p:txBody>
      </p:sp>
      <p:sp>
        <p:nvSpPr>
          <p:cNvPr id="27667" name="矩形 24"/>
          <p:cNvSpPr>
            <a:spLocks noChangeArrowheads="1"/>
          </p:cNvSpPr>
          <p:nvPr/>
        </p:nvSpPr>
        <p:spPr bwMode="auto">
          <a:xfrm>
            <a:off x="8408989" y="35623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NONUMMY </a:t>
            </a:r>
          </a:p>
        </p:txBody>
      </p:sp>
    </p:spTree>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8674"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75"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8676" name="Group 4"/>
          <p:cNvGrpSpPr/>
          <p:nvPr/>
        </p:nvGrpSpPr>
        <p:grpSpPr>
          <a:xfrm>
            <a:off x="0" y="6734175"/>
            <a:ext cx="12192000" cy="138113"/>
            <a:chExt cx="12231884" cy="334101"/>
          </a:xfrm>
        </p:grpSpPr>
        <p:sp>
          <p:nvSpPr>
            <p:cNvPr id="28694"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95"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96"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97"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98"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8677" name="任意多边形 1"/>
          <p:cNvSpPr>
            <a:spLocks noChangeArrowheads="1"/>
          </p:cNvSpPr>
          <p:nvPr/>
        </p:nvSpPr>
        <p:spPr bwMode="auto">
          <a:xfrm rot="5400000">
            <a:off x="849313" y="1804987"/>
            <a:ext cx="3822700" cy="3489325"/>
          </a:xfrm>
          <a:custGeom>
            <a:gdLst>
              <a:gd fmla="*/ 0 w 3822700" name="T0"/>
              <a:gd fmla="*/ 3489325 h 3488944" name="T1"/>
              <a:gd fmla="*/ 0 w 3822700" name="T2"/>
              <a:gd fmla="*/ 326680 h 3488944" name="T3"/>
              <a:gd fmla="*/ 1721897 w 3822700" name="T4"/>
              <a:gd fmla="*/ 326680 h 3488944" name="T5"/>
              <a:gd fmla="*/ 1911350 w 3822700" name="T6"/>
              <a:gd fmla="*/ 0 h 3488944" name="T7"/>
              <a:gd fmla="*/ 2100804 w 3822700" name="T8"/>
              <a:gd fmla="*/ 326680 h 3488944" name="T9"/>
              <a:gd fmla="*/ 3822700 w 3822700" name="T10"/>
              <a:gd fmla="*/ 326680 h 3488944" name="T11"/>
              <a:gd fmla="*/ 3822700 w 3822700" name="T12"/>
              <a:gd fmla="*/ 3489325 h 3488944" name="T13"/>
              <a:gd fmla="*/ 0 60000 65536" name="T14"/>
              <a:gd fmla="*/ 0 60000 65536" name="T15"/>
              <a:gd fmla="*/ 0 60000 65536" name="T16"/>
              <a:gd fmla="*/ 0 60000 65536" name="T17"/>
              <a:gd fmla="*/ 0 60000 65536" name="T18"/>
              <a:gd fmla="*/ 0 60000 65536" name="T19"/>
              <a:gd fmla="*/ 0 60000 65536" name="T20"/>
              <a:gd fmla="*/ 0 w 3822700" name="T21"/>
              <a:gd fmla="*/ 0 h 3488944" name="T22"/>
              <a:gd fmla="*/ 3822700 w 3822700" name="T23"/>
              <a:gd fmla="*/ 3488944 h 348894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3488944" w="3822700">
                <a:moveTo>
                  <a:pt x="0" y="3488944"/>
                </a:moveTo>
                <a:lnTo>
                  <a:pt x="0" y="326644"/>
                </a:lnTo>
                <a:lnTo>
                  <a:pt x="1721897" y="326644"/>
                </a:lnTo>
                <a:lnTo>
                  <a:pt x="1911350" y="0"/>
                </a:lnTo>
                <a:lnTo>
                  <a:pt x="2100804" y="326644"/>
                </a:lnTo>
                <a:lnTo>
                  <a:pt x="3822700" y="326644"/>
                </a:lnTo>
                <a:lnTo>
                  <a:pt x="3822700" y="3488944"/>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78" name="矩形 2"/>
          <p:cNvSpPr>
            <a:spLocks noChangeArrowheads="1"/>
          </p:cNvSpPr>
          <p:nvPr/>
        </p:nvSpPr>
        <p:spPr bwMode="auto">
          <a:xfrm>
            <a:off x="1536700" y="3670300"/>
            <a:ext cx="2108200" cy="76200"/>
          </a:xfrm>
          <a:prstGeom prst="rect">
            <a:avLst/>
          </a:prstGeom>
          <a:solidFill>
            <a:srgbClr val="EFE9EB"/>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8679" name="矩形 3"/>
          <p:cNvSpPr>
            <a:spLocks noChangeArrowheads="1"/>
          </p:cNvSpPr>
          <p:nvPr/>
        </p:nvSpPr>
        <p:spPr bwMode="auto">
          <a:xfrm>
            <a:off x="1616075" y="3259138"/>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EFE9EB"/>
                </a:solidFill>
                <a:latin charset="0" panose="020f0502020204030204" pitchFamily="34" typeface="Calibri"/>
                <a:sym charset="-122" panose="02010600030101010101" pitchFamily="2" typeface="宋体"/>
              </a:rPr>
              <a:t>DOLOR SIT AMET</a:t>
            </a:r>
          </a:p>
        </p:txBody>
      </p:sp>
      <p:sp>
        <p:nvSpPr>
          <p:cNvPr id="28680" name="矩形 5"/>
          <p:cNvSpPr>
            <a:spLocks noChangeArrowheads="1"/>
          </p:cNvSpPr>
          <p:nvPr/>
        </p:nvSpPr>
        <p:spPr bwMode="auto">
          <a:xfrm>
            <a:off x="1698625" y="38544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NONUMMY </a:t>
            </a:r>
          </a:p>
        </p:txBody>
      </p:sp>
      <p:sp>
        <p:nvSpPr>
          <p:cNvPr id="28681" name="矩形 7"/>
          <p:cNvSpPr>
            <a:spLocks noChangeArrowheads="1"/>
          </p:cNvSpPr>
          <p:nvPr/>
        </p:nvSpPr>
        <p:spPr bwMode="auto">
          <a:xfrm>
            <a:off x="5529262" y="1614488"/>
            <a:ext cx="6078537" cy="17373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consectetuer adipiscing elit, sed diam nonummy nibh euismod tincidunt ut laoreet dolore magna aliquam erat volutpat. Ut wisi enim ad minim</a:t>
            </a:r>
          </a:p>
        </p:txBody>
      </p:sp>
      <p:sp>
        <p:nvSpPr>
          <p:cNvPr id="28682" name="矩形 8"/>
          <p:cNvSpPr>
            <a:spLocks noChangeArrowheads="1"/>
          </p:cNvSpPr>
          <p:nvPr/>
        </p:nvSpPr>
        <p:spPr bwMode="auto">
          <a:xfrm>
            <a:off x="5529262" y="2995613"/>
            <a:ext cx="6078537" cy="17373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consectetuer adipiscing elit, sed diam nonummy nibh euismod tincidunt ut laoreet dolore magna aliquam erat volutpat. Ut wisi enim ad minim</a:t>
            </a:r>
          </a:p>
        </p:txBody>
      </p:sp>
      <p:sp>
        <p:nvSpPr>
          <p:cNvPr id="28683" name="矩形 9"/>
          <p:cNvSpPr>
            <a:spLocks noChangeArrowheads="1"/>
          </p:cNvSpPr>
          <p:nvPr/>
        </p:nvSpPr>
        <p:spPr bwMode="auto">
          <a:xfrm>
            <a:off x="5529262" y="4306888"/>
            <a:ext cx="6078537" cy="17373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a:solidFill>
                  <a:srgbClr val="000000"/>
                </a:solidFill>
                <a:latin charset="0" panose="020f0502020204030204" pitchFamily="34" typeface="Calibri"/>
                <a:sym charset="-122" panose="02010600030101010101" pitchFamily="2" typeface="宋体"/>
              </a:rPr>
              <a:t>consectetuer adipiscing elit, sed diam nonummy nibh euismod tincidunt ut laoreet dolore magna aliquam erat volutpat. Ut wisi enim ad minim</a:t>
            </a:r>
          </a:p>
        </p:txBody>
      </p:sp>
      <p:sp>
        <p:nvSpPr>
          <p:cNvPr id="28684" name="直接连接符 10"/>
          <p:cNvSpPr>
            <a:spLocks noChangeShapeType="1"/>
          </p:cNvSpPr>
          <p:nvPr/>
        </p:nvSpPr>
        <p:spPr bwMode="auto">
          <a:xfrm flipH="1">
            <a:off x="5641975" y="2916238"/>
            <a:ext cx="5483225" cy="0"/>
          </a:xfrm>
          <a:prstGeom prst="line">
            <a:avLst/>
          </a:prstGeom>
          <a:noFill/>
          <a:ln w="25400">
            <a:solidFill>
              <a:srgbClr val="D8D8D8"/>
            </a:solidFill>
            <a:bevel/>
          </a:ln>
          <a:extLst>
            <a:ext uri="{909E8E84-426E-40DD-AFC4-6F175D3DCCD1}">
              <a14:hiddenFill>
                <a:noFill/>
              </a14:hiddenFill>
            </a:ext>
          </a:extLst>
        </p:spPr>
        <p:txBody>
          <a:bodyPr/>
          <a:lstStyle/>
          <a:p>
            <a:endParaRPr altLang="en-US" lang="zh-CN"/>
          </a:p>
        </p:txBody>
      </p:sp>
      <p:sp>
        <p:nvSpPr>
          <p:cNvPr id="28685" name="直接连接符 11"/>
          <p:cNvSpPr>
            <a:spLocks noChangeShapeType="1"/>
          </p:cNvSpPr>
          <p:nvPr/>
        </p:nvSpPr>
        <p:spPr bwMode="auto">
          <a:xfrm flipH="1">
            <a:off x="5641975" y="4291013"/>
            <a:ext cx="5483225" cy="1587"/>
          </a:xfrm>
          <a:prstGeom prst="line">
            <a:avLst/>
          </a:prstGeom>
          <a:noFill/>
          <a:ln w="25400">
            <a:solidFill>
              <a:srgbClr val="D8D8D8"/>
            </a:solidFill>
            <a:bevel/>
          </a:ln>
          <a:extLst>
            <a:ext uri="{909E8E84-426E-40DD-AFC4-6F175D3DCCD1}">
              <a14:hiddenFill>
                <a:noFill/>
              </a14:hiddenFill>
            </a:ext>
          </a:extLst>
        </p:spPr>
        <p:txBody>
          <a:bodyPr/>
          <a:lstStyle/>
          <a:p>
            <a:endParaRPr altLang="en-US" lang="zh-CN"/>
          </a:p>
        </p:txBody>
      </p:sp>
      <p:sp>
        <p:nvSpPr>
          <p:cNvPr id="28686" name="椭圆 12"/>
          <p:cNvSpPr>
            <a:spLocks noChangeArrowheads="1"/>
          </p:cNvSpPr>
          <p:nvPr/>
        </p:nvSpPr>
        <p:spPr bwMode="auto">
          <a:xfrm>
            <a:off x="4841875" y="1774825"/>
            <a:ext cx="536575" cy="536575"/>
          </a:xfrm>
          <a:prstGeom prst="ellipse">
            <a:avLst/>
          </a:prstGeom>
          <a:solidFill>
            <a:srgbClr val="26B7CC"/>
          </a:solidFill>
          <a:ln>
            <a:noFill/>
          </a:ln>
          <a:extLst>
            <a:ext uri="{91240B29-F687-4F45-9708-019B960494DF}">
              <a14:hiddenLine w="254000">
                <a:solidFill>
                  <a:srgbClr val="000000"/>
                </a:solidFill>
                <a:bevel/>
                <a:headEnd/>
                <a:tailEnd/>
              </a14:hiddenLine>
            </a:ext>
          </a:extLst>
        </p:spPr>
        <p:txBody>
          <a:bodyPr anchor="ctr" wrap="none"/>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2400">
                <a:solidFill>
                  <a:srgbClr val="FFFFFF"/>
                </a:solidFill>
                <a:latin charset="0" panose="020f0502020204030204" pitchFamily="34" typeface="Calibri"/>
                <a:sym charset="0" panose="020f0502020204030204" pitchFamily="34" typeface="Calibri"/>
              </a:rPr>
              <a:t>01</a:t>
            </a:r>
          </a:p>
        </p:txBody>
      </p:sp>
      <p:sp>
        <p:nvSpPr>
          <p:cNvPr id="28687" name="椭圆 13"/>
          <p:cNvSpPr>
            <a:spLocks noChangeArrowheads="1"/>
          </p:cNvSpPr>
          <p:nvPr/>
        </p:nvSpPr>
        <p:spPr bwMode="auto">
          <a:xfrm>
            <a:off x="4841875" y="3189288"/>
            <a:ext cx="536575" cy="536575"/>
          </a:xfrm>
          <a:prstGeom prst="ellipse">
            <a:avLst/>
          </a:prstGeom>
          <a:solidFill>
            <a:srgbClr val="ED4989"/>
          </a:solidFill>
          <a:ln>
            <a:noFill/>
          </a:ln>
          <a:extLst>
            <a:ext uri="{91240B29-F687-4F45-9708-019B960494DF}">
              <a14:hiddenLine w="254000">
                <a:solidFill>
                  <a:srgbClr val="000000"/>
                </a:solidFill>
                <a:bevel/>
                <a:headEnd/>
                <a:tailEnd/>
              </a14:hiddenLine>
            </a:ext>
          </a:extLst>
        </p:spPr>
        <p:txBody>
          <a:bodyPr anchor="ctr" wrap="none"/>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2400">
                <a:solidFill>
                  <a:srgbClr val="FFFFFF"/>
                </a:solidFill>
                <a:latin charset="0" panose="020f0502020204030204" pitchFamily="34" typeface="Calibri"/>
                <a:sym charset="0" panose="020f0502020204030204" pitchFamily="34" typeface="Calibri"/>
              </a:rPr>
              <a:t>02</a:t>
            </a:r>
          </a:p>
        </p:txBody>
      </p:sp>
      <p:sp>
        <p:nvSpPr>
          <p:cNvPr id="28688" name="椭圆 14"/>
          <p:cNvSpPr>
            <a:spLocks noChangeArrowheads="1"/>
          </p:cNvSpPr>
          <p:nvPr/>
        </p:nvSpPr>
        <p:spPr bwMode="auto">
          <a:xfrm>
            <a:off x="4841875" y="4483100"/>
            <a:ext cx="536575" cy="536575"/>
          </a:xfrm>
          <a:prstGeom prst="ellipse">
            <a:avLst/>
          </a:prstGeom>
          <a:solidFill>
            <a:srgbClr val="2E3740"/>
          </a:solidFill>
          <a:ln>
            <a:noFill/>
          </a:ln>
          <a:extLst>
            <a:ext uri="{91240B29-F687-4F45-9708-019B960494DF}">
              <a14:hiddenLine w="254000">
                <a:solidFill>
                  <a:srgbClr val="000000"/>
                </a:solidFill>
                <a:bevel/>
                <a:headEnd/>
                <a:tailEnd/>
              </a14:hiddenLine>
            </a:ext>
          </a:extLst>
        </p:spPr>
        <p:txBody>
          <a:bodyPr anchor="ctr" wrap="none"/>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2400">
                <a:solidFill>
                  <a:srgbClr val="FFFFFF"/>
                </a:solidFill>
                <a:latin charset="0" panose="020f0502020204030204" pitchFamily="34" typeface="Calibri"/>
                <a:sym charset="0" panose="020f0502020204030204" pitchFamily="34" typeface="Calibri"/>
              </a:rPr>
              <a:t>03</a:t>
            </a:r>
          </a:p>
        </p:txBody>
      </p:sp>
      <p:grpSp>
        <p:nvGrpSpPr>
          <p:cNvPr id="28689" name="Group 22"/>
          <p:cNvGrpSpPr/>
          <p:nvPr/>
        </p:nvGrpSpPr>
        <p:grpSpPr>
          <a:xfrm>
            <a:off x="2093913" y="2001838"/>
            <a:ext cx="1019175" cy="993775"/>
            <a:chExt cx="736600" cy="717550"/>
          </a:xfrm>
        </p:grpSpPr>
        <p:sp>
          <p:nvSpPr>
            <p:cNvPr id="28690" name="Freeform 958"/>
            <p:cNvSpPr>
              <a:spLocks noChangeArrowheads="1"/>
            </p:cNvSpPr>
            <p:nvPr/>
          </p:nvSpPr>
          <p:spPr bwMode="auto">
            <a:xfrm>
              <a:off x="323850" y="571500"/>
              <a:ext cx="88900" cy="141288"/>
            </a:xfrm>
            <a:custGeom>
              <a:gdLst>
                <a:gd fmla="*/ 74083 w 24" name="T0"/>
                <a:gd fmla="*/ 3718 h 38" name="T1"/>
                <a:gd fmla="*/ 66675 w 24" name="T2"/>
                <a:gd fmla="*/ 0 h 38" name="T3"/>
                <a:gd fmla="*/ 59267 w 24" name="T4"/>
                <a:gd fmla="*/ 3718 h 38" name="T5"/>
                <a:gd fmla="*/ 44450 w 24" name="T6"/>
                <a:gd fmla="*/ 3718 h 38" name="T7"/>
                <a:gd fmla="*/ 29633 w 24" name="T8"/>
                <a:gd fmla="*/ 3718 h 38" name="T9"/>
                <a:gd fmla="*/ 22225 w 24" name="T10"/>
                <a:gd fmla="*/ 0 h 38" name="T11"/>
                <a:gd fmla="*/ 18521 w 24" name="T12"/>
                <a:gd fmla="*/ 3718 h 38" name="T13"/>
                <a:gd fmla="*/ 0 w 24" name="T14"/>
                <a:gd fmla="*/ 63208 h 38" name="T15"/>
                <a:gd fmla="*/ 0 w 24" name="T16"/>
                <a:gd fmla="*/ 63208 h 38" name="T17"/>
                <a:gd fmla="*/ 14817 w 24" name="T18"/>
                <a:gd fmla="*/ 137570 h 38" name="T19"/>
                <a:gd fmla="*/ 18521 w 24" name="T20"/>
                <a:gd fmla="*/ 141288 h 38" name="T21"/>
                <a:gd fmla="*/ 70379 w 24" name="T22"/>
                <a:gd fmla="*/ 141288 h 38" name="T23"/>
                <a:gd fmla="*/ 74083 w 24" name="T24"/>
                <a:gd fmla="*/ 137570 h 38" name="T25"/>
                <a:gd fmla="*/ 88900 w 24" name="T26"/>
                <a:gd fmla="*/ 63208 h 38" name="T27"/>
                <a:gd fmla="*/ 88900 w 24" name="T28"/>
                <a:gd fmla="*/ 59490 h 38" name="T29"/>
                <a:gd fmla="*/ 74083 w 24" name="T30"/>
                <a:gd fmla="*/ 3718 h 38"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24" name="T48"/>
                <a:gd fmla="*/ 0 h 38" name="T49"/>
                <a:gd fmla="*/ 24 w 24" name="T50"/>
                <a:gd fmla="*/ 38 h 38"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38" w="24">
                  <a:moveTo>
                    <a:pt x="20" y="1"/>
                  </a:moveTo>
                  <a:cubicBezTo>
                    <a:pt x="19" y="1"/>
                    <a:pt x="19" y="0"/>
                    <a:pt x="18" y="0"/>
                  </a:cubicBezTo>
                  <a:cubicBezTo>
                    <a:pt x="17" y="1"/>
                    <a:pt x="17" y="1"/>
                    <a:pt x="16" y="1"/>
                  </a:cubicBezTo>
                  <a:cubicBezTo>
                    <a:pt x="15" y="1"/>
                    <a:pt x="14" y="1"/>
                    <a:pt x="12" y="1"/>
                  </a:cubicBezTo>
                  <a:cubicBezTo>
                    <a:pt x="10" y="1"/>
                    <a:pt x="9" y="1"/>
                    <a:pt x="8" y="1"/>
                  </a:cubicBezTo>
                  <a:cubicBezTo>
                    <a:pt x="8" y="1"/>
                    <a:pt x="7" y="1"/>
                    <a:pt x="6" y="0"/>
                  </a:cubicBezTo>
                  <a:cubicBezTo>
                    <a:pt x="5" y="0"/>
                    <a:pt x="5" y="1"/>
                    <a:pt x="5" y="1"/>
                  </a:cubicBezTo>
                  <a:cubicBezTo>
                    <a:pt x="0" y="17"/>
                    <a:pt x="0" y="17"/>
                    <a:pt x="0" y="17"/>
                  </a:cubicBezTo>
                  <a:cubicBezTo>
                    <a:pt x="0" y="17"/>
                    <a:pt x="0" y="17"/>
                    <a:pt x="0" y="17"/>
                  </a:cubicBezTo>
                  <a:cubicBezTo>
                    <a:pt x="4" y="37"/>
                    <a:pt x="4" y="37"/>
                    <a:pt x="4" y="37"/>
                  </a:cubicBezTo>
                  <a:cubicBezTo>
                    <a:pt x="4" y="38"/>
                    <a:pt x="5" y="38"/>
                    <a:pt x="5" y="38"/>
                  </a:cubicBezTo>
                  <a:cubicBezTo>
                    <a:pt x="19" y="38"/>
                    <a:pt x="19" y="38"/>
                    <a:pt x="19" y="38"/>
                  </a:cubicBezTo>
                  <a:cubicBezTo>
                    <a:pt x="19" y="38"/>
                    <a:pt x="20" y="38"/>
                    <a:pt x="20" y="37"/>
                  </a:cubicBezTo>
                  <a:cubicBezTo>
                    <a:pt x="24" y="17"/>
                    <a:pt x="24" y="17"/>
                    <a:pt x="24" y="17"/>
                  </a:cubicBezTo>
                  <a:cubicBezTo>
                    <a:pt x="24" y="17"/>
                    <a:pt x="24" y="16"/>
                    <a:pt x="24" y="16"/>
                  </a:cubicBezTo>
                  <a:lnTo>
                    <a:pt x="20" y="1"/>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8691" name="Freeform 959"/>
            <p:cNvSpPr>
              <a:spLocks noChangeArrowheads="1"/>
            </p:cNvSpPr>
            <p:nvPr/>
          </p:nvSpPr>
          <p:spPr bwMode="auto">
            <a:xfrm>
              <a:off x="434975" y="495300"/>
              <a:ext cx="301625" cy="222250"/>
            </a:xfrm>
            <a:custGeom>
              <a:gdLst>
                <a:gd fmla="*/ 297855 w 80" name="T0"/>
                <a:gd fmla="*/ 139377 h 59" name="T1"/>
                <a:gd fmla="*/ 56555 w 80" name="T2"/>
                <a:gd fmla="*/ 3767 h 59" name="T3"/>
                <a:gd fmla="*/ 49014 w 80" name="T4"/>
                <a:gd fmla="*/ 0 h 59" name="T5"/>
                <a:gd fmla="*/ 41473 w 80" name="T6"/>
                <a:gd fmla="*/ 0 h 59" name="T7"/>
                <a:gd fmla="*/ 41473 w 80" name="T8"/>
                <a:gd fmla="*/ 0 h 59" name="T9"/>
                <a:gd fmla="*/ 79177 w 80" name="T10"/>
                <a:gd fmla="*/ 82873 h 59" name="T11"/>
                <a:gd fmla="*/ 0 w 80" name="T12"/>
                <a:gd fmla="*/ 222250 h 59" name="T13"/>
                <a:gd fmla="*/ 286544 w 80" name="T14"/>
                <a:gd fmla="*/ 222250 h 59" name="T15"/>
                <a:gd fmla="*/ 301625 w 80" name="T16"/>
                <a:gd fmla="*/ 203415 h 59" name="T17"/>
                <a:gd fmla="*/ 301625 w 80" name="T18"/>
                <a:gd fmla="*/ 150678 h 59" name="T19"/>
                <a:gd fmla="*/ 297855 w 80" name="T20"/>
                <a:gd fmla="*/ 139377 h 5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80" name="T33"/>
                <a:gd fmla="*/ 0 h 59" name="T34"/>
                <a:gd fmla="*/ 80 w 80" name="T35"/>
                <a:gd fmla="*/ 59 h 5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59" w="80">
                  <a:moveTo>
                    <a:pt x="79" y="37"/>
                  </a:moveTo>
                  <a:cubicBezTo>
                    <a:pt x="61" y="19"/>
                    <a:pt x="39" y="7"/>
                    <a:pt x="15" y="1"/>
                  </a:cubicBezTo>
                  <a:cubicBezTo>
                    <a:pt x="15" y="1"/>
                    <a:pt x="14" y="0"/>
                    <a:pt x="13" y="0"/>
                  </a:cubicBezTo>
                  <a:cubicBezTo>
                    <a:pt x="11" y="0"/>
                    <a:pt x="11" y="0"/>
                    <a:pt x="11" y="0"/>
                  </a:cubicBezTo>
                  <a:cubicBezTo>
                    <a:pt x="11" y="0"/>
                    <a:pt x="11" y="0"/>
                    <a:pt x="11" y="0"/>
                  </a:cubicBezTo>
                  <a:cubicBezTo>
                    <a:pt x="21" y="22"/>
                    <a:pt x="21" y="22"/>
                    <a:pt x="21" y="22"/>
                  </a:cubicBezTo>
                  <a:cubicBezTo>
                    <a:pt x="0" y="59"/>
                    <a:pt x="0" y="59"/>
                    <a:pt x="0" y="59"/>
                  </a:cubicBezTo>
                  <a:cubicBezTo>
                    <a:pt x="76" y="59"/>
                    <a:pt x="76" y="59"/>
                    <a:pt x="76" y="59"/>
                  </a:cubicBezTo>
                  <a:cubicBezTo>
                    <a:pt x="78" y="59"/>
                    <a:pt x="80" y="57"/>
                    <a:pt x="80" y="54"/>
                  </a:cubicBezTo>
                  <a:cubicBezTo>
                    <a:pt x="80" y="40"/>
                    <a:pt x="80" y="40"/>
                    <a:pt x="80" y="40"/>
                  </a:cubicBezTo>
                  <a:cubicBezTo>
                    <a:pt x="80" y="39"/>
                    <a:pt x="80" y="38"/>
                    <a:pt x="79" y="37"/>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8692" name="Freeform 960"/>
            <p:cNvSpPr>
              <a:spLocks noChangeArrowheads="1"/>
            </p:cNvSpPr>
            <p:nvPr/>
          </p:nvSpPr>
          <p:spPr bwMode="auto">
            <a:xfrm>
              <a:off x="0" y="495300"/>
              <a:ext cx="296863" cy="222250"/>
            </a:xfrm>
            <a:custGeom>
              <a:gdLst>
                <a:gd fmla="*/ 259285 w 79" name="T0"/>
                <a:gd fmla="*/ 0 h 59" name="T1"/>
                <a:gd fmla="*/ 259285 w 79" name="T2"/>
                <a:gd fmla="*/ 0 h 59" name="T3"/>
                <a:gd fmla="*/ 255528 w 79" name="T4"/>
                <a:gd fmla="*/ 0 h 59" name="T5"/>
                <a:gd fmla="*/ 251770 w 79" name="T6"/>
                <a:gd fmla="*/ 3767 h 59" name="T7"/>
                <a:gd fmla="*/ 3758 w 79" name="T8"/>
                <a:gd fmla="*/ 139377 h 59" name="T9"/>
                <a:gd fmla="*/ 0 w 79" name="T10"/>
                <a:gd fmla="*/ 150678 h 59" name="T11"/>
                <a:gd fmla="*/ 0 w 79" name="T12"/>
                <a:gd fmla="*/ 203415 h 59" name="T13"/>
                <a:gd fmla="*/ 15031 w 79" name="T14"/>
                <a:gd fmla="*/ 222250 h 59" name="T15"/>
                <a:gd fmla="*/ 296863 w 79" name="T16"/>
                <a:gd fmla="*/ 222250 h 59" name="T17"/>
                <a:gd fmla="*/ 225466 w 79" name="T18"/>
                <a:gd fmla="*/ 82873 h 59" name="T19"/>
                <a:gd fmla="*/ 259285 w 79" name="T20"/>
                <a:gd fmla="*/ 0 h 5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79" name="T33"/>
                <a:gd fmla="*/ 0 h 59" name="T34"/>
                <a:gd fmla="*/ 79 w 79" name="T35"/>
                <a:gd fmla="*/ 59 h 5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59" w="79">
                  <a:moveTo>
                    <a:pt x="69" y="0"/>
                  </a:moveTo>
                  <a:cubicBezTo>
                    <a:pt x="69" y="0"/>
                    <a:pt x="69" y="0"/>
                    <a:pt x="69" y="0"/>
                  </a:cubicBezTo>
                  <a:cubicBezTo>
                    <a:pt x="68" y="0"/>
                    <a:pt x="68" y="0"/>
                    <a:pt x="68" y="0"/>
                  </a:cubicBezTo>
                  <a:cubicBezTo>
                    <a:pt x="67" y="0"/>
                    <a:pt x="67" y="0"/>
                    <a:pt x="67" y="1"/>
                  </a:cubicBezTo>
                  <a:cubicBezTo>
                    <a:pt x="42" y="6"/>
                    <a:pt x="20" y="19"/>
                    <a:pt x="1" y="37"/>
                  </a:cubicBezTo>
                  <a:cubicBezTo>
                    <a:pt x="1" y="38"/>
                    <a:pt x="0" y="39"/>
                    <a:pt x="0" y="40"/>
                  </a:cubicBezTo>
                  <a:cubicBezTo>
                    <a:pt x="0" y="54"/>
                    <a:pt x="0" y="54"/>
                    <a:pt x="0" y="54"/>
                  </a:cubicBezTo>
                  <a:cubicBezTo>
                    <a:pt x="0" y="57"/>
                    <a:pt x="2" y="59"/>
                    <a:pt x="4" y="59"/>
                  </a:cubicBezTo>
                  <a:cubicBezTo>
                    <a:pt x="79" y="59"/>
                    <a:pt x="79" y="59"/>
                    <a:pt x="79" y="59"/>
                  </a:cubicBezTo>
                  <a:cubicBezTo>
                    <a:pt x="60" y="22"/>
                    <a:pt x="60" y="22"/>
                    <a:pt x="60" y="22"/>
                  </a:cubicBezTo>
                  <a:lnTo>
                    <a:pt x="69" y="0"/>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8693" name="Freeform 961"/>
            <p:cNvSpPr>
              <a:spLocks noChangeArrowheads="1"/>
            </p:cNvSpPr>
            <p:nvPr/>
          </p:nvSpPr>
          <p:spPr bwMode="auto">
            <a:xfrm>
              <a:off x="195262" y="0"/>
              <a:ext cx="346075" cy="541338"/>
            </a:xfrm>
            <a:custGeom>
              <a:gdLst>
                <a:gd fmla="*/ 263318 w 92" name="T0"/>
                <a:gd fmla="*/ 458634 h 144" name="T1"/>
                <a:gd fmla="*/ 263318 w 92" name="T2"/>
                <a:gd fmla="*/ 409763 h 144" name="T3"/>
                <a:gd fmla="*/ 319743 w 92" name="T4"/>
                <a:gd fmla="*/ 289465 h 144" name="T5"/>
                <a:gd fmla="*/ 319743 w 92" name="T6"/>
                <a:gd fmla="*/ 289465 h 144" name="T7"/>
                <a:gd fmla="*/ 346075 w 92" name="T8"/>
                <a:gd fmla="*/ 259391 h 144" name="T9"/>
                <a:gd fmla="*/ 331028 w 92" name="T10"/>
                <a:gd fmla="*/ 233076 h 144" name="T11"/>
                <a:gd fmla="*/ 338552 w 92" name="T12"/>
                <a:gd fmla="*/ 176687 h 144" name="T13"/>
                <a:gd fmla="*/ 173038 w 92" name="T14"/>
                <a:gd fmla="*/ 0 h 144" name="T15"/>
                <a:gd fmla="*/ 7523 w 92" name="T16"/>
                <a:gd fmla="*/ 176687 h 144" name="T17"/>
                <a:gd fmla="*/ 15047 w 92" name="T18"/>
                <a:gd fmla="*/ 233076 h 144" name="T19"/>
                <a:gd fmla="*/ 0 w 92" name="T20"/>
                <a:gd fmla="*/ 259391 h 144" name="T21"/>
                <a:gd fmla="*/ 26332 w 92" name="T22"/>
                <a:gd fmla="*/ 289465 h 144" name="T23"/>
                <a:gd fmla="*/ 30093 w 92" name="T24"/>
                <a:gd fmla="*/ 289465 h 144" name="T25"/>
                <a:gd fmla="*/ 82757 w 92" name="T26"/>
                <a:gd fmla="*/ 409763 h 144" name="T27"/>
                <a:gd fmla="*/ 82757 w 92" name="T28"/>
                <a:gd fmla="*/ 458634 h 144" name="T29"/>
                <a:gd fmla="*/ 82757 w 92" name="T30"/>
                <a:gd fmla="*/ 462393 h 144" name="T31"/>
                <a:gd fmla="*/ 173038 w 92" name="T32"/>
                <a:gd fmla="*/ 541338 h 144" name="T33"/>
                <a:gd fmla="*/ 173038 w 92" name="T34"/>
                <a:gd fmla="*/ 541338 h 144" name="T35"/>
                <a:gd fmla="*/ 173038 w 92" name="T36"/>
                <a:gd fmla="*/ 541338 h 144" name="T37"/>
                <a:gd fmla="*/ 263318 w 92" name="T38"/>
                <a:gd fmla="*/ 462393 h 144" name="T39"/>
                <a:gd fmla="*/ 263318 w 92" name="T40"/>
                <a:gd fmla="*/ 458634 h 144"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92" name="T63"/>
                <a:gd fmla="*/ 0 h 144" name="T64"/>
                <a:gd fmla="*/ 92 w 92" name="T65"/>
                <a:gd fmla="*/ 144 h 144"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144" w="92">
                  <a:moveTo>
                    <a:pt x="70" y="122"/>
                  </a:moveTo>
                  <a:cubicBezTo>
                    <a:pt x="70" y="109"/>
                    <a:pt x="70" y="109"/>
                    <a:pt x="70" y="109"/>
                  </a:cubicBezTo>
                  <a:cubicBezTo>
                    <a:pt x="78" y="101"/>
                    <a:pt x="84" y="89"/>
                    <a:pt x="85" y="77"/>
                  </a:cubicBezTo>
                  <a:cubicBezTo>
                    <a:pt x="85" y="77"/>
                    <a:pt x="85" y="77"/>
                    <a:pt x="85" y="77"/>
                  </a:cubicBezTo>
                  <a:cubicBezTo>
                    <a:pt x="89" y="77"/>
                    <a:pt x="92" y="74"/>
                    <a:pt x="92" y="69"/>
                  </a:cubicBezTo>
                  <a:cubicBezTo>
                    <a:pt x="92" y="66"/>
                    <a:pt x="91" y="63"/>
                    <a:pt x="88" y="62"/>
                  </a:cubicBezTo>
                  <a:cubicBezTo>
                    <a:pt x="89" y="57"/>
                    <a:pt x="90" y="52"/>
                    <a:pt x="90" y="47"/>
                  </a:cubicBezTo>
                  <a:cubicBezTo>
                    <a:pt x="90" y="21"/>
                    <a:pt x="71" y="0"/>
                    <a:pt x="46" y="0"/>
                  </a:cubicBezTo>
                  <a:cubicBezTo>
                    <a:pt x="22" y="0"/>
                    <a:pt x="2" y="21"/>
                    <a:pt x="2" y="47"/>
                  </a:cubicBezTo>
                  <a:cubicBezTo>
                    <a:pt x="2" y="52"/>
                    <a:pt x="3" y="57"/>
                    <a:pt x="4" y="62"/>
                  </a:cubicBezTo>
                  <a:cubicBezTo>
                    <a:pt x="2" y="63"/>
                    <a:pt x="0" y="66"/>
                    <a:pt x="0" y="69"/>
                  </a:cubicBezTo>
                  <a:cubicBezTo>
                    <a:pt x="0" y="74"/>
                    <a:pt x="3" y="77"/>
                    <a:pt x="7" y="77"/>
                  </a:cubicBezTo>
                  <a:cubicBezTo>
                    <a:pt x="7" y="77"/>
                    <a:pt x="7" y="77"/>
                    <a:pt x="8" y="77"/>
                  </a:cubicBezTo>
                  <a:cubicBezTo>
                    <a:pt x="8" y="89"/>
                    <a:pt x="14" y="101"/>
                    <a:pt x="22" y="109"/>
                  </a:cubicBezTo>
                  <a:cubicBezTo>
                    <a:pt x="22" y="122"/>
                    <a:pt x="22" y="122"/>
                    <a:pt x="22" y="122"/>
                  </a:cubicBezTo>
                  <a:cubicBezTo>
                    <a:pt x="22" y="122"/>
                    <a:pt x="22" y="123"/>
                    <a:pt x="22" y="123"/>
                  </a:cubicBezTo>
                  <a:cubicBezTo>
                    <a:pt x="23" y="125"/>
                    <a:pt x="33" y="144"/>
                    <a:pt x="46" y="144"/>
                  </a:cubicBezTo>
                  <a:cubicBezTo>
                    <a:pt x="46" y="144"/>
                    <a:pt x="46" y="144"/>
                    <a:pt x="46" y="144"/>
                  </a:cubicBezTo>
                  <a:cubicBezTo>
                    <a:pt x="46" y="144"/>
                    <a:pt x="46" y="144"/>
                    <a:pt x="46" y="144"/>
                  </a:cubicBezTo>
                  <a:cubicBezTo>
                    <a:pt x="59" y="144"/>
                    <a:pt x="68" y="125"/>
                    <a:pt x="70" y="123"/>
                  </a:cubicBezTo>
                  <a:cubicBezTo>
                    <a:pt x="70" y="123"/>
                    <a:pt x="70" y="122"/>
                    <a:pt x="70" y="122"/>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9698"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699"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9700" name="Group 4"/>
          <p:cNvGrpSpPr/>
          <p:nvPr/>
        </p:nvGrpSpPr>
        <p:grpSpPr>
          <a:xfrm>
            <a:off x="0" y="6734175"/>
            <a:ext cx="12192000" cy="138113"/>
            <a:chExt cx="12231884" cy="334101"/>
          </a:xfrm>
        </p:grpSpPr>
        <p:sp>
          <p:nvSpPr>
            <p:cNvPr id="29715"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16"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17"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18"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19"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pic>
        <p:nvPicPr>
          <p:cNvPr id="29701" name="图表 3"/>
          <p:cNvPicPr>
            <a:picLocks noChangeArrowheads="1"/>
          </p:cNvPicPr>
          <p:nvPr/>
        </p:nvPicPr>
        <p:blipFill>
          <a:blip r:embed="rId3">
            <a:extLst>
              <a:ext uri="{28A0092B-C50C-407E-A947-70E740481C1C}">
                <a14:useLocalDpi val="0"/>
              </a:ext>
            </a:extLst>
          </a:blip>
          <a:stretch>
            <a:fillRect/>
          </a:stretch>
        </p:blipFill>
        <p:spPr bwMode="auto">
          <a:xfrm>
            <a:off x="1403350" y="1219200"/>
            <a:ext cx="9950450" cy="28829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9702" name="任意多边形 4"/>
          <p:cNvSpPr>
            <a:spLocks noChangeArrowheads="1"/>
          </p:cNvSpPr>
          <p:nvPr/>
        </p:nvSpPr>
        <p:spPr bwMode="auto">
          <a:xfrm>
            <a:off x="2144713" y="4306888"/>
            <a:ext cx="217487" cy="231775"/>
          </a:xfrm>
          <a:custGeom>
            <a:gdLst>
              <a:gd fmla="*/ 217487 w 3243492" name="T0"/>
              <a:gd fmla="*/ 0 h 2240066" name="T1"/>
              <a:gd fmla="*/ 217487 w 3243492" name="T2"/>
              <a:gd fmla="*/ 182559 h 2240066" name="T3"/>
              <a:gd fmla="*/ 158926 w 3243492" name="T4"/>
              <a:gd fmla="*/ 182559 h 2240066" name="T5"/>
              <a:gd fmla="*/ 159735 w 3243492" name="T6"/>
              <a:gd fmla="*/ 231775 h 2240066" name="T7"/>
              <a:gd fmla="*/ 124721 w 3243492" name="T8"/>
              <a:gd fmla="*/ 182559 h 2240066" name="T9"/>
              <a:gd fmla="*/ 0 w 3243492" name="T10"/>
              <a:gd fmla="*/ 182559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03" name="任意多边形 5"/>
          <p:cNvSpPr>
            <a:spLocks noChangeArrowheads="1"/>
          </p:cNvSpPr>
          <p:nvPr/>
        </p:nvSpPr>
        <p:spPr bwMode="auto">
          <a:xfrm>
            <a:off x="3363913" y="4306888"/>
            <a:ext cx="217487" cy="231775"/>
          </a:xfrm>
          <a:custGeom>
            <a:gdLst>
              <a:gd fmla="*/ 217487 w 3243492" name="T0"/>
              <a:gd fmla="*/ 0 h 2240066" name="T1"/>
              <a:gd fmla="*/ 217487 w 3243492" name="T2"/>
              <a:gd fmla="*/ 182559 h 2240066" name="T3"/>
              <a:gd fmla="*/ 158926 w 3243492" name="T4"/>
              <a:gd fmla="*/ 182559 h 2240066" name="T5"/>
              <a:gd fmla="*/ 159735 w 3243492" name="T6"/>
              <a:gd fmla="*/ 231775 h 2240066" name="T7"/>
              <a:gd fmla="*/ 124721 w 3243492" name="T8"/>
              <a:gd fmla="*/ 182559 h 2240066" name="T9"/>
              <a:gd fmla="*/ 0 w 3243492" name="T10"/>
              <a:gd fmla="*/ 182559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04" name="任意多边形 6"/>
          <p:cNvSpPr>
            <a:spLocks noChangeArrowheads="1"/>
          </p:cNvSpPr>
          <p:nvPr/>
        </p:nvSpPr>
        <p:spPr bwMode="auto">
          <a:xfrm>
            <a:off x="4583113" y="4306888"/>
            <a:ext cx="217487" cy="231775"/>
          </a:xfrm>
          <a:custGeom>
            <a:gdLst>
              <a:gd fmla="*/ 217487 w 3243492" name="T0"/>
              <a:gd fmla="*/ 0 h 2240066" name="T1"/>
              <a:gd fmla="*/ 217487 w 3243492" name="T2"/>
              <a:gd fmla="*/ 182559 h 2240066" name="T3"/>
              <a:gd fmla="*/ 158926 w 3243492" name="T4"/>
              <a:gd fmla="*/ 182559 h 2240066" name="T5"/>
              <a:gd fmla="*/ 159735 w 3243492" name="T6"/>
              <a:gd fmla="*/ 231775 h 2240066" name="T7"/>
              <a:gd fmla="*/ 124721 w 3243492" name="T8"/>
              <a:gd fmla="*/ 182559 h 2240066" name="T9"/>
              <a:gd fmla="*/ 0 w 3243492" name="T10"/>
              <a:gd fmla="*/ 182559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05" name="任意多边形 7"/>
          <p:cNvSpPr>
            <a:spLocks noChangeArrowheads="1"/>
          </p:cNvSpPr>
          <p:nvPr/>
        </p:nvSpPr>
        <p:spPr bwMode="auto">
          <a:xfrm>
            <a:off x="5802313" y="4306888"/>
            <a:ext cx="217487" cy="231775"/>
          </a:xfrm>
          <a:custGeom>
            <a:gdLst>
              <a:gd fmla="*/ 217487 w 3243492" name="T0"/>
              <a:gd fmla="*/ 0 h 2240066" name="T1"/>
              <a:gd fmla="*/ 217487 w 3243492" name="T2"/>
              <a:gd fmla="*/ 182559 h 2240066" name="T3"/>
              <a:gd fmla="*/ 158926 w 3243492" name="T4"/>
              <a:gd fmla="*/ 182559 h 2240066" name="T5"/>
              <a:gd fmla="*/ 159735 w 3243492" name="T6"/>
              <a:gd fmla="*/ 231775 h 2240066" name="T7"/>
              <a:gd fmla="*/ 124721 w 3243492" name="T8"/>
              <a:gd fmla="*/ 182559 h 2240066" name="T9"/>
              <a:gd fmla="*/ 0 w 3243492" name="T10"/>
              <a:gd fmla="*/ 182559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9706" name="矩形 8"/>
          <p:cNvSpPr>
            <a:spLocks noChangeArrowheads="1"/>
          </p:cNvSpPr>
          <p:nvPr/>
        </p:nvSpPr>
        <p:spPr bwMode="auto">
          <a:xfrm>
            <a:off x="2144713" y="4530725"/>
            <a:ext cx="70761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lang="zh-CN" sz="1400">
                <a:solidFill>
                  <a:srgbClr val="000000"/>
                </a:solidFill>
                <a:latin charset="0" panose="020f0502020204030204" pitchFamily="34" typeface="Calibri"/>
                <a:sym charset="-122" panose="02010600030101010101" pitchFamily="2" typeface="宋体"/>
              </a:rPr>
              <a:t>LOREM</a:t>
            </a:r>
          </a:p>
        </p:txBody>
      </p:sp>
      <p:sp>
        <p:nvSpPr>
          <p:cNvPr id="29707" name="矩形 9"/>
          <p:cNvSpPr>
            <a:spLocks noChangeArrowheads="1"/>
          </p:cNvSpPr>
          <p:nvPr/>
        </p:nvSpPr>
        <p:spPr bwMode="auto">
          <a:xfrm>
            <a:off x="3365500" y="4530725"/>
            <a:ext cx="667067"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lang="zh-CN" sz="1400">
                <a:solidFill>
                  <a:srgbClr val="000000"/>
                </a:solidFill>
                <a:latin charset="0" panose="020f0502020204030204" pitchFamily="34" typeface="Calibri"/>
                <a:sym charset="-122" panose="02010600030101010101" pitchFamily="2" typeface="宋体"/>
              </a:rPr>
              <a:t>IPSUM</a:t>
            </a:r>
          </a:p>
        </p:txBody>
      </p:sp>
      <p:sp>
        <p:nvSpPr>
          <p:cNvPr id="29708" name="矩形 10"/>
          <p:cNvSpPr>
            <a:spLocks noChangeArrowheads="1"/>
          </p:cNvSpPr>
          <p:nvPr/>
        </p:nvSpPr>
        <p:spPr bwMode="auto">
          <a:xfrm>
            <a:off x="4583113" y="4530725"/>
            <a:ext cx="70761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lang="zh-CN" sz="1400">
                <a:solidFill>
                  <a:srgbClr val="000000"/>
                </a:solidFill>
                <a:latin charset="0" panose="020f0502020204030204" pitchFamily="34" typeface="Calibri"/>
                <a:sym charset="-122" panose="02010600030101010101" pitchFamily="2" typeface="宋体"/>
              </a:rPr>
              <a:t>LOREM</a:t>
            </a:r>
          </a:p>
        </p:txBody>
      </p:sp>
      <p:sp>
        <p:nvSpPr>
          <p:cNvPr id="29709" name="矩形 11"/>
          <p:cNvSpPr>
            <a:spLocks noChangeArrowheads="1"/>
          </p:cNvSpPr>
          <p:nvPr/>
        </p:nvSpPr>
        <p:spPr bwMode="auto">
          <a:xfrm>
            <a:off x="5803900" y="4530725"/>
            <a:ext cx="667067"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lang="zh-CN" sz="1400">
                <a:solidFill>
                  <a:srgbClr val="000000"/>
                </a:solidFill>
                <a:latin charset="0" panose="020f0502020204030204" pitchFamily="34" typeface="Calibri"/>
                <a:sym charset="-122" panose="02010600030101010101" pitchFamily="2" typeface="宋体"/>
              </a:rPr>
              <a:t>IPSUM</a:t>
            </a:r>
          </a:p>
        </p:txBody>
      </p:sp>
      <p:sp>
        <p:nvSpPr>
          <p:cNvPr id="29710" name="直接连接符 13"/>
          <p:cNvSpPr>
            <a:spLocks noChangeShapeType="1"/>
          </p:cNvSpPr>
          <p:nvPr/>
        </p:nvSpPr>
        <p:spPr bwMode="auto">
          <a:xfrm>
            <a:off x="1689100" y="5194300"/>
            <a:ext cx="8661400" cy="0"/>
          </a:xfrm>
          <a:prstGeom prst="line">
            <a:avLst/>
          </a:prstGeom>
          <a:noFill/>
          <a:ln w="15875">
            <a:solidFill>
              <a:srgbClr val="D8D8D8"/>
            </a:solidFill>
            <a:bevel/>
          </a:ln>
          <a:extLst>
            <a:ext uri="{909E8E84-426E-40DD-AFC4-6F175D3DCCD1}">
              <a14:hiddenFill>
                <a:noFill/>
              </a14:hiddenFill>
            </a:ext>
          </a:extLst>
        </p:spPr>
        <p:txBody>
          <a:bodyPr/>
          <a:lstStyle/>
          <a:p>
            <a:endParaRPr altLang="en-US" lang="zh-CN"/>
          </a:p>
        </p:txBody>
      </p:sp>
      <p:sp>
        <p:nvSpPr>
          <p:cNvPr id="29711" name="矩形 14"/>
          <p:cNvSpPr>
            <a:spLocks noChangeArrowheads="1"/>
          </p:cNvSpPr>
          <p:nvPr/>
        </p:nvSpPr>
        <p:spPr bwMode="auto">
          <a:xfrm>
            <a:off x="1917700" y="5380038"/>
            <a:ext cx="2032000"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LOREM IPSUM A</a:t>
            </a:r>
          </a:p>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dolor sit amet, adipiscing elit, sed diam nonummy nibh</a:t>
            </a:r>
          </a:p>
        </p:txBody>
      </p:sp>
      <p:sp>
        <p:nvSpPr>
          <p:cNvPr id="29712" name="矩形 15"/>
          <p:cNvSpPr>
            <a:spLocks noChangeArrowheads="1"/>
          </p:cNvSpPr>
          <p:nvPr/>
        </p:nvSpPr>
        <p:spPr bwMode="auto">
          <a:xfrm>
            <a:off x="4445000" y="5380038"/>
            <a:ext cx="2032000"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LOREM IPSUM B</a:t>
            </a:r>
          </a:p>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dolor sit amet, adipiscing elit, sed diam nonummy nibh</a:t>
            </a:r>
          </a:p>
        </p:txBody>
      </p:sp>
      <p:sp>
        <p:nvSpPr>
          <p:cNvPr id="29713" name="矩形 16"/>
          <p:cNvSpPr>
            <a:spLocks noChangeArrowheads="1"/>
          </p:cNvSpPr>
          <p:nvPr/>
        </p:nvSpPr>
        <p:spPr bwMode="auto">
          <a:xfrm>
            <a:off x="6756399" y="5380038"/>
            <a:ext cx="2032000"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LOREM IPSUM C</a:t>
            </a:r>
          </a:p>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dolor sit amet, adipiscing elit, sed diam nonummy nibh</a:t>
            </a:r>
          </a:p>
        </p:txBody>
      </p:sp>
      <p:sp>
        <p:nvSpPr>
          <p:cNvPr id="29714" name="矩形 17"/>
          <p:cNvSpPr>
            <a:spLocks noChangeArrowheads="1"/>
          </p:cNvSpPr>
          <p:nvPr/>
        </p:nvSpPr>
        <p:spPr bwMode="auto">
          <a:xfrm>
            <a:off x="9105899" y="5380038"/>
            <a:ext cx="2032000"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LOREM IPSUM D</a:t>
            </a:r>
          </a:p>
          <a:p>
            <a:pP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dolor sit amet, adipiscing elit, sed diam nonummy nibh</a:t>
            </a:r>
          </a:p>
        </p:txBody>
      </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0722"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23"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30724" name="Group 4"/>
          <p:cNvGrpSpPr/>
          <p:nvPr/>
        </p:nvGrpSpPr>
        <p:grpSpPr>
          <a:xfrm>
            <a:off x="0" y="6734175"/>
            <a:ext cx="12192000" cy="138113"/>
            <a:chExt cx="12231884" cy="334101"/>
          </a:xfrm>
        </p:grpSpPr>
        <p:sp>
          <p:nvSpPr>
            <p:cNvPr id="30743"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44"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45"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46"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47"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30725" name="矩形 1"/>
          <p:cNvSpPr>
            <a:spLocks noChangeArrowheads="1"/>
          </p:cNvSpPr>
          <p:nvPr/>
        </p:nvSpPr>
        <p:spPr bwMode="auto">
          <a:xfrm>
            <a:off x="0" y="3465513"/>
            <a:ext cx="12192000" cy="3278187"/>
          </a:xfrm>
          <a:prstGeom prst="rect">
            <a:avLst/>
          </a:prstGeom>
          <a:blipFill dpi="0" rotWithShape="1">
            <a:blip r:embed="rId3"/>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26" name="任意多边形 7"/>
          <p:cNvSpPr>
            <a:spLocks noChangeArrowheads="1"/>
          </p:cNvSpPr>
          <p:nvPr/>
        </p:nvSpPr>
        <p:spPr bwMode="auto">
          <a:xfrm>
            <a:off x="1612900" y="2251075"/>
            <a:ext cx="1841500" cy="1901825"/>
          </a:xfrm>
          <a:custGeom>
            <a:gdLst>
              <a:gd fmla="*/ 1713487 w 1841500" name="T0"/>
              <a:gd fmla="*/ 0 h 1901834" name="T1"/>
              <a:gd fmla="*/ 1555693 w 1841500" name="T2"/>
              <a:gd fmla="*/ 316710 h 1901834" name="T3"/>
              <a:gd fmla="*/ 1571819 w 1841500" name="T4"/>
              <a:gd fmla="*/ 330014 h 1901834" name="T5"/>
              <a:gd fmla="*/ 1841500 w 1841500" name="T6"/>
              <a:gd fmla="*/ 981079 h 1901834" name="T7"/>
              <a:gd fmla="*/ 920750 w 1841500" name="T8"/>
              <a:gd fmla="*/ 1901825 h 1901834" name="T9"/>
              <a:gd fmla="*/ 0 w 1841500" name="T10"/>
              <a:gd fmla="*/ 981079 h 1901834" name="T11"/>
              <a:gd fmla="*/ 920750 w 1841500" name="T12"/>
              <a:gd fmla="*/ 60334 h 1901834" name="T13"/>
              <a:gd fmla="*/ 1279148 w 1841500" name="T14"/>
              <a:gd fmla="*/ 132690 h 1901834" name="T15"/>
              <a:gd fmla="*/ 1349267 w 1841500" name="T16"/>
              <a:gd fmla="*/ 166468 h 190183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841500" name="T27"/>
              <a:gd fmla="*/ 0 h 1901834" name="T28"/>
              <a:gd fmla="*/ 1841500 w 1841500" name="T29"/>
              <a:gd fmla="*/ 1901834 h 190183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901834" w="1841500">
                <a:moveTo>
                  <a:pt x="1713487" y="0"/>
                </a:moveTo>
                <a:lnTo>
                  <a:pt x="1555693" y="316711"/>
                </a:lnTo>
                <a:lnTo>
                  <a:pt x="1571819" y="330016"/>
                </a:lnTo>
                <a:cubicBezTo>
                  <a:pt x="1738442" y="496639"/>
                  <a:pt x="1841500" y="726826"/>
                  <a:pt x="1841500" y="981084"/>
                </a:cubicBezTo>
                <a:cubicBezTo>
                  <a:pt x="1841500" y="1489600"/>
                  <a:pt x="1429266" y="1901834"/>
                  <a:pt x="920750" y="1901834"/>
                </a:cubicBezTo>
                <a:cubicBezTo>
                  <a:pt x="412234" y="1901834"/>
                  <a:pt x="0" y="1489600"/>
                  <a:pt x="0" y="981084"/>
                </a:cubicBezTo>
                <a:cubicBezTo>
                  <a:pt x="0" y="472568"/>
                  <a:pt x="412234" y="60334"/>
                  <a:pt x="920750" y="60334"/>
                </a:cubicBezTo>
                <a:cubicBezTo>
                  <a:pt x="1047879" y="60334"/>
                  <a:pt x="1168990" y="86099"/>
                  <a:pt x="1279148" y="132691"/>
                </a:cubicBezTo>
                <a:lnTo>
                  <a:pt x="1349267" y="166469"/>
                </a:lnTo>
                <a:close/>
              </a:path>
            </a:pathLst>
          </a:cu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27" name="任意多边形 10"/>
          <p:cNvSpPr>
            <a:spLocks noChangeArrowheads="1"/>
          </p:cNvSpPr>
          <p:nvPr/>
        </p:nvSpPr>
        <p:spPr bwMode="auto">
          <a:xfrm>
            <a:off x="5067300" y="2255838"/>
            <a:ext cx="1841500" cy="1897062"/>
          </a:xfrm>
          <a:custGeom>
            <a:gdLst>
              <a:gd fmla="*/ 1713486 w 1841500" name="T0"/>
              <a:gd fmla="*/ 0 h 1897697" name="T1"/>
              <a:gd fmla="*/ 1557153 w 1841500" name="T2"/>
              <a:gd fmla="*/ 313673 h 1897697" name="T3"/>
              <a:gd fmla="*/ 1571819 w 1841500" name="T4"/>
              <a:gd fmla="*/ 325770 h 1897697" name="T5"/>
              <a:gd fmla="*/ 1841500 w 1841500" name="T6"/>
              <a:gd fmla="*/ 976620 h 1897697" name="T7"/>
              <a:gd fmla="*/ 920750 w 1841500" name="T8"/>
              <a:gd fmla="*/ 1897062 h 1897697" name="T9"/>
              <a:gd fmla="*/ 0 w 1841500" name="T10"/>
              <a:gd fmla="*/ 976620 h 1897697" name="T11"/>
              <a:gd fmla="*/ 920750 w 1841500" name="T12"/>
              <a:gd fmla="*/ 56178 h 1897697" name="T13"/>
              <a:gd fmla="*/ 1279148 w 1841500" name="T14"/>
              <a:gd fmla="*/ 128511 h 1897697" name="T15"/>
              <a:gd fmla="*/ 1353673 w 1841500" name="T16"/>
              <a:gd fmla="*/ 164400 h 1897697"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841500" name="T27"/>
              <a:gd fmla="*/ 0 h 1897697" name="T28"/>
              <a:gd fmla="*/ 1841500 w 1841500" name="T29"/>
              <a:gd fmla="*/ 1897697 h 1897697"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897697" w="1841500">
                <a:moveTo>
                  <a:pt x="1713486" y="0"/>
                </a:moveTo>
                <a:lnTo>
                  <a:pt x="1557153" y="313778"/>
                </a:lnTo>
                <a:lnTo>
                  <a:pt x="1571819" y="325879"/>
                </a:lnTo>
                <a:cubicBezTo>
                  <a:pt x="1738442" y="492502"/>
                  <a:pt x="1841500" y="722689"/>
                  <a:pt x="1841500" y="976947"/>
                </a:cubicBezTo>
                <a:cubicBezTo>
                  <a:pt x="1841500" y="1485463"/>
                  <a:pt x="1429266" y="1897697"/>
                  <a:pt x="920750" y="1897697"/>
                </a:cubicBezTo>
                <a:cubicBezTo>
                  <a:pt x="412234" y="1897697"/>
                  <a:pt x="0" y="1485463"/>
                  <a:pt x="0" y="976947"/>
                </a:cubicBezTo>
                <a:cubicBezTo>
                  <a:pt x="0" y="468431"/>
                  <a:pt x="412234" y="56197"/>
                  <a:pt x="920750" y="56197"/>
                </a:cubicBezTo>
                <a:cubicBezTo>
                  <a:pt x="1047879" y="56197"/>
                  <a:pt x="1168991" y="81962"/>
                  <a:pt x="1279148" y="128554"/>
                </a:cubicBezTo>
                <a:lnTo>
                  <a:pt x="1353673" y="164455"/>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28" name="任意多边形 9"/>
          <p:cNvSpPr>
            <a:spLocks noChangeArrowheads="1"/>
          </p:cNvSpPr>
          <p:nvPr/>
        </p:nvSpPr>
        <p:spPr bwMode="auto">
          <a:xfrm>
            <a:off x="8521700" y="2255838"/>
            <a:ext cx="1841500" cy="1897062"/>
          </a:xfrm>
          <a:custGeom>
            <a:gdLst>
              <a:gd fmla="*/ 1749900 w 1841500" name="T0"/>
              <a:gd fmla="*/ 0 h 1897696" name="T1"/>
              <a:gd fmla="*/ 1581620 w 1841500" name="T2"/>
              <a:gd fmla="*/ 337644 h 1897696" name="T3"/>
              <a:gd fmla="*/ 1684250 w 1841500" name="T4"/>
              <a:gd fmla="*/ 461992 h 1897696" name="T5"/>
              <a:gd fmla="*/ 1841500 w 1841500" name="T6"/>
              <a:gd fmla="*/ 976620 h 1897696" name="T7"/>
              <a:gd fmla="*/ 920750 w 1841500" name="T8"/>
              <a:gd fmla="*/ 1897062 h 1897696" name="T9"/>
              <a:gd fmla="*/ 0 w 1841500" name="T10"/>
              <a:gd fmla="*/ 976620 h 1897696" name="T11"/>
              <a:gd fmla="*/ 920750 w 1841500" name="T12"/>
              <a:gd fmla="*/ 56177 h 1897696" name="T13"/>
              <a:gd fmla="*/ 1359634 w 1841500" name="T14"/>
              <a:gd fmla="*/ 167270 h 1897696" name="T15"/>
              <a:gd fmla="*/ 1370012 w 1841500" name="T16"/>
              <a:gd fmla="*/ 173572 h 1897696"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841500" name="T27"/>
              <a:gd fmla="*/ 0 h 1897696" name="T28"/>
              <a:gd fmla="*/ 1841500 w 1841500" name="T29"/>
              <a:gd fmla="*/ 1897696 h 1897696"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897696" w="1841500">
                <a:moveTo>
                  <a:pt x="1749900" y="0"/>
                </a:moveTo>
                <a:lnTo>
                  <a:pt x="1581620" y="337757"/>
                </a:lnTo>
                <a:lnTo>
                  <a:pt x="1684250" y="462146"/>
                </a:lnTo>
                <a:cubicBezTo>
                  <a:pt x="1783530" y="609099"/>
                  <a:pt x="1841500" y="786253"/>
                  <a:pt x="1841500" y="976946"/>
                </a:cubicBezTo>
                <a:cubicBezTo>
                  <a:pt x="1841500" y="1485462"/>
                  <a:pt x="1429266" y="1897696"/>
                  <a:pt x="920750" y="1897696"/>
                </a:cubicBezTo>
                <a:cubicBezTo>
                  <a:pt x="412234" y="1897696"/>
                  <a:pt x="0" y="1485462"/>
                  <a:pt x="0" y="976946"/>
                </a:cubicBezTo>
                <a:cubicBezTo>
                  <a:pt x="0" y="468430"/>
                  <a:pt x="412234" y="56196"/>
                  <a:pt x="920750" y="56196"/>
                </a:cubicBezTo>
                <a:cubicBezTo>
                  <a:pt x="1079661" y="56196"/>
                  <a:pt x="1229170" y="96453"/>
                  <a:pt x="1359634" y="167326"/>
                </a:cubicBezTo>
                <a:lnTo>
                  <a:pt x="1370012" y="17363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0729" name="Freeform 226"/>
          <p:cNvSpPr>
            <a:spLocks noChangeArrowheads="1" noEditPoints="1"/>
          </p:cNvSpPr>
          <p:nvPr/>
        </p:nvSpPr>
        <p:spPr bwMode="auto">
          <a:xfrm>
            <a:off x="2228850" y="2870200"/>
            <a:ext cx="611188" cy="739775"/>
          </a:xfrm>
          <a:custGeom>
            <a:gdLst>
              <a:gd fmla="*/ 577441 w 163" name="T0"/>
              <a:gd fmla="*/ 0 h 197" name="T1"/>
              <a:gd fmla="*/ 33747 w 163" name="T2"/>
              <a:gd fmla="*/ 0 h 197" name="T3"/>
              <a:gd fmla="*/ 0 w 163" name="T4"/>
              <a:gd fmla="*/ 30042 h 197" name="T5"/>
              <a:gd fmla="*/ 0 w 163" name="T6"/>
              <a:gd fmla="*/ 709733 h 197" name="T7"/>
              <a:gd fmla="*/ 33747 w 163" name="T8"/>
              <a:gd fmla="*/ 739775 h 197" name="T9"/>
              <a:gd fmla="*/ 577441 w 163" name="T10"/>
              <a:gd fmla="*/ 739775 h 197" name="T11"/>
              <a:gd fmla="*/ 611188 w 163" name="T12"/>
              <a:gd fmla="*/ 709733 h 197" name="T13"/>
              <a:gd fmla="*/ 611188 w 163" name="T14"/>
              <a:gd fmla="*/ 30042 h 197" name="T15"/>
              <a:gd fmla="*/ 577441 w 163" name="T16"/>
              <a:gd fmla="*/ 0 h 197" name="T17"/>
              <a:gd fmla="*/ 307469 w 163" name="T18"/>
              <a:gd fmla="*/ 717244 h 197" name="T19"/>
              <a:gd fmla="*/ 292470 w 163" name="T20"/>
              <a:gd fmla="*/ 702223 h 197" name="T21"/>
              <a:gd fmla="*/ 307469 w 163" name="T22"/>
              <a:gd fmla="*/ 687202 h 197" name="T23"/>
              <a:gd fmla="*/ 322467 w 163" name="T24"/>
              <a:gd fmla="*/ 702223 h 197" name="T25"/>
              <a:gd fmla="*/ 307469 w 163" name="T26"/>
              <a:gd fmla="*/ 717244 h 197" name="T27"/>
              <a:gd fmla="*/ 536196 w 163" name="T28"/>
              <a:gd fmla="*/ 664671 h 197" name="T29"/>
              <a:gd fmla="*/ 74992 w 163" name="T30"/>
              <a:gd fmla="*/ 664671 h 197" name="T31"/>
              <a:gd fmla="*/ 74992 w 163" name="T32"/>
              <a:gd fmla="*/ 63838 h 197" name="T33"/>
              <a:gd fmla="*/ 536196 w 163" name="T34"/>
              <a:gd fmla="*/ 63838 h 197" name="T35"/>
              <a:gd fmla="*/ 536196 w 163" name="T36"/>
              <a:gd fmla="*/ 664671 h 197"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w 163" name="T57"/>
              <a:gd fmla="*/ 0 h 197" name="T58"/>
              <a:gd fmla="*/ 163 w 163" name="T59"/>
              <a:gd fmla="*/ 197 h 197" name="T60"/>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T60" l="T57" r="T59" t="T58"/>
            <a:pathLst>
              <a:path h="197" w="163">
                <a:moveTo>
                  <a:pt x="154" y="0"/>
                </a:moveTo>
                <a:cubicBezTo>
                  <a:pt x="9" y="0"/>
                  <a:pt x="9" y="0"/>
                  <a:pt x="9" y="0"/>
                </a:cubicBezTo>
                <a:cubicBezTo>
                  <a:pt x="4" y="0"/>
                  <a:pt x="0" y="4"/>
                  <a:pt x="0" y="8"/>
                </a:cubicBezTo>
                <a:cubicBezTo>
                  <a:pt x="0" y="189"/>
                  <a:pt x="0" y="189"/>
                  <a:pt x="0" y="189"/>
                </a:cubicBezTo>
                <a:cubicBezTo>
                  <a:pt x="0" y="194"/>
                  <a:pt x="4" y="197"/>
                  <a:pt x="9" y="197"/>
                </a:cubicBezTo>
                <a:cubicBezTo>
                  <a:pt x="154" y="197"/>
                  <a:pt x="154" y="197"/>
                  <a:pt x="154" y="197"/>
                </a:cubicBezTo>
                <a:cubicBezTo>
                  <a:pt x="159" y="197"/>
                  <a:pt x="163" y="194"/>
                  <a:pt x="163" y="189"/>
                </a:cubicBezTo>
                <a:cubicBezTo>
                  <a:pt x="163" y="8"/>
                  <a:pt x="163" y="8"/>
                  <a:pt x="163" y="8"/>
                </a:cubicBezTo>
                <a:cubicBezTo>
                  <a:pt x="163" y="4"/>
                  <a:pt x="159" y="0"/>
                  <a:pt x="154" y="0"/>
                </a:cubicBezTo>
                <a:close/>
                <a:moveTo>
                  <a:pt x="82" y="191"/>
                </a:moveTo>
                <a:cubicBezTo>
                  <a:pt x="79" y="191"/>
                  <a:pt x="78" y="189"/>
                  <a:pt x="78" y="187"/>
                </a:cubicBezTo>
                <a:cubicBezTo>
                  <a:pt x="78" y="185"/>
                  <a:pt x="79" y="183"/>
                  <a:pt x="82" y="183"/>
                </a:cubicBezTo>
                <a:cubicBezTo>
                  <a:pt x="84" y="183"/>
                  <a:pt x="86" y="185"/>
                  <a:pt x="86" y="187"/>
                </a:cubicBezTo>
                <a:cubicBezTo>
                  <a:pt x="86" y="189"/>
                  <a:pt x="84" y="191"/>
                  <a:pt x="82" y="191"/>
                </a:cubicBezTo>
                <a:close/>
                <a:moveTo>
                  <a:pt x="143" y="177"/>
                </a:moveTo>
                <a:cubicBezTo>
                  <a:pt x="20" y="177"/>
                  <a:pt x="20" y="177"/>
                  <a:pt x="20" y="177"/>
                </a:cubicBezTo>
                <a:cubicBezTo>
                  <a:pt x="20" y="17"/>
                  <a:pt x="20" y="17"/>
                  <a:pt x="20" y="17"/>
                </a:cubicBezTo>
                <a:cubicBezTo>
                  <a:pt x="143" y="17"/>
                  <a:pt x="143" y="17"/>
                  <a:pt x="143" y="17"/>
                </a:cubicBezTo>
                <a:lnTo>
                  <a:pt x="143" y="177"/>
                </a:ln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0730" name="Freeform 227"/>
          <p:cNvSpPr>
            <a:spLocks noChangeArrowheads="1" noEditPoints="1"/>
          </p:cNvSpPr>
          <p:nvPr/>
        </p:nvSpPr>
        <p:spPr bwMode="auto">
          <a:xfrm>
            <a:off x="5634038" y="2997200"/>
            <a:ext cx="731837" cy="460375"/>
          </a:xfrm>
          <a:custGeom>
            <a:gdLst>
              <a:gd fmla="*/ 649271 w 195" name="T0"/>
              <a:gd fmla="*/ 404232 h 123" name="T1"/>
              <a:gd fmla="*/ 649271 w 195" name="T2"/>
              <a:gd fmla="*/ 26200 h 123" name="T3"/>
              <a:gd fmla="*/ 626753 w 195" name="T4"/>
              <a:gd fmla="*/ 0 h 123" name="T5"/>
              <a:gd fmla="*/ 101331 w 195" name="T6"/>
              <a:gd fmla="*/ 0 h 123" name="T7"/>
              <a:gd fmla="*/ 75060 w 195" name="T8"/>
              <a:gd fmla="*/ 26200 h 123" name="T9"/>
              <a:gd fmla="*/ 75060 w 195" name="T10"/>
              <a:gd fmla="*/ 404232 h 123" name="T11"/>
              <a:gd fmla="*/ 0 w 195" name="T12"/>
              <a:gd fmla="*/ 404232 h 123" name="T13"/>
              <a:gd fmla="*/ 0 w 195" name="T14"/>
              <a:gd fmla="*/ 434175 h 123" name="T15"/>
              <a:gd fmla="*/ 22518 w 195" name="T16"/>
              <a:gd fmla="*/ 460375 h 123" name="T17"/>
              <a:gd fmla="*/ 101331 w 195" name="T18"/>
              <a:gd fmla="*/ 460375 h 123" name="T19"/>
              <a:gd fmla="*/ 626753 w 195" name="T20"/>
              <a:gd fmla="*/ 460375 h 123" name="T21"/>
              <a:gd fmla="*/ 705566 w 195" name="T22"/>
              <a:gd fmla="*/ 460375 h 123" name="T23"/>
              <a:gd fmla="*/ 731837 w 195" name="T24"/>
              <a:gd fmla="*/ 434175 h 123" name="T25"/>
              <a:gd fmla="*/ 731837 w 195" name="T26"/>
              <a:gd fmla="*/ 404232 h 123" name="T27"/>
              <a:gd fmla="*/ 649271 w 195" name="T28"/>
              <a:gd fmla="*/ 404232 h 123" name="T29"/>
              <a:gd fmla="*/ 412831 w 195" name="T30"/>
              <a:gd fmla="*/ 415460 h 123" name="T31"/>
              <a:gd fmla="*/ 315253 w 195" name="T32"/>
              <a:gd fmla="*/ 415460 h 123" name="T33"/>
              <a:gd fmla="*/ 315253 w 195" name="T34"/>
              <a:gd fmla="*/ 396746 h 123" name="T35"/>
              <a:gd fmla="*/ 412831 w 195" name="T36"/>
              <a:gd fmla="*/ 396746 h 123" name="T37"/>
              <a:gd fmla="*/ 412831 w 195" name="T38"/>
              <a:gd fmla="*/ 415460 h 123" name="T39"/>
              <a:gd fmla="*/ 600482 w 195" name="T40"/>
              <a:gd fmla="*/ 374289 h 123" name="T41"/>
              <a:gd fmla="*/ 123849 w 195" name="T42"/>
              <a:gd fmla="*/ 374289 h 123" name="T43"/>
              <a:gd fmla="*/ 123849 w 195" name="T44"/>
              <a:gd fmla="*/ 52400 h 123" name="T45"/>
              <a:gd fmla="*/ 600482 w 195" name="T46"/>
              <a:gd fmla="*/ 52400 h 123" name="T47"/>
              <a:gd fmla="*/ 600482 w 195" name="T48"/>
              <a:gd fmla="*/ 374289 h 123"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w 195" name="T75"/>
              <a:gd fmla="*/ 0 h 123" name="T76"/>
              <a:gd fmla="*/ 195 w 195" name="T77"/>
              <a:gd fmla="*/ 123 h 123" name="T78"/>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T78" l="T75" r="T77" t="T76"/>
            <a:pathLst>
              <a:path h="123" w="195">
                <a:moveTo>
                  <a:pt x="173" y="108"/>
                </a:moveTo>
                <a:cubicBezTo>
                  <a:pt x="173" y="7"/>
                  <a:pt x="173" y="7"/>
                  <a:pt x="173" y="7"/>
                </a:cubicBezTo>
                <a:cubicBezTo>
                  <a:pt x="173" y="3"/>
                  <a:pt x="170" y="0"/>
                  <a:pt x="167" y="0"/>
                </a:cubicBezTo>
                <a:cubicBezTo>
                  <a:pt x="27" y="0"/>
                  <a:pt x="27" y="0"/>
                  <a:pt x="27" y="0"/>
                </a:cubicBezTo>
                <a:cubicBezTo>
                  <a:pt x="23" y="0"/>
                  <a:pt x="20" y="3"/>
                  <a:pt x="20" y="7"/>
                </a:cubicBezTo>
                <a:cubicBezTo>
                  <a:pt x="20" y="108"/>
                  <a:pt x="20" y="108"/>
                  <a:pt x="20" y="108"/>
                </a:cubicBezTo>
                <a:cubicBezTo>
                  <a:pt x="0" y="108"/>
                  <a:pt x="0" y="108"/>
                  <a:pt x="0" y="108"/>
                </a:cubicBezTo>
                <a:cubicBezTo>
                  <a:pt x="0" y="116"/>
                  <a:pt x="0" y="116"/>
                  <a:pt x="0" y="116"/>
                </a:cubicBezTo>
                <a:cubicBezTo>
                  <a:pt x="0" y="120"/>
                  <a:pt x="2" y="123"/>
                  <a:pt x="6" y="123"/>
                </a:cubicBezTo>
                <a:cubicBezTo>
                  <a:pt x="27" y="123"/>
                  <a:pt x="27" y="123"/>
                  <a:pt x="27" y="123"/>
                </a:cubicBezTo>
                <a:cubicBezTo>
                  <a:pt x="167" y="123"/>
                  <a:pt x="167" y="123"/>
                  <a:pt x="167" y="123"/>
                </a:cubicBezTo>
                <a:cubicBezTo>
                  <a:pt x="188" y="123"/>
                  <a:pt x="188" y="123"/>
                  <a:pt x="188" y="123"/>
                </a:cubicBezTo>
                <a:cubicBezTo>
                  <a:pt x="192" y="123"/>
                  <a:pt x="195" y="120"/>
                  <a:pt x="195" y="116"/>
                </a:cubicBezTo>
                <a:cubicBezTo>
                  <a:pt x="195" y="108"/>
                  <a:pt x="195" y="108"/>
                  <a:pt x="195" y="108"/>
                </a:cubicBezTo>
                <a:lnTo>
                  <a:pt x="173" y="108"/>
                </a:lnTo>
                <a:close/>
                <a:moveTo>
                  <a:pt x="110" y="111"/>
                </a:moveTo>
                <a:cubicBezTo>
                  <a:pt x="84" y="111"/>
                  <a:pt x="84" y="111"/>
                  <a:pt x="84" y="111"/>
                </a:cubicBezTo>
                <a:cubicBezTo>
                  <a:pt x="84" y="106"/>
                  <a:pt x="84" y="106"/>
                  <a:pt x="84" y="106"/>
                </a:cubicBezTo>
                <a:cubicBezTo>
                  <a:pt x="110" y="106"/>
                  <a:pt x="110" y="106"/>
                  <a:pt x="110" y="106"/>
                </a:cubicBezTo>
                <a:lnTo>
                  <a:pt x="110" y="111"/>
                </a:lnTo>
                <a:close/>
                <a:moveTo>
                  <a:pt x="160" y="100"/>
                </a:moveTo>
                <a:cubicBezTo>
                  <a:pt x="33" y="100"/>
                  <a:pt x="33" y="100"/>
                  <a:pt x="33" y="100"/>
                </a:cubicBezTo>
                <a:cubicBezTo>
                  <a:pt x="33" y="14"/>
                  <a:pt x="33" y="14"/>
                  <a:pt x="33" y="14"/>
                </a:cubicBezTo>
                <a:cubicBezTo>
                  <a:pt x="160" y="14"/>
                  <a:pt x="160" y="14"/>
                  <a:pt x="160" y="14"/>
                </a:cubicBezTo>
                <a:lnTo>
                  <a:pt x="160" y="100"/>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nvGrpSpPr>
          <p:cNvPr id="30731" name="Group 16"/>
          <p:cNvGrpSpPr/>
          <p:nvPr/>
        </p:nvGrpSpPr>
        <p:grpSpPr>
          <a:xfrm>
            <a:off x="9083675" y="2974975"/>
            <a:ext cx="742950" cy="534988"/>
            <a:chExt cx="742950" cy="534988"/>
          </a:xfrm>
        </p:grpSpPr>
        <p:sp>
          <p:nvSpPr>
            <p:cNvPr id="30740" name="Freeform 343"/>
            <p:cNvSpPr>
              <a:spLocks noChangeArrowheads="1" noEditPoints="1"/>
            </p:cNvSpPr>
            <p:nvPr/>
          </p:nvSpPr>
          <p:spPr bwMode="auto">
            <a:xfrm>
              <a:off x="552450" y="0"/>
              <a:ext cx="190500" cy="534988"/>
            </a:xfrm>
            <a:custGeom>
              <a:gdLst>
                <a:gd fmla="*/ 171824 w 51" name="T0"/>
                <a:gd fmla="*/ 0 h 143" name="T1"/>
                <a:gd fmla="*/ 14941 w 51" name="T2"/>
                <a:gd fmla="*/ 0 h 143" name="T3"/>
                <a:gd fmla="*/ 0 w 51" name="T4"/>
                <a:gd fmla="*/ 14965 h 143" name="T5"/>
                <a:gd fmla="*/ 0 w 51" name="T6"/>
                <a:gd fmla="*/ 520023 h 143" name="T7"/>
                <a:gd fmla="*/ 14941 w 51" name="T8"/>
                <a:gd fmla="*/ 534988 h 143" name="T9"/>
                <a:gd fmla="*/ 171824 w 51" name="T10"/>
                <a:gd fmla="*/ 534988 h 143" name="T11"/>
                <a:gd fmla="*/ 190500 w 51" name="T12"/>
                <a:gd fmla="*/ 520023 h 143" name="T13"/>
                <a:gd fmla="*/ 190500 w 51" name="T14"/>
                <a:gd fmla="*/ 14965 h 143" name="T15"/>
                <a:gd fmla="*/ 171824 w 51" name="T16"/>
                <a:gd fmla="*/ 0 h 143" name="T17"/>
                <a:gd fmla="*/ 29882 w 51" name="T18"/>
                <a:gd fmla="*/ 138423 h 143" name="T19"/>
                <a:gd fmla="*/ 29882 w 51" name="T20"/>
                <a:gd fmla="*/ 93529 h 143" name="T21"/>
                <a:gd fmla="*/ 156882 w 51" name="T22"/>
                <a:gd fmla="*/ 93529 h 143" name="T23"/>
                <a:gd fmla="*/ 156882 w 51" name="T24"/>
                <a:gd fmla="*/ 138423 h 143" name="T25"/>
                <a:gd fmla="*/ 29882 w 51" name="T26"/>
                <a:gd fmla="*/ 138423 h 143" name="T27"/>
                <a:gd fmla="*/ 156882 w 51" name="T28"/>
                <a:gd fmla="*/ 29929 h 143" name="T29"/>
                <a:gd fmla="*/ 156882 w 51" name="T30"/>
                <a:gd fmla="*/ 67341 h 143" name="T31"/>
                <a:gd fmla="*/ 29882 w 51" name="T32"/>
                <a:gd fmla="*/ 67341 h 143" name="T33"/>
                <a:gd fmla="*/ 29882 w 51" name="T34"/>
                <a:gd fmla="*/ 29929 h 143" name="T35"/>
                <a:gd fmla="*/ 156882 w 51" name="T36"/>
                <a:gd fmla="*/ 29929 h 143" name="T37"/>
                <a:gd fmla="*/ 29882 w 51" name="T38"/>
                <a:gd fmla="*/ 505059 h 143" name="T39"/>
                <a:gd fmla="*/ 29882 w 51" name="T40"/>
                <a:gd fmla="*/ 164612 h 143" name="T41"/>
                <a:gd fmla="*/ 156882 w 51" name="T42"/>
                <a:gd fmla="*/ 164612 h 143" name="T43"/>
                <a:gd fmla="*/ 156882 w 51" name="T44"/>
                <a:gd fmla="*/ 505059 h 143" name="T45"/>
                <a:gd fmla="*/ 29882 w 51" name="T46"/>
                <a:gd fmla="*/ 505059 h 143"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w 51" name="T72"/>
                <a:gd fmla="*/ 0 h 143" name="T73"/>
                <a:gd fmla="*/ 51 w 51" name="T74"/>
                <a:gd fmla="*/ 143 h 143" name="T75"/>
              </a:gd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b="T75" l="T72" r="T74" t="T73"/>
              <a:pathLst>
                <a:path h="143" w="51">
                  <a:moveTo>
                    <a:pt x="46" y="0"/>
                  </a:moveTo>
                  <a:cubicBezTo>
                    <a:pt x="4" y="0"/>
                    <a:pt x="4" y="0"/>
                    <a:pt x="4" y="0"/>
                  </a:cubicBezTo>
                  <a:cubicBezTo>
                    <a:pt x="2" y="0"/>
                    <a:pt x="0" y="2"/>
                    <a:pt x="0" y="4"/>
                  </a:cubicBezTo>
                  <a:cubicBezTo>
                    <a:pt x="0" y="139"/>
                    <a:pt x="0" y="139"/>
                    <a:pt x="0" y="139"/>
                  </a:cubicBezTo>
                  <a:cubicBezTo>
                    <a:pt x="0" y="141"/>
                    <a:pt x="2" y="143"/>
                    <a:pt x="4" y="143"/>
                  </a:cubicBezTo>
                  <a:cubicBezTo>
                    <a:pt x="46" y="143"/>
                    <a:pt x="46" y="143"/>
                    <a:pt x="46" y="143"/>
                  </a:cubicBezTo>
                  <a:cubicBezTo>
                    <a:pt x="49" y="143"/>
                    <a:pt x="51" y="141"/>
                    <a:pt x="51" y="139"/>
                  </a:cubicBezTo>
                  <a:cubicBezTo>
                    <a:pt x="51" y="4"/>
                    <a:pt x="51" y="4"/>
                    <a:pt x="51" y="4"/>
                  </a:cubicBezTo>
                  <a:cubicBezTo>
                    <a:pt x="51" y="2"/>
                    <a:pt x="49" y="0"/>
                    <a:pt x="46" y="0"/>
                  </a:cubicBezTo>
                  <a:close/>
                  <a:moveTo>
                    <a:pt x="8" y="37"/>
                  </a:moveTo>
                  <a:cubicBezTo>
                    <a:pt x="8" y="25"/>
                    <a:pt x="8" y="25"/>
                    <a:pt x="8" y="25"/>
                  </a:cubicBezTo>
                  <a:cubicBezTo>
                    <a:pt x="42" y="25"/>
                    <a:pt x="42" y="25"/>
                    <a:pt x="42" y="25"/>
                  </a:cubicBezTo>
                  <a:cubicBezTo>
                    <a:pt x="42" y="37"/>
                    <a:pt x="42" y="37"/>
                    <a:pt x="42" y="37"/>
                  </a:cubicBezTo>
                  <a:lnTo>
                    <a:pt x="8" y="37"/>
                  </a:lnTo>
                  <a:close/>
                  <a:moveTo>
                    <a:pt x="42" y="8"/>
                  </a:moveTo>
                  <a:cubicBezTo>
                    <a:pt x="42" y="18"/>
                    <a:pt x="42" y="18"/>
                    <a:pt x="42" y="18"/>
                  </a:cubicBezTo>
                  <a:cubicBezTo>
                    <a:pt x="8" y="18"/>
                    <a:pt x="8" y="18"/>
                    <a:pt x="8" y="18"/>
                  </a:cubicBezTo>
                  <a:cubicBezTo>
                    <a:pt x="8" y="8"/>
                    <a:pt x="8" y="8"/>
                    <a:pt x="8" y="8"/>
                  </a:cubicBezTo>
                  <a:lnTo>
                    <a:pt x="42" y="8"/>
                  </a:lnTo>
                  <a:close/>
                  <a:moveTo>
                    <a:pt x="8" y="135"/>
                  </a:moveTo>
                  <a:cubicBezTo>
                    <a:pt x="8" y="44"/>
                    <a:pt x="8" y="44"/>
                    <a:pt x="8" y="44"/>
                  </a:cubicBezTo>
                  <a:cubicBezTo>
                    <a:pt x="42" y="44"/>
                    <a:pt x="42" y="44"/>
                    <a:pt x="42" y="44"/>
                  </a:cubicBezTo>
                  <a:cubicBezTo>
                    <a:pt x="42" y="135"/>
                    <a:pt x="42" y="135"/>
                    <a:pt x="42" y="135"/>
                  </a:cubicBezTo>
                  <a:lnTo>
                    <a:pt x="8" y="135"/>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0741" name="Oval 344"/>
            <p:cNvSpPr>
              <a:spLocks noChangeArrowheads="1"/>
            </p:cNvSpPr>
            <p:nvPr/>
          </p:nvSpPr>
          <p:spPr bwMode="auto">
            <a:xfrm>
              <a:off x="596900" y="284163"/>
              <a:ext cx="22225" cy="26988"/>
            </a:xfrm>
            <a:prstGeom prst="ellipse">
              <a:avLst/>
            </a:pr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0742" name="Freeform 345"/>
            <p:cNvSpPr>
              <a:spLocks noChangeArrowheads="1" noEditPoints="1"/>
            </p:cNvSpPr>
            <p:nvPr/>
          </p:nvSpPr>
          <p:spPr bwMode="auto">
            <a:xfrm>
              <a:off x="0" y="47625"/>
              <a:ext cx="503238" cy="487363"/>
            </a:xfrm>
            <a:custGeom>
              <a:gdLst>
                <a:gd fmla="*/ 480705 w 134" name="T0"/>
                <a:gd fmla="*/ 0 h 130" name="T1"/>
                <a:gd fmla="*/ 22533 w 134" name="T2"/>
                <a:gd fmla="*/ 0 h 130" name="T3"/>
                <a:gd fmla="*/ 0 w 134" name="T4"/>
                <a:gd fmla="*/ 22494 h 130" name="T5"/>
                <a:gd fmla="*/ 0 w 134" name="T6"/>
                <a:gd fmla="*/ 378643 h 130" name="T7"/>
                <a:gd fmla="*/ 22533 w 134" name="T8"/>
                <a:gd fmla="*/ 401137 h 130" name="T9"/>
                <a:gd fmla="*/ 184020 w 134" name="T10"/>
                <a:gd fmla="*/ 401137 h 130" name="T11"/>
                <a:gd fmla="*/ 165242 w 134" name="T12"/>
                <a:gd fmla="*/ 464869 h 130" name="T13"/>
                <a:gd fmla="*/ 191531 w 134" name="T14"/>
                <a:gd fmla="*/ 487363 h 130" name="T15"/>
                <a:gd fmla="*/ 255375 w 134" name="T16"/>
                <a:gd fmla="*/ 487363 h 130" name="T17"/>
                <a:gd fmla="*/ 255375 w 134" name="T18"/>
                <a:gd fmla="*/ 487363 h 130" name="T19"/>
                <a:gd fmla="*/ 319218 w 134" name="T20"/>
                <a:gd fmla="*/ 487363 h 130" name="T21"/>
                <a:gd fmla="*/ 345507 w 134" name="T22"/>
                <a:gd fmla="*/ 464869 h 130" name="T23"/>
                <a:gd fmla="*/ 326729 w 134" name="T24"/>
                <a:gd fmla="*/ 401137 h 130" name="T25"/>
                <a:gd fmla="*/ 480705 w 134" name="T26"/>
                <a:gd fmla="*/ 401137 h 130" name="T27"/>
                <a:gd fmla="*/ 503238 w 134" name="T28"/>
                <a:gd fmla="*/ 378643 h 130" name="T29"/>
                <a:gd fmla="*/ 503238 w 134" name="T30"/>
                <a:gd fmla="*/ 22494 h 130" name="T31"/>
                <a:gd fmla="*/ 480705 w 134" name="T32"/>
                <a:gd fmla="*/ 0 h 130" name="T33"/>
                <a:gd fmla="*/ 255375 w 134" name="T34"/>
                <a:gd fmla="*/ 378643 h 130" name="T35"/>
                <a:gd fmla="*/ 244108 w 134" name="T36"/>
                <a:gd fmla="*/ 363648 h 130" name="T37"/>
                <a:gd fmla="*/ 255375 w 134" name="T38"/>
                <a:gd fmla="*/ 352401 h 130" name="T39"/>
                <a:gd fmla="*/ 266641 w 134" name="T40"/>
                <a:gd fmla="*/ 363648 h 130" name="T41"/>
                <a:gd fmla="*/ 255375 w 134" name="T42"/>
                <a:gd fmla="*/ 378643 h 130" name="T43"/>
                <a:gd fmla="*/ 473194 w 134" name="T44"/>
                <a:gd fmla="*/ 329907 h 130" name="T45"/>
                <a:gd fmla="*/ 30044 w 134" name="T46"/>
                <a:gd fmla="*/ 329907 h 130" name="T47"/>
                <a:gd fmla="*/ 30044 w 134" name="T48"/>
                <a:gd fmla="*/ 44987 h 130" name="T49"/>
                <a:gd fmla="*/ 45066 w 134" name="T50"/>
                <a:gd fmla="*/ 29992 h 130" name="T51"/>
                <a:gd fmla="*/ 458172 w 134" name="T52"/>
                <a:gd fmla="*/ 29992 h 130" name="T53"/>
                <a:gd fmla="*/ 473194 w 134" name="T54"/>
                <a:gd fmla="*/ 44987 h 130" name="T55"/>
                <a:gd fmla="*/ 473194 w 134" name="T56"/>
                <a:gd fmla="*/ 329907 h 130"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34" name="T87"/>
                <a:gd fmla="*/ 0 h 130" name="T88"/>
                <a:gd fmla="*/ 134 w 134" name="T89"/>
                <a:gd fmla="*/ 130 h 130"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30" w="134">
                  <a:moveTo>
                    <a:pt x="128" y="0"/>
                  </a:moveTo>
                  <a:cubicBezTo>
                    <a:pt x="6" y="0"/>
                    <a:pt x="6" y="0"/>
                    <a:pt x="6" y="0"/>
                  </a:cubicBezTo>
                  <a:cubicBezTo>
                    <a:pt x="2" y="0"/>
                    <a:pt x="0" y="3"/>
                    <a:pt x="0" y="6"/>
                  </a:cubicBezTo>
                  <a:cubicBezTo>
                    <a:pt x="0" y="101"/>
                    <a:pt x="0" y="101"/>
                    <a:pt x="0" y="101"/>
                  </a:cubicBezTo>
                  <a:cubicBezTo>
                    <a:pt x="0" y="104"/>
                    <a:pt x="2" y="107"/>
                    <a:pt x="6" y="107"/>
                  </a:cubicBezTo>
                  <a:cubicBezTo>
                    <a:pt x="49" y="107"/>
                    <a:pt x="49" y="107"/>
                    <a:pt x="49" y="107"/>
                  </a:cubicBezTo>
                  <a:cubicBezTo>
                    <a:pt x="44" y="124"/>
                    <a:pt x="44" y="124"/>
                    <a:pt x="44" y="124"/>
                  </a:cubicBezTo>
                  <a:cubicBezTo>
                    <a:pt x="43" y="127"/>
                    <a:pt x="43" y="130"/>
                    <a:pt x="51" y="130"/>
                  </a:cubicBezTo>
                  <a:cubicBezTo>
                    <a:pt x="68" y="130"/>
                    <a:pt x="68" y="130"/>
                    <a:pt x="68" y="130"/>
                  </a:cubicBezTo>
                  <a:cubicBezTo>
                    <a:pt x="68" y="130"/>
                    <a:pt x="68" y="130"/>
                    <a:pt x="68" y="130"/>
                  </a:cubicBezTo>
                  <a:cubicBezTo>
                    <a:pt x="85" y="130"/>
                    <a:pt x="85" y="130"/>
                    <a:pt x="85" y="130"/>
                  </a:cubicBezTo>
                  <a:cubicBezTo>
                    <a:pt x="93" y="130"/>
                    <a:pt x="94" y="127"/>
                    <a:pt x="92" y="124"/>
                  </a:cubicBezTo>
                  <a:cubicBezTo>
                    <a:pt x="87" y="107"/>
                    <a:pt x="87" y="107"/>
                    <a:pt x="87" y="107"/>
                  </a:cubicBezTo>
                  <a:cubicBezTo>
                    <a:pt x="128" y="107"/>
                    <a:pt x="128" y="107"/>
                    <a:pt x="128" y="107"/>
                  </a:cubicBezTo>
                  <a:cubicBezTo>
                    <a:pt x="131" y="107"/>
                    <a:pt x="134" y="104"/>
                    <a:pt x="134" y="101"/>
                  </a:cubicBezTo>
                  <a:cubicBezTo>
                    <a:pt x="134" y="6"/>
                    <a:pt x="134" y="6"/>
                    <a:pt x="134" y="6"/>
                  </a:cubicBezTo>
                  <a:cubicBezTo>
                    <a:pt x="134" y="3"/>
                    <a:pt x="131" y="0"/>
                    <a:pt x="128" y="0"/>
                  </a:cubicBezTo>
                  <a:close/>
                  <a:moveTo>
                    <a:pt x="68" y="101"/>
                  </a:moveTo>
                  <a:cubicBezTo>
                    <a:pt x="66" y="101"/>
                    <a:pt x="65" y="99"/>
                    <a:pt x="65" y="97"/>
                  </a:cubicBezTo>
                  <a:cubicBezTo>
                    <a:pt x="65" y="96"/>
                    <a:pt x="66" y="94"/>
                    <a:pt x="68" y="94"/>
                  </a:cubicBezTo>
                  <a:cubicBezTo>
                    <a:pt x="70" y="94"/>
                    <a:pt x="71" y="96"/>
                    <a:pt x="71" y="97"/>
                  </a:cubicBezTo>
                  <a:cubicBezTo>
                    <a:pt x="71" y="99"/>
                    <a:pt x="70" y="101"/>
                    <a:pt x="68" y="101"/>
                  </a:cubicBezTo>
                  <a:close/>
                  <a:moveTo>
                    <a:pt x="126" y="88"/>
                  </a:moveTo>
                  <a:cubicBezTo>
                    <a:pt x="8" y="88"/>
                    <a:pt x="8" y="88"/>
                    <a:pt x="8" y="88"/>
                  </a:cubicBezTo>
                  <a:cubicBezTo>
                    <a:pt x="8" y="12"/>
                    <a:pt x="8" y="12"/>
                    <a:pt x="8" y="12"/>
                  </a:cubicBezTo>
                  <a:cubicBezTo>
                    <a:pt x="8" y="9"/>
                    <a:pt x="9" y="8"/>
                    <a:pt x="12" y="8"/>
                  </a:cubicBezTo>
                  <a:cubicBezTo>
                    <a:pt x="122" y="8"/>
                    <a:pt x="122" y="8"/>
                    <a:pt x="122" y="8"/>
                  </a:cubicBezTo>
                  <a:cubicBezTo>
                    <a:pt x="124" y="8"/>
                    <a:pt x="126" y="9"/>
                    <a:pt x="126" y="12"/>
                  </a:cubicBezTo>
                  <a:lnTo>
                    <a:pt x="126" y="88"/>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30732" name="矩形 17"/>
          <p:cNvSpPr>
            <a:spLocks noChangeArrowheads="1"/>
          </p:cNvSpPr>
          <p:nvPr/>
        </p:nvSpPr>
        <p:spPr bwMode="auto">
          <a:xfrm>
            <a:off x="1351597" y="4173538"/>
            <a:ext cx="2364105"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4000">
                <a:solidFill>
                  <a:srgbClr val="2E3740"/>
                </a:solidFill>
                <a:latin charset="0" panose="020f0502020204030204" pitchFamily="34" typeface="Calibri"/>
                <a:sym charset="0" panose="020f0502020204030204" pitchFamily="34" typeface="Calibri"/>
              </a:rPr>
              <a:t>$ 1,443 B+</a:t>
            </a:r>
          </a:p>
        </p:txBody>
      </p:sp>
      <p:sp>
        <p:nvSpPr>
          <p:cNvPr id="30733" name="矩形 18"/>
          <p:cNvSpPr>
            <a:spLocks noChangeArrowheads="1"/>
          </p:cNvSpPr>
          <p:nvPr/>
        </p:nvSpPr>
        <p:spPr bwMode="auto">
          <a:xfrm>
            <a:off x="4998879" y="4173538"/>
            <a:ext cx="1976755"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4000">
                <a:solidFill>
                  <a:srgbClr val="2E3740"/>
                </a:solidFill>
                <a:latin charset="0" panose="020f0502020204030204" pitchFamily="34" typeface="Calibri"/>
                <a:sym charset="0" panose="020f0502020204030204" pitchFamily="34" typeface="Calibri"/>
              </a:rPr>
              <a:t>$ 156 B+</a:t>
            </a:r>
          </a:p>
        </p:txBody>
      </p:sp>
      <p:sp>
        <p:nvSpPr>
          <p:cNvPr id="30734" name="矩形 19"/>
          <p:cNvSpPr>
            <a:spLocks noChangeArrowheads="1"/>
          </p:cNvSpPr>
          <p:nvPr/>
        </p:nvSpPr>
        <p:spPr bwMode="auto">
          <a:xfrm>
            <a:off x="8453280" y="4173538"/>
            <a:ext cx="1976755"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sz="4000">
                <a:solidFill>
                  <a:srgbClr val="2E3740"/>
                </a:solidFill>
                <a:latin charset="0" panose="020f0502020204030204" pitchFamily="34" typeface="Calibri"/>
                <a:sym charset="0" panose="020f0502020204030204" pitchFamily="34" typeface="Calibri"/>
              </a:rPr>
              <a:t>$ 945 B+</a:t>
            </a:r>
          </a:p>
        </p:txBody>
      </p:sp>
      <p:sp>
        <p:nvSpPr>
          <p:cNvPr id="30735" name="矩形 20"/>
          <p:cNvSpPr>
            <a:spLocks noChangeArrowheads="1"/>
          </p:cNvSpPr>
          <p:nvPr/>
        </p:nvSpPr>
        <p:spPr bwMode="auto">
          <a:xfrm>
            <a:off x="1296988" y="4946650"/>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chemeClr val="bg1"/>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0736" name="矩形 21"/>
          <p:cNvSpPr>
            <a:spLocks noChangeArrowheads="1"/>
          </p:cNvSpPr>
          <p:nvPr/>
        </p:nvSpPr>
        <p:spPr bwMode="auto">
          <a:xfrm>
            <a:off x="4751388" y="4946650"/>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chemeClr val="bg1"/>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0737" name="矩形 22"/>
          <p:cNvSpPr>
            <a:spLocks noChangeArrowheads="1"/>
          </p:cNvSpPr>
          <p:nvPr/>
        </p:nvSpPr>
        <p:spPr bwMode="auto">
          <a:xfrm>
            <a:off x="8205789" y="4946650"/>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chemeClr val="bg1"/>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0738" name="矩形 23"/>
          <p:cNvSpPr>
            <a:spLocks noChangeArrowheads="1"/>
          </p:cNvSpPr>
          <p:nvPr/>
        </p:nvSpPr>
        <p:spPr bwMode="auto">
          <a:xfrm>
            <a:off x="9334500" y="1712913"/>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ED4989"/>
                </a:solidFill>
                <a:latin charset="0" panose="020f0502020204030204" pitchFamily="34" typeface="Calibri"/>
                <a:sym charset="-122" panose="02010600030101010101" pitchFamily="2" typeface="宋体"/>
              </a:rPr>
              <a:t>DOLOR SIT AMET</a:t>
            </a:r>
          </a:p>
        </p:txBody>
      </p:sp>
      <p:sp>
        <p:nvSpPr>
          <p:cNvPr id="30739" name="矩形 24"/>
          <p:cNvSpPr>
            <a:spLocks noChangeArrowheads="1"/>
          </p:cNvSpPr>
          <p:nvPr/>
        </p:nvSpPr>
        <p:spPr bwMode="auto">
          <a:xfrm>
            <a:off x="5791200" y="1712913"/>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rgbClr val="2E3740"/>
                </a:solidFill>
                <a:latin charset="0" panose="020f0502020204030204" pitchFamily="34" typeface="Calibri"/>
                <a:sym charset="-122" panose="02010600030101010101" pitchFamily="2" typeface="宋体"/>
              </a:rPr>
              <a:t>DOLOR SIT AMET</a:t>
            </a:r>
          </a:p>
        </p:txBody>
      </p:sp>
    </p:spTree>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746"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1747"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31748" name="Group 4"/>
          <p:cNvGrpSpPr/>
          <p:nvPr/>
        </p:nvGrpSpPr>
        <p:grpSpPr>
          <a:xfrm>
            <a:off x="0" y="6734175"/>
            <a:ext cx="12192000" cy="138113"/>
            <a:chExt cx="12231884" cy="334101"/>
          </a:xfrm>
        </p:grpSpPr>
        <p:sp>
          <p:nvSpPr>
            <p:cNvPr id="31760"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1761"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1762"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1763"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1764"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31749" name="任意多边形 2"/>
          <p:cNvSpPr>
            <a:spLocks noChangeArrowheads="1"/>
          </p:cNvSpPr>
          <p:nvPr/>
        </p:nvSpPr>
        <p:spPr bwMode="auto">
          <a:xfrm flipH="1">
            <a:off x="2170113" y="1597025"/>
            <a:ext cx="3379787" cy="2333625"/>
          </a:xfrm>
          <a:custGeom>
            <a:gdLst>
              <a:gd fmla="*/ 3379787 w 3243492" name="T0"/>
              <a:gd fmla="*/ 0 h 2240066" name="T1"/>
              <a:gd fmla="*/ 3379787 w 3243492" name="T2"/>
              <a:gd fmla="*/ 1838098 h 2240066" name="T3"/>
              <a:gd fmla="*/ 2469744 w 3243492" name="T4"/>
              <a:gd fmla="*/ 1838098 h 2240066" name="T5"/>
              <a:gd fmla="*/ 2482313 w 3243492" name="T6"/>
              <a:gd fmla="*/ 2333625 h 2240066" name="T7"/>
              <a:gd fmla="*/ 1938192 w 3243492" name="T8"/>
              <a:gd fmla="*/ 1838098 h 2240066" name="T9"/>
              <a:gd fmla="*/ 0 w 3243492" name="T10"/>
              <a:gd fmla="*/ 1838098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pic>
        <p:nvPicPr>
          <p:cNvPr id="31750" name="图片 1"/>
          <p:cNvPicPr>
            <a:picLocks noChangeArrowheads="1" noChangeAspect="1"/>
          </p:cNvPicPr>
          <p:nvPr/>
        </p:nvPicPr>
        <p:blipFill>
          <a:blip r:embed="rId3">
            <a:extLst>
              <a:ext uri="{28A0092B-C50C-407E-A947-70E740481C1C}">
                <a14:useLocalDpi val="0"/>
              </a:ext>
            </a:extLst>
          </a:blip>
          <a:stretch>
            <a:fillRect/>
          </a:stretch>
        </p:blipFill>
        <p:spPr bwMode="auto">
          <a:xfrm>
            <a:off x="4816475" y="1189038"/>
            <a:ext cx="7375525" cy="42560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31751" name="矩形 3"/>
          <p:cNvSpPr>
            <a:spLocks noChangeArrowheads="1"/>
          </p:cNvSpPr>
          <p:nvPr/>
        </p:nvSpPr>
        <p:spPr bwMode="auto">
          <a:xfrm>
            <a:off x="2316164" y="2581275"/>
            <a:ext cx="234604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sz="2400">
                <a:solidFill>
                  <a:schemeClr val="bg1"/>
                </a:solidFill>
                <a:latin charset="0" panose="020f0502020204030204" pitchFamily="34" typeface="Calibri"/>
                <a:sym charset="-122" panose="02010600030101010101" pitchFamily="2" typeface="宋体"/>
              </a:rPr>
              <a:t>DOLOR SIT AMET</a:t>
            </a:r>
          </a:p>
        </p:txBody>
      </p:sp>
      <p:grpSp>
        <p:nvGrpSpPr>
          <p:cNvPr id="31752" name="Group 13"/>
          <p:cNvGrpSpPr/>
          <p:nvPr/>
        </p:nvGrpSpPr>
        <p:grpSpPr>
          <a:xfrm>
            <a:off x="3116263" y="1916113"/>
            <a:ext cx="750887" cy="603250"/>
            <a:chExt cx="750888" cy="603250"/>
          </a:xfrm>
        </p:grpSpPr>
        <p:sp>
          <p:nvSpPr>
            <p:cNvPr id="31755" name="Freeform 926"/>
            <p:cNvSpPr>
              <a:spLocks noChangeArrowheads="1"/>
            </p:cNvSpPr>
            <p:nvPr/>
          </p:nvSpPr>
          <p:spPr bwMode="auto">
            <a:xfrm>
              <a:off x="469900" y="0"/>
              <a:ext cx="160338" cy="430213"/>
            </a:xfrm>
            <a:custGeom>
              <a:gdLst>
                <a:gd fmla="*/ 7458 w 43" name="T0"/>
                <a:gd fmla="*/ 430213 h 115" name="T1"/>
                <a:gd fmla="*/ 11186 w 43" name="T2"/>
                <a:gd fmla="*/ 430213 h 115" name="T3"/>
                <a:gd fmla="*/ 11186 w 43" name="T4"/>
                <a:gd fmla="*/ 430213 h 115" name="T5"/>
                <a:gd fmla="*/ 11186 w 43" name="T6"/>
                <a:gd fmla="*/ 430213 h 115" name="T7"/>
                <a:gd fmla="*/ 14915 w 43" name="T8"/>
                <a:gd fmla="*/ 430213 h 115" name="T9"/>
                <a:gd fmla="*/ 14915 w 43" name="T10"/>
                <a:gd fmla="*/ 430213 h 115" name="T11"/>
                <a:gd fmla="*/ 18644 w 43" name="T12"/>
                <a:gd fmla="*/ 426472 h 115" name="T13"/>
                <a:gd fmla="*/ 82033 w 43" name="T14"/>
                <a:gd fmla="*/ 366616 h 115" name="T15"/>
                <a:gd fmla="*/ 141694 w 43" name="T16"/>
                <a:gd fmla="*/ 426472 h 115" name="T17"/>
                <a:gd fmla="*/ 145423 w 43" name="T18"/>
                <a:gd fmla="*/ 430213 h 115" name="T19"/>
                <a:gd fmla="*/ 145423 w 43" name="T20"/>
                <a:gd fmla="*/ 430213 h 115" name="T21"/>
                <a:gd fmla="*/ 149152 w 43" name="T22"/>
                <a:gd fmla="*/ 430213 h 115" name="T23"/>
                <a:gd fmla="*/ 149152 w 43" name="T24"/>
                <a:gd fmla="*/ 430213 h 115" name="T25"/>
                <a:gd fmla="*/ 149152 w 43" name="T26"/>
                <a:gd fmla="*/ 430213 h 115" name="T27"/>
                <a:gd fmla="*/ 152880 w 43" name="T28"/>
                <a:gd fmla="*/ 430213 h 115" name="T29"/>
                <a:gd fmla="*/ 156609 w 43" name="T30"/>
                <a:gd fmla="*/ 426472 h 115" name="T31"/>
                <a:gd fmla="*/ 160338 w 43" name="T32"/>
                <a:gd fmla="*/ 418990 h 115" name="T33"/>
                <a:gd fmla="*/ 160338 w 43" name="T34"/>
                <a:gd fmla="*/ 101007 h 115" name="T35"/>
                <a:gd fmla="*/ 160338 w 43" name="T36"/>
                <a:gd fmla="*/ 48633 h 115" name="T37"/>
                <a:gd fmla="*/ 160338 w 43" name="T38"/>
                <a:gd fmla="*/ 11223 h 115" name="T39"/>
                <a:gd fmla="*/ 156609 w 43" name="T40"/>
                <a:gd fmla="*/ 3741 h 115" name="T41"/>
                <a:gd fmla="*/ 149152 w 43" name="T42"/>
                <a:gd fmla="*/ 0 h 115" name="T43"/>
                <a:gd fmla="*/ 11186 w 43" name="T44"/>
                <a:gd fmla="*/ 0 h 115" name="T45"/>
                <a:gd fmla="*/ 11186 w 43" name="T46"/>
                <a:gd fmla="*/ 0 h 115" name="T47"/>
                <a:gd fmla="*/ 7458 w 43" name="T48"/>
                <a:gd fmla="*/ 3741 h 115" name="T49"/>
                <a:gd fmla="*/ 7458 w 43" name="T50"/>
                <a:gd fmla="*/ 3741 h 115" name="T51"/>
                <a:gd fmla="*/ 0 w 43" name="T52"/>
                <a:gd fmla="*/ 11223 h 115" name="T53"/>
                <a:gd fmla="*/ 0 w 43" name="T54"/>
                <a:gd fmla="*/ 48633 h 115" name="T55"/>
                <a:gd fmla="*/ 0 w 43" name="T56"/>
                <a:gd fmla="*/ 101007 h 115" name="T57"/>
                <a:gd fmla="*/ 0 w 43" name="T58"/>
                <a:gd fmla="*/ 418990 h 115" name="T59"/>
                <a:gd fmla="*/ 7458 w 43" name="T60"/>
                <a:gd fmla="*/ 430213 h 115"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43" name="T93"/>
                <a:gd fmla="*/ 0 h 115" name="T94"/>
                <a:gd fmla="*/ 43 w 43" name="T95"/>
                <a:gd fmla="*/ 115 h 115"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115" w="43">
                  <a:moveTo>
                    <a:pt x="2" y="115"/>
                  </a:moveTo>
                  <a:cubicBezTo>
                    <a:pt x="2" y="115"/>
                    <a:pt x="2" y="115"/>
                    <a:pt x="3" y="115"/>
                  </a:cubicBezTo>
                  <a:cubicBezTo>
                    <a:pt x="3" y="115"/>
                    <a:pt x="3" y="115"/>
                    <a:pt x="3" y="115"/>
                  </a:cubicBezTo>
                  <a:cubicBezTo>
                    <a:pt x="3" y="115"/>
                    <a:pt x="3" y="115"/>
                    <a:pt x="3" y="115"/>
                  </a:cubicBezTo>
                  <a:cubicBezTo>
                    <a:pt x="3" y="115"/>
                    <a:pt x="4" y="115"/>
                    <a:pt x="4" y="115"/>
                  </a:cubicBezTo>
                  <a:cubicBezTo>
                    <a:pt x="4" y="115"/>
                    <a:pt x="4" y="115"/>
                    <a:pt x="4" y="115"/>
                  </a:cubicBezTo>
                  <a:cubicBezTo>
                    <a:pt x="4" y="115"/>
                    <a:pt x="5" y="114"/>
                    <a:pt x="5" y="114"/>
                  </a:cubicBezTo>
                  <a:cubicBezTo>
                    <a:pt x="22" y="98"/>
                    <a:pt x="22" y="98"/>
                    <a:pt x="22" y="98"/>
                  </a:cubicBezTo>
                  <a:cubicBezTo>
                    <a:pt x="38" y="114"/>
                    <a:pt x="38" y="114"/>
                    <a:pt x="38" y="114"/>
                  </a:cubicBezTo>
                  <a:cubicBezTo>
                    <a:pt x="38" y="114"/>
                    <a:pt x="39" y="115"/>
                    <a:pt x="39" y="115"/>
                  </a:cubicBezTo>
                  <a:cubicBezTo>
                    <a:pt x="39" y="115"/>
                    <a:pt x="39" y="115"/>
                    <a:pt x="39" y="115"/>
                  </a:cubicBezTo>
                  <a:cubicBezTo>
                    <a:pt x="40" y="115"/>
                    <a:pt x="40" y="115"/>
                    <a:pt x="40" y="115"/>
                  </a:cubicBezTo>
                  <a:cubicBezTo>
                    <a:pt x="40" y="115"/>
                    <a:pt x="40" y="115"/>
                    <a:pt x="40" y="115"/>
                  </a:cubicBezTo>
                  <a:cubicBezTo>
                    <a:pt x="40" y="115"/>
                    <a:pt x="40" y="115"/>
                    <a:pt x="40" y="115"/>
                  </a:cubicBezTo>
                  <a:cubicBezTo>
                    <a:pt x="41" y="115"/>
                    <a:pt x="41" y="115"/>
                    <a:pt x="41" y="115"/>
                  </a:cubicBezTo>
                  <a:cubicBezTo>
                    <a:pt x="42" y="115"/>
                    <a:pt x="42" y="114"/>
                    <a:pt x="42" y="114"/>
                  </a:cubicBezTo>
                  <a:cubicBezTo>
                    <a:pt x="43" y="114"/>
                    <a:pt x="43" y="113"/>
                    <a:pt x="43" y="112"/>
                  </a:cubicBezTo>
                  <a:cubicBezTo>
                    <a:pt x="43" y="27"/>
                    <a:pt x="43" y="27"/>
                    <a:pt x="43" y="27"/>
                  </a:cubicBezTo>
                  <a:cubicBezTo>
                    <a:pt x="43" y="13"/>
                    <a:pt x="43" y="13"/>
                    <a:pt x="43" y="13"/>
                  </a:cubicBezTo>
                  <a:cubicBezTo>
                    <a:pt x="43" y="3"/>
                    <a:pt x="43" y="3"/>
                    <a:pt x="43" y="3"/>
                  </a:cubicBezTo>
                  <a:cubicBezTo>
                    <a:pt x="43" y="3"/>
                    <a:pt x="43" y="2"/>
                    <a:pt x="42" y="1"/>
                  </a:cubicBezTo>
                  <a:cubicBezTo>
                    <a:pt x="42" y="1"/>
                    <a:pt x="41" y="0"/>
                    <a:pt x="40" y="0"/>
                  </a:cubicBezTo>
                  <a:cubicBezTo>
                    <a:pt x="3" y="0"/>
                    <a:pt x="3" y="0"/>
                    <a:pt x="3" y="0"/>
                  </a:cubicBezTo>
                  <a:cubicBezTo>
                    <a:pt x="3" y="0"/>
                    <a:pt x="3" y="0"/>
                    <a:pt x="3" y="0"/>
                  </a:cubicBezTo>
                  <a:cubicBezTo>
                    <a:pt x="3" y="0"/>
                    <a:pt x="2" y="0"/>
                    <a:pt x="2" y="1"/>
                  </a:cubicBezTo>
                  <a:cubicBezTo>
                    <a:pt x="2" y="1"/>
                    <a:pt x="2" y="1"/>
                    <a:pt x="2" y="1"/>
                  </a:cubicBezTo>
                  <a:cubicBezTo>
                    <a:pt x="1" y="1"/>
                    <a:pt x="0" y="2"/>
                    <a:pt x="0" y="3"/>
                  </a:cubicBezTo>
                  <a:cubicBezTo>
                    <a:pt x="0" y="13"/>
                    <a:pt x="0" y="13"/>
                    <a:pt x="0" y="13"/>
                  </a:cubicBezTo>
                  <a:cubicBezTo>
                    <a:pt x="0" y="27"/>
                    <a:pt x="0" y="27"/>
                    <a:pt x="0" y="27"/>
                  </a:cubicBezTo>
                  <a:cubicBezTo>
                    <a:pt x="0" y="112"/>
                    <a:pt x="0" y="112"/>
                    <a:pt x="0" y="112"/>
                  </a:cubicBezTo>
                  <a:cubicBezTo>
                    <a:pt x="0" y="113"/>
                    <a:pt x="1" y="114"/>
                    <a:pt x="2" y="115"/>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1756" name="Freeform 927"/>
            <p:cNvSpPr>
              <a:spLocks noChangeArrowheads="1"/>
            </p:cNvSpPr>
            <p:nvPr/>
          </p:nvSpPr>
          <p:spPr bwMode="auto">
            <a:xfrm>
              <a:off x="96838" y="220663"/>
              <a:ext cx="200025" cy="19050"/>
            </a:xfrm>
            <a:custGeom>
              <a:gdLst>
                <a:gd fmla="*/ 0 w 53" name="T0"/>
                <a:gd fmla="*/ 11430 h 5" name="T1"/>
                <a:gd fmla="*/ 11322 w 53" name="T2"/>
                <a:gd fmla="*/ 19050 h 5" name="T3"/>
                <a:gd fmla="*/ 188703 w 53" name="T4"/>
                <a:gd fmla="*/ 19050 h 5" name="T5"/>
                <a:gd fmla="*/ 200025 w 53" name="T6"/>
                <a:gd fmla="*/ 11430 h 5" name="T7"/>
                <a:gd fmla="*/ 188703 w 53" name="T8"/>
                <a:gd fmla="*/ 0 h 5" name="T9"/>
                <a:gd fmla="*/ 11322 w 53" name="T10"/>
                <a:gd fmla="*/ 0 h 5" name="T11"/>
                <a:gd fmla="*/ 0 w 53" name="T12"/>
                <a:gd fmla="*/ 1143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0" y="3"/>
                  </a:moveTo>
                  <a:cubicBezTo>
                    <a:pt x="0" y="4"/>
                    <a:pt x="2" y="5"/>
                    <a:pt x="3" y="5"/>
                  </a:cubicBezTo>
                  <a:cubicBezTo>
                    <a:pt x="50" y="5"/>
                    <a:pt x="50" y="5"/>
                    <a:pt x="50" y="5"/>
                  </a:cubicBezTo>
                  <a:cubicBezTo>
                    <a:pt x="52" y="5"/>
                    <a:pt x="53" y="4"/>
                    <a:pt x="53" y="3"/>
                  </a:cubicBezTo>
                  <a:cubicBezTo>
                    <a:pt x="53" y="1"/>
                    <a:pt x="52" y="0"/>
                    <a:pt x="50" y="0"/>
                  </a:cubicBezTo>
                  <a:cubicBezTo>
                    <a:pt x="3" y="0"/>
                    <a:pt x="3" y="0"/>
                    <a:pt x="3" y="0"/>
                  </a:cubicBezTo>
                  <a:cubicBezTo>
                    <a:pt x="2" y="0"/>
                    <a:pt x="0" y="1"/>
                    <a:pt x="0" y="3"/>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1757" name="Freeform 928"/>
            <p:cNvSpPr>
              <a:spLocks noChangeArrowheads="1"/>
            </p:cNvSpPr>
            <p:nvPr/>
          </p:nvSpPr>
          <p:spPr bwMode="auto">
            <a:xfrm>
              <a:off x="96838" y="306388"/>
              <a:ext cx="200025" cy="19050"/>
            </a:xfrm>
            <a:custGeom>
              <a:gdLst>
                <a:gd fmla="*/ 188703 w 53" name="T0"/>
                <a:gd fmla="*/ 0 h 5" name="T1"/>
                <a:gd fmla="*/ 11322 w 53" name="T2"/>
                <a:gd fmla="*/ 0 h 5" name="T3"/>
                <a:gd fmla="*/ 0 w 53" name="T4"/>
                <a:gd fmla="*/ 7620 h 5" name="T5"/>
                <a:gd fmla="*/ 11322 w 53" name="T6"/>
                <a:gd fmla="*/ 19050 h 5" name="T7"/>
                <a:gd fmla="*/ 188703 w 53" name="T8"/>
                <a:gd fmla="*/ 19050 h 5" name="T9"/>
                <a:gd fmla="*/ 200025 w 53" name="T10"/>
                <a:gd fmla="*/ 7620 h 5" name="T11"/>
                <a:gd fmla="*/ 188703 w 53" name="T12"/>
                <a:gd fmla="*/ 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50" y="0"/>
                  </a:moveTo>
                  <a:cubicBezTo>
                    <a:pt x="3" y="0"/>
                    <a:pt x="3" y="0"/>
                    <a:pt x="3" y="0"/>
                  </a:cubicBezTo>
                  <a:cubicBezTo>
                    <a:pt x="2" y="0"/>
                    <a:pt x="0" y="1"/>
                    <a:pt x="0" y="2"/>
                  </a:cubicBezTo>
                  <a:cubicBezTo>
                    <a:pt x="0" y="4"/>
                    <a:pt x="2" y="5"/>
                    <a:pt x="3" y="5"/>
                  </a:cubicBezTo>
                  <a:cubicBezTo>
                    <a:pt x="50" y="5"/>
                    <a:pt x="50" y="5"/>
                    <a:pt x="50" y="5"/>
                  </a:cubicBezTo>
                  <a:cubicBezTo>
                    <a:pt x="52" y="5"/>
                    <a:pt x="53" y="4"/>
                    <a:pt x="53" y="2"/>
                  </a:cubicBezTo>
                  <a:cubicBezTo>
                    <a:pt x="53" y="1"/>
                    <a:pt x="52" y="0"/>
                    <a:pt x="50" y="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1758" name="Freeform 929"/>
            <p:cNvSpPr>
              <a:spLocks noChangeArrowheads="1"/>
            </p:cNvSpPr>
            <p:nvPr/>
          </p:nvSpPr>
          <p:spPr bwMode="auto">
            <a:xfrm>
              <a:off x="96838" y="393700"/>
              <a:ext cx="200025" cy="19050"/>
            </a:xfrm>
            <a:custGeom>
              <a:gdLst>
                <a:gd fmla="*/ 188703 w 53" name="T0"/>
                <a:gd fmla="*/ 0 h 5" name="T1"/>
                <a:gd fmla="*/ 11322 w 53" name="T2"/>
                <a:gd fmla="*/ 0 h 5" name="T3"/>
                <a:gd fmla="*/ 0 w 53" name="T4"/>
                <a:gd fmla="*/ 7620 h 5" name="T5"/>
                <a:gd fmla="*/ 11322 w 53" name="T6"/>
                <a:gd fmla="*/ 19050 h 5" name="T7"/>
                <a:gd fmla="*/ 188703 w 53" name="T8"/>
                <a:gd fmla="*/ 19050 h 5" name="T9"/>
                <a:gd fmla="*/ 200025 w 53" name="T10"/>
                <a:gd fmla="*/ 7620 h 5" name="T11"/>
                <a:gd fmla="*/ 188703 w 53" name="T12"/>
                <a:gd fmla="*/ 0 h 5" name="T13"/>
                <a:gd fmla="*/ 0 60000 65536" name="T14"/>
                <a:gd fmla="*/ 0 60000 65536" name="T15"/>
                <a:gd fmla="*/ 0 60000 65536" name="T16"/>
                <a:gd fmla="*/ 0 60000 65536" name="T17"/>
                <a:gd fmla="*/ 0 60000 65536" name="T18"/>
                <a:gd fmla="*/ 0 60000 65536" name="T19"/>
                <a:gd fmla="*/ 0 60000 65536" name="T20"/>
                <a:gd fmla="*/ 0 w 53" name="T21"/>
                <a:gd fmla="*/ 0 h 5" name="T22"/>
                <a:gd fmla="*/ 53 w 53"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52">
                  <a:moveTo>
                    <a:pt x="50" y="0"/>
                  </a:moveTo>
                  <a:cubicBezTo>
                    <a:pt x="3" y="0"/>
                    <a:pt x="3" y="0"/>
                    <a:pt x="3" y="0"/>
                  </a:cubicBezTo>
                  <a:cubicBezTo>
                    <a:pt x="2" y="0"/>
                    <a:pt x="0" y="1"/>
                    <a:pt x="0" y="2"/>
                  </a:cubicBezTo>
                  <a:cubicBezTo>
                    <a:pt x="0" y="4"/>
                    <a:pt x="2" y="5"/>
                    <a:pt x="3" y="5"/>
                  </a:cubicBezTo>
                  <a:cubicBezTo>
                    <a:pt x="50" y="5"/>
                    <a:pt x="50" y="5"/>
                    <a:pt x="50" y="5"/>
                  </a:cubicBezTo>
                  <a:cubicBezTo>
                    <a:pt x="52" y="5"/>
                    <a:pt x="53" y="4"/>
                    <a:pt x="53" y="2"/>
                  </a:cubicBezTo>
                  <a:cubicBezTo>
                    <a:pt x="53" y="1"/>
                    <a:pt x="52" y="0"/>
                    <a:pt x="50" y="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1759" name="Freeform 930"/>
            <p:cNvSpPr>
              <a:spLocks noChangeArrowheads="1" noEditPoints="1"/>
            </p:cNvSpPr>
            <p:nvPr/>
          </p:nvSpPr>
          <p:spPr bwMode="auto">
            <a:xfrm>
              <a:off x="0" y="44450"/>
              <a:ext cx="750888" cy="558800"/>
            </a:xfrm>
            <a:custGeom>
              <a:gdLst>
                <a:gd fmla="*/ 664536 w 200" name="T0"/>
                <a:gd fmla="*/ 11251 h 149" name="T1"/>
                <a:gd fmla="*/ 664536 w 200" name="T2"/>
                <a:gd fmla="*/ 63756 h 149" name="T3"/>
                <a:gd fmla="*/ 698326 w 200" name="T4"/>
                <a:gd fmla="*/ 78757 h 149" name="T5"/>
                <a:gd fmla="*/ 698326 w 200" name="T6"/>
                <a:gd fmla="*/ 502545 h 149" name="T7"/>
                <a:gd fmla="*/ 401725 w 200" name="T8"/>
                <a:gd fmla="*/ 502545 h 149" name="T9"/>
                <a:gd fmla="*/ 401725 w 200" name="T10"/>
                <a:gd fmla="*/ 78757 h 149" name="T11"/>
                <a:gd fmla="*/ 439269 w 200" name="T12"/>
                <a:gd fmla="*/ 63756 h 149" name="T13"/>
                <a:gd fmla="*/ 439269 w 200" name="T14"/>
                <a:gd fmla="*/ 11251 h 149" name="T15"/>
                <a:gd fmla="*/ 375444 w 200" name="T16"/>
                <a:gd fmla="*/ 33753 h 149" name="T17"/>
                <a:gd fmla="*/ 198985 w 200" name="T18"/>
                <a:gd fmla="*/ 0 h 149" name="T19"/>
                <a:gd fmla="*/ 0 w 200" name="T20"/>
                <a:gd fmla="*/ 75007 h 149" name="T21"/>
                <a:gd fmla="*/ 0 w 200" name="T22"/>
                <a:gd fmla="*/ 532548 h 149" name="T23"/>
                <a:gd fmla="*/ 7509 w 200" name="T24"/>
                <a:gd fmla="*/ 551299 h 149" name="T25"/>
                <a:gd fmla="*/ 30036 w 200" name="T26"/>
                <a:gd fmla="*/ 558800 h 149" name="T27"/>
                <a:gd fmla="*/ 198985 w 200" name="T28"/>
                <a:gd fmla="*/ 543799 h 149" name="T29"/>
                <a:gd fmla="*/ 371690 w 200" name="T30"/>
                <a:gd fmla="*/ 558800 h 149" name="T31"/>
                <a:gd fmla="*/ 371690 w 200" name="T32"/>
                <a:gd fmla="*/ 558800 h 149" name="T33"/>
                <a:gd fmla="*/ 375444 w 200" name="T34"/>
                <a:gd fmla="*/ 558800 h 149" name="T35"/>
                <a:gd fmla="*/ 375444 w 200" name="T36"/>
                <a:gd fmla="*/ 558800 h 149" name="T37"/>
                <a:gd fmla="*/ 379198 w 200" name="T38"/>
                <a:gd fmla="*/ 558800 h 149" name="T39"/>
                <a:gd fmla="*/ 379198 w 200" name="T40"/>
                <a:gd fmla="*/ 558800 h 149" name="T41"/>
                <a:gd fmla="*/ 548148 w 200" name="T42"/>
                <a:gd fmla="*/ 543799 h 149" name="T43"/>
                <a:gd fmla="*/ 720852 w 200" name="T44"/>
                <a:gd fmla="*/ 558800 h 149" name="T45"/>
                <a:gd fmla="*/ 724607 w 200" name="T46"/>
                <a:gd fmla="*/ 558800 h 149" name="T47"/>
                <a:gd fmla="*/ 739625 w 200" name="T48"/>
                <a:gd fmla="*/ 551299 h 149" name="T49"/>
                <a:gd fmla="*/ 750888 w 200" name="T50"/>
                <a:gd fmla="*/ 532548 h 149" name="T51"/>
                <a:gd fmla="*/ 750888 w 200" name="T52"/>
                <a:gd fmla="*/ 75007 h 149" name="T53"/>
                <a:gd fmla="*/ 664536 w 200" name="T54"/>
                <a:gd fmla="*/ 11251 h 149" name="T55"/>
                <a:gd fmla="*/ 349163 w 200" name="T56"/>
                <a:gd fmla="*/ 502545 h 149" name="T57"/>
                <a:gd fmla="*/ 198985 w 200" name="T58"/>
                <a:gd fmla="*/ 491294 h 149" name="T59"/>
                <a:gd fmla="*/ 52562 w 200" name="T60"/>
                <a:gd fmla="*/ 502545 h 149" name="T61"/>
                <a:gd fmla="*/ 52562 w 200" name="T62"/>
                <a:gd fmla="*/ 78757 h 149" name="T63"/>
                <a:gd fmla="*/ 198985 w 200" name="T64"/>
                <a:gd fmla="*/ 52505 h 149" name="T65"/>
                <a:gd fmla="*/ 349163 w 200" name="T66"/>
                <a:gd fmla="*/ 78757 h 149" name="T67"/>
                <a:gd fmla="*/ 349163 w 200" name="T68"/>
                <a:gd fmla="*/ 502545 h 149"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200" name="T105"/>
                <a:gd fmla="*/ 0 h 149" name="T106"/>
                <a:gd fmla="*/ 200 w 200" name="T107"/>
                <a:gd fmla="*/ 149 h 149"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149" w="200">
                  <a:moveTo>
                    <a:pt x="177" y="3"/>
                  </a:moveTo>
                  <a:cubicBezTo>
                    <a:pt x="177" y="17"/>
                    <a:pt x="177" y="17"/>
                    <a:pt x="177" y="17"/>
                  </a:cubicBezTo>
                  <a:cubicBezTo>
                    <a:pt x="181" y="18"/>
                    <a:pt x="185" y="20"/>
                    <a:pt x="186" y="21"/>
                  </a:cubicBezTo>
                  <a:cubicBezTo>
                    <a:pt x="186" y="134"/>
                    <a:pt x="186" y="134"/>
                    <a:pt x="186" y="134"/>
                  </a:cubicBezTo>
                  <a:cubicBezTo>
                    <a:pt x="161" y="130"/>
                    <a:pt x="131" y="130"/>
                    <a:pt x="107" y="134"/>
                  </a:cubicBezTo>
                  <a:cubicBezTo>
                    <a:pt x="107" y="21"/>
                    <a:pt x="107" y="21"/>
                    <a:pt x="107" y="21"/>
                  </a:cubicBezTo>
                  <a:cubicBezTo>
                    <a:pt x="108" y="20"/>
                    <a:pt x="111" y="18"/>
                    <a:pt x="117" y="17"/>
                  </a:cubicBezTo>
                  <a:cubicBezTo>
                    <a:pt x="117" y="3"/>
                    <a:pt x="117" y="3"/>
                    <a:pt x="117" y="3"/>
                  </a:cubicBezTo>
                  <a:cubicBezTo>
                    <a:pt x="110" y="4"/>
                    <a:pt x="104" y="6"/>
                    <a:pt x="100" y="9"/>
                  </a:cubicBezTo>
                  <a:cubicBezTo>
                    <a:pt x="90" y="2"/>
                    <a:pt x="70" y="0"/>
                    <a:pt x="53" y="0"/>
                  </a:cubicBezTo>
                  <a:cubicBezTo>
                    <a:pt x="29" y="0"/>
                    <a:pt x="0" y="5"/>
                    <a:pt x="0" y="20"/>
                  </a:cubicBezTo>
                  <a:cubicBezTo>
                    <a:pt x="0" y="142"/>
                    <a:pt x="0" y="142"/>
                    <a:pt x="0" y="142"/>
                  </a:cubicBezTo>
                  <a:cubicBezTo>
                    <a:pt x="0" y="144"/>
                    <a:pt x="1" y="146"/>
                    <a:pt x="2" y="147"/>
                  </a:cubicBezTo>
                  <a:cubicBezTo>
                    <a:pt x="4" y="148"/>
                    <a:pt x="6" y="149"/>
                    <a:pt x="8" y="149"/>
                  </a:cubicBezTo>
                  <a:cubicBezTo>
                    <a:pt x="22" y="146"/>
                    <a:pt x="37" y="145"/>
                    <a:pt x="53" y="145"/>
                  </a:cubicBezTo>
                  <a:cubicBezTo>
                    <a:pt x="69" y="145"/>
                    <a:pt x="85" y="146"/>
                    <a:pt x="99" y="149"/>
                  </a:cubicBezTo>
                  <a:cubicBezTo>
                    <a:pt x="99" y="149"/>
                    <a:pt x="99" y="149"/>
                    <a:pt x="99" y="149"/>
                  </a:cubicBezTo>
                  <a:cubicBezTo>
                    <a:pt x="99" y="149"/>
                    <a:pt x="99" y="149"/>
                    <a:pt x="100" y="149"/>
                  </a:cubicBezTo>
                  <a:cubicBezTo>
                    <a:pt x="100" y="149"/>
                    <a:pt x="100" y="149"/>
                    <a:pt x="100" y="149"/>
                  </a:cubicBezTo>
                  <a:cubicBezTo>
                    <a:pt x="100" y="149"/>
                    <a:pt x="100" y="149"/>
                    <a:pt x="101" y="149"/>
                  </a:cubicBezTo>
                  <a:cubicBezTo>
                    <a:pt x="101" y="149"/>
                    <a:pt x="101" y="149"/>
                    <a:pt x="101" y="149"/>
                  </a:cubicBezTo>
                  <a:cubicBezTo>
                    <a:pt x="115" y="146"/>
                    <a:pt x="130" y="145"/>
                    <a:pt x="146" y="145"/>
                  </a:cubicBezTo>
                  <a:cubicBezTo>
                    <a:pt x="162" y="145"/>
                    <a:pt x="178" y="146"/>
                    <a:pt x="192" y="149"/>
                  </a:cubicBezTo>
                  <a:cubicBezTo>
                    <a:pt x="192" y="149"/>
                    <a:pt x="192" y="149"/>
                    <a:pt x="193" y="149"/>
                  </a:cubicBezTo>
                  <a:cubicBezTo>
                    <a:pt x="194" y="149"/>
                    <a:pt x="196" y="148"/>
                    <a:pt x="197" y="147"/>
                  </a:cubicBezTo>
                  <a:cubicBezTo>
                    <a:pt x="199" y="146"/>
                    <a:pt x="200" y="144"/>
                    <a:pt x="200" y="142"/>
                  </a:cubicBezTo>
                  <a:cubicBezTo>
                    <a:pt x="200" y="20"/>
                    <a:pt x="200" y="20"/>
                    <a:pt x="200" y="20"/>
                  </a:cubicBezTo>
                  <a:cubicBezTo>
                    <a:pt x="200" y="11"/>
                    <a:pt x="190" y="6"/>
                    <a:pt x="177" y="3"/>
                  </a:cubicBezTo>
                  <a:close/>
                  <a:moveTo>
                    <a:pt x="93" y="134"/>
                  </a:moveTo>
                  <a:cubicBezTo>
                    <a:pt x="80" y="132"/>
                    <a:pt x="67" y="131"/>
                    <a:pt x="53" y="131"/>
                  </a:cubicBezTo>
                  <a:cubicBezTo>
                    <a:pt x="40" y="131"/>
                    <a:pt x="26" y="132"/>
                    <a:pt x="14" y="134"/>
                  </a:cubicBezTo>
                  <a:cubicBezTo>
                    <a:pt x="14" y="21"/>
                    <a:pt x="14" y="21"/>
                    <a:pt x="14" y="21"/>
                  </a:cubicBezTo>
                  <a:cubicBezTo>
                    <a:pt x="16" y="18"/>
                    <a:pt x="30" y="14"/>
                    <a:pt x="53" y="14"/>
                  </a:cubicBezTo>
                  <a:cubicBezTo>
                    <a:pt x="76" y="14"/>
                    <a:pt x="90" y="18"/>
                    <a:pt x="93" y="21"/>
                  </a:cubicBezTo>
                  <a:lnTo>
                    <a:pt x="93" y="134"/>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31753" name="任意多边形 12"/>
          <p:cNvSpPr>
            <a:spLocks noChangeArrowheads="1"/>
          </p:cNvSpPr>
          <p:nvPr/>
        </p:nvSpPr>
        <p:spPr bwMode="auto">
          <a:xfrm>
            <a:off x="2797175" y="3860800"/>
            <a:ext cx="1738313" cy="1584325"/>
          </a:xfrm>
          <a:custGeom>
            <a:gdLst>
              <a:gd fmla="*/ 979474 w 1737619" name="T0"/>
              <a:gd fmla="*/ 0 h 1583614" name="T1"/>
              <a:gd fmla="*/ 1109398 w 1737619" name="T2"/>
              <a:gd fmla="*/ 198708 h 1583614" name="T3"/>
              <a:gd fmla="*/ 1738313 w 1737619" name="T4"/>
              <a:gd fmla="*/ 198708 h 1583614" name="T5"/>
              <a:gd fmla="*/ 1738313 w 1737619" name="T6"/>
              <a:gd fmla="*/ 1584325 h 1583614" name="T7"/>
              <a:gd fmla="*/ 0 w 1737619" name="T8"/>
              <a:gd fmla="*/ 1584325 h 1583614" name="T9"/>
              <a:gd fmla="*/ 0 w 1737619" name="T10"/>
              <a:gd fmla="*/ 198708 h 1583614" name="T11"/>
              <a:gd fmla="*/ 979474 w 1737619" name="T12"/>
              <a:gd fmla="*/ 198708 h 1583614" name="T13"/>
              <a:gd fmla="*/ 0 60000 65536" name="T14"/>
              <a:gd fmla="*/ 0 60000 65536" name="T15"/>
              <a:gd fmla="*/ 0 60000 65536" name="T16"/>
              <a:gd fmla="*/ 0 60000 65536" name="T17"/>
              <a:gd fmla="*/ 0 60000 65536" name="T18"/>
              <a:gd fmla="*/ 0 60000 65536" name="T19"/>
              <a:gd fmla="*/ 0 60000 65536" name="T20"/>
              <a:gd fmla="*/ 0 w 1737619" name="T21"/>
              <a:gd fmla="*/ 0 h 1583614" name="T22"/>
              <a:gd fmla="*/ 1737619 w 1737619" name="T23"/>
              <a:gd fmla="*/ 1583614 h 1583614"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583614" w="1737619">
                <a:moveTo>
                  <a:pt x="979083" y="0"/>
                </a:moveTo>
                <a:lnTo>
                  <a:pt x="1108955" y="198619"/>
                </a:lnTo>
                <a:lnTo>
                  <a:pt x="1737619" y="198619"/>
                </a:lnTo>
                <a:lnTo>
                  <a:pt x="1737619" y="1583614"/>
                </a:lnTo>
                <a:lnTo>
                  <a:pt x="0" y="1583614"/>
                </a:lnTo>
                <a:lnTo>
                  <a:pt x="0" y="198619"/>
                </a:lnTo>
                <a:lnTo>
                  <a:pt x="979083" y="198619"/>
                </a:lnTo>
                <a:close/>
              </a:path>
            </a:pathLst>
          </a:custGeom>
          <a:solidFill>
            <a:srgbClr val="ED4989"/>
          </a:solidFill>
          <a:ln>
            <a:noFill/>
          </a:ln>
          <a:extLst>
            <a:ext uri="{91240B29-F687-4F45-9708-019B960494DF}">
              <a14:hiddenLine w="9525">
                <a:solidFill>
                  <a:srgbClr val="000000"/>
                </a:solidFill>
                <a:miter lim="800000"/>
                <a:headEnd/>
                <a:tailEnd/>
              </a14:hiddenLine>
            </a:ext>
          </a:extLst>
        </p:spPr>
        <p:txBody>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endParaRPr altLang="zh-CN" lang="zh-CN" sz="1400">
              <a:solidFill>
                <a:srgbClr val="EFE9EB"/>
              </a:solidFill>
              <a:latin charset="-122" panose="020b0809000000000000" pitchFamily="49" typeface="华康俪金黑W8"/>
              <a:sym charset="0" panose="020f0502020204030204" pitchFamily="34" typeface="Calibri"/>
            </a:endParaRPr>
          </a:p>
        </p:txBody>
      </p:sp>
      <p:sp>
        <p:nvSpPr>
          <p:cNvPr id="31754" name="矩形 13"/>
          <p:cNvSpPr>
            <a:spLocks noChangeArrowheads="1"/>
          </p:cNvSpPr>
          <p:nvPr/>
        </p:nvSpPr>
        <p:spPr bwMode="auto">
          <a:xfrm>
            <a:off x="2859088" y="4056063"/>
            <a:ext cx="19018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EFE9EB"/>
                </a:solidFill>
                <a:latin charset="0" panose="020f0502020204030204" pitchFamily="34" typeface="Calibri"/>
                <a:sym charset="-122" panose="02010600030101010101" pitchFamily="2" typeface="宋体"/>
              </a:rPr>
              <a:t>NONUMMY </a:t>
            </a:r>
          </a:p>
        </p:txBody>
      </p:sp>
    </p:spTree>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2770"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71"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32772" name="Group 4"/>
          <p:cNvGrpSpPr/>
          <p:nvPr/>
        </p:nvGrpSpPr>
        <p:grpSpPr>
          <a:xfrm>
            <a:off x="0" y="6734175"/>
            <a:ext cx="12192000" cy="138113"/>
            <a:chExt cx="12231884" cy="334101"/>
          </a:xfrm>
        </p:grpSpPr>
        <p:sp>
          <p:nvSpPr>
            <p:cNvPr id="32792"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93"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94"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95"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96"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32773" name="任意多边形 1"/>
          <p:cNvSpPr>
            <a:spLocks noChangeArrowheads="1"/>
          </p:cNvSpPr>
          <p:nvPr/>
        </p:nvSpPr>
        <p:spPr bwMode="auto">
          <a:xfrm flipH="1">
            <a:off x="1257300" y="1736725"/>
            <a:ext cx="2679700" cy="1851025"/>
          </a:xfrm>
          <a:custGeom>
            <a:gdLst>
              <a:gd fmla="*/ 2679700 w 3243492" name="T0"/>
              <a:gd fmla="*/ 0 h 2240066" name="T1"/>
              <a:gd fmla="*/ 2679700 w 3243492" name="T2"/>
              <a:gd fmla="*/ 1457974 h 2240066" name="T3"/>
              <a:gd fmla="*/ 1958163 w 3243492" name="T4"/>
              <a:gd fmla="*/ 1457974 h 2240066" name="T5"/>
              <a:gd fmla="*/ 1968128 w 3243492" name="T6"/>
              <a:gd fmla="*/ 1851025 h 2240066" name="T7"/>
              <a:gd fmla="*/ 1536716 w 3243492" name="T8"/>
              <a:gd fmla="*/ 1457974 h 2240066" name="T9"/>
              <a:gd fmla="*/ 0 w 3243492" name="T10"/>
              <a:gd fmla="*/ 1457974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74" name="任意多边形 2"/>
          <p:cNvSpPr>
            <a:spLocks noChangeArrowheads="1"/>
          </p:cNvSpPr>
          <p:nvPr/>
        </p:nvSpPr>
        <p:spPr bwMode="auto">
          <a:xfrm flipH="1">
            <a:off x="3041650" y="1400175"/>
            <a:ext cx="3651250" cy="2522538"/>
          </a:xfrm>
          <a:custGeom>
            <a:gdLst>
              <a:gd fmla="*/ 3651250 w 3243492" name="T0"/>
              <a:gd fmla="*/ 0 h 2240066" name="T1"/>
              <a:gd fmla="*/ 3651250 w 3243492" name="T2"/>
              <a:gd fmla="*/ 1986897 h 2240066" name="T3"/>
              <a:gd fmla="*/ 2668113 w 3243492" name="T4"/>
              <a:gd fmla="*/ 1986897 h 2240066" name="T5"/>
              <a:gd fmla="*/ 2681692 w 3243492" name="T6"/>
              <a:gd fmla="*/ 2522538 h 2240066" name="T7"/>
              <a:gd fmla="*/ 2093867 w 3243492" name="T8"/>
              <a:gd fmla="*/ 1986897 h 2240066" name="T9"/>
              <a:gd fmla="*/ 0 w 3243492" name="T10"/>
              <a:gd fmla="*/ 1986897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75" name="任意多边形 3"/>
          <p:cNvSpPr>
            <a:spLocks noChangeArrowheads="1"/>
          </p:cNvSpPr>
          <p:nvPr/>
        </p:nvSpPr>
        <p:spPr bwMode="auto">
          <a:xfrm flipH="1">
            <a:off x="6423025" y="1781175"/>
            <a:ext cx="2493963" cy="1722438"/>
          </a:xfrm>
          <a:custGeom>
            <a:gdLst>
              <a:gd fmla="*/ 2493963 w 3243492" name="T0"/>
              <a:gd fmla="*/ 0 h 2240066" name="T1"/>
              <a:gd fmla="*/ 2493963 w 3243492" name="T2"/>
              <a:gd fmla="*/ 1356692 h 2240066" name="T3"/>
              <a:gd fmla="*/ 1822438 w 3243492" name="T4"/>
              <a:gd fmla="*/ 1356692 h 2240066" name="T5"/>
              <a:gd fmla="*/ 1831712 w 3243492" name="T6"/>
              <a:gd fmla="*/ 1722438 h 2240066" name="T7"/>
              <a:gd fmla="*/ 1430203 w 3243492" name="T8"/>
              <a:gd fmla="*/ 1356692 h 2240066" name="T9"/>
              <a:gd fmla="*/ 0 w 3243492" name="T10"/>
              <a:gd fmla="*/ 135669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76" name="任意多边形 4"/>
          <p:cNvSpPr>
            <a:spLocks noChangeArrowheads="1"/>
          </p:cNvSpPr>
          <p:nvPr/>
        </p:nvSpPr>
        <p:spPr bwMode="auto">
          <a:xfrm flipH="1">
            <a:off x="8477250" y="1990725"/>
            <a:ext cx="2946400" cy="2035175"/>
          </a:xfrm>
          <a:custGeom>
            <a:gdLst>
              <a:gd fmla="*/ 2946400 w 3243492" name="T0"/>
              <a:gd fmla="*/ 0 h 2240066" name="T1"/>
              <a:gd fmla="*/ 2946400 w 3243492" name="T2"/>
              <a:gd fmla="*/ 1603022 h 2240066" name="T3"/>
              <a:gd fmla="*/ 2153051 w 3243492" name="T4"/>
              <a:gd fmla="*/ 1603022 h 2240066" name="T5"/>
              <a:gd fmla="*/ 2164009 w 3243492" name="T6"/>
              <a:gd fmla="*/ 2035175 h 2240066" name="T7"/>
              <a:gd fmla="*/ 1689660 w 3243492" name="T8"/>
              <a:gd fmla="*/ 1603022 h 2240066" name="T9"/>
              <a:gd fmla="*/ 0 w 3243492" name="T10"/>
              <a:gd fmla="*/ 160302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2777" name="矩形 5"/>
          <p:cNvSpPr>
            <a:spLocks noChangeArrowheads="1"/>
          </p:cNvSpPr>
          <p:nvPr/>
        </p:nvSpPr>
        <p:spPr bwMode="auto">
          <a:xfrm>
            <a:off x="3830638" y="2546350"/>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chemeClr val="bg1"/>
                </a:solidFill>
                <a:latin charset="0" panose="020f0502020204030204" pitchFamily="34" typeface="Calibri"/>
                <a:sym charset="-122" panose="02010600030101010101" pitchFamily="2" typeface="宋体"/>
              </a:rPr>
              <a:t>DOLOR SIT AMET</a:t>
            </a:r>
          </a:p>
        </p:txBody>
      </p:sp>
      <p:sp>
        <p:nvSpPr>
          <p:cNvPr id="32778" name="Freeform 438"/>
          <p:cNvSpPr>
            <a:spLocks noChangeArrowheads="1" noEditPoints="1"/>
          </p:cNvSpPr>
          <p:nvPr/>
        </p:nvSpPr>
        <p:spPr bwMode="auto">
          <a:xfrm>
            <a:off x="4549775" y="1682750"/>
            <a:ext cx="635000" cy="739775"/>
          </a:xfrm>
          <a:custGeom>
            <a:gdLst>
              <a:gd fmla="*/ 608698 w 169" name="T0"/>
              <a:gd fmla="*/ 214047 h 197" name="T1"/>
              <a:gd fmla="*/ 432101 w 169" name="T2"/>
              <a:gd fmla="*/ 214047 h 197" name="T3"/>
              <a:gd fmla="*/ 507249 w 169" name="T4"/>
              <a:gd fmla="*/ 123922 h 197" name="T5"/>
              <a:gd fmla="*/ 477189 w 169" name="T6"/>
              <a:gd fmla="*/ 60083 h 197" name="T7"/>
              <a:gd fmla="*/ 424586 w 169" name="T8"/>
              <a:gd fmla="*/ 41307 h 197" name="T9"/>
              <a:gd fmla="*/ 326893 w 169" name="T10"/>
              <a:gd fmla="*/ 157719 h 197" name="T11"/>
              <a:gd fmla="*/ 206657 w 169" name="T12"/>
              <a:gd fmla="*/ 0 h 197" name="T13"/>
              <a:gd fmla="*/ 154053 w 169" name="T14"/>
              <a:gd fmla="*/ 22531 h 197" name="T15"/>
              <a:gd fmla="*/ 116479 w 169" name="T16"/>
              <a:gd fmla="*/ 101390 h 197" name="T17"/>
              <a:gd fmla="*/ 221686 w 169" name="T18"/>
              <a:gd fmla="*/ 214047 h 197" name="T19"/>
              <a:gd fmla="*/ 26302 w 169" name="T20"/>
              <a:gd fmla="*/ 214047 h 197" name="T21"/>
              <a:gd fmla="*/ 0 w 169" name="T22"/>
              <a:gd fmla="*/ 240333 h 197" name="T23"/>
              <a:gd fmla="*/ 0 w 169" name="T24"/>
              <a:gd fmla="*/ 379276 h 197" name="T25"/>
              <a:gd fmla="*/ 26302 w 169" name="T26"/>
              <a:gd fmla="*/ 405562 h 197" name="T27"/>
              <a:gd fmla="*/ 33817 w 169" name="T28"/>
              <a:gd fmla="*/ 405562 h 197" name="T29"/>
              <a:gd fmla="*/ 33817 w 169" name="T30"/>
              <a:gd fmla="*/ 713489 h 197" name="T31"/>
              <a:gd fmla="*/ 60118 w 169" name="T32"/>
              <a:gd fmla="*/ 739775 h 197" name="T33"/>
              <a:gd fmla="*/ 574882 w 169" name="T34"/>
              <a:gd fmla="*/ 739775 h 197" name="T35"/>
              <a:gd fmla="*/ 601183 w 169" name="T36"/>
              <a:gd fmla="*/ 713489 h 197" name="T37"/>
              <a:gd fmla="*/ 601183 w 169" name="T38"/>
              <a:gd fmla="*/ 405562 h 197" name="T39"/>
              <a:gd fmla="*/ 608698 w 169" name="T40"/>
              <a:gd fmla="*/ 405562 h 197" name="T41"/>
              <a:gd fmla="*/ 635000 w 169" name="T42"/>
              <a:gd fmla="*/ 379276 h 197" name="T43"/>
              <a:gd fmla="*/ 635000 w 169" name="T44"/>
              <a:gd fmla="*/ 240333 h 197" name="T45"/>
              <a:gd fmla="*/ 608698 w 169" name="T46"/>
              <a:gd fmla="*/ 214047 h 197" name="T47"/>
              <a:gd fmla="*/ 582396 w 169" name="T48"/>
              <a:gd fmla="*/ 352989 h 197" name="T49"/>
              <a:gd fmla="*/ 368225 w 169" name="T50"/>
              <a:gd fmla="*/ 352989 h 197" name="T51"/>
              <a:gd fmla="*/ 368225 w 169" name="T52"/>
              <a:gd fmla="*/ 266619 h 197" name="T53"/>
              <a:gd fmla="*/ 582396 w 169" name="T54"/>
              <a:gd fmla="*/ 266619 h 197" name="T55"/>
              <a:gd fmla="*/ 582396 w 169" name="T56"/>
              <a:gd fmla="*/ 352989 h 197" name="T57"/>
              <a:gd fmla="*/ 424586 w 169" name="T58"/>
              <a:gd fmla="*/ 93880 h 197" name="T59"/>
              <a:gd fmla="*/ 443373 w 169" name="T60"/>
              <a:gd fmla="*/ 101390 h 197" name="T61"/>
              <a:gd fmla="*/ 454645 w 169" name="T62"/>
              <a:gd fmla="*/ 116411 h 197" name="T63"/>
              <a:gd fmla="*/ 371982 w 169" name="T64"/>
              <a:gd fmla="*/ 191515 h 197" name="T65"/>
              <a:gd fmla="*/ 424586 w 169" name="T66"/>
              <a:gd fmla="*/ 93880 h 197" name="T67"/>
              <a:gd fmla="*/ 169083 w 169" name="T68"/>
              <a:gd fmla="*/ 93880 h 197" name="T69"/>
              <a:gd fmla="*/ 187870 w 169" name="T70"/>
              <a:gd fmla="*/ 60083 h 197" name="T71"/>
              <a:gd fmla="*/ 206657 w 169" name="T72"/>
              <a:gd fmla="*/ 52573 h 197" name="T73"/>
              <a:gd fmla="*/ 281805 w 169" name="T74"/>
              <a:gd fmla="*/ 187760 h 197" name="T75"/>
              <a:gd fmla="*/ 169083 w 169" name="T76"/>
              <a:gd fmla="*/ 93880 h 197" name="T77"/>
              <a:gd fmla="*/ 270533 w 169" name="T78"/>
              <a:gd fmla="*/ 266619 h 197" name="T79"/>
              <a:gd fmla="*/ 270533 w 169" name="T80"/>
              <a:gd fmla="*/ 352989 h 197" name="T81"/>
              <a:gd fmla="*/ 52604 w 169" name="T82"/>
              <a:gd fmla="*/ 352989 h 197" name="T83"/>
              <a:gd fmla="*/ 52604 w 169" name="T84"/>
              <a:gd fmla="*/ 266619 h 197" name="T85"/>
              <a:gd fmla="*/ 270533 w 169" name="T86"/>
              <a:gd fmla="*/ 266619 h 197" name="T87"/>
              <a:gd fmla="*/ 86420 w 169" name="T88"/>
              <a:gd fmla="*/ 383031 h 197" name="T89"/>
              <a:gd fmla="*/ 270533 w 169" name="T90"/>
              <a:gd fmla="*/ 383031 h 197" name="T91"/>
              <a:gd fmla="*/ 270533 w 169" name="T92"/>
              <a:gd fmla="*/ 687202 h 197" name="T93"/>
              <a:gd fmla="*/ 86420 w 169" name="T94"/>
              <a:gd fmla="*/ 687202 h 197" name="T95"/>
              <a:gd fmla="*/ 86420 w 169" name="T96"/>
              <a:gd fmla="*/ 383031 h 197" name="T97"/>
              <a:gd fmla="*/ 368225 w 169" name="T98"/>
              <a:gd fmla="*/ 687202 h 197" name="T99"/>
              <a:gd fmla="*/ 368225 w 169" name="T100"/>
              <a:gd fmla="*/ 383031 h 197" name="T101"/>
              <a:gd fmla="*/ 548580 w 169" name="T102"/>
              <a:gd fmla="*/ 383031 h 197" name="T103"/>
              <a:gd fmla="*/ 548580 w 169" name="T104"/>
              <a:gd fmla="*/ 687202 h 197" name="T105"/>
              <a:gd fmla="*/ 368225 w 169" name="T106"/>
              <a:gd fmla="*/ 687202 h 197"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69" name="T162"/>
              <a:gd fmla="*/ 0 h 197" name="T163"/>
              <a:gd fmla="*/ 169 w 169" name="T164"/>
              <a:gd fmla="*/ 197 h 197"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97" w="169">
                <a:moveTo>
                  <a:pt x="162" y="57"/>
                </a:moveTo>
                <a:cubicBezTo>
                  <a:pt x="115" y="57"/>
                  <a:pt x="115" y="57"/>
                  <a:pt x="115" y="57"/>
                </a:cubicBezTo>
                <a:cubicBezTo>
                  <a:pt x="125" y="51"/>
                  <a:pt x="134" y="42"/>
                  <a:pt x="135" y="33"/>
                </a:cubicBezTo>
                <a:cubicBezTo>
                  <a:pt x="135" y="29"/>
                  <a:pt x="134" y="22"/>
                  <a:pt x="127" y="16"/>
                </a:cubicBezTo>
                <a:cubicBezTo>
                  <a:pt x="122" y="13"/>
                  <a:pt x="118" y="11"/>
                  <a:pt x="113" y="11"/>
                </a:cubicBezTo>
                <a:cubicBezTo>
                  <a:pt x="99" y="11"/>
                  <a:pt x="92" y="27"/>
                  <a:pt x="87" y="42"/>
                </a:cubicBezTo>
                <a:cubicBezTo>
                  <a:pt x="82" y="23"/>
                  <a:pt x="72" y="0"/>
                  <a:pt x="55" y="0"/>
                </a:cubicBezTo>
                <a:cubicBezTo>
                  <a:pt x="51" y="0"/>
                  <a:pt x="46" y="2"/>
                  <a:pt x="41" y="6"/>
                </a:cubicBezTo>
                <a:cubicBezTo>
                  <a:pt x="31" y="14"/>
                  <a:pt x="31" y="22"/>
                  <a:pt x="31" y="27"/>
                </a:cubicBezTo>
                <a:cubicBezTo>
                  <a:pt x="33" y="39"/>
                  <a:pt x="46" y="50"/>
                  <a:pt x="59" y="57"/>
                </a:cubicBezTo>
                <a:cubicBezTo>
                  <a:pt x="7" y="57"/>
                  <a:pt x="7" y="57"/>
                  <a:pt x="7" y="57"/>
                </a:cubicBezTo>
                <a:cubicBezTo>
                  <a:pt x="3" y="57"/>
                  <a:pt x="0" y="60"/>
                  <a:pt x="0" y="64"/>
                </a:cubicBezTo>
                <a:cubicBezTo>
                  <a:pt x="0" y="101"/>
                  <a:pt x="0" y="101"/>
                  <a:pt x="0" y="101"/>
                </a:cubicBezTo>
                <a:cubicBezTo>
                  <a:pt x="0" y="105"/>
                  <a:pt x="3" y="108"/>
                  <a:pt x="7" y="108"/>
                </a:cubicBezTo>
                <a:cubicBezTo>
                  <a:pt x="9" y="108"/>
                  <a:pt x="9" y="108"/>
                  <a:pt x="9" y="108"/>
                </a:cubicBezTo>
                <a:cubicBezTo>
                  <a:pt x="9" y="190"/>
                  <a:pt x="9" y="190"/>
                  <a:pt x="9" y="190"/>
                </a:cubicBezTo>
                <a:cubicBezTo>
                  <a:pt x="9" y="194"/>
                  <a:pt x="12" y="197"/>
                  <a:pt x="16" y="197"/>
                </a:cubicBezTo>
                <a:cubicBezTo>
                  <a:pt x="153" y="197"/>
                  <a:pt x="153" y="197"/>
                  <a:pt x="153" y="197"/>
                </a:cubicBezTo>
                <a:cubicBezTo>
                  <a:pt x="157" y="197"/>
                  <a:pt x="160" y="194"/>
                  <a:pt x="160" y="190"/>
                </a:cubicBezTo>
                <a:cubicBezTo>
                  <a:pt x="160" y="108"/>
                  <a:pt x="160" y="108"/>
                  <a:pt x="160" y="108"/>
                </a:cubicBezTo>
                <a:cubicBezTo>
                  <a:pt x="162" y="108"/>
                  <a:pt x="162" y="108"/>
                  <a:pt x="162" y="108"/>
                </a:cubicBezTo>
                <a:cubicBezTo>
                  <a:pt x="166" y="108"/>
                  <a:pt x="169" y="105"/>
                  <a:pt x="169" y="101"/>
                </a:cubicBezTo>
                <a:cubicBezTo>
                  <a:pt x="169" y="64"/>
                  <a:pt x="169" y="64"/>
                  <a:pt x="169" y="64"/>
                </a:cubicBezTo>
                <a:cubicBezTo>
                  <a:pt x="169" y="60"/>
                  <a:pt x="166" y="57"/>
                  <a:pt x="162" y="57"/>
                </a:cubicBezTo>
                <a:close/>
                <a:moveTo>
                  <a:pt x="155" y="94"/>
                </a:moveTo>
                <a:cubicBezTo>
                  <a:pt x="98" y="94"/>
                  <a:pt x="98" y="94"/>
                  <a:pt x="98" y="94"/>
                </a:cubicBezTo>
                <a:cubicBezTo>
                  <a:pt x="98" y="71"/>
                  <a:pt x="98" y="71"/>
                  <a:pt x="98" y="71"/>
                </a:cubicBezTo>
                <a:cubicBezTo>
                  <a:pt x="155" y="71"/>
                  <a:pt x="155" y="71"/>
                  <a:pt x="155" y="71"/>
                </a:cubicBezTo>
                <a:lnTo>
                  <a:pt x="155" y="94"/>
                </a:lnTo>
                <a:close/>
                <a:moveTo>
                  <a:pt x="113" y="25"/>
                </a:moveTo>
                <a:cubicBezTo>
                  <a:pt x="115" y="25"/>
                  <a:pt x="116" y="26"/>
                  <a:pt x="118" y="27"/>
                </a:cubicBezTo>
                <a:cubicBezTo>
                  <a:pt x="121" y="29"/>
                  <a:pt x="121" y="31"/>
                  <a:pt x="121" y="31"/>
                </a:cubicBezTo>
                <a:cubicBezTo>
                  <a:pt x="121" y="36"/>
                  <a:pt x="111" y="44"/>
                  <a:pt x="99" y="51"/>
                </a:cubicBezTo>
                <a:cubicBezTo>
                  <a:pt x="102" y="37"/>
                  <a:pt x="108" y="25"/>
                  <a:pt x="113" y="25"/>
                </a:cubicBezTo>
                <a:close/>
                <a:moveTo>
                  <a:pt x="45" y="25"/>
                </a:moveTo>
                <a:cubicBezTo>
                  <a:pt x="45" y="24"/>
                  <a:pt x="44" y="21"/>
                  <a:pt x="50" y="16"/>
                </a:cubicBezTo>
                <a:cubicBezTo>
                  <a:pt x="51" y="15"/>
                  <a:pt x="53" y="14"/>
                  <a:pt x="55" y="14"/>
                </a:cubicBezTo>
                <a:cubicBezTo>
                  <a:pt x="63" y="14"/>
                  <a:pt x="71" y="32"/>
                  <a:pt x="75" y="50"/>
                </a:cubicBezTo>
                <a:cubicBezTo>
                  <a:pt x="61" y="43"/>
                  <a:pt x="46" y="33"/>
                  <a:pt x="45" y="25"/>
                </a:cubicBezTo>
                <a:close/>
                <a:moveTo>
                  <a:pt x="72" y="71"/>
                </a:moveTo>
                <a:cubicBezTo>
                  <a:pt x="72" y="94"/>
                  <a:pt x="72" y="94"/>
                  <a:pt x="72" y="94"/>
                </a:cubicBezTo>
                <a:cubicBezTo>
                  <a:pt x="14" y="94"/>
                  <a:pt x="14" y="94"/>
                  <a:pt x="14" y="94"/>
                </a:cubicBezTo>
                <a:cubicBezTo>
                  <a:pt x="14" y="71"/>
                  <a:pt x="14" y="71"/>
                  <a:pt x="14" y="71"/>
                </a:cubicBezTo>
                <a:lnTo>
                  <a:pt x="72" y="71"/>
                </a:lnTo>
                <a:close/>
                <a:moveTo>
                  <a:pt x="23" y="102"/>
                </a:moveTo>
                <a:cubicBezTo>
                  <a:pt x="72" y="102"/>
                  <a:pt x="72" y="102"/>
                  <a:pt x="72" y="102"/>
                </a:cubicBezTo>
                <a:cubicBezTo>
                  <a:pt x="72" y="183"/>
                  <a:pt x="72" y="183"/>
                  <a:pt x="72" y="183"/>
                </a:cubicBezTo>
                <a:cubicBezTo>
                  <a:pt x="23" y="183"/>
                  <a:pt x="23" y="183"/>
                  <a:pt x="23" y="183"/>
                </a:cubicBezTo>
                <a:lnTo>
                  <a:pt x="23" y="102"/>
                </a:lnTo>
                <a:close/>
                <a:moveTo>
                  <a:pt x="98" y="183"/>
                </a:moveTo>
                <a:cubicBezTo>
                  <a:pt x="98" y="102"/>
                  <a:pt x="98" y="102"/>
                  <a:pt x="98" y="102"/>
                </a:cubicBezTo>
                <a:cubicBezTo>
                  <a:pt x="146" y="102"/>
                  <a:pt x="146" y="102"/>
                  <a:pt x="146" y="102"/>
                </a:cubicBezTo>
                <a:cubicBezTo>
                  <a:pt x="146" y="183"/>
                  <a:pt x="146" y="183"/>
                  <a:pt x="146" y="183"/>
                </a:cubicBezTo>
                <a:lnTo>
                  <a:pt x="98" y="183"/>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2779" name="矩形 7"/>
          <p:cNvSpPr>
            <a:spLocks noChangeArrowheads="1"/>
          </p:cNvSpPr>
          <p:nvPr/>
        </p:nvSpPr>
        <p:spPr bwMode="auto">
          <a:xfrm>
            <a:off x="6775449" y="2601913"/>
            <a:ext cx="1619964"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1600">
                <a:solidFill>
                  <a:schemeClr val="bg1"/>
                </a:solidFill>
                <a:latin charset="0" panose="020f0502020204030204" pitchFamily="34" typeface="Calibri"/>
                <a:sym charset="-122" panose="02010600030101010101" pitchFamily="2" typeface="宋体"/>
              </a:rPr>
              <a:t>DOLOR SIT AMET</a:t>
            </a:r>
          </a:p>
        </p:txBody>
      </p:sp>
      <p:sp>
        <p:nvSpPr>
          <p:cNvPr id="32780" name="Freeform 145"/>
          <p:cNvSpPr>
            <a:spLocks noChangeArrowheads="1" noEditPoints="1"/>
          </p:cNvSpPr>
          <p:nvPr/>
        </p:nvSpPr>
        <p:spPr bwMode="auto">
          <a:xfrm>
            <a:off x="7370763" y="1987550"/>
            <a:ext cx="598487" cy="557213"/>
          </a:xfrm>
          <a:custGeom>
            <a:gdLst>
              <a:gd fmla="*/ 598487 w 197" name="T0"/>
              <a:gd fmla="*/ 88302 h 183" name="T1"/>
              <a:gd fmla="*/ 300763 w 197" name="T2"/>
              <a:gd fmla="*/ 0 h 183" name="T3"/>
              <a:gd fmla="*/ 0 w 197" name="T4"/>
              <a:gd fmla="*/ 88302 h 183" name="T5"/>
              <a:gd fmla="*/ 3038 w 197" name="T6"/>
              <a:gd fmla="*/ 91346 h 183" name="T7"/>
              <a:gd fmla="*/ 0 w 197" name="T8"/>
              <a:gd fmla="*/ 91346 h 183" name="T9"/>
              <a:gd fmla="*/ 227850 w 197" name="T10"/>
              <a:gd fmla="*/ 395834 h 183" name="T11"/>
              <a:gd fmla="*/ 227850 w 197" name="T12"/>
              <a:gd fmla="*/ 520674 h 183" name="T13"/>
              <a:gd fmla="*/ 300763 w 197" name="T14"/>
              <a:gd fmla="*/ 557213 h 183" name="T15"/>
              <a:gd fmla="*/ 370637 w 197" name="T16"/>
              <a:gd fmla="*/ 520674 h 183" name="T17"/>
              <a:gd fmla="*/ 370637 w 197" name="T18"/>
              <a:gd fmla="*/ 395834 h 183" name="T19"/>
              <a:gd fmla="*/ 598487 w 197" name="T20"/>
              <a:gd fmla="*/ 91346 h 183" name="T21"/>
              <a:gd fmla="*/ 595449 w 197" name="T22"/>
              <a:gd fmla="*/ 91346 h 183" name="T23"/>
              <a:gd fmla="*/ 598487 w 197" name="T24"/>
              <a:gd fmla="*/ 88302 h 183" name="T25"/>
              <a:gd fmla="*/ 300763 w 197" name="T26"/>
              <a:gd fmla="*/ 161379 h 183" name="T27"/>
              <a:gd fmla="*/ 39494 w 197" name="T28"/>
              <a:gd fmla="*/ 94391 h 183" name="T29"/>
              <a:gd fmla="*/ 300763 w 197" name="T30"/>
              <a:gd fmla="*/ 18269 h 183" name="T31"/>
              <a:gd fmla="*/ 565069 w 197" name="T32"/>
              <a:gd fmla="*/ 94391 h 183" name="T33"/>
              <a:gd fmla="*/ 300763 w 197" name="T34"/>
              <a:gd fmla="*/ 161379 h 183"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97" name="T54"/>
              <a:gd fmla="*/ 0 h 183" name="T55"/>
              <a:gd fmla="*/ 197 w 197" name="T56"/>
              <a:gd fmla="*/ 183 h 183"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183" w="197">
                <a:moveTo>
                  <a:pt x="197" y="29"/>
                </a:moveTo>
                <a:cubicBezTo>
                  <a:pt x="197" y="16"/>
                  <a:pt x="153" y="0"/>
                  <a:pt x="99" y="0"/>
                </a:cubicBezTo>
                <a:cubicBezTo>
                  <a:pt x="44" y="0"/>
                  <a:pt x="0" y="16"/>
                  <a:pt x="0" y="29"/>
                </a:cubicBezTo>
                <a:cubicBezTo>
                  <a:pt x="0" y="30"/>
                  <a:pt x="1" y="30"/>
                  <a:pt x="1" y="30"/>
                </a:cubicBezTo>
                <a:cubicBezTo>
                  <a:pt x="0" y="30"/>
                  <a:pt x="0" y="30"/>
                  <a:pt x="0" y="30"/>
                </a:cubicBezTo>
                <a:cubicBezTo>
                  <a:pt x="0" y="53"/>
                  <a:pt x="64" y="107"/>
                  <a:pt x="75" y="130"/>
                </a:cubicBezTo>
                <a:cubicBezTo>
                  <a:pt x="75" y="171"/>
                  <a:pt x="75" y="171"/>
                  <a:pt x="75" y="171"/>
                </a:cubicBezTo>
                <a:cubicBezTo>
                  <a:pt x="75" y="178"/>
                  <a:pt x="86" y="183"/>
                  <a:pt x="99" y="183"/>
                </a:cubicBezTo>
                <a:cubicBezTo>
                  <a:pt x="111" y="183"/>
                  <a:pt x="122" y="178"/>
                  <a:pt x="122" y="171"/>
                </a:cubicBezTo>
                <a:cubicBezTo>
                  <a:pt x="122" y="130"/>
                  <a:pt x="122" y="130"/>
                  <a:pt x="122" y="130"/>
                </a:cubicBezTo>
                <a:cubicBezTo>
                  <a:pt x="133" y="107"/>
                  <a:pt x="197" y="53"/>
                  <a:pt x="197" y="30"/>
                </a:cubicBezTo>
                <a:cubicBezTo>
                  <a:pt x="196" y="30"/>
                  <a:pt x="196" y="30"/>
                  <a:pt x="196" y="30"/>
                </a:cubicBezTo>
                <a:cubicBezTo>
                  <a:pt x="197" y="30"/>
                  <a:pt x="197" y="30"/>
                  <a:pt x="197" y="29"/>
                </a:cubicBezTo>
                <a:close/>
                <a:moveTo>
                  <a:pt x="99" y="53"/>
                </a:moveTo>
                <a:cubicBezTo>
                  <a:pt x="52" y="53"/>
                  <a:pt x="13" y="43"/>
                  <a:pt x="13" y="31"/>
                </a:cubicBezTo>
                <a:cubicBezTo>
                  <a:pt x="13" y="19"/>
                  <a:pt x="52" y="6"/>
                  <a:pt x="99" y="6"/>
                </a:cubicBezTo>
                <a:cubicBezTo>
                  <a:pt x="147" y="6"/>
                  <a:pt x="186" y="19"/>
                  <a:pt x="186" y="31"/>
                </a:cubicBezTo>
                <a:cubicBezTo>
                  <a:pt x="186" y="43"/>
                  <a:pt x="147" y="53"/>
                  <a:pt x="99" y="53"/>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2781" name="矩形 9"/>
          <p:cNvSpPr>
            <a:spLocks noChangeArrowheads="1"/>
          </p:cNvSpPr>
          <p:nvPr/>
        </p:nvSpPr>
        <p:spPr bwMode="auto">
          <a:xfrm>
            <a:off x="9132889" y="2927350"/>
            <a:ext cx="1619964"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1600">
                <a:solidFill>
                  <a:srgbClr val="2E3740"/>
                </a:solidFill>
                <a:latin charset="0" panose="020f0502020204030204" pitchFamily="34" typeface="Calibri"/>
                <a:sym charset="-122" panose="02010600030101010101" pitchFamily="2" typeface="宋体"/>
              </a:rPr>
              <a:t>DOLOR SIT AMET</a:t>
            </a:r>
          </a:p>
        </p:txBody>
      </p:sp>
      <p:grpSp>
        <p:nvGrpSpPr>
          <p:cNvPr id="32782" name="Group 19"/>
          <p:cNvGrpSpPr/>
          <p:nvPr/>
        </p:nvGrpSpPr>
        <p:grpSpPr>
          <a:xfrm>
            <a:off x="9753600" y="2168525"/>
            <a:ext cx="441325" cy="669925"/>
            <a:chExt cx="490538" cy="742950"/>
          </a:xfrm>
        </p:grpSpPr>
        <p:sp>
          <p:nvSpPr>
            <p:cNvPr id="32789" name="Freeform 742"/>
            <p:cNvSpPr>
              <a:spLocks noChangeArrowheads="1"/>
            </p:cNvSpPr>
            <p:nvPr/>
          </p:nvSpPr>
          <p:spPr bwMode="auto">
            <a:xfrm>
              <a:off x="146050" y="0"/>
              <a:ext cx="198438" cy="327025"/>
            </a:xfrm>
            <a:custGeom>
              <a:gdLst>
                <a:gd fmla="*/ 14976 w 53" name="T0"/>
                <a:gd fmla="*/ 142839 h 87" name="T1"/>
                <a:gd fmla="*/ 71138 w 53" name="T2"/>
                <a:gd fmla="*/ 142839 h 87" name="T3"/>
                <a:gd fmla="*/ 71138 w 53" name="T4"/>
                <a:gd fmla="*/ 296954 h 87" name="T5"/>
                <a:gd fmla="*/ 97347 w 53" name="T6"/>
                <a:gd fmla="*/ 327025 h 87" name="T7"/>
                <a:gd fmla="*/ 127300 w 53" name="T8"/>
                <a:gd fmla="*/ 296954 h 87" name="T9"/>
                <a:gd fmla="*/ 127300 w 53" name="T10"/>
                <a:gd fmla="*/ 142839 h 87" name="T11"/>
                <a:gd fmla="*/ 183462 w 53" name="T12"/>
                <a:gd fmla="*/ 142839 h 87" name="T13"/>
                <a:gd fmla="*/ 194694 w 53" name="T14"/>
                <a:gd fmla="*/ 135321 h 87" name="T15"/>
                <a:gd fmla="*/ 194694 w 53" name="T16"/>
                <a:gd fmla="*/ 120285 h 87" name="T17"/>
                <a:gd fmla="*/ 108579 w 53" name="T18"/>
                <a:gd fmla="*/ 3759 h 87" name="T19"/>
                <a:gd fmla="*/ 97347 w 53" name="T20"/>
                <a:gd fmla="*/ 0 h 87" name="T21"/>
                <a:gd fmla="*/ 89859 w 53" name="T22"/>
                <a:gd fmla="*/ 3759 h 87" name="T23"/>
                <a:gd fmla="*/ 3744 w 53" name="T24"/>
                <a:gd fmla="*/ 120285 h 87" name="T25"/>
                <a:gd fmla="*/ 3744 w 53" name="T26"/>
                <a:gd fmla="*/ 135321 h 87" name="T27"/>
                <a:gd fmla="*/ 14976 w 53" name="T28"/>
                <a:gd fmla="*/ 142839 h 87"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53" name="T45"/>
                <a:gd fmla="*/ 0 h 87" name="T46"/>
                <a:gd fmla="*/ 53 w 53" name="T47"/>
                <a:gd fmla="*/ 87 h 87"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87" w="52">
                  <a:moveTo>
                    <a:pt x="4" y="38"/>
                  </a:moveTo>
                  <a:cubicBezTo>
                    <a:pt x="19" y="38"/>
                    <a:pt x="19" y="38"/>
                    <a:pt x="19" y="38"/>
                  </a:cubicBezTo>
                  <a:cubicBezTo>
                    <a:pt x="19" y="79"/>
                    <a:pt x="19" y="79"/>
                    <a:pt x="19" y="79"/>
                  </a:cubicBezTo>
                  <a:cubicBezTo>
                    <a:pt x="19" y="83"/>
                    <a:pt x="22" y="87"/>
                    <a:pt x="26" y="87"/>
                  </a:cubicBezTo>
                  <a:cubicBezTo>
                    <a:pt x="31" y="87"/>
                    <a:pt x="34" y="83"/>
                    <a:pt x="34" y="79"/>
                  </a:cubicBezTo>
                  <a:cubicBezTo>
                    <a:pt x="34" y="38"/>
                    <a:pt x="34" y="38"/>
                    <a:pt x="34" y="38"/>
                  </a:cubicBezTo>
                  <a:cubicBezTo>
                    <a:pt x="49" y="38"/>
                    <a:pt x="49" y="38"/>
                    <a:pt x="49" y="38"/>
                  </a:cubicBezTo>
                  <a:cubicBezTo>
                    <a:pt x="50" y="38"/>
                    <a:pt x="51" y="37"/>
                    <a:pt x="52" y="36"/>
                  </a:cubicBezTo>
                  <a:cubicBezTo>
                    <a:pt x="53" y="35"/>
                    <a:pt x="52" y="33"/>
                    <a:pt x="52" y="32"/>
                  </a:cubicBezTo>
                  <a:cubicBezTo>
                    <a:pt x="29" y="1"/>
                    <a:pt x="29" y="1"/>
                    <a:pt x="29" y="1"/>
                  </a:cubicBezTo>
                  <a:cubicBezTo>
                    <a:pt x="29" y="0"/>
                    <a:pt x="28" y="0"/>
                    <a:pt x="26" y="0"/>
                  </a:cubicBezTo>
                  <a:cubicBezTo>
                    <a:pt x="25" y="0"/>
                    <a:pt x="24" y="0"/>
                    <a:pt x="24" y="1"/>
                  </a:cubicBezTo>
                  <a:cubicBezTo>
                    <a:pt x="1" y="32"/>
                    <a:pt x="1" y="32"/>
                    <a:pt x="1" y="32"/>
                  </a:cubicBezTo>
                  <a:cubicBezTo>
                    <a:pt x="0" y="33"/>
                    <a:pt x="0" y="35"/>
                    <a:pt x="1" y="36"/>
                  </a:cubicBezTo>
                  <a:cubicBezTo>
                    <a:pt x="2" y="37"/>
                    <a:pt x="3" y="38"/>
                    <a:pt x="4" y="38"/>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2790" name="Freeform 743"/>
            <p:cNvSpPr>
              <a:spLocks noChangeArrowheads="1" noEditPoints="1"/>
            </p:cNvSpPr>
            <p:nvPr/>
          </p:nvSpPr>
          <p:spPr bwMode="auto">
            <a:xfrm>
              <a:off x="0" y="363537"/>
              <a:ext cx="490538" cy="379413"/>
            </a:xfrm>
            <a:custGeom>
              <a:gdLst>
                <a:gd fmla="*/ 490538 w 131" name="T0"/>
                <a:gd fmla="*/ 127723 h 101" name="T1"/>
                <a:gd fmla="*/ 441859 w 131" name="T2"/>
                <a:gd fmla="*/ 78888 h 101" name="T3"/>
                <a:gd fmla="*/ 374456 w 131" name="T4"/>
                <a:gd fmla="*/ 78888 h 101" name="T5"/>
                <a:gd fmla="*/ 314543 w 131" name="T6"/>
                <a:gd fmla="*/ 0 h 101" name="T7"/>
                <a:gd fmla="*/ 179739 w 131" name="T8"/>
                <a:gd fmla="*/ 0 h 101" name="T9"/>
                <a:gd fmla="*/ 179739 w 131" name="T10"/>
                <a:gd fmla="*/ 0 h 101" name="T11"/>
                <a:gd fmla="*/ 134804 w 131" name="T12"/>
                <a:gd fmla="*/ 78888 h 101" name="T13"/>
                <a:gd fmla="*/ 52424 w 131" name="T14"/>
                <a:gd fmla="*/ 78888 h 101" name="T15"/>
                <a:gd fmla="*/ 0 w 131" name="T16"/>
                <a:gd fmla="*/ 131480 h 101" name="T17"/>
                <a:gd fmla="*/ 0 w 131" name="T18"/>
                <a:gd fmla="*/ 330578 h 101" name="T19"/>
                <a:gd fmla="*/ 11234 w 131" name="T20"/>
                <a:gd fmla="*/ 364387 h 101" name="T21"/>
                <a:gd fmla="*/ 48679 w 131" name="T22"/>
                <a:gd fmla="*/ 379413 h 101" name="T23"/>
                <a:gd fmla="*/ 441859 w 131" name="T24"/>
                <a:gd fmla="*/ 379413 h 101" name="T25"/>
                <a:gd fmla="*/ 441859 w 131" name="T26"/>
                <a:gd fmla="*/ 379413 h 101" name="T27"/>
                <a:gd fmla="*/ 490538 w 131" name="T28"/>
                <a:gd fmla="*/ 330578 h 101" name="T29"/>
                <a:gd fmla="*/ 490538 w 131" name="T30"/>
                <a:gd fmla="*/ 127723 h 101" name="T31"/>
                <a:gd fmla="*/ 243397 w 131" name="T32"/>
                <a:gd fmla="*/ 330578 h 101" name="T33"/>
                <a:gd fmla="*/ 134804 w 131" name="T34"/>
                <a:gd fmla="*/ 225394 h 101" name="T35"/>
                <a:gd fmla="*/ 243397 w 131" name="T36"/>
                <a:gd fmla="*/ 116453 h 101" name="T37"/>
                <a:gd fmla="*/ 348244 w 131" name="T38"/>
                <a:gd fmla="*/ 225394 h 101" name="T39"/>
                <a:gd fmla="*/ 243397 w 131" name="T40"/>
                <a:gd fmla="*/ 330578 h 101" name="T41"/>
                <a:gd fmla="*/ 404413 w 131" name="T42"/>
                <a:gd fmla="*/ 180315 h 101" name="T43"/>
                <a:gd fmla="*/ 381946 w 131" name="T44"/>
                <a:gd fmla="*/ 157776 h 101" name="T45"/>
                <a:gd fmla="*/ 404413 w 131" name="T46"/>
                <a:gd fmla="*/ 138993 h 101" name="T47"/>
                <a:gd fmla="*/ 423136 w 131" name="T48"/>
                <a:gd fmla="*/ 157776 h 101" name="T49"/>
                <a:gd fmla="*/ 404413 w 131" name="T50"/>
                <a:gd fmla="*/ 180315 h 101"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w 131" name="T78"/>
                <a:gd fmla="*/ 0 h 101" name="T79"/>
                <a:gd fmla="*/ 131 w 131" name="T80"/>
                <a:gd fmla="*/ 101 h 101" name="T81"/>
              </a:gd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b="T81" l="T78" r="T80" t="T79"/>
              <a:pathLst>
                <a:path h="100" w="131">
                  <a:moveTo>
                    <a:pt x="131" y="34"/>
                  </a:moveTo>
                  <a:cubicBezTo>
                    <a:pt x="131" y="29"/>
                    <a:pt x="128" y="21"/>
                    <a:pt x="118" y="21"/>
                  </a:cubicBezTo>
                  <a:cubicBezTo>
                    <a:pt x="100" y="21"/>
                    <a:pt x="100" y="21"/>
                    <a:pt x="100" y="21"/>
                  </a:cubicBezTo>
                  <a:cubicBezTo>
                    <a:pt x="99" y="12"/>
                    <a:pt x="95" y="0"/>
                    <a:pt x="84" y="0"/>
                  </a:cubicBezTo>
                  <a:cubicBezTo>
                    <a:pt x="48" y="0"/>
                    <a:pt x="48" y="0"/>
                    <a:pt x="48" y="0"/>
                  </a:cubicBezTo>
                  <a:cubicBezTo>
                    <a:pt x="48" y="0"/>
                    <a:pt x="48" y="0"/>
                    <a:pt x="48" y="0"/>
                  </a:cubicBezTo>
                  <a:cubicBezTo>
                    <a:pt x="47" y="1"/>
                    <a:pt x="37" y="2"/>
                    <a:pt x="36" y="21"/>
                  </a:cubicBezTo>
                  <a:cubicBezTo>
                    <a:pt x="14" y="21"/>
                    <a:pt x="14" y="21"/>
                    <a:pt x="14" y="21"/>
                  </a:cubicBezTo>
                  <a:cubicBezTo>
                    <a:pt x="9" y="21"/>
                    <a:pt x="0" y="24"/>
                    <a:pt x="0" y="35"/>
                  </a:cubicBezTo>
                  <a:cubicBezTo>
                    <a:pt x="0" y="88"/>
                    <a:pt x="0" y="88"/>
                    <a:pt x="0" y="88"/>
                  </a:cubicBezTo>
                  <a:cubicBezTo>
                    <a:pt x="0" y="89"/>
                    <a:pt x="0" y="93"/>
                    <a:pt x="3" y="97"/>
                  </a:cubicBezTo>
                  <a:cubicBezTo>
                    <a:pt x="5" y="100"/>
                    <a:pt x="9" y="101"/>
                    <a:pt x="13" y="101"/>
                  </a:cubicBezTo>
                  <a:cubicBezTo>
                    <a:pt x="118" y="101"/>
                    <a:pt x="118" y="101"/>
                    <a:pt x="118" y="101"/>
                  </a:cubicBezTo>
                  <a:cubicBezTo>
                    <a:pt x="118" y="101"/>
                    <a:pt x="118" y="101"/>
                    <a:pt x="118" y="101"/>
                  </a:cubicBezTo>
                  <a:cubicBezTo>
                    <a:pt x="123" y="101"/>
                    <a:pt x="131" y="97"/>
                    <a:pt x="131" y="88"/>
                  </a:cubicBezTo>
                  <a:cubicBezTo>
                    <a:pt x="131" y="34"/>
                    <a:pt x="131" y="34"/>
                    <a:pt x="131" y="34"/>
                  </a:cubicBezTo>
                  <a:close/>
                  <a:moveTo>
                    <a:pt x="65" y="88"/>
                  </a:moveTo>
                  <a:cubicBezTo>
                    <a:pt x="49" y="88"/>
                    <a:pt x="36" y="75"/>
                    <a:pt x="36" y="60"/>
                  </a:cubicBezTo>
                  <a:cubicBezTo>
                    <a:pt x="36" y="44"/>
                    <a:pt x="49" y="31"/>
                    <a:pt x="65" y="31"/>
                  </a:cubicBezTo>
                  <a:cubicBezTo>
                    <a:pt x="81" y="31"/>
                    <a:pt x="93" y="44"/>
                    <a:pt x="93" y="60"/>
                  </a:cubicBezTo>
                  <a:cubicBezTo>
                    <a:pt x="93" y="75"/>
                    <a:pt x="81" y="88"/>
                    <a:pt x="65" y="88"/>
                  </a:cubicBezTo>
                  <a:close/>
                  <a:moveTo>
                    <a:pt x="108" y="48"/>
                  </a:moveTo>
                  <a:cubicBezTo>
                    <a:pt x="105" y="48"/>
                    <a:pt x="102" y="46"/>
                    <a:pt x="102" y="42"/>
                  </a:cubicBezTo>
                  <a:cubicBezTo>
                    <a:pt x="102" y="39"/>
                    <a:pt x="105" y="37"/>
                    <a:pt x="108" y="37"/>
                  </a:cubicBezTo>
                  <a:cubicBezTo>
                    <a:pt x="111" y="37"/>
                    <a:pt x="113" y="39"/>
                    <a:pt x="113" y="42"/>
                  </a:cubicBezTo>
                  <a:cubicBezTo>
                    <a:pt x="113" y="46"/>
                    <a:pt x="111" y="48"/>
                    <a:pt x="108" y="48"/>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2791" name="Oval 744"/>
            <p:cNvSpPr>
              <a:spLocks noChangeArrowheads="1"/>
            </p:cNvSpPr>
            <p:nvPr/>
          </p:nvSpPr>
          <p:spPr bwMode="auto">
            <a:xfrm>
              <a:off x="165100" y="511175"/>
              <a:ext cx="157163" cy="157163"/>
            </a:xfrm>
            <a:prstGeom prst="ellipse">
              <a:avLst/>
            </a:pr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32783" name="矩形 14"/>
          <p:cNvSpPr>
            <a:spLocks noChangeArrowheads="1"/>
          </p:cNvSpPr>
          <p:nvPr/>
        </p:nvSpPr>
        <p:spPr bwMode="auto">
          <a:xfrm>
            <a:off x="1692275" y="2625725"/>
            <a:ext cx="978217"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1600">
                <a:solidFill>
                  <a:schemeClr val="bg1"/>
                </a:solidFill>
                <a:latin charset="0" panose="020f0502020204030204" pitchFamily="34" typeface="Calibri"/>
                <a:sym charset="-122" panose="02010600030101010101" pitchFamily="2" typeface="宋体"/>
              </a:rPr>
              <a:t>SIT AMET</a:t>
            </a:r>
          </a:p>
        </p:txBody>
      </p:sp>
      <p:sp>
        <p:nvSpPr>
          <p:cNvPr id="32784" name="Freeform 115"/>
          <p:cNvSpPr>
            <a:spLocks noChangeArrowheads="1" noEditPoints="1"/>
          </p:cNvSpPr>
          <p:nvPr/>
        </p:nvSpPr>
        <p:spPr bwMode="auto">
          <a:xfrm>
            <a:off x="1917700" y="2016125"/>
            <a:ext cx="628650" cy="506413"/>
          </a:xfrm>
          <a:custGeom>
            <a:gdLst>
              <a:gd fmla="*/ 628650 w 197" name="T0"/>
              <a:gd fmla="*/ 480933 h 159" name="T1"/>
              <a:gd fmla="*/ 561637 w 197" name="T2"/>
              <a:gd fmla="*/ 388568 h 159" name="T3"/>
              <a:gd fmla="*/ 414845 w 197" name="T4"/>
              <a:gd fmla="*/ 372643 h 159" name="T5"/>
              <a:gd fmla="*/ 462712 w 197" name="T6"/>
              <a:gd fmla="*/ 232504 h 159" name="T7"/>
              <a:gd fmla="*/ 229760 w 197" name="T8"/>
              <a:gd fmla="*/ 0 h 159" name="T9"/>
              <a:gd fmla="*/ 0 w 197" name="T10"/>
              <a:gd fmla="*/ 232504 h 159" name="T11"/>
              <a:gd fmla="*/ 229760 w 197" name="T12"/>
              <a:gd fmla="*/ 461823 h 159" name="T13"/>
              <a:gd fmla="*/ 335067 w 197" name="T14"/>
              <a:gd fmla="*/ 439528 h 159" name="T15"/>
              <a:gd fmla="*/ 539299 w 197" name="T16"/>
              <a:gd fmla="*/ 429973 h 159" name="T17"/>
              <a:gd fmla="*/ 580783 w 197" name="T18"/>
              <a:gd fmla="*/ 490488 h 159" name="T19"/>
              <a:gd fmla="*/ 606312 w 197" name="T20"/>
              <a:gd fmla="*/ 506413 h 159" name="T21"/>
              <a:gd fmla="*/ 609503 w 197" name="T22"/>
              <a:gd fmla="*/ 506413 h 159" name="T23"/>
              <a:gd fmla="*/ 628650 w 197" name="T24"/>
              <a:gd fmla="*/ 480933 h 159" name="T25"/>
              <a:gd fmla="*/ 102116 w 197" name="T26"/>
              <a:gd fmla="*/ 286649 h 159" name="T27"/>
              <a:gd fmla="*/ 47867 w 197" name="T28"/>
              <a:gd fmla="*/ 232504 h 159" name="T29"/>
              <a:gd fmla="*/ 102116 w 197" name="T30"/>
              <a:gd fmla="*/ 175174 h 159" name="T31"/>
              <a:gd fmla="*/ 159556 w 197" name="T32"/>
              <a:gd fmla="*/ 232504 h 159" name="T33"/>
              <a:gd fmla="*/ 102116 w 197" name="T34"/>
              <a:gd fmla="*/ 286649 h 159" name="T35"/>
              <a:gd fmla="*/ 229760 w 197" name="T36"/>
              <a:gd fmla="*/ 414048 h 159" name="T37"/>
              <a:gd fmla="*/ 175511 w 197" name="T38"/>
              <a:gd fmla="*/ 359904 h 159" name="T39"/>
              <a:gd fmla="*/ 229760 w 197" name="T40"/>
              <a:gd fmla="*/ 302574 h 159" name="T41"/>
              <a:gd fmla="*/ 287201 w 197" name="T42"/>
              <a:gd fmla="*/ 359904 h 159" name="T43"/>
              <a:gd fmla="*/ 229760 w 197" name="T44"/>
              <a:gd fmla="*/ 414048 h 159" name="T45"/>
              <a:gd fmla="*/ 207423 w 197" name="T46"/>
              <a:gd fmla="*/ 232504 h 159" name="T47"/>
              <a:gd fmla="*/ 229760 w 197" name="T48"/>
              <a:gd fmla="*/ 207024 h 159" name="T49"/>
              <a:gd fmla="*/ 255289 w 197" name="T50"/>
              <a:gd fmla="*/ 232504 h 159" name="T51"/>
              <a:gd fmla="*/ 229760 w 197" name="T52"/>
              <a:gd fmla="*/ 254799 h 159" name="T53"/>
              <a:gd fmla="*/ 207423 w 197" name="T54"/>
              <a:gd fmla="*/ 232504 h 159" name="T55"/>
              <a:gd fmla="*/ 229760 w 197" name="T56"/>
              <a:gd fmla="*/ 159249 h 159" name="T57"/>
              <a:gd fmla="*/ 175511 w 197" name="T58"/>
              <a:gd fmla="*/ 105105 h 159" name="T59"/>
              <a:gd fmla="*/ 229760 w 197" name="T60"/>
              <a:gd fmla="*/ 47775 h 159" name="T61"/>
              <a:gd fmla="*/ 287201 w 197" name="T62"/>
              <a:gd fmla="*/ 105105 h 159" name="T63"/>
              <a:gd fmla="*/ 229760 w 197" name="T64"/>
              <a:gd fmla="*/ 159249 h 159" name="T65"/>
              <a:gd fmla="*/ 357405 w 197" name="T66"/>
              <a:gd fmla="*/ 286649 h 159" name="T67"/>
              <a:gd fmla="*/ 303156 w 197" name="T68"/>
              <a:gd fmla="*/ 232504 h 159" name="T69"/>
              <a:gd fmla="*/ 357405 w 197" name="T70"/>
              <a:gd fmla="*/ 175174 h 159" name="T71"/>
              <a:gd fmla="*/ 414845 w 197" name="T72"/>
              <a:gd fmla="*/ 232504 h 159" name="T73"/>
              <a:gd fmla="*/ 357405 w 197" name="T74"/>
              <a:gd fmla="*/ 286649 h 159"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197" name="T114"/>
              <a:gd fmla="*/ 0 h 159" name="T115"/>
              <a:gd fmla="*/ 197 w 197" name="T116"/>
              <a:gd fmla="*/ 159 h 159"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59" w="197">
                <a:moveTo>
                  <a:pt x="197" y="151"/>
                </a:moveTo>
                <a:cubicBezTo>
                  <a:pt x="194" y="137"/>
                  <a:pt x="187" y="128"/>
                  <a:pt x="176" y="122"/>
                </a:cubicBezTo>
                <a:cubicBezTo>
                  <a:pt x="163" y="115"/>
                  <a:pt x="146" y="115"/>
                  <a:pt x="130" y="117"/>
                </a:cubicBezTo>
                <a:cubicBezTo>
                  <a:pt x="140" y="105"/>
                  <a:pt x="145" y="89"/>
                  <a:pt x="145" y="73"/>
                </a:cubicBezTo>
                <a:cubicBezTo>
                  <a:pt x="145" y="32"/>
                  <a:pt x="113" y="0"/>
                  <a:pt x="72" y="0"/>
                </a:cubicBezTo>
                <a:cubicBezTo>
                  <a:pt x="32" y="0"/>
                  <a:pt x="0" y="32"/>
                  <a:pt x="0" y="73"/>
                </a:cubicBezTo>
                <a:cubicBezTo>
                  <a:pt x="0" y="113"/>
                  <a:pt x="32" y="145"/>
                  <a:pt x="72" y="145"/>
                </a:cubicBezTo>
                <a:cubicBezTo>
                  <a:pt x="84" y="145"/>
                  <a:pt x="95" y="143"/>
                  <a:pt x="105" y="138"/>
                </a:cubicBezTo>
                <a:cubicBezTo>
                  <a:pt x="123" y="132"/>
                  <a:pt x="153" y="126"/>
                  <a:pt x="169" y="135"/>
                </a:cubicBezTo>
                <a:cubicBezTo>
                  <a:pt x="176" y="139"/>
                  <a:pt x="181" y="145"/>
                  <a:pt x="182" y="154"/>
                </a:cubicBezTo>
                <a:cubicBezTo>
                  <a:pt x="183" y="157"/>
                  <a:pt x="186" y="159"/>
                  <a:pt x="190" y="159"/>
                </a:cubicBezTo>
                <a:cubicBezTo>
                  <a:pt x="190" y="159"/>
                  <a:pt x="191" y="159"/>
                  <a:pt x="191" y="159"/>
                </a:cubicBezTo>
                <a:cubicBezTo>
                  <a:pt x="195" y="158"/>
                  <a:pt x="197" y="155"/>
                  <a:pt x="197" y="151"/>
                </a:cubicBezTo>
                <a:close/>
                <a:moveTo>
                  <a:pt x="32" y="90"/>
                </a:moveTo>
                <a:cubicBezTo>
                  <a:pt x="23" y="90"/>
                  <a:pt x="15" y="82"/>
                  <a:pt x="15" y="73"/>
                </a:cubicBezTo>
                <a:cubicBezTo>
                  <a:pt x="15" y="63"/>
                  <a:pt x="23" y="55"/>
                  <a:pt x="32" y="55"/>
                </a:cubicBezTo>
                <a:cubicBezTo>
                  <a:pt x="42" y="55"/>
                  <a:pt x="50" y="63"/>
                  <a:pt x="50" y="73"/>
                </a:cubicBezTo>
                <a:cubicBezTo>
                  <a:pt x="50" y="82"/>
                  <a:pt x="42" y="90"/>
                  <a:pt x="32" y="90"/>
                </a:cubicBezTo>
                <a:close/>
                <a:moveTo>
                  <a:pt x="72" y="130"/>
                </a:moveTo>
                <a:cubicBezTo>
                  <a:pt x="63" y="130"/>
                  <a:pt x="55" y="122"/>
                  <a:pt x="55" y="113"/>
                </a:cubicBezTo>
                <a:cubicBezTo>
                  <a:pt x="55" y="103"/>
                  <a:pt x="63" y="95"/>
                  <a:pt x="72" y="95"/>
                </a:cubicBezTo>
                <a:cubicBezTo>
                  <a:pt x="82" y="95"/>
                  <a:pt x="90" y="103"/>
                  <a:pt x="90" y="113"/>
                </a:cubicBezTo>
                <a:cubicBezTo>
                  <a:pt x="90" y="122"/>
                  <a:pt x="82" y="130"/>
                  <a:pt x="72" y="130"/>
                </a:cubicBezTo>
                <a:close/>
                <a:moveTo>
                  <a:pt x="65" y="73"/>
                </a:moveTo>
                <a:cubicBezTo>
                  <a:pt x="65" y="68"/>
                  <a:pt x="68" y="65"/>
                  <a:pt x="72" y="65"/>
                </a:cubicBezTo>
                <a:cubicBezTo>
                  <a:pt x="77" y="65"/>
                  <a:pt x="80" y="68"/>
                  <a:pt x="80" y="73"/>
                </a:cubicBezTo>
                <a:cubicBezTo>
                  <a:pt x="80" y="77"/>
                  <a:pt x="77" y="80"/>
                  <a:pt x="72" y="80"/>
                </a:cubicBezTo>
                <a:cubicBezTo>
                  <a:pt x="68" y="80"/>
                  <a:pt x="65" y="77"/>
                  <a:pt x="65" y="73"/>
                </a:cubicBezTo>
                <a:close/>
                <a:moveTo>
                  <a:pt x="72" y="50"/>
                </a:moveTo>
                <a:cubicBezTo>
                  <a:pt x="63" y="50"/>
                  <a:pt x="55" y="42"/>
                  <a:pt x="55" y="33"/>
                </a:cubicBezTo>
                <a:cubicBezTo>
                  <a:pt x="55" y="23"/>
                  <a:pt x="63" y="15"/>
                  <a:pt x="72" y="15"/>
                </a:cubicBezTo>
                <a:cubicBezTo>
                  <a:pt x="82" y="15"/>
                  <a:pt x="90" y="23"/>
                  <a:pt x="90" y="33"/>
                </a:cubicBezTo>
                <a:cubicBezTo>
                  <a:pt x="90" y="42"/>
                  <a:pt x="82" y="50"/>
                  <a:pt x="72" y="50"/>
                </a:cubicBezTo>
                <a:close/>
                <a:moveTo>
                  <a:pt x="112" y="90"/>
                </a:moveTo>
                <a:cubicBezTo>
                  <a:pt x="103" y="90"/>
                  <a:pt x="95" y="82"/>
                  <a:pt x="95" y="73"/>
                </a:cubicBezTo>
                <a:cubicBezTo>
                  <a:pt x="95" y="63"/>
                  <a:pt x="103" y="55"/>
                  <a:pt x="112" y="55"/>
                </a:cubicBezTo>
                <a:cubicBezTo>
                  <a:pt x="122" y="55"/>
                  <a:pt x="130" y="63"/>
                  <a:pt x="130" y="73"/>
                </a:cubicBezTo>
                <a:cubicBezTo>
                  <a:pt x="130" y="82"/>
                  <a:pt x="122" y="90"/>
                  <a:pt x="112" y="9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2785" name="矩形 16"/>
          <p:cNvSpPr>
            <a:spLocks noChangeArrowheads="1"/>
          </p:cNvSpPr>
          <p:nvPr/>
        </p:nvSpPr>
        <p:spPr bwMode="auto">
          <a:xfrm>
            <a:off x="1363663" y="40322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32786" name="矩形 17"/>
          <p:cNvSpPr>
            <a:spLocks noChangeArrowheads="1"/>
          </p:cNvSpPr>
          <p:nvPr/>
        </p:nvSpPr>
        <p:spPr bwMode="auto">
          <a:xfrm>
            <a:off x="3409950" y="40322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32787" name="矩形 18"/>
          <p:cNvSpPr>
            <a:spLocks noChangeArrowheads="1"/>
          </p:cNvSpPr>
          <p:nvPr/>
        </p:nvSpPr>
        <p:spPr bwMode="auto">
          <a:xfrm>
            <a:off x="6318250" y="40322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
        <p:nvSpPr>
          <p:cNvPr id="32788" name="矩形 19"/>
          <p:cNvSpPr>
            <a:spLocks noChangeArrowheads="1"/>
          </p:cNvSpPr>
          <p:nvPr/>
        </p:nvSpPr>
        <p:spPr bwMode="auto">
          <a:xfrm>
            <a:off x="8718549" y="4032250"/>
            <a:ext cx="1736725" cy="1371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indent="-285750" marL="28575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CONSECTETUER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SED DIAM </a:t>
            </a:r>
          </a:p>
          <a:p>
            <a:pPr eaLnBrk="1" hangingPunct="1">
              <a:lnSpc>
                <a:spcPct val="150000"/>
              </a:lnSpc>
              <a:buFont charset="2" panose="05000000000000000000" pitchFamily="2" typeface="Wingdings"/>
              <a:buChar char="l"/>
            </a:pPr>
            <a:r>
              <a:rPr altLang="en-US" lang="zh-CN" sz="1400">
                <a:solidFill>
                  <a:srgbClr val="2E3740"/>
                </a:solidFill>
                <a:latin charset="0" panose="020f0502020204030204" pitchFamily="34" typeface="Calibri"/>
                <a:sym charset="-122" panose="02010600030101010101" pitchFamily="2" typeface="宋体"/>
              </a:rPr>
              <a:t>NONUMMY </a:t>
            </a:r>
          </a:p>
        </p:txBody>
      </p:sp>
    </p:spTree>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794"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3795"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33796" name="Group 4"/>
          <p:cNvGrpSpPr/>
          <p:nvPr/>
        </p:nvGrpSpPr>
        <p:grpSpPr>
          <a:xfrm>
            <a:off x="0" y="6734175"/>
            <a:ext cx="12192000" cy="138113"/>
            <a:chExt cx="12231884" cy="334101"/>
          </a:xfrm>
        </p:grpSpPr>
        <p:sp>
          <p:nvSpPr>
            <p:cNvPr id="33817"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3818"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3819"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3820"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3821"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pic>
        <p:nvPicPr>
          <p:cNvPr id="33797" name="图表 1"/>
          <p:cNvPicPr>
            <a:picLocks noChangeArrowheads="1"/>
          </p:cNvPicPr>
          <p:nvPr/>
        </p:nvPicPr>
        <p:blipFill>
          <a:blip r:embed="rId3">
            <a:extLst>
              <a:ext uri="{28A0092B-C50C-407E-A947-70E740481C1C}">
                <a14:useLocalDpi val="0"/>
              </a:ext>
            </a:extLst>
          </a:blip>
          <a:stretch>
            <a:fillRect/>
          </a:stretch>
        </p:blipFill>
        <p:spPr bwMode="auto">
          <a:xfrm>
            <a:off x="139700" y="1276350"/>
            <a:ext cx="3367088" cy="22447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33798" name="图表 2"/>
          <p:cNvPicPr>
            <a:picLocks noChangeArrowheads="1"/>
          </p:cNvPicPr>
          <p:nvPr/>
        </p:nvPicPr>
        <p:blipFill>
          <a:blip r:embed="rId4">
            <a:extLst>
              <a:ext uri="{28A0092B-C50C-407E-A947-70E740481C1C}">
                <a14:useLocalDpi val="0"/>
              </a:ext>
            </a:extLst>
          </a:blip>
          <a:stretch>
            <a:fillRect/>
          </a:stretch>
        </p:blipFill>
        <p:spPr bwMode="auto">
          <a:xfrm>
            <a:off x="5889625" y="1276350"/>
            <a:ext cx="3367088" cy="22447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33799" name="图表 3"/>
          <p:cNvPicPr>
            <a:picLocks noChangeArrowheads="1"/>
          </p:cNvPicPr>
          <p:nvPr/>
        </p:nvPicPr>
        <p:blipFill>
          <a:blip r:embed="rId5">
            <a:extLst>
              <a:ext uri="{28A0092B-C50C-407E-A947-70E740481C1C}">
                <a14:useLocalDpi val="0"/>
              </a:ext>
            </a:extLst>
          </a:blip>
          <a:stretch>
            <a:fillRect/>
          </a:stretch>
        </p:blipFill>
        <p:spPr bwMode="auto">
          <a:xfrm>
            <a:off x="2998788" y="1276350"/>
            <a:ext cx="3367087" cy="22447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33800" name="图表 4"/>
          <p:cNvPicPr>
            <a:picLocks noChangeArrowheads="1"/>
          </p:cNvPicPr>
          <p:nvPr/>
        </p:nvPicPr>
        <p:blipFill>
          <a:blip r:embed="rId6">
            <a:extLst>
              <a:ext uri="{28A0092B-C50C-407E-A947-70E740481C1C}">
                <a14:useLocalDpi val="0"/>
              </a:ext>
            </a:extLst>
          </a:blip>
          <a:stretch>
            <a:fillRect/>
          </a:stretch>
        </p:blipFill>
        <p:spPr bwMode="auto">
          <a:xfrm>
            <a:off x="8739188" y="1276350"/>
            <a:ext cx="3367087" cy="22447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33801" name="任意多边形 17"/>
          <p:cNvSpPr>
            <a:spLocks noChangeArrowheads="1"/>
          </p:cNvSpPr>
          <p:nvPr/>
        </p:nvSpPr>
        <p:spPr bwMode="auto">
          <a:xfrm>
            <a:off x="815975" y="3736975"/>
            <a:ext cx="1997075" cy="582613"/>
          </a:xfrm>
          <a:custGeom>
            <a:gdLst>
              <a:gd fmla="*/ 0 w 1997528" name="T0"/>
              <a:gd fmla="*/ 0 h 582125" name="T1"/>
              <a:gd fmla="*/ 1997075 w 1997528" name="T2"/>
              <a:gd fmla="*/ 0 h 582125" name="T3"/>
              <a:gd fmla="*/ 1997075 w 1997528" name="T4"/>
              <a:gd fmla="*/ 379481 h 582125" name="T5"/>
              <a:gd fmla="*/ 1895496 w 1997528" name="T6"/>
              <a:gd fmla="*/ 379481 h 582125" name="T7"/>
              <a:gd fmla="*/ 1895496 w 1997528" name="T8"/>
              <a:gd fmla="*/ 582613 h 582125" name="T9"/>
              <a:gd fmla="*/ 1692580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95926" y="379163"/>
                </a:lnTo>
                <a:lnTo>
                  <a:pt x="1895926" y="582125"/>
                </a:lnTo>
                <a:lnTo>
                  <a:pt x="1692964" y="379163"/>
                </a:lnTo>
                <a:lnTo>
                  <a:pt x="0" y="379163"/>
                </a:lnTo>
                <a:close/>
              </a:path>
            </a:pathLst>
          </a:custGeom>
          <a:noFill/>
          <a:ln w="25400">
            <a:solidFill>
              <a:srgbClr val="26B7CC"/>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3802" name="任意多边形 18"/>
          <p:cNvSpPr>
            <a:spLocks noChangeArrowheads="1"/>
          </p:cNvSpPr>
          <p:nvPr/>
        </p:nvSpPr>
        <p:spPr bwMode="auto">
          <a:xfrm>
            <a:off x="3651250" y="3736975"/>
            <a:ext cx="1997075" cy="582613"/>
          </a:xfrm>
          <a:custGeom>
            <a:gdLst>
              <a:gd fmla="*/ 0 w 1997528" name="T0"/>
              <a:gd fmla="*/ 0 h 582125" name="T1"/>
              <a:gd fmla="*/ 1997075 w 1997528" name="T2"/>
              <a:gd fmla="*/ 0 h 582125" name="T3"/>
              <a:gd fmla="*/ 1997075 w 1997528" name="T4"/>
              <a:gd fmla="*/ 379481 h 582125" name="T5"/>
              <a:gd fmla="*/ 1895496 w 1997528" name="T6"/>
              <a:gd fmla="*/ 379481 h 582125" name="T7"/>
              <a:gd fmla="*/ 1895496 w 1997528" name="T8"/>
              <a:gd fmla="*/ 582613 h 582125" name="T9"/>
              <a:gd fmla="*/ 1692580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95926" y="379163"/>
                </a:lnTo>
                <a:lnTo>
                  <a:pt x="1895926" y="582125"/>
                </a:lnTo>
                <a:lnTo>
                  <a:pt x="1692964" y="379163"/>
                </a:lnTo>
                <a:lnTo>
                  <a:pt x="0" y="379163"/>
                </a:lnTo>
                <a:close/>
              </a:path>
            </a:pathLst>
          </a:custGeom>
          <a:noFill/>
          <a:ln w="25400">
            <a:solidFill>
              <a:srgbClr val="26B7CC"/>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3803" name="任意多边形 19"/>
          <p:cNvSpPr>
            <a:spLocks noChangeArrowheads="1"/>
          </p:cNvSpPr>
          <p:nvPr/>
        </p:nvSpPr>
        <p:spPr bwMode="auto">
          <a:xfrm>
            <a:off x="6486525" y="3736975"/>
            <a:ext cx="1997075" cy="582613"/>
          </a:xfrm>
          <a:custGeom>
            <a:gdLst>
              <a:gd fmla="*/ 0 w 1997528" name="T0"/>
              <a:gd fmla="*/ 0 h 582125" name="T1"/>
              <a:gd fmla="*/ 1997075 w 1997528" name="T2"/>
              <a:gd fmla="*/ 0 h 582125" name="T3"/>
              <a:gd fmla="*/ 1997075 w 1997528" name="T4"/>
              <a:gd fmla="*/ 379481 h 582125" name="T5"/>
              <a:gd fmla="*/ 1858992 w 1997528" name="T6"/>
              <a:gd fmla="*/ 379481 h 582125" name="T7"/>
              <a:gd fmla="*/ 1858992 w 1997528" name="T8"/>
              <a:gd fmla="*/ 582613 h 582125" name="T9"/>
              <a:gd fmla="*/ 1656076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59414" y="379163"/>
                </a:lnTo>
                <a:lnTo>
                  <a:pt x="1859414" y="582125"/>
                </a:lnTo>
                <a:lnTo>
                  <a:pt x="1656452" y="379163"/>
                </a:lnTo>
                <a:lnTo>
                  <a:pt x="0" y="379163"/>
                </a:lnTo>
                <a:close/>
              </a:path>
            </a:pathLst>
          </a:custGeom>
          <a:noFill/>
          <a:ln w="25400">
            <a:solidFill>
              <a:srgbClr val="26B7CC"/>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3804" name="任意多边形 20"/>
          <p:cNvSpPr>
            <a:spLocks noChangeArrowheads="1"/>
          </p:cNvSpPr>
          <p:nvPr/>
        </p:nvSpPr>
        <p:spPr bwMode="auto">
          <a:xfrm>
            <a:off x="9423400" y="3736975"/>
            <a:ext cx="1998663" cy="582613"/>
          </a:xfrm>
          <a:custGeom>
            <a:gdLst>
              <a:gd fmla="*/ 0 w 1997528" name="T0"/>
              <a:gd fmla="*/ 0 h 582125" name="T1"/>
              <a:gd fmla="*/ 1998663 w 1997528" name="T2"/>
              <a:gd fmla="*/ 0 h 582125" name="T3"/>
              <a:gd fmla="*/ 1998663 w 1997528" name="T4"/>
              <a:gd fmla="*/ 379481 h 582125" name="T5"/>
              <a:gd fmla="*/ 1860471 w 1997528" name="T6"/>
              <a:gd fmla="*/ 379481 h 582125" name="T7"/>
              <a:gd fmla="*/ 1860471 w 1997528" name="T8"/>
              <a:gd fmla="*/ 582613 h 582125" name="T9"/>
              <a:gd fmla="*/ 1657393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59414" y="379163"/>
                </a:lnTo>
                <a:lnTo>
                  <a:pt x="1859414" y="582125"/>
                </a:lnTo>
                <a:lnTo>
                  <a:pt x="1656452" y="379163"/>
                </a:lnTo>
                <a:lnTo>
                  <a:pt x="0" y="379163"/>
                </a:lnTo>
                <a:close/>
              </a:path>
            </a:pathLst>
          </a:custGeom>
          <a:noFill/>
          <a:ln w="25400">
            <a:solidFill>
              <a:srgbClr val="26B7CC"/>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3805" name="矩形 9"/>
          <p:cNvSpPr>
            <a:spLocks noChangeArrowheads="1"/>
          </p:cNvSpPr>
          <p:nvPr/>
        </p:nvSpPr>
        <p:spPr bwMode="auto">
          <a:xfrm>
            <a:off x="471488" y="4446588"/>
            <a:ext cx="2471737"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3806" name="矩形 10"/>
          <p:cNvSpPr>
            <a:spLocks noChangeArrowheads="1"/>
          </p:cNvSpPr>
          <p:nvPr/>
        </p:nvSpPr>
        <p:spPr bwMode="auto">
          <a:xfrm>
            <a:off x="3413125" y="4446588"/>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3807" name="矩形 11"/>
          <p:cNvSpPr>
            <a:spLocks noChangeArrowheads="1"/>
          </p:cNvSpPr>
          <p:nvPr/>
        </p:nvSpPr>
        <p:spPr bwMode="auto">
          <a:xfrm>
            <a:off x="6248399" y="4446588"/>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3808" name="矩形 12"/>
          <p:cNvSpPr>
            <a:spLocks noChangeArrowheads="1"/>
          </p:cNvSpPr>
          <p:nvPr/>
        </p:nvSpPr>
        <p:spPr bwMode="auto">
          <a:xfrm>
            <a:off x="9185274" y="4446588"/>
            <a:ext cx="24733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3809" name="矩形 21"/>
          <p:cNvSpPr>
            <a:spLocks noChangeArrowheads="1"/>
          </p:cNvSpPr>
          <p:nvPr/>
        </p:nvSpPr>
        <p:spPr bwMode="auto">
          <a:xfrm>
            <a:off x="1028963" y="3741738"/>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6B7CC"/>
                </a:solidFill>
                <a:latin charset="0" panose="020f0502020204030204" pitchFamily="34" typeface="Calibri"/>
                <a:sym charset="0" panose="020f0502020204030204" pitchFamily="34" typeface="Calibri"/>
              </a:rPr>
              <a:t>LOREM IPSUM </a:t>
            </a:r>
          </a:p>
        </p:txBody>
      </p:sp>
      <p:sp>
        <p:nvSpPr>
          <p:cNvPr id="33810" name="矩形 22"/>
          <p:cNvSpPr>
            <a:spLocks noChangeArrowheads="1"/>
          </p:cNvSpPr>
          <p:nvPr/>
        </p:nvSpPr>
        <p:spPr bwMode="auto">
          <a:xfrm>
            <a:off x="3881701" y="3741738"/>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6B7CC"/>
                </a:solidFill>
                <a:latin charset="0" panose="020f0502020204030204" pitchFamily="34" typeface="Calibri"/>
                <a:sym charset="0" panose="020f0502020204030204" pitchFamily="34" typeface="Calibri"/>
              </a:rPr>
              <a:t>LOREM IPSUM </a:t>
            </a:r>
          </a:p>
        </p:txBody>
      </p:sp>
      <p:sp>
        <p:nvSpPr>
          <p:cNvPr id="33811" name="矩形 23"/>
          <p:cNvSpPr>
            <a:spLocks noChangeArrowheads="1"/>
          </p:cNvSpPr>
          <p:nvPr/>
        </p:nvSpPr>
        <p:spPr bwMode="auto">
          <a:xfrm>
            <a:off x="6678874" y="3741738"/>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6B7CC"/>
                </a:solidFill>
                <a:latin charset="0" panose="020f0502020204030204" pitchFamily="34" typeface="Calibri"/>
                <a:sym charset="0" panose="020f0502020204030204" pitchFamily="34" typeface="Calibri"/>
              </a:rPr>
              <a:t>LOREM IPSUM </a:t>
            </a:r>
          </a:p>
        </p:txBody>
      </p:sp>
      <p:sp>
        <p:nvSpPr>
          <p:cNvPr id="33812" name="矩形 24"/>
          <p:cNvSpPr>
            <a:spLocks noChangeArrowheads="1"/>
          </p:cNvSpPr>
          <p:nvPr/>
        </p:nvSpPr>
        <p:spPr bwMode="auto">
          <a:xfrm>
            <a:off x="9633214" y="3741738"/>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6B7CC"/>
                </a:solidFill>
                <a:latin charset="0" panose="020f0502020204030204" pitchFamily="34" typeface="Calibri"/>
                <a:sym charset="0" panose="020f0502020204030204" pitchFamily="34" typeface="Calibri"/>
              </a:rPr>
              <a:t>LOREM IPSUM </a:t>
            </a:r>
          </a:p>
        </p:txBody>
      </p:sp>
      <p:sp>
        <p:nvSpPr>
          <p:cNvPr id="33813" name="矩形 25"/>
          <p:cNvSpPr>
            <a:spLocks noChangeArrowheads="1"/>
          </p:cNvSpPr>
          <p:nvPr/>
        </p:nvSpPr>
        <p:spPr bwMode="auto">
          <a:xfrm>
            <a:off x="1060291" y="1798638"/>
            <a:ext cx="581342"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chemeClr val="bg1"/>
                </a:solidFill>
                <a:latin charset="0" panose="020f0502020204030204" pitchFamily="34" typeface="Calibri"/>
                <a:sym charset="0" panose="020f0502020204030204" pitchFamily="34" typeface="Calibri"/>
              </a:rPr>
              <a:t>30%</a:t>
            </a:r>
          </a:p>
        </p:txBody>
      </p:sp>
      <p:sp>
        <p:nvSpPr>
          <p:cNvPr id="33814" name="矩形 26"/>
          <p:cNvSpPr>
            <a:spLocks noChangeArrowheads="1"/>
          </p:cNvSpPr>
          <p:nvPr/>
        </p:nvSpPr>
        <p:spPr bwMode="auto">
          <a:xfrm>
            <a:off x="3876516" y="1984375"/>
            <a:ext cx="581342"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chemeClr val="bg1"/>
                </a:solidFill>
                <a:latin charset="0" panose="020f0502020204030204" pitchFamily="34" typeface="Calibri"/>
                <a:sym charset="0" panose="020f0502020204030204" pitchFamily="34" typeface="Calibri"/>
              </a:rPr>
              <a:t>40%</a:t>
            </a:r>
          </a:p>
        </p:txBody>
      </p:sp>
      <p:sp>
        <p:nvSpPr>
          <p:cNvPr id="33815" name="矩形 27"/>
          <p:cNvSpPr>
            <a:spLocks noChangeArrowheads="1"/>
          </p:cNvSpPr>
          <p:nvPr/>
        </p:nvSpPr>
        <p:spPr bwMode="auto">
          <a:xfrm>
            <a:off x="6794340" y="2193925"/>
            <a:ext cx="581342"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chemeClr val="bg1"/>
                </a:solidFill>
                <a:latin charset="0" panose="020f0502020204030204" pitchFamily="34" typeface="Calibri"/>
                <a:sym charset="0" panose="020f0502020204030204" pitchFamily="34" typeface="Calibri"/>
              </a:rPr>
              <a:t>55%</a:t>
            </a:r>
          </a:p>
        </p:txBody>
      </p:sp>
      <p:sp>
        <p:nvSpPr>
          <p:cNvPr id="33816" name="矩形 28"/>
          <p:cNvSpPr>
            <a:spLocks noChangeArrowheads="1"/>
          </p:cNvSpPr>
          <p:nvPr/>
        </p:nvSpPr>
        <p:spPr bwMode="auto">
          <a:xfrm>
            <a:off x="9838372" y="1485900"/>
            <a:ext cx="581342"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chemeClr val="bg1"/>
                </a:solidFill>
                <a:latin charset="0" panose="020f0502020204030204" pitchFamily="34" typeface="Calibri"/>
                <a:sym charset="0" panose="020f0502020204030204" pitchFamily="34" typeface="Calibri"/>
              </a:rPr>
              <a:t>15%</a:t>
            </a:r>
          </a:p>
        </p:txBody>
      </p:sp>
    </p:spTree>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386"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387"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16388" name="Group 4"/>
          <p:cNvGrpSpPr/>
          <p:nvPr/>
        </p:nvGrpSpPr>
        <p:grpSpPr>
          <a:xfrm>
            <a:off x="0" y="6734175"/>
            <a:ext cx="12192000" cy="138113"/>
            <a:chExt cx="12231884" cy="334101"/>
          </a:xfrm>
        </p:grpSpPr>
        <p:sp>
          <p:nvSpPr>
            <p:cNvPr id="16404"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5"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6"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7"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8"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16389" name="文本框 12"/>
          <p:cNvSpPr>
            <a:spLocks noChangeArrowheads="1"/>
          </p:cNvSpPr>
          <p:nvPr/>
        </p:nvSpPr>
        <p:spPr bwMode="auto">
          <a:xfrm>
            <a:off x="1997075" y="1987550"/>
            <a:ext cx="69723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i="1" lang="en-US" sz="4000">
                <a:solidFill>
                  <a:srgbClr val="26B7CC"/>
                </a:solidFill>
                <a:latin charset="0" panose="020f0502020204030204" pitchFamily="34" typeface="Calibri"/>
                <a:sym charset="0" panose="020f0502020204030204" pitchFamily="34" typeface="Calibri"/>
              </a:rPr>
              <a:t>01.</a:t>
            </a:r>
          </a:p>
        </p:txBody>
      </p:sp>
      <p:sp>
        <p:nvSpPr>
          <p:cNvPr id="16390" name="矩形 13"/>
          <p:cNvSpPr>
            <a:spLocks noChangeArrowheads="1"/>
          </p:cNvSpPr>
          <p:nvPr/>
        </p:nvSpPr>
        <p:spPr bwMode="auto">
          <a:xfrm rot="-361439">
            <a:off x="2968625" y="1857375"/>
            <a:ext cx="3819525" cy="476250"/>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i="1" lang="en-US" sz="2400">
                <a:solidFill>
                  <a:srgbClr val="FFFFFF"/>
                </a:solidFill>
                <a:latin charset="0" panose="020f0502020204030204" pitchFamily="34" typeface="Calibri"/>
                <a:sym charset="0" panose="020f0502020204030204" pitchFamily="34" typeface="Calibri"/>
              </a:rPr>
              <a:t>adipiscing elit</a:t>
            </a:r>
          </a:p>
        </p:txBody>
      </p:sp>
      <p:sp>
        <p:nvSpPr>
          <p:cNvPr id="16391" name="文本框 14"/>
          <p:cNvSpPr>
            <a:spLocks noChangeArrowheads="1"/>
          </p:cNvSpPr>
          <p:nvPr/>
        </p:nvSpPr>
        <p:spPr bwMode="auto">
          <a:xfrm>
            <a:off x="3665538" y="2478088"/>
            <a:ext cx="69723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i="1" lang="en-US" sz="4000">
                <a:solidFill>
                  <a:srgbClr val="ED4989"/>
                </a:solidFill>
                <a:latin charset="0" panose="020f0502020204030204" pitchFamily="34" typeface="Calibri"/>
                <a:sym charset="0" panose="020f0502020204030204" pitchFamily="34" typeface="Calibri"/>
              </a:rPr>
              <a:t>02.</a:t>
            </a:r>
          </a:p>
        </p:txBody>
      </p:sp>
      <p:sp>
        <p:nvSpPr>
          <p:cNvPr id="16392" name="文本框 15"/>
          <p:cNvSpPr>
            <a:spLocks noChangeArrowheads="1"/>
          </p:cNvSpPr>
          <p:nvPr/>
        </p:nvSpPr>
        <p:spPr bwMode="auto">
          <a:xfrm>
            <a:off x="3084513" y="3225800"/>
            <a:ext cx="69723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i="1" lang="en-US" sz="4000">
                <a:solidFill>
                  <a:srgbClr val="26B7CC"/>
                </a:solidFill>
                <a:latin charset="0" panose="020f0502020204030204" pitchFamily="34" typeface="Calibri"/>
                <a:sym charset="0" panose="020f0502020204030204" pitchFamily="34" typeface="Calibri"/>
              </a:rPr>
              <a:t>03.</a:t>
            </a:r>
          </a:p>
        </p:txBody>
      </p:sp>
      <p:sp>
        <p:nvSpPr>
          <p:cNvPr id="16393" name="文本框 16"/>
          <p:cNvSpPr>
            <a:spLocks noChangeArrowheads="1"/>
          </p:cNvSpPr>
          <p:nvPr/>
        </p:nvSpPr>
        <p:spPr bwMode="auto">
          <a:xfrm>
            <a:off x="4457700" y="3765550"/>
            <a:ext cx="69723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i="1" lang="en-US" sz="4000">
                <a:solidFill>
                  <a:srgbClr val="ED4989"/>
                </a:solidFill>
                <a:latin charset="0" panose="020f0502020204030204" pitchFamily="34" typeface="Calibri"/>
                <a:sym charset="0" panose="020f0502020204030204" pitchFamily="34" typeface="Calibri"/>
              </a:rPr>
              <a:t>04.</a:t>
            </a:r>
          </a:p>
        </p:txBody>
      </p:sp>
      <p:sp>
        <p:nvSpPr>
          <p:cNvPr id="16394" name="文本框 17"/>
          <p:cNvSpPr>
            <a:spLocks noChangeArrowheads="1"/>
          </p:cNvSpPr>
          <p:nvPr/>
        </p:nvSpPr>
        <p:spPr bwMode="auto">
          <a:xfrm>
            <a:off x="3098800" y="4603750"/>
            <a:ext cx="697230"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i="1" lang="en-US" sz="4000">
                <a:solidFill>
                  <a:srgbClr val="2E3740"/>
                </a:solidFill>
                <a:latin charset="0" panose="020f0502020204030204" pitchFamily="34" typeface="Calibri"/>
                <a:sym charset="0" panose="020f0502020204030204" pitchFamily="34" typeface="Calibri"/>
              </a:rPr>
              <a:t>05.</a:t>
            </a:r>
          </a:p>
        </p:txBody>
      </p:sp>
      <p:sp>
        <p:nvSpPr>
          <p:cNvPr id="16395" name="矩形 18"/>
          <p:cNvSpPr>
            <a:spLocks noChangeArrowheads="1"/>
          </p:cNvSpPr>
          <p:nvPr/>
        </p:nvSpPr>
        <p:spPr bwMode="auto">
          <a:xfrm rot="-361439">
            <a:off x="4668838" y="2327275"/>
            <a:ext cx="4214812" cy="476250"/>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i="1" lang="en-US" sz="2400">
                <a:solidFill>
                  <a:srgbClr val="FFFFFF"/>
                </a:solidFill>
                <a:latin charset="0" panose="020f0502020204030204" pitchFamily="34" typeface="Calibri"/>
                <a:sym charset="0" panose="020f0502020204030204" pitchFamily="34" typeface="Calibri"/>
              </a:rPr>
              <a:t>aliquam erat volutpat</a:t>
            </a:r>
          </a:p>
        </p:txBody>
      </p:sp>
      <p:sp>
        <p:nvSpPr>
          <p:cNvPr id="16396" name="矩形 19"/>
          <p:cNvSpPr>
            <a:spLocks noChangeArrowheads="1"/>
          </p:cNvSpPr>
          <p:nvPr/>
        </p:nvSpPr>
        <p:spPr bwMode="auto">
          <a:xfrm rot="-361439">
            <a:off x="4044950" y="2974975"/>
            <a:ext cx="6237288" cy="474663"/>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b="1" i="1" lang="zh-CN" sz="2400">
                <a:solidFill>
                  <a:srgbClr val="FFFFFF"/>
                </a:solidFill>
                <a:latin charset="-128" panose="020b0600070205080204" pitchFamily="34" typeface="MS PGothic"/>
                <a:ea charset="-128" panose="020b0600070205080204" pitchFamily="34" typeface="MS PGothic"/>
                <a:sym charset="-128" panose="020b0600070205080204" pitchFamily="34" typeface="MS PGothic"/>
              </a:rPr>
              <a:t>Lorem ipsum dolor sit amet</a:t>
            </a:r>
          </a:p>
        </p:txBody>
      </p:sp>
      <p:sp>
        <p:nvSpPr>
          <p:cNvPr id="16397" name="矩形 20"/>
          <p:cNvSpPr>
            <a:spLocks noChangeArrowheads="1"/>
          </p:cNvSpPr>
          <p:nvPr/>
        </p:nvSpPr>
        <p:spPr bwMode="auto">
          <a:xfrm rot="-361439">
            <a:off x="5438775" y="3609975"/>
            <a:ext cx="4383088" cy="476250"/>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b="1" i="1" lang="zh-CN" sz="2400">
                <a:solidFill>
                  <a:srgbClr val="FFFFFF"/>
                </a:solidFill>
                <a:latin charset="-128" panose="020b0600070205080204" pitchFamily="34" typeface="MS PGothic"/>
                <a:ea charset="-128" panose="020b0600070205080204" pitchFamily="34" typeface="MS PGothic"/>
                <a:sym charset="-128" panose="020b0600070205080204" pitchFamily="34" typeface="MS PGothic"/>
              </a:rPr>
              <a:t>Ut wisi enim ad minim</a:t>
            </a:r>
          </a:p>
        </p:txBody>
      </p:sp>
      <p:sp>
        <p:nvSpPr>
          <p:cNvPr id="16398" name="矩形 21"/>
          <p:cNvSpPr>
            <a:spLocks noChangeArrowheads="1"/>
          </p:cNvSpPr>
          <p:nvPr/>
        </p:nvSpPr>
        <p:spPr bwMode="auto">
          <a:xfrm rot="-361439">
            <a:off x="4051300" y="4457700"/>
            <a:ext cx="4214813" cy="476250"/>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i="1" lang="en-US" sz="2400">
                <a:solidFill>
                  <a:srgbClr val="FFFFFF"/>
                </a:solidFill>
                <a:latin charset="0" panose="020f0502020204030204" pitchFamily="34" typeface="Calibri"/>
                <a:sym charset="0" panose="020f0502020204030204" pitchFamily="34" typeface="Calibri"/>
              </a:rPr>
              <a:t>sed diam nonummy nibh</a:t>
            </a:r>
          </a:p>
        </p:txBody>
      </p:sp>
      <p:sp>
        <p:nvSpPr>
          <p:cNvPr id="16399" name="直角三角形 22"/>
          <p:cNvSpPr>
            <a:spLocks noChangeArrowheads="1"/>
          </p:cNvSpPr>
          <p:nvPr/>
        </p:nvSpPr>
        <p:spPr bwMode="auto">
          <a:xfrm flipH="1" flipV="1" rot="-370201">
            <a:off x="7945438" y="4703763"/>
            <a:ext cx="201612" cy="203200"/>
          </a:xfrm>
          <a:prstGeom prst="rtTriangle">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0" name="直角三角形 23"/>
          <p:cNvSpPr>
            <a:spLocks noChangeArrowheads="1"/>
          </p:cNvSpPr>
          <p:nvPr/>
        </p:nvSpPr>
        <p:spPr bwMode="auto">
          <a:xfrm flipH="1" flipV="1" rot="-370201">
            <a:off x="9529763" y="3832225"/>
            <a:ext cx="203200" cy="203200"/>
          </a:xfrm>
          <a:prstGeom prst="rtTriangle">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1" name="直角三角形 24"/>
          <p:cNvSpPr>
            <a:spLocks noChangeArrowheads="1"/>
          </p:cNvSpPr>
          <p:nvPr/>
        </p:nvSpPr>
        <p:spPr bwMode="auto">
          <a:xfrm flipH="1" flipV="1" rot="-370201">
            <a:off x="9934575" y="3076575"/>
            <a:ext cx="201613" cy="203200"/>
          </a:xfrm>
          <a:prstGeom prst="rtTriangle">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2" name="直角三角形 25"/>
          <p:cNvSpPr>
            <a:spLocks noChangeArrowheads="1"/>
          </p:cNvSpPr>
          <p:nvPr/>
        </p:nvSpPr>
        <p:spPr bwMode="auto">
          <a:xfrm flipH="1" flipV="1" rot="-370201">
            <a:off x="8547100" y="2552700"/>
            <a:ext cx="203200" cy="203200"/>
          </a:xfrm>
          <a:prstGeom prst="rtTriangle">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6403" name="直角三角形 26"/>
          <p:cNvSpPr>
            <a:spLocks noChangeArrowheads="1"/>
          </p:cNvSpPr>
          <p:nvPr/>
        </p:nvSpPr>
        <p:spPr bwMode="auto">
          <a:xfrm flipH="1" flipV="1" rot="-370201">
            <a:off x="6467475" y="2105025"/>
            <a:ext cx="201613" cy="201613"/>
          </a:xfrm>
          <a:prstGeom prst="rtTriangle">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Tree>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4818"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4819"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34820" name="Group 4"/>
          <p:cNvGrpSpPr/>
          <p:nvPr/>
        </p:nvGrpSpPr>
        <p:grpSpPr>
          <a:xfrm>
            <a:off x="0" y="6734175"/>
            <a:ext cx="12192000" cy="138113"/>
            <a:chExt cx="12231884" cy="334101"/>
          </a:xfrm>
        </p:grpSpPr>
        <p:sp>
          <p:nvSpPr>
            <p:cNvPr id="34838"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4839"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4840"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4841"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4842"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34821" name="任意多边形 3"/>
          <p:cNvSpPr>
            <a:spLocks noChangeArrowheads="1"/>
          </p:cNvSpPr>
          <p:nvPr/>
        </p:nvSpPr>
        <p:spPr bwMode="auto">
          <a:xfrm>
            <a:off x="4708525" y="3465513"/>
            <a:ext cx="2559050" cy="2559050"/>
          </a:xfrm>
          <a:custGeom>
            <a:gdLst>
              <a:gd fmla="*/ 0 w 1981801" name="T0"/>
              <a:gd fmla="*/ 1279526 h 1981801" name="T1"/>
              <a:gd fmla="*/ 1279526 w 1981801" name="T2"/>
              <a:gd fmla="*/ 0 h 1981801" name="T3"/>
              <a:gd fmla="*/ 2559051 w 1981801" name="T4"/>
              <a:gd fmla="*/ 1279526 h 1981801" name="T5"/>
              <a:gd fmla="*/ 1279526 w 1981801" name="T6"/>
              <a:gd fmla="*/ 2559051 h 1981801" name="T7"/>
              <a:gd fmla="*/ 0 w 1981801" name="T8"/>
              <a:gd fmla="*/ 1279526 h 1981801" name="T9"/>
              <a:gd fmla="*/ 0 60000 65536" name="T10"/>
              <a:gd fmla="*/ 0 60000 65536" name="T11"/>
              <a:gd fmla="*/ 0 60000 65536" name="T12"/>
              <a:gd fmla="*/ 0 60000 65536" name="T13"/>
              <a:gd fmla="*/ 0 60000 65536" name="T14"/>
              <a:gd fmla="*/ 0 w 1981801" name="T15"/>
              <a:gd fmla="*/ 0 h 1981801" name="T16"/>
              <a:gd fmla="*/ 1981801 w 1981801" name="T17"/>
              <a:gd fmla="*/ 1981801 h 1981801" name="T18"/>
            </a:gdLst>
            <a:cxnLst>
              <a:cxn ang="T10">
                <a:pos x="T0" y="T1"/>
              </a:cxn>
              <a:cxn ang="T11">
                <a:pos x="T2" y="T3"/>
              </a:cxn>
              <a:cxn ang="T12">
                <a:pos x="T4" y="T5"/>
              </a:cxn>
              <a:cxn ang="T13">
                <a:pos x="T6" y="T7"/>
              </a:cxn>
              <a:cxn ang="T14">
                <a:pos x="T8" y="T9"/>
              </a:cxn>
            </a:cxnLst>
            <a:rect b="T18" l="T15" r="T17" t="T16"/>
            <a:pathLst>
              <a:path h="1981799" w="1981799">
                <a:moveTo>
                  <a:pt x="0" y="990901"/>
                </a:moveTo>
                <a:cubicBezTo>
                  <a:pt x="0" y="443641"/>
                  <a:pt x="443641" y="0"/>
                  <a:pt x="990901" y="0"/>
                </a:cubicBezTo>
                <a:cubicBezTo>
                  <a:pt x="1538161" y="0"/>
                  <a:pt x="1981802" y="443641"/>
                  <a:pt x="1981802" y="990901"/>
                </a:cubicBezTo>
                <a:cubicBezTo>
                  <a:pt x="1981802" y="1538161"/>
                  <a:pt x="1538161" y="1981802"/>
                  <a:pt x="990901" y="1981802"/>
                </a:cubicBezTo>
                <a:cubicBezTo>
                  <a:pt x="443641" y="1981802"/>
                  <a:pt x="0" y="1538161"/>
                  <a:pt x="0" y="990901"/>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bIns="318803" lIns="318803" rIns="318803" tIns="318803"/>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4500">
              <a:solidFill>
                <a:srgbClr val="FFFFFF"/>
              </a:solidFill>
              <a:latin charset="-122" panose="02010600030101010101" pitchFamily="2" typeface="宋体"/>
              <a:sym charset="-122" panose="02010600030101010101" pitchFamily="2" typeface="宋体"/>
            </a:endParaRPr>
          </a:p>
        </p:txBody>
      </p:sp>
      <p:sp>
        <p:nvSpPr>
          <p:cNvPr id="34822" name="任意多边形 14"/>
          <p:cNvSpPr>
            <a:spLocks noChangeArrowheads="1"/>
          </p:cNvSpPr>
          <p:nvPr/>
        </p:nvSpPr>
        <p:spPr bwMode="auto">
          <a:xfrm>
            <a:off x="2525713" y="2033588"/>
            <a:ext cx="2124075" cy="1724025"/>
          </a:xfrm>
          <a:custGeom>
            <a:gdLst>
              <a:gd fmla="*/ 169926 w 2123573" name="T0"/>
              <a:gd fmla="*/ 0 h 1724401" name="T1"/>
              <a:gd fmla="*/ 1954149 w 2123573" name="T2"/>
              <a:gd fmla="*/ 0 h 1724401" name="T3"/>
              <a:gd fmla="*/ 2124075 w 2123573" name="T4"/>
              <a:gd fmla="*/ 143230 h 1724401" name="T5"/>
              <a:gd fmla="*/ 2124075 w 2123573" name="T6"/>
              <a:gd fmla="*/ 1289064 h 1724401" name="T7"/>
              <a:gd fmla="*/ 1954149 w 2123573" name="T8"/>
              <a:gd fmla="*/ 1432294 h 1724401" name="T9"/>
              <a:gd fmla="*/ 1888808 w 2123573" name="T10"/>
              <a:gd fmla="*/ 1432294 h 1724401" name="T11"/>
              <a:gd fmla="*/ 1888808 w 2123573" name="T12"/>
              <a:gd fmla="*/ 1724025 h 1724401" name="T13"/>
              <a:gd fmla="*/ 1646710 w 2123573" name="T14"/>
              <a:gd fmla="*/ 1432294 h 1724401" name="T15"/>
              <a:gd fmla="*/ 169926 w 2123573" name="T16"/>
              <a:gd fmla="*/ 1432294 h 1724401" name="T17"/>
              <a:gd fmla="*/ 0 w 2123573" name="T18"/>
              <a:gd fmla="*/ 1289064 h 1724401" name="T19"/>
              <a:gd fmla="*/ 0 w 2123573" name="T20"/>
              <a:gd fmla="*/ 143230 h 1724401" name="T21"/>
              <a:gd fmla="*/ 169926 w 2123573" name="T22"/>
              <a:gd fmla="*/ 0 h 1724401"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123573" name="T36"/>
              <a:gd fmla="*/ 0 h 1724401" name="T37"/>
              <a:gd fmla="*/ 2123573 w 2123573" name="T38"/>
              <a:gd fmla="*/ 1724401 h 1724401"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1724400" w="2123573">
                <a:moveTo>
                  <a:pt x="169886" y="0"/>
                </a:moveTo>
                <a:lnTo>
                  <a:pt x="1953687" y="0"/>
                </a:lnTo>
                <a:cubicBezTo>
                  <a:pt x="2047512" y="0"/>
                  <a:pt x="2123573" y="64141"/>
                  <a:pt x="2123573" y="143261"/>
                </a:cubicBezTo>
                <a:lnTo>
                  <a:pt x="2123573" y="1289345"/>
                </a:lnTo>
                <a:cubicBezTo>
                  <a:pt x="2123573" y="1368466"/>
                  <a:pt x="2047512" y="1432606"/>
                  <a:pt x="1953687" y="1432606"/>
                </a:cubicBezTo>
                <a:lnTo>
                  <a:pt x="1888361" y="1432606"/>
                </a:lnTo>
                <a:lnTo>
                  <a:pt x="1888361" y="1724401"/>
                </a:lnTo>
                <a:lnTo>
                  <a:pt x="1646320" y="1432606"/>
                </a:lnTo>
                <a:lnTo>
                  <a:pt x="169886" y="1432606"/>
                </a:lnTo>
                <a:cubicBezTo>
                  <a:pt x="76061" y="1432606"/>
                  <a:pt x="0" y="1368466"/>
                  <a:pt x="0" y="1289345"/>
                </a:cubicBezTo>
                <a:lnTo>
                  <a:pt x="0" y="143261"/>
                </a:lnTo>
                <a:cubicBezTo>
                  <a:pt x="0" y="64141"/>
                  <a:pt x="76061" y="0"/>
                  <a:pt x="169886" y="0"/>
                </a:cubicBez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bIns="145079" lIns="145079" rIns="145079" tIns="145079"/>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5300">
              <a:solidFill>
                <a:srgbClr val="FFFFFF"/>
              </a:solidFill>
              <a:latin charset="-122" panose="02010600030101010101" pitchFamily="2" typeface="宋体"/>
              <a:sym charset="-122" panose="02010600030101010101" pitchFamily="2" typeface="宋体"/>
            </a:endParaRPr>
          </a:p>
        </p:txBody>
      </p:sp>
      <p:sp>
        <p:nvSpPr>
          <p:cNvPr id="34823" name="任意多边形 15"/>
          <p:cNvSpPr>
            <a:spLocks noChangeArrowheads="1"/>
          </p:cNvSpPr>
          <p:nvPr/>
        </p:nvSpPr>
        <p:spPr bwMode="auto">
          <a:xfrm>
            <a:off x="4926013" y="979488"/>
            <a:ext cx="2124075" cy="1741487"/>
          </a:xfrm>
          <a:custGeom>
            <a:gdLst>
              <a:gd fmla="*/ 169926 w 2123573" name="T0"/>
              <a:gd fmla="*/ 0 h 1741585" name="T1"/>
              <a:gd fmla="*/ 1954149 w 2123573" name="T2"/>
              <a:gd fmla="*/ 0 h 1741585" name="T3"/>
              <a:gd fmla="*/ 2124075 w 2123573" name="T4"/>
              <a:gd fmla="*/ 143253 h 1741585" name="T5"/>
              <a:gd fmla="*/ 2124075 w 2123573" name="T6"/>
              <a:gd fmla="*/ 1289273 h 1741585" name="T7"/>
              <a:gd fmla="*/ 1954149 w 2123573" name="T8"/>
              <a:gd fmla="*/ 1432525 h 1741585" name="T9"/>
              <a:gd fmla="*/ 1883201 w 2123573" name="T10"/>
              <a:gd fmla="*/ 1432525 h 1741585" name="T11"/>
              <a:gd fmla="*/ 1883201 w 2123573" name="T12"/>
              <a:gd fmla="*/ 1741487 h 1741585" name="T13"/>
              <a:gd fmla="*/ 1626846 w 2123573" name="T14"/>
              <a:gd fmla="*/ 1432525 h 1741585" name="T15"/>
              <a:gd fmla="*/ 169926 w 2123573" name="T16"/>
              <a:gd fmla="*/ 1432525 h 1741585" name="T17"/>
              <a:gd fmla="*/ 0 w 2123573" name="T18"/>
              <a:gd fmla="*/ 1289273 h 1741585" name="T19"/>
              <a:gd fmla="*/ 0 w 2123573" name="T20"/>
              <a:gd fmla="*/ 143253 h 1741585" name="T21"/>
              <a:gd fmla="*/ 169926 w 2123573" name="T22"/>
              <a:gd fmla="*/ 0 h 1741585"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123573" name="T36"/>
              <a:gd fmla="*/ 0 h 1741585" name="T37"/>
              <a:gd fmla="*/ 2123573 w 2123573" name="T38"/>
              <a:gd fmla="*/ 1741585 h 1741585"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1741585" w="2123573">
                <a:moveTo>
                  <a:pt x="169886" y="0"/>
                </a:moveTo>
                <a:lnTo>
                  <a:pt x="1953687" y="0"/>
                </a:lnTo>
                <a:cubicBezTo>
                  <a:pt x="2047512" y="0"/>
                  <a:pt x="2123573" y="64141"/>
                  <a:pt x="2123573" y="143261"/>
                </a:cubicBezTo>
                <a:lnTo>
                  <a:pt x="2123573" y="1289345"/>
                </a:lnTo>
                <a:cubicBezTo>
                  <a:pt x="2123573" y="1368466"/>
                  <a:pt x="2047512" y="1432606"/>
                  <a:pt x="1953687" y="1432606"/>
                </a:cubicBezTo>
                <a:lnTo>
                  <a:pt x="1882755" y="1432606"/>
                </a:lnTo>
                <a:lnTo>
                  <a:pt x="1882755" y="1741585"/>
                </a:lnTo>
                <a:lnTo>
                  <a:pt x="1626461" y="1432606"/>
                </a:lnTo>
                <a:lnTo>
                  <a:pt x="169886" y="1432606"/>
                </a:lnTo>
                <a:cubicBezTo>
                  <a:pt x="76061" y="1432606"/>
                  <a:pt x="0" y="1368466"/>
                  <a:pt x="0" y="1289345"/>
                </a:cubicBezTo>
                <a:lnTo>
                  <a:pt x="0" y="143261"/>
                </a:lnTo>
                <a:cubicBezTo>
                  <a:pt x="0" y="64141"/>
                  <a:pt x="76061" y="0"/>
                  <a:pt x="169886" y="0"/>
                </a:cubicBez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bIns="145079" lIns="145079" rIns="145079" tIns="145079"/>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5300">
              <a:solidFill>
                <a:srgbClr val="FFFFFF"/>
              </a:solidFill>
              <a:latin charset="-122" panose="02010600030101010101" pitchFamily="2" typeface="宋体"/>
              <a:sym charset="-122" panose="02010600030101010101" pitchFamily="2" typeface="宋体"/>
            </a:endParaRPr>
          </a:p>
        </p:txBody>
      </p:sp>
      <p:sp>
        <p:nvSpPr>
          <p:cNvPr id="34824" name="任意多边形 17"/>
          <p:cNvSpPr>
            <a:spLocks noChangeArrowheads="1"/>
          </p:cNvSpPr>
          <p:nvPr/>
        </p:nvSpPr>
        <p:spPr bwMode="auto">
          <a:xfrm>
            <a:off x="7326313" y="2033588"/>
            <a:ext cx="2122487" cy="1724025"/>
          </a:xfrm>
          <a:custGeom>
            <a:gdLst>
              <a:gd fmla="*/ 169799 w 2123573" name="T0"/>
              <a:gd fmla="*/ 0 h 1724402" name="T1"/>
              <a:gd fmla="*/ 1952688 w 2123573" name="T2"/>
              <a:gd fmla="*/ 0 h 1724402" name="T3"/>
              <a:gd fmla="*/ 2122487 w 2123573" name="T4"/>
              <a:gd fmla="*/ 143230 h 1724402" name="T5"/>
              <a:gd fmla="*/ 2122487 w 2123573" name="T6"/>
              <a:gd fmla="*/ 1289063 h 1724402" name="T7"/>
              <a:gd fmla="*/ 1952688 w 2123573" name="T8"/>
              <a:gd fmla="*/ 1432293 h 1724402" name="T9"/>
              <a:gd fmla="*/ 459695 w 2123573" name="T10"/>
              <a:gd fmla="*/ 1432293 h 1724402" name="T11"/>
              <a:gd fmla="*/ 217777 w 2123573" name="T12"/>
              <a:gd fmla="*/ 1724025 h 1724402" name="T13"/>
              <a:gd fmla="*/ 217777 w 2123573" name="T14"/>
              <a:gd fmla="*/ 1432293 h 1724402" name="T15"/>
              <a:gd fmla="*/ 169799 w 2123573" name="T16"/>
              <a:gd fmla="*/ 1432293 h 1724402" name="T17"/>
              <a:gd fmla="*/ 0 w 2123573" name="T18"/>
              <a:gd fmla="*/ 1289063 h 1724402" name="T19"/>
              <a:gd fmla="*/ 0 w 2123573" name="T20"/>
              <a:gd fmla="*/ 143230 h 1724402" name="T21"/>
              <a:gd fmla="*/ 169799 w 2123573" name="T22"/>
              <a:gd fmla="*/ 0 h 1724402"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123573" name="T36"/>
              <a:gd fmla="*/ 0 h 1724402" name="T37"/>
              <a:gd fmla="*/ 2123573 w 2123573" name="T38"/>
              <a:gd fmla="*/ 1724402 h 1724402"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1724400" w="2123573">
                <a:moveTo>
                  <a:pt x="169886" y="0"/>
                </a:moveTo>
                <a:lnTo>
                  <a:pt x="1953687" y="0"/>
                </a:lnTo>
                <a:cubicBezTo>
                  <a:pt x="2047512" y="0"/>
                  <a:pt x="2123573" y="64141"/>
                  <a:pt x="2123573" y="143261"/>
                </a:cubicBezTo>
                <a:lnTo>
                  <a:pt x="2123573" y="1289345"/>
                </a:lnTo>
                <a:cubicBezTo>
                  <a:pt x="2123573" y="1368466"/>
                  <a:pt x="2047512" y="1432606"/>
                  <a:pt x="1953687" y="1432606"/>
                </a:cubicBezTo>
                <a:lnTo>
                  <a:pt x="459930" y="1432606"/>
                </a:lnTo>
                <a:lnTo>
                  <a:pt x="217888" y="1724402"/>
                </a:lnTo>
                <a:lnTo>
                  <a:pt x="217888" y="1432606"/>
                </a:lnTo>
                <a:lnTo>
                  <a:pt x="169886" y="1432606"/>
                </a:lnTo>
                <a:cubicBezTo>
                  <a:pt x="76061" y="1432606"/>
                  <a:pt x="0" y="1368466"/>
                  <a:pt x="0" y="1289345"/>
                </a:cubicBezTo>
                <a:lnTo>
                  <a:pt x="0" y="143261"/>
                </a:lnTo>
                <a:cubicBezTo>
                  <a:pt x="0" y="64141"/>
                  <a:pt x="76061" y="0"/>
                  <a:pt x="169886" y="0"/>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bIns="145079" lIns="145079" rIns="145079" tIns="145079"/>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5300">
              <a:solidFill>
                <a:srgbClr val="FFFFFF"/>
              </a:solidFill>
              <a:latin charset="-122" panose="02010600030101010101" pitchFamily="2" typeface="宋体"/>
              <a:sym charset="-122" panose="02010600030101010101" pitchFamily="2" typeface="宋体"/>
            </a:endParaRPr>
          </a:p>
        </p:txBody>
      </p:sp>
      <p:sp>
        <p:nvSpPr>
          <p:cNvPr id="34825" name="矩形 18"/>
          <p:cNvSpPr>
            <a:spLocks noChangeArrowheads="1"/>
          </p:cNvSpPr>
          <p:nvPr/>
        </p:nvSpPr>
        <p:spPr bwMode="auto">
          <a:xfrm>
            <a:off x="2489200" y="2117725"/>
            <a:ext cx="2192338" cy="1691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LOREM IPSUM  </a:t>
            </a:r>
          </a:p>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consectetuer adipiscing elit, sed diam nonummy nibh euismod tincidunt ut laoreet dolore</a:t>
            </a:r>
          </a:p>
        </p:txBody>
      </p:sp>
      <p:sp>
        <p:nvSpPr>
          <p:cNvPr id="34826" name="矩形 19"/>
          <p:cNvSpPr>
            <a:spLocks noChangeArrowheads="1"/>
          </p:cNvSpPr>
          <p:nvPr/>
        </p:nvSpPr>
        <p:spPr bwMode="auto">
          <a:xfrm>
            <a:off x="4876800" y="1069975"/>
            <a:ext cx="2190750" cy="1691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LOREM IPSUM  </a:t>
            </a:r>
          </a:p>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consectetuer adipiscing elit, sed diam nonummy nibh euismod tincidunt ut laoreet dolore</a:t>
            </a:r>
          </a:p>
        </p:txBody>
      </p:sp>
      <p:sp>
        <p:nvSpPr>
          <p:cNvPr id="34827" name="矩形 20"/>
          <p:cNvSpPr>
            <a:spLocks noChangeArrowheads="1"/>
          </p:cNvSpPr>
          <p:nvPr/>
        </p:nvSpPr>
        <p:spPr bwMode="auto">
          <a:xfrm>
            <a:off x="7281864" y="2117725"/>
            <a:ext cx="2192337" cy="1691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LOREM IPSUM  </a:t>
            </a:r>
          </a:p>
          <a:p>
            <a:pPr algn="ctr" eaLnBrk="1" hangingPunct="1">
              <a:lnSpc>
                <a:spcPct val="150000"/>
              </a:lnSpc>
            </a:pPr>
            <a:r>
              <a:rPr altLang="en-US" b="1" lang="zh-CN" sz="1400">
                <a:solidFill>
                  <a:schemeClr val="bg1"/>
                </a:solidFill>
                <a:latin charset="0" panose="020f0502020204030204" pitchFamily="34" typeface="Calibri"/>
                <a:sym charset="-122" panose="02010600030101010101" pitchFamily="2" typeface="宋体"/>
              </a:rPr>
              <a:t>consectetuer adipiscing elit, sed diam nonummy nibh euismod tincidunt ut laoreet dolore</a:t>
            </a:r>
          </a:p>
        </p:txBody>
      </p:sp>
      <p:sp>
        <p:nvSpPr>
          <p:cNvPr id="34828" name="矩形 21"/>
          <p:cNvSpPr>
            <a:spLocks noChangeArrowheads="1"/>
          </p:cNvSpPr>
          <p:nvPr/>
        </p:nvSpPr>
        <p:spPr bwMode="auto">
          <a:xfrm>
            <a:off x="4968875" y="4645025"/>
            <a:ext cx="197725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sz="2000">
                <a:solidFill>
                  <a:schemeClr val="bg1"/>
                </a:solidFill>
                <a:latin charset="0" panose="020f0502020204030204" pitchFamily="34" typeface="Calibri"/>
                <a:sym charset="-122" panose="02010600030101010101" pitchFamily="2" typeface="宋体"/>
              </a:rPr>
              <a:t>DOLOR SIT AMET</a:t>
            </a:r>
          </a:p>
        </p:txBody>
      </p:sp>
      <p:sp>
        <p:nvSpPr>
          <p:cNvPr id="34829" name="Freeform 438"/>
          <p:cNvSpPr>
            <a:spLocks noChangeArrowheads="1" noEditPoints="1"/>
          </p:cNvSpPr>
          <p:nvPr/>
        </p:nvSpPr>
        <p:spPr bwMode="auto">
          <a:xfrm>
            <a:off x="5688013" y="3781425"/>
            <a:ext cx="635000" cy="739775"/>
          </a:xfrm>
          <a:custGeom>
            <a:gdLst>
              <a:gd fmla="*/ 608698 w 169" name="T0"/>
              <a:gd fmla="*/ 214047 h 197" name="T1"/>
              <a:gd fmla="*/ 432101 w 169" name="T2"/>
              <a:gd fmla="*/ 214047 h 197" name="T3"/>
              <a:gd fmla="*/ 507249 w 169" name="T4"/>
              <a:gd fmla="*/ 123922 h 197" name="T5"/>
              <a:gd fmla="*/ 477189 w 169" name="T6"/>
              <a:gd fmla="*/ 60083 h 197" name="T7"/>
              <a:gd fmla="*/ 424586 w 169" name="T8"/>
              <a:gd fmla="*/ 41307 h 197" name="T9"/>
              <a:gd fmla="*/ 326893 w 169" name="T10"/>
              <a:gd fmla="*/ 157719 h 197" name="T11"/>
              <a:gd fmla="*/ 206657 w 169" name="T12"/>
              <a:gd fmla="*/ 0 h 197" name="T13"/>
              <a:gd fmla="*/ 154053 w 169" name="T14"/>
              <a:gd fmla="*/ 22531 h 197" name="T15"/>
              <a:gd fmla="*/ 116479 w 169" name="T16"/>
              <a:gd fmla="*/ 101390 h 197" name="T17"/>
              <a:gd fmla="*/ 221686 w 169" name="T18"/>
              <a:gd fmla="*/ 214047 h 197" name="T19"/>
              <a:gd fmla="*/ 26302 w 169" name="T20"/>
              <a:gd fmla="*/ 214047 h 197" name="T21"/>
              <a:gd fmla="*/ 0 w 169" name="T22"/>
              <a:gd fmla="*/ 240333 h 197" name="T23"/>
              <a:gd fmla="*/ 0 w 169" name="T24"/>
              <a:gd fmla="*/ 379276 h 197" name="T25"/>
              <a:gd fmla="*/ 26302 w 169" name="T26"/>
              <a:gd fmla="*/ 405562 h 197" name="T27"/>
              <a:gd fmla="*/ 33817 w 169" name="T28"/>
              <a:gd fmla="*/ 405562 h 197" name="T29"/>
              <a:gd fmla="*/ 33817 w 169" name="T30"/>
              <a:gd fmla="*/ 713489 h 197" name="T31"/>
              <a:gd fmla="*/ 60118 w 169" name="T32"/>
              <a:gd fmla="*/ 739775 h 197" name="T33"/>
              <a:gd fmla="*/ 574882 w 169" name="T34"/>
              <a:gd fmla="*/ 739775 h 197" name="T35"/>
              <a:gd fmla="*/ 601183 w 169" name="T36"/>
              <a:gd fmla="*/ 713489 h 197" name="T37"/>
              <a:gd fmla="*/ 601183 w 169" name="T38"/>
              <a:gd fmla="*/ 405562 h 197" name="T39"/>
              <a:gd fmla="*/ 608698 w 169" name="T40"/>
              <a:gd fmla="*/ 405562 h 197" name="T41"/>
              <a:gd fmla="*/ 635000 w 169" name="T42"/>
              <a:gd fmla="*/ 379276 h 197" name="T43"/>
              <a:gd fmla="*/ 635000 w 169" name="T44"/>
              <a:gd fmla="*/ 240333 h 197" name="T45"/>
              <a:gd fmla="*/ 608698 w 169" name="T46"/>
              <a:gd fmla="*/ 214047 h 197" name="T47"/>
              <a:gd fmla="*/ 582396 w 169" name="T48"/>
              <a:gd fmla="*/ 352989 h 197" name="T49"/>
              <a:gd fmla="*/ 368225 w 169" name="T50"/>
              <a:gd fmla="*/ 352989 h 197" name="T51"/>
              <a:gd fmla="*/ 368225 w 169" name="T52"/>
              <a:gd fmla="*/ 266619 h 197" name="T53"/>
              <a:gd fmla="*/ 582396 w 169" name="T54"/>
              <a:gd fmla="*/ 266619 h 197" name="T55"/>
              <a:gd fmla="*/ 582396 w 169" name="T56"/>
              <a:gd fmla="*/ 352989 h 197" name="T57"/>
              <a:gd fmla="*/ 424586 w 169" name="T58"/>
              <a:gd fmla="*/ 93880 h 197" name="T59"/>
              <a:gd fmla="*/ 443373 w 169" name="T60"/>
              <a:gd fmla="*/ 101390 h 197" name="T61"/>
              <a:gd fmla="*/ 454645 w 169" name="T62"/>
              <a:gd fmla="*/ 116411 h 197" name="T63"/>
              <a:gd fmla="*/ 371982 w 169" name="T64"/>
              <a:gd fmla="*/ 191515 h 197" name="T65"/>
              <a:gd fmla="*/ 424586 w 169" name="T66"/>
              <a:gd fmla="*/ 93880 h 197" name="T67"/>
              <a:gd fmla="*/ 169083 w 169" name="T68"/>
              <a:gd fmla="*/ 93880 h 197" name="T69"/>
              <a:gd fmla="*/ 187870 w 169" name="T70"/>
              <a:gd fmla="*/ 60083 h 197" name="T71"/>
              <a:gd fmla="*/ 206657 w 169" name="T72"/>
              <a:gd fmla="*/ 52573 h 197" name="T73"/>
              <a:gd fmla="*/ 281805 w 169" name="T74"/>
              <a:gd fmla="*/ 187760 h 197" name="T75"/>
              <a:gd fmla="*/ 169083 w 169" name="T76"/>
              <a:gd fmla="*/ 93880 h 197" name="T77"/>
              <a:gd fmla="*/ 270533 w 169" name="T78"/>
              <a:gd fmla="*/ 266619 h 197" name="T79"/>
              <a:gd fmla="*/ 270533 w 169" name="T80"/>
              <a:gd fmla="*/ 352989 h 197" name="T81"/>
              <a:gd fmla="*/ 52604 w 169" name="T82"/>
              <a:gd fmla="*/ 352989 h 197" name="T83"/>
              <a:gd fmla="*/ 52604 w 169" name="T84"/>
              <a:gd fmla="*/ 266619 h 197" name="T85"/>
              <a:gd fmla="*/ 270533 w 169" name="T86"/>
              <a:gd fmla="*/ 266619 h 197" name="T87"/>
              <a:gd fmla="*/ 86420 w 169" name="T88"/>
              <a:gd fmla="*/ 383031 h 197" name="T89"/>
              <a:gd fmla="*/ 270533 w 169" name="T90"/>
              <a:gd fmla="*/ 383031 h 197" name="T91"/>
              <a:gd fmla="*/ 270533 w 169" name="T92"/>
              <a:gd fmla="*/ 687202 h 197" name="T93"/>
              <a:gd fmla="*/ 86420 w 169" name="T94"/>
              <a:gd fmla="*/ 687202 h 197" name="T95"/>
              <a:gd fmla="*/ 86420 w 169" name="T96"/>
              <a:gd fmla="*/ 383031 h 197" name="T97"/>
              <a:gd fmla="*/ 368225 w 169" name="T98"/>
              <a:gd fmla="*/ 687202 h 197" name="T99"/>
              <a:gd fmla="*/ 368225 w 169" name="T100"/>
              <a:gd fmla="*/ 383031 h 197" name="T101"/>
              <a:gd fmla="*/ 548580 w 169" name="T102"/>
              <a:gd fmla="*/ 383031 h 197" name="T103"/>
              <a:gd fmla="*/ 548580 w 169" name="T104"/>
              <a:gd fmla="*/ 687202 h 197" name="T105"/>
              <a:gd fmla="*/ 368225 w 169" name="T106"/>
              <a:gd fmla="*/ 687202 h 197"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69" name="T162"/>
              <a:gd fmla="*/ 0 h 197" name="T163"/>
              <a:gd fmla="*/ 169 w 169" name="T164"/>
              <a:gd fmla="*/ 197 h 197"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97" w="169">
                <a:moveTo>
                  <a:pt x="162" y="57"/>
                </a:moveTo>
                <a:cubicBezTo>
                  <a:pt x="115" y="57"/>
                  <a:pt x="115" y="57"/>
                  <a:pt x="115" y="57"/>
                </a:cubicBezTo>
                <a:cubicBezTo>
                  <a:pt x="125" y="51"/>
                  <a:pt x="134" y="42"/>
                  <a:pt x="135" y="33"/>
                </a:cubicBezTo>
                <a:cubicBezTo>
                  <a:pt x="135" y="29"/>
                  <a:pt x="134" y="22"/>
                  <a:pt x="127" y="16"/>
                </a:cubicBezTo>
                <a:cubicBezTo>
                  <a:pt x="122" y="13"/>
                  <a:pt x="118" y="11"/>
                  <a:pt x="113" y="11"/>
                </a:cubicBezTo>
                <a:cubicBezTo>
                  <a:pt x="99" y="11"/>
                  <a:pt x="92" y="27"/>
                  <a:pt x="87" y="42"/>
                </a:cubicBezTo>
                <a:cubicBezTo>
                  <a:pt x="82" y="23"/>
                  <a:pt x="72" y="0"/>
                  <a:pt x="55" y="0"/>
                </a:cubicBezTo>
                <a:cubicBezTo>
                  <a:pt x="51" y="0"/>
                  <a:pt x="46" y="2"/>
                  <a:pt x="41" y="6"/>
                </a:cubicBezTo>
                <a:cubicBezTo>
                  <a:pt x="31" y="14"/>
                  <a:pt x="31" y="22"/>
                  <a:pt x="31" y="27"/>
                </a:cubicBezTo>
                <a:cubicBezTo>
                  <a:pt x="33" y="39"/>
                  <a:pt x="46" y="50"/>
                  <a:pt x="59" y="57"/>
                </a:cubicBezTo>
                <a:cubicBezTo>
                  <a:pt x="7" y="57"/>
                  <a:pt x="7" y="57"/>
                  <a:pt x="7" y="57"/>
                </a:cubicBezTo>
                <a:cubicBezTo>
                  <a:pt x="3" y="57"/>
                  <a:pt x="0" y="60"/>
                  <a:pt x="0" y="64"/>
                </a:cubicBezTo>
                <a:cubicBezTo>
                  <a:pt x="0" y="101"/>
                  <a:pt x="0" y="101"/>
                  <a:pt x="0" y="101"/>
                </a:cubicBezTo>
                <a:cubicBezTo>
                  <a:pt x="0" y="105"/>
                  <a:pt x="3" y="108"/>
                  <a:pt x="7" y="108"/>
                </a:cubicBezTo>
                <a:cubicBezTo>
                  <a:pt x="9" y="108"/>
                  <a:pt x="9" y="108"/>
                  <a:pt x="9" y="108"/>
                </a:cubicBezTo>
                <a:cubicBezTo>
                  <a:pt x="9" y="190"/>
                  <a:pt x="9" y="190"/>
                  <a:pt x="9" y="190"/>
                </a:cubicBezTo>
                <a:cubicBezTo>
                  <a:pt x="9" y="194"/>
                  <a:pt x="12" y="197"/>
                  <a:pt x="16" y="197"/>
                </a:cubicBezTo>
                <a:cubicBezTo>
                  <a:pt x="153" y="197"/>
                  <a:pt x="153" y="197"/>
                  <a:pt x="153" y="197"/>
                </a:cubicBezTo>
                <a:cubicBezTo>
                  <a:pt x="157" y="197"/>
                  <a:pt x="160" y="194"/>
                  <a:pt x="160" y="190"/>
                </a:cubicBezTo>
                <a:cubicBezTo>
                  <a:pt x="160" y="108"/>
                  <a:pt x="160" y="108"/>
                  <a:pt x="160" y="108"/>
                </a:cubicBezTo>
                <a:cubicBezTo>
                  <a:pt x="162" y="108"/>
                  <a:pt x="162" y="108"/>
                  <a:pt x="162" y="108"/>
                </a:cubicBezTo>
                <a:cubicBezTo>
                  <a:pt x="166" y="108"/>
                  <a:pt x="169" y="105"/>
                  <a:pt x="169" y="101"/>
                </a:cubicBezTo>
                <a:cubicBezTo>
                  <a:pt x="169" y="64"/>
                  <a:pt x="169" y="64"/>
                  <a:pt x="169" y="64"/>
                </a:cubicBezTo>
                <a:cubicBezTo>
                  <a:pt x="169" y="60"/>
                  <a:pt x="166" y="57"/>
                  <a:pt x="162" y="57"/>
                </a:cubicBezTo>
                <a:close/>
                <a:moveTo>
                  <a:pt x="155" y="94"/>
                </a:moveTo>
                <a:cubicBezTo>
                  <a:pt x="98" y="94"/>
                  <a:pt x="98" y="94"/>
                  <a:pt x="98" y="94"/>
                </a:cubicBezTo>
                <a:cubicBezTo>
                  <a:pt x="98" y="71"/>
                  <a:pt x="98" y="71"/>
                  <a:pt x="98" y="71"/>
                </a:cubicBezTo>
                <a:cubicBezTo>
                  <a:pt x="155" y="71"/>
                  <a:pt x="155" y="71"/>
                  <a:pt x="155" y="71"/>
                </a:cubicBezTo>
                <a:lnTo>
                  <a:pt x="155" y="94"/>
                </a:lnTo>
                <a:close/>
                <a:moveTo>
                  <a:pt x="113" y="25"/>
                </a:moveTo>
                <a:cubicBezTo>
                  <a:pt x="115" y="25"/>
                  <a:pt x="116" y="26"/>
                  <a:pt x="118" y="27"/>
                </a:cubicBezTo>
                <a:cubicBezTo>
                  <a:pt x="121" y="29"/>
                  <a:pt x="121" y="31"/>
                  <a:pt x="121" y="31"/>
                </a:cubicBezTo>
                <a:cubicBezTo>
                  <a:pt x="121" y="36"/>
                  <a:pt x="111" y="44"/>
                  <a:pt x="99" y="51"/>
                </a:cubicBezTo>
                <a:cubicBezTo>
                  <a:pt x="102" y="37"/>
                  <a:pt x="108" y="25"/>
                  <a:pt x="113" y="25"/>
                </a:cubicBezTo>
                <a:close/>
                <a:moveTo>
                  <a:pt x="45" y="25"/>
                </a:moveTo>
                <a:cubicBezTo>
                  <a:pt x="45" y="24"/>
                  <a:pt x="44" y="21"/>
                  <a:pt x="50" y="16"/>
                </a:cubicBezTo>
                <a:cubicBezTo>
                  <a:pt x="51" y="15"/>
                  <a:pt x="53" y="14"/>
                  <a:pt x="55" y="14"/>
                </a:cubicBezTo>
                <a:cubicBezTo>
                  <a:pt x="63" y="14"/>
                  <a:pt x="71" y="32"/>
                  <a:pt x="75" y="50"/>
                </a:cubicBezTo>
                <a:cubicBezTo>
                  <a:pt x="61" y="43"/>
                  <a:pt x="46" y="33"/>
                  <a:pt x="45" y="25"/>
                </a:cubicBezTo>
                <a:close/>
                <a:moveTo>
                  <a:pt x="72" y="71"/>
                </a:moveTo>
                <a:cubicBezTo>
                  <a:pt x="72" y="94"/>
                  <a:pt x="72" y="94"/>
                  <a:pt x="72" y="94"/>
                </a:cubicBezTo>
                <a:cubicBezTo>
                  <a:pt x="14" y="94"/>
                  <a:pt x="14" y="94"/>
                  <a:pt x="14" y="94"/>
                </a:cubicBezTo>
                <a:cubicBezTo>
                  <a:pt x="14" y="71"/>
                  <a:pt x="14" y="71"/>
                  <a:pt x="14" y="71"/>
                </a:cubicBezTo>
                <a:lnTo>
                  <a:pt x="72" y="71"/>
                </a:lnTo>
                <a:close/>
                <a:moveTo>
                  <a:pt x="23" y="102"/>
                </a:moveTo>
                <a:cubicBezTo>
                  <a:pt x="72" y="102"/>
                  <a:pt x="72" y="102"/>
                  <a:pt x="72" y="102"/>
                </a:cubicBezTo>
                <a:cubicBezTo>
                  <a:pt x="72" y="183"/>
                  <a:pt x="72" y="183"/>
                  <a:pt x="72" y="183"/>
                </a:cubicBezTo>
                <a:cubicBezTo>
                  <a:pt x="23" y="183"/>
                  <a:pt x="23" y="183"/>
                  <a:pt x="23" y="183"/>
                </a:cubicBezTo>
                <a:lnTo>
                  <a:pt x="23" y="102"/>
                </a:lnTo>
                <a:close/>
                <a:moveTo>
                  <a:pt x="98" y="183"/>
                </a:moveTo>
                <a:cubicBezTo>
                  <a:pt x="98" y="102"/>
                  <a:pt x="98" y="102"/>
                  <a:pt x="98" y="102"/>
                </a:cubicBezTo>
                <a:cubicBezTo>
                  <a:pt x="146" y="102"/>
                  <a:pt x="146" y="102"/>
                  <a:pt x="146" y="102"/>
                </a:cubicBezTo>
                <a:cubicBezTo>
                  <a:pt x="146" y="183"/>
                  <a:pt x="146" y="183"/>
                  <a:pt x="146" y="183"/>
                </a:cubicBezTo>
                <a:lnTo>
                  <a:pt x="98" y="183"/>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4830" name="直接连接符 24"/>
          <p:cNvSpPr>
            <a:spLocks noChangeShapeType="1"/>
          </p:cNvSpPr>
          <p:nvPr/>
        </p:nvSpPr>
        <p:spPr bwMode="auto">
          <a:xfrm flipH="1">
            <a:off x="8070850" y="4113213"/>
            <a:ext cx="0" cy="1538287"/>
          </a:xfrm>
          <a:prstGeom prst="line">
            <a:avLst/>
          </a:prstGeom>
          <a:noFill/>
          <a:ln w="50800">
            <a:solidFill>
              <a:srgbClr val="26B7CC"/>
            </a:solidFill>
            <a:bevel/>
          </a:ln>
          <a:extLst>
            <a:ext uri="{909E8E84-426E-40DD-AFC4-6F175D3DCCD1}">
              <a14:hiddenFill>
                <a:noFill/>
              </a14:hiddenFill>
            </a:ext>
          </a:extLst>
        </p:spPr>
        <p:txBody>
          <a:bodyPr/>
          <a:lstStyle/>
          <a:p>
            <a:endParaRPr altLang="en-US" lang="zh-CN"/>
          </a:p>
        </p:txBody>
      </p:sp>
      <p:sp>
        <p:nvSpPr>
          <p:cNvPr id="34831" name="任意多边形 25"/>
          <p:cNvSpPr>
            <a:spLocks noChangeArrowheads="1"/>
          </p:cNvSpPr>
          <p:nvPr/>
        </p:nvSpPr>
        <p:spPr bwMode="auto">
          <a:xfrm flipH="1">
            <a:off x="8783638" y="4146550"/>
            <a:ext cx="1997075" cy="582613"/>
          </a:xfrm>
          <a:custGeom>
            <a:gdLst>
              <a:gd fmla="*/ 0 w 1997528" name="T0"/>
              <a:gd fmla="*/ 0 h 582125" name="T1"/>
              <a:gd fmla="*/ 1997075 w 1997528" name="T2"/>
              <a:gd fmla="*/ 0 h 582125" name="T3"/>
              <a:gd fmla="*/ 1997075 w 1997528" name="T4"/>
              <a:gd fmla="*/ 379481 h 582125" name="T5"/>
              <a:gd fmla="*/ 1895496 w 1997528" name="T6"/>
              <a:gd fmla="*/ 379481 h 582125" name="T7"/>
              <a:gd fmla="*/ 1895496 w 1997528" name="T8"/>
              <a:gd fmla="*/ 582613 h 582125" name="T9"/>
              <a:gd fmla="*/ 1692580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95926" y="379163"/>
                </a:lnTo>
                <a:lnTo>
                  <a:pt x="1895926" y="582125"/>
                </a:lnTo>
                <a:lnTo>
                  <a:pt x="1692964" y="379163"/>
                </a:lnTo>
                <a:lnTo>
                  <a:pt x="0" y="379163"/>
                </a:lnTo>
                <a:close/>
              </a:path>
            </a:pathLst>
          </a:custGeom>
          <a:noFill/>
          <a:ln w="25400">
            <a:solidFill>
              <a:srgbClr val="26B7CC"/>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4832" name="矩形 26"/>
          <p:cNvSpPr>
            <a:spLocks noChangeArrowheads="1"/>
          </p:cNvSpPr>
          <p:nvPr/>
        </p:nvSpPr>
        <p:spPr bwMode="auto">
          <a:xfrm>
            <a:off x="8439149" y="4841875"/>
            <a:ext cx="2471738"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4833" name="矩形 27"/>
          <p:cNvSpPr>
            <a:spLocks noChangeArrowheads="1"/>
          </p:cNvSpPr>
          <p:nvPr/>
        </p:nvSpPr>
        <p:spPr bwMode="auto">
          <a:xfrm>
            <a:off x="8996624" y="4151313"/>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6B7CC"/>
                </a:solidFill>
                <a:latin charset="0" panose="020f0502020204030204" pitchFamily="34" typeface="Calibri"/>
                <a:sym charset="0" panose="020f0502020204030204" pitchFamily="34" typeface="Calibri"/>
              </a:rPr>
              <a:t>LOREM IPSUM </a:t>
            </a:r>
          </a:p>
        </p:txBody>
      </p:sp>
      <p:sp>
        <p:nvSpPr>
          <p:cNvPr id="34834" name="直接连接符 28"/>
          <p:cNvSpPr>
            <a:spLocks noChangeShapeType="1"/>
          </p:cNvSpPr>
          <p:nvPr/>
        </p:nvSpPr>
        <p:spPr bwMode="auto">
          <a:xfrm>
            <a:off x="3917950" y="4113213"/>
            <a:ext cx="1588" cy="1538287"/>
          </a:xfrm>
          <a:prstGeom prst="line">
            <a:avLst/>
          </a:prstGeom>
          <a:noFill/>
          <a:ln w="50800">
            <a:solidFill>
              <a:srgbClr val="2E3740"/>
            </a:solidFill>
            <a:bevel/>
          </a:ln>
          <a:extLst>
            <a:ext uri="{909E8E84-426E-40DD-AFC4-6F175D3DCCD1}">
              <a14:hiddenFill>
                <a:noFill/>
              </a14:hiddenFill>
            </a:ext>
          </a:extLst>
        </p:spPr>
        <p:txBody>
          <a:bodyPr/>
          <a:lstStyle/>
          <a:p>
            <a:endParaRPr altLang="en-US" lang="zh-CN"/>
          </a:p>
        </p:txBody>
      </p:sp>
      <p:sp>
        <p:nvSpPr>
          <p:cNvPr id="34835" name="任意多边形 29"/>
          <p:cNvSpPr>
            <a:spLocks noChangeArrowheads="1"/>
          </p:cNvSpPr>
          <p:nvPr/>
        </p:nvSpPr>
        <p:spPr bwMode="auto">
          <a:xfrm>
            <a:off x="1193800" y="4146550"/>
            <a:ext cx="1997075" cy="582613"/>
          </a:xfrm>
          <a:custGeom>
            <a:gdLst>
              <a:gd fmla="*/ 0 w 1997528" name="T0"/>
              <a:gd fmla="*/ 0 h 582125" name="T1"/>
              <a:gd fmla="*/ 1997075 w 1997528" name="T2"/>
              <a:gd fmla="*/ 0 h 582125" name="T3"/>
              <a:gd fmla="*/ 1997075 w 1997528" name="T4"/>
              <a:gd fmla="*/ 379481 h 582125" name="T5"/>
              <a:gd fmla="*/ 1895496 w 1997528" name="T6"/>
              <a:gd fmla="*/ 379481 h 582125" name="T7"/>
              <a:gd fmla="*/ 1895496 w 1997528" name="T8"/>
              <a:gd fmla="*/ 582613 h 582125" name="T9"/>
              <a:gd fmla="*/ 1692580 w 1997528" name="T10"/>
              <a:gd fmla="*/ 379481 h 582125" name="T11"/>
              <a:gd fmla="*/ 0 w 1997528" name="T12"/>
              <a:gd fmla="*/ 379481 h 582125" name="T13"/>
              <a:gd fmla="*/ 0 60000 65536" name="T14"/>
              <a:gd fmla="*/ 0 60000 65536" name="T15"/>
              <a:gd fmla="*/ 0 60000 65536" name="T16"/>
              <a:gd fmla="*/ 0 60000 65536" name="T17"/>
              <a:gd fmla="*/ 0 60000 65536" name="T18"/>
              <a:gd fmla="*/ 0 60000 65536" name="T19"/>
              <a:gd fmla="*/ 0 60000 65536" name="T20"/>
              <a:gd fmla="*/ 0 w 1997528" name="T21"/>
              <a:gd fmla="*/ 0 h 582125" name="T22"/>
              <a:gd fmla="*/ 1997528 w 1997528" name="T23"/>
              <a:gd fmla="*/ 582125 h 58212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82125" w="1997528">
                <a:moveTo>
                  <a:pt x="0" y="0"/>
                </a:moveTo>
                <a:lnTo>
                  <a:pt x="1997528" y="0"/>
                </a:lnTo>
                <a:lnTo>
                  <a:pt x="1997528" y="379163"/>
                </a:lnTo>
                <a:lnTo>
                  <a:pt x="1895926" y="379163"/>
                </a:lnTo>
                <a:lnTo>
                  <a:pt x="1895926" y="582125"/>
                </a:lnTo>
                <a:lnTo>
                  <a:pt x="1692964" y="379163"/>
                </a:lnTo>
                <a:lnTo>
                  <a:pt x="0" y="379163"/>
                </a:lnTo>
                <a:close/>
              </a:path>
            </a:pathLst>
          </a:custGeom>
          <a:noFill/>
          <a:ln w="25400">
            <a:solidFill>
              <a:srgbClr val="2E3740"/>
            </a:solidFill>
            <a:bevel/>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b="1" lang="zh-CN">
              <a:solidFill>
                <a:srgbClr val="26B7CC"/>
              </a:solidFill>
              <a:latin charset="-122" panose="02010600030101010101" pitchFamily="2" typeface="宋体"/>
              <a:sym charset="-122" panose="02010600030101010101" pitchFamily="2" typeface="宋体"/>
            </a:endParaRPr>
          </a:p>
        </p:txBody>
      </p:sp>
      <p:sp>
        <p:nvSpPr>
          <p:cNvPr id="34836" name="矩形 30"/>
          <p:cNvSpPr>
            <a:spLocks noChangeArrowheads="1"/>
          </p:cNvSpPr>
          <p:nvPr/>
        </p:nvSpPr>
        <p:spPr bwMode="auto">
          <a:xfrm>
            <a:off x="849313" y="4841875"/>
            <a:ext cx="2471737"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en-US" lang="zh-CN" sz="1200">
                <a:solidFill>
                  <a:srgbClr val="2E3740"/>
                </a:solidFill>
                <a:latin charset="0" panose="020f0502020204030204" pitchFamily="34" typeface="Calibri"/>
                <a:sym charset="-122" panose="02010600030101010101" pitchFamily="2" typeface="宋体"/>
              </a:rPr>
              <a:t>Lorem ipsum dolor sit amet, consectetuer adipiscing elit, sed diam nonummy nibh euismod tincidunt ut laoreet</a:t>
            </a:r>
          </a:p>
        </p:txBody>
      </p:sp>
      <p:sp>
        <p:nvSpPr>
          <p:cNvPr id="34837" name="矩形 31"/>
          <p:cNvSpPr>
            <a:spLocks noChangeArrowheads="1"/>
          </p:cNvSpPr>
          <p:nvPr/>
        </p:nvSpPr>
        <p:spPr bwMode="auto">
          <a:xfrm>
            <a:off x="1406788" y="4151313"/>
            <a:ext cx="16139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b="1" lang="en-US">
                <a:solidFill>
                  <a:srgbClr val="2E3740"/>
                </a:solidFill>
                <a:latin charset="0" panose="020f0502020204030204" pitchFamily="34" typeface="Calibri"/>
                <a:sym charset="0" panose="020f0502020204030204" pitchFamily="34" typeface="Calibri"/>
              </a:rPr>
              <a:t>LOREM IPSUM </a:t>
            </a:r>
          </a:p>
        </p:txBody>
      </p:sp>
    </p:spTree>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5842" name="Group 2"/>
          <p:cNvGrpSpPr/>
          <p:nvPr/>
        </p:nvGrpSpPr>
        <p:grpSpPr>
          <a:xfrm>
            <a:off x="0" y="6734175"/>
            <a:ext cx="12192000" cy="138113"/>
            <a:chExt cx="12231884" cy="334101"/>
          </a:xfrm>
        </p:grpSpPr>
        <p:sp>
          <p:nvSpPr>
            <p:cNvPr id="35850" name="矩形 6"/>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5851" name="矩形 7"/>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5852" name="矩形 8"/>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5853" name="矩形 9"/>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5854" name="矩形 10"/>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35843" name="任意多边形 3"/>
          <p:cNvSpPr>
            <a:spLocks noChangeArrowheads="1"/>
          </p:cNvSpPr>
          <p:nvPr/>
        </p:nvSpPr>
        <p:spPr bwMode="auto">
          <a:xfrm flipH="1" rot="892780">
            <a:off x="2611438" y="-1812925"/>
            <a:ext cx="10942637" cy="7556500"/>
          </a:xfrm>
          <a:custGeom>
            <a:gdLst>
              <a:gd fmla="*/ 10942637 w 3243492" name="T0"/>
              <a:gd fmla="*/ 0 h 2240066" name="T1"/>
              <a:gd fmla="*/ 10942637 w 3243492" name="T2"/>
              <a:gd fmla="*/ 5951937 h 2240066" name="T3"/>
              <a:gd fmla="*/ 7996219 w 3243492" name="T4"/>
              <a:gd fmla="*/ 5951937 h 2240066" name="T5"/>
              <a:gd fmla="*/ 8036913 w 3243492" name="T6"/>
              <a:gd fmla="*/ 7556500 h 2240066" name="T7"/>
              <a:gd fmla="*/ 6275229 w 3243492" name="T8"/>
              <a:gd fmla="*/ 5951937 h 2240066" name="T9"/>
              <a:gd fmla="*/ 0 w 3243492" name="T10"/>
              <a:gd fmla="*/ 5951937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35844" name="矩形 4"/>
          <p:cNvSpPr>
            <a:spLocks noChangeArrowheads="1"/>
          </p:cNvSpPr>
          <p:nvPr/>
        </p:nvSpPr>
        <p:spPr bwMode="auto">
          <a:xfrm>
            <a:off x="5356225" y="1346200"/>
            <a:ext cx="5675313" cy="1742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ts val="6500"/>
              </a:lnSpc>
            </a:pPr>
            <a:r>
              <a:rPr altLang="zh-CN" b="1" lang="en-US" sz="7200">
                <a:solidFill>
                  <a:srgbClr val="EFE9EB"/>
                </a:solidFill>
                <a:latin charset="0" panose="020f0502020204030204" pitchFamily="34" typeface="Calibri"/>
                <a:sym charset="0" panose="020f0502020204030204" pitchFamily="34" typeface="Calibri"/>
              </a:rPr>
              <a:t>THANKS FOR LISTENING</a:t>
            </a:r>
          </a:p>
        </p:txBody>
      </p:sp>
      <p:sp>
        <p:nvSpPr>
          <p:cNvPr id="35845" name="矩形 7"/>
          <p:cNvSpPr>
            <a:spLocks noChangeArrowheads="1"/>
          </p:cNvSpPr>
          <p:nvPr/>
        </p:nvSpPr>
        <p:spPr bwMode="auto">
          <a:xfrm>
            <a:off x="3705225" y="4986338"/>
            <a:ext cx="182880"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b="1" lang="zh-CN" sz="2000">
              <a:solidFill>
                <a:srgbClr val="26B7CC"/>
              </a:solidFill>
              <a:latin charset="0" panose="020f0502020204030204" pitchFamily="34" typeface="Calibri"/>
              <a:sym charset="-122" panose="02010600030101010101" pitchFamily="2" typeface="宋体"/>
            </a:endParaRPr>
          </a:p>
        </p:txBody>
      </p:sp>
      <p:sp>
        <p:nvSpPr>
          <p:cNvPr id="35846" name="矩形 8"/>
          <p:cNvSpPr>
            <a:spLocks noChangeArrowheads="1"/>
          </p:cNvSpPr>
          <p:nvPr/>
        </p:nvSpPr>
        <p:spPr bwMode="auto">
          <a:xfrm>
            <a:off x="2803525" y="5327650"/>
            <a:ext cx="2262257"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lang="en-US" smtClean="0" sz="2000">
                <a:solidFill>
                  <a:srgbClr val="26B7CC"/>
                </a:solidFill>
                <a:latin charset="0" panose="020f0502020204030204" pitchFamily="34" typeface="Calibri"/>
                <a:sym charset="0" panose="020f0502020204030204" pitchFamily="34" typeface="Calibri"/>
              </a:rPr>
              <a:t>201X.XX.XX</a:t>
            </a:r>
          </a:p>
          <a:p>
            <a:pPr eaLnBrk="1" hangingPunct="1"/>
            <a:r>
              <a:rPr altLang="zh-CN" lang="en-US" smtClean="0" sz="2000">
                <a:solidFill>
                  <a:srgbClr val="26B7CC"/>
                </a:solidFill>
                <a:latin charset="0" panose="020f0502020204030204" pitchFamily="34" typeface="Calibri"/>
                <a:sym charset="0" panose="020f0502020204030204" pitchFamily="34" typeface="Calibri"/>
              </a:rPr>
              <a:t>www.youyedoc.com</a:t>
            </a:r>
          </a:p>
        </p:txBody>
      </p:sp>
      <p:grpSp>
        <p:nvGrpSpPr>
          <p:cNvPr id="35847" name="Group 12"/>
          <p:cNvGrpSpPr/>
          <p:nvPr/>
        </p:nvGrpSpPr>
        <p:grpSpPr>
          <a:xfrm>
            <a:off x="9282113" y="2746375"/>
            <a:ext cx="1422400" cy="1406525"/>
            <a:chExt cx="749300" cy="741363"/>
          </a:xfrm>
        </p:grpSpPr>
        <p:sp>
          <p:nvSpPr>
            <p:cNvPr id="35848" name="Freeform 735"/>
            <p:cNvSpPr>
              <a:spLocks noChangeArrowheads="1"/>
            </p:cNvSpPr>
            <p:nvPr/>
          </p:nvSpPr>
          <p:spPr bwMode="auto">
            <a:xfrm>
              <a:off x="355600" y="247650"/>
              <a:ext cx="98425" cy="127000"/>
            </a:xfrm>
            <a:custGeom>
              <a:gdLst>
                <a:gd fmla="*/ 52998 w 26" name="T0"/>
                <a:gd fmla="*/ 18676 h 34" name="T1"/>
                <a:gd fmla="*/ 15142 w 26" name="T2"/>
                <a:gd fmla="*/ 3735 h 34" name="T3"/>
                <a:gd fmla="*/ 7571 w 26" name="T4"/>
                <a:gd fmla="*/ 41088 h 34" name="T5"/>
                <a:gd fmla="*/ 49213 w 26" name="T6"/>
                <a:gd fmla="*/ 112059 h 34" name="T7"/>
                <a:gd fmla="*/ 71926 w 26" name="T8"/>
                <a:gd fmla="*/ 127000 h 34" name="T9"/>
                <a:gd fmla="*/ 83283 w 26" name="T10"/>
                <a:gd fmla="*/ 123265 h 34" name="T11"/>
                <a:gd fmla="*/ 94639 w 26" name="T12"/>
                <a:gd fmla="*/ 108324 h 34" name="T13"/>
                <a:gd fmla="*/ 90854 w 26" name="T14"/>
                <a:gd fmla="*/ 85912 h 34" name="T15"/>
                <a:gd fmla="*/ 52998 w 26" name="T16"/>
                <a:gd fmla="*/ 18676 h 34"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6" name="T27"/>
                <a:gd fmla="*/ 0 h 34" name="T28"/>
                <a:gd fmla="*/ 26 w 26" name="T29"/>
                <a:gd fmla="*/ 34 h 34"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34" w="26">
                  <a:moveTo>
                    <a:pt x="14" y="5"/>
                  </a:moveTo>
                  <a:cubicBezTo>
                    <a:pt x="12" y="1"/>
                    <a:pt x="7" y="0"/>
                    <a:pt x="4" y="1"/>
                  </a:cubicBezTo>
                  <a:cubicBezTo>
                    <a:pt x="1" y="3"/>
                    <a:pt x="0" y="7"/>
                    <a:pt x="2" y="11"/>
                  </a:cubicBezTo>
                  <a:cubicBezTo>
                    <a:pt x="13" y="30"/>
                    <a:pt x="13" y="30"/>
                    <a:pt x="13" y="30"/>
                  </a:cubicBezTo>
                  <a:cubicBezTo>
                    <a:pt x="14" y="32"/>
                    <a:pt x="16" y="34"/>
                    <a:pt x="19" y="34"/>
                  </a:cubicBezTo>
                  <a:cubicBezTo>
                    <a:pt x="20" y="34"/>
                    <a:pt x="21" y="34"/>
                    <a:pt x="22" y="33"/>
                  </a:cubicBezTo>
                  <a:cubicBezTo>
                    <a:pt x="23" y="32"/>
                    <a:pt x="25" y="31"/>
                    <a:pt x="25" y="29"/>
                  </a:cubicBezTo>
                  <a:cubicBezTo>
                    <a:pt x="26" y="27"/>
                    <a:pt x="25" y="25"/>
                    <a:pt x="24" y="23"/>
                  </a:cubicBezTo>
                  <a:lnTo>
                    <a:pt x="14" y="5"/>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35849" name="Freeform 736"/>
            <p:cNvSpPr>
              <a:spLocks noChangeArrowheads="1" noEditPoints="1"/>
            </p:cNvSpPr>
            <p:nvPr/>
          </p:nvSpPr>
          <p:spPr bwMode="auto">
            <a:xfrm>
              <a:off x="0" y="0"/>
              <a:ext cx="749300" cy="741363"/>
            </a:xfrm>
            <a:custGeom>
              <a:gdLst>
                <a:gd fmla="*/ 708089 w 200" name="T0"/>
                <a:gd fmla="*/ 475521 h 198" name="T1"/>
                <a:gd fmla="*/ 576961 w 200" name="T2"/>
                <a:gd fmla="*/ 220911 h 198" name="T3"/>
                <a:gd fmla="*/ 423354 w 200" name="T4"/>
                <a:gd fmla="*/ 134793 h 198" name="T5"/>
                <a:gd fmla="*/ 340932 w 200" name="T6"/>
                <a:gd fmla="*/ 153515 h 198" name="T7"/>
                <a:gd fmla="*/ 322199 w 200" name="T8"/>
                <a:gd fmla="*/ 119816 h 198" name="T9"/>
                <a:gd fmla="*/ 202311 w 200" name="T10"/>
                <a:gd fmla="*/ 82374 h 198" name="T11"/>
                <a:gd fmla="*/ 168593 w 200" name="T12"/>
                <a:gd fmla="*/ 97351 h 198" name="T13"/>
                <a:gd fmla="*/ 164846 w 200" name="T14"/>
                <a:gd fmla="*/ 97351 h 198" name="T15"/>
                <a:gd fmla="*/ 74930 w 200" name="T16"/>
                <a:gd fmla="*/ 82374 h 198" name="T17"/>
                <a:gd fmla="*/ 41212 w 200" name="T18"/>
                <a:gd fmla="*/ 14977 h 198" name="T19"/>
                <a:gd fmla="*/ 14986 w 200" name="T20"/>
                <a:gd fmla="*/ 3744 h 198" name="T21"/>
                <a:gd fmla="*/ 3747 w 200" name="T22"/>
                <a:gd fmla="*/ 29954 h 198" name="T23"/>
                <a:gd fmla="*/ 37465 w 200" name="T24"/>
                <a:gd fmla="*/ 101095 h 198" name="T25"/>
                <a:gd fmla="*/ 176086 w 200" name="T26"/>
                <a:gd fmla="*/ 138538 h 198" name="T27"/>
                <a:gd fmla="*/ 176086 w 200" name="T28"/>
                <a:gd fmla="*/ 138538 h 198" name="T29"/>
                <a:gd fmla="*/ 176086 w 200" name="T30"/>
                <a:gd fmla="*/ 138538 h 198" name="T31"/>
                <a:gd fmla="*/ 183579 w 200" name="T32"/>
                <a:gd fmla="*/ 134793 h 198" name="T33"/>
                <a:gd fmla="*/ 183579 w 200" name="T34"/>
                <a:gd fmla="*/ 134793 h 198" name="T35"/>
                <a:gd fmla="*/ 183579 w 200" name="T36"/>
                <a:gd fmla="*/ 134793 h 198" name="T37"/>
                <a:gd fmla="*/ 217297 w 200" name="T38"/>
                <a:gd fmla="*/ 119816 h 198" name="T39"/>
                <a:gd fmla="*/ 284734 w 200" name="T40"/>
                <a:gd fmla="*/ 138538 h 198" name="T41"/>
                <a:gd fmla="*/ 303467 w 200" name="T42"/>
                <a:gd fmla="*/ 172236 h 198" name="T43"/>
                <a:gd fmla="*/ 303467 w 200" name="T44"/>
                <a:gd fmla="*/ 175980 h 198" name="T45"/>
                <a:gd fmla="*/ 239776 w 200" name="T46"/>
                <a:gd fmla="*/ 411868 h 198" name="T47"/>
                <a:gd fmla="*/ 385889 w 200" name="T48"/>
                <a:gd fmla="*/ 655245 h 198" name="T49"/>
                <a:gd fmla="*/ 385889 w 200" name="T50"/>
                <a:gd fmla="*/ 655245 h 198" name="T51"/>
                <a:gd fmla="*/ 539496 w 200" name="T52"/>
                <a:gd fmla="*/ 741363 h 198" name="T53"/>
                <a:gd fmla="*/ 633159 w 200" name="T54"/>
                <a:gd fmla="*/ 715153 h 198" name="T55"/>
                <a:gd fmla="*/ 708089 w 200" name="T56"/>
                <a:gd fmla="*/ 475521 h 198" name="T57"/>
                <a:gd fmla="*/ 606933 w 200" name="T58"/>
                <a:gd fmla="*/ 673966 h 198" name="T59"/>
                <a:gd fmla="*/ 539496 w 200" name="T60"/>
                <a:gd fmla="*/ 688943 h 198" name="T61"/>
                <a:gd fmla="*/ 430847 w 200" name="T62"/>
                <a:gd fmla="*/ 629035 h 198" name="T63"/>
                <a:gd fmla="*/ 284734 w 200" name="T64"/>
                <a:gd fmla="*/ 385659 h 198" name="T65"/>
                <a:gd fmla="*/ 348425 w 200" name="T66"/>
                <a:gd fmla="*/ 209678 h 198" name="T67"/>
                <a:gd fmla="*/ 423354 w 200" name="T68"/>
                <a:gd fmla="*/ 187213 h 198" name="T69"/>
                <a:gd fmla="*/ 532003 w 200" name="T70"/>
                <a:gd fmla="*/ 247121 h 198" name="T71"/>
                <a:gd fmla="*/ 663131 w 200" name="T72"/>
                <a:gd fmla="*/ 497986 h 198" name="T73"/>
                <a:gd fmla="*/ 606933 w 200" name="T74"/>
                <a:gd fmla="*/ 673966 h 198"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200" name="T114"/>
                <a:gd fmla="*/ 0 h 198" name="T115"/>
                <a:gd fmla="*/ 200 w 200" name="T116"/>
                <a:gd fmla="*/ 198 h 198"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98" w="200">
                  <a:moveTo>
                    <a:pt x="189" y="127"/>
                  </a:moveTo>
                  <a:cubicBezTo>
                    <a:pt x="154" y="59"/>
                    <a:pt x="154" y="59"/>
                    <a:pt x="154" y="59"/>
                  </a:cubicBezTo>
                  <a:cubicBezTo>
                    <a:pt x="146" y="45"/>
                    <a:pt x="131" y="36"/>
                    <a:pt x="113" y="36"/>
                  </a:cubicBezTo>
                  <a:cubicBezTo>
                    <a:pt x="106" y="36"/>
                    <a:pt x="98" y="38"/>
                    <a:pt x="91" y="41"/>
                  </a:cubicBezTo>
                  <a:cubicBezTo>
                    <a:pt x="86" y="32"/>
                    <a:pt x="86" y="32"/>
                    <a:pt x="86" y="32"/>
                  </a:cubicBezTo>
                  <a:cubicBezTo>
                    <a:pt x="83" y="26"/>
                    <a:pt x="72" y="13"/>
                    <a:pt x="54" y="22"/>
                  </a:cubicBezTo>
                  <a:cubicBezTo>
                    <a:pt x="45" y="26"/>
                    <a:pt x="45" y="26"/>
                    <a:pt x="45" y="26"/>
                  </a:cubicBezTo>
                  <a:cubicBezTo>
                    <a:pt x="44" y="26"/>
                    <a:pt x="44" y="26"/>
                    <a:pt x="44" y="26"/>
                  </a:cubicBezTo>
                  <a:cubicBezTo>
                    <a:pt x="43" y="27"/>
                    <a:pt x="26" y="34"/>
                    <a:pt x="20" y="22"/>
                  </a:cubicBezTo>
                  <a:cubicBezTo>
                    <a:pt x="11" y="4"/>
                    <a:pt x="11" y="4"/>
                    <a:pt x="11" y="4"/>
                  </a:cubicBezTo>
                  <a:cubicBezTo>
                    <a:pt x="9" y="1"/>
                    <a:pt x="6" y="0"/>
                    <a:pt x="4" y="1"/>
                  </a:cubicBezTo>
                  <a:cubicBezTo>
                    <a:pt x="1" y="2"/>
                    <a:pt x="0" y="6"/>
                    <a:pt x="1" y="8"/>
                  </a:cubicBezTo>
                  <a:cubicBezTo>
                    <a:pt x="10" y="27"/>
                    <a:pt x="10" y="27"/>
                    <a:pt x="10" y="27"/>
                  </a:cubicBezTo>
                  <a:cubicBezTo>
                    <a:pt x="18" y="43"/>
                    <a:pt x="37" y="41"/>
                    <a:pt x="47" y="37"/>
                  </a:cubicBezTo>
                  <a:cubicBezTo>
                    <a:pt x="47" y="37"/>
                    <a:pt x="47" y="37"/>
                    <a:pt x="47" y="37"/>
                  </a:cubicBezTo>
                  <a:cubicBezTo>
                    <a:pt x="47" y="37"/>
                    <a:pt x="47" y="37"/>
                    <a:pt x="47" y="37"/>
                  </a:cubicBezTo>
                  <a:cubicBezTo>
                    <a:pt x="47" y="37"/>
                    <a:pt x="48" y="37"/>
                    <a:pt x="49" y="36"/>
                  </a:cubicBezTo>
                  <a:cubicBezTo>
                    <a:pt x="49" y="36"/>
                    <a:pt x="49" y="36"/>
                    <a:pt x="49" y="36"/>
                  </a:cubicBezTo>
                  <a:cubicBezTo>
                    <a:pt x="49" y="36"/>
                    <a:pt x="49" y="36"/>
                    <a:pt x="49" y="36"/>
                  </a:cubicBezTo>
                  <a:cubicBezTo>
                    <a:pt x="51" y="35"/>
                    <a:pt x="53" y="34"/>
                    <a:pt x="58" y="32"/>
                  </a:cubicBezTo>
                  <a:cubicBezTo>
                    <a:pt x="70" y="26"/>
                    <a:pt x="76" y="35"/>
                    <a:pt x="76" y="37"/>
                  </a:cubicBezTo>
                  <a:cubicBezTo>
                    <a:pt x="81" y="46"/>
                    <a:pt x="81" y="46"/>
                    <a:pt x="81" y="46"/>
                  </a:cubicBezTo>
                  <a:cubicBezTo>
                    <a:pt x="81" y="47"/>
                    <a:pt x="81" y="47"/>
                    <a:pt x="81" y="47"/>
                  </a:cubicBezTo>
                  <a:cubicBezTo>
                    <a:pt x="60" y="62"/>
                    <a:pt x="52" y="89"/>
                    <a:pt x="64" y="110"/>
                  </a:cubicBezTo>
                  <a:cubicBezTo>
                    <a:pt x="103" y="175"/>
                    <a:pt x="103" y="175"/>
                    <a:pt x="103" y="175"/>
                  </a:cubicBezTo>
                  <a:cubicBezTo>
                    <a:pt x="103" y="175"/>
                    <a:pt x="103" y="175"/>
                    <a:pt x="103" y="175"/>
                  </a:cubicBezTo>
                  <a:cubicBezTo>
                    <a:pt x="113" y="190"/>
                    <a:pt x="128" y="198"/>
                    <a:pt x="144" y="198"/>
                  </a:cubicBezTo>
                  <a:cubicBezTo>
                    <a:pt x="152" y="198"/>
                    <a:pt x="161" y="196"/>
                    <a:pt x="169" y="191"/>
                  </a:cubicBezTo>
                  <a:cubicBezTo>
                    <a:pt x="192" y="178"/>
                    <a:pt x="200" y="152"/>
                    <a:pt x="189" y="127"/>
                  </a:cubicBezTo>
                  <a:close/>
                  <a:moveTo>
                    <a:pt x="162" y="180"/>
                  </a:moveTo>
                  <a:cubicBezTo>
                    <a:pt x="156" y="183"/>
                    <a:pt x="150" y="184"/>
                    <a:pt x="144" y="184"/>
                  </a:cubicBezTo>
                  <a:cubicBezTo>
                    <a:pt x="132" y="184"/>
                    <a:pt x="122" y="178"/>
                    <a:pt x="115" y="168"/>
                  </a:cubicBezTo>
                  <a:cubicBezTo>
                    <a:pt x="76" y="103"/>
                    <a:pt x="76" y="103"/>
                    <a:pt x="76" y="103"/>
                  </a:cubicBezTo>
                  <a:cubicBezTo>
                    <a:pt x="67" y="87"/>
                    <a:pt x="74" y="66"/>
                    <a:pt x="93" y="56"/>
                  </a:cubicBezTo>
                  <a:cubicBezTo>
                    <a:pt x="99" y="52"/>
                    <a:pt x="106" y="50"/>
                    <a:pt x="113" y="50"/>
                  </a:cubicBezTo>
                  <a:cubicBezTo>
                    <a:pt x="126" y="50"/>
                    <a:pt x="137" y="56"/>
                    <a:pt x="142" y="66"/>
                  </a:cubicBezTo>
                  <a:cubicBezTo>
                    <a:pt x="177" y="133"/>
                    <a:pt x="177" y="133"/>
                    <a:pt x="177" y="133"/>
                  </a:cubicBezTo>
                  <a:cubicBezTo>
                    <a:pt x="185" y="152"/>
                    <a:pt x="179" y="170"/>
                    <a:pt x="162" y="18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410"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11"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17412" name="Group 4"/>
          <p:cNvGrpSpPr/>
          <p:nvPr/>
        </p:nvGrpSpPr>
        <p:grpSpPr>
          <a:xfrm>
            <a:off x="0" y="6734175"/>
            <a:ext cx="12192000" cy="138113"/>
            <a:chExt cx="12231884" cy="334101"/>
          </a:xfrm>
        </p:grpSpPr>
        <p:sp>
          <p:nvSpPr>
            <p:cNvPr id="17433"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34"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35"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36"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37"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17413" name="任意多边形 2"/>
          <p:cNvSpPr>
            <a:spLocks noChangeArrowheads="1"/>
          </p:cNvSpPr>
          <p:nvPr/>
        </p:nvSpPr>
        <p:spPr bwMode="auto">
          <a:xfrm>
            <a:off x="8075613" y="1736725"/>
            <a:ext cx="2046287" cy="1412875"/>
          </a:xfrm>
          <a:custGeom>
            <a:gdLst>
              <a:gd fmla="*/ 2046287 w 3243492" name="T0"/>
              <a:gd fmla="*/ 0 h 2240066" name="T1"/>
              <a:gd fmla="*/ 2046287 w 3243492" name="T2"/>
              <a:gd fmla="*/ 1112862 h 2240066" name="T3"/>
              <a:gd fmla="*/ 1495303 w 3243492" name="T4"/>
              <a:gd fmla="*/ 1112862 h 2240066" name="T5"/>
              <a:gd fmla="*/ 1502913 w 3243492" name="T6"/>
              <a:gd fmla="*/ 1412875 h 2240066" name="T7"/>
              <a:gd fmla="*/ 1173476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14" name="任意多边形 3"/>
          <p:cNvSpPr>
            <a:spLocks noChangeArrowheads="1"/>
          </p:cNvSpPr>
          <p:nvPr/>
        </p:nvSpPr>
        <p:spPr bwMode="auto">
          <a:xfrm>
            <a:off x="5053013" y="1736725"/>
            <a:ext cx="2046287" cy="1412875"/>
          </a:xfrm>
          <a:custGeom>
            <a:gdLst>
              <a:gd fmla="*/ 2046287 w 3243492" name="T0"/>
              <a:gd fmla="*/ 0 h 2240066" name="T1"/>
              <a:gd fmla="*/ 2046287 w 3243492" name="T2"/>
              <a:gd fmla="*/ 1112862 h 2240066" name="T3"/>
              <a:gd fmla="*/ 1495303 w 3243492" name="T4"/>
              <a:gd fmla="*/ 1112862 h 2240066" name="T5"/>
              <a:gd fmla="*/ 1502913 w 3243492" name="T6"/>
              <a:gd fmla="*/ 1412875 h 2240066" name="T7"/>
              <a:gd fmla="*/ 1173476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15" name="任意多边形 4"/>
          <p:cNvSpPr>
            <a:spLocks noChangeArrowheads="1"/>
          </p:cNvSpPr>
          <p:nvPr/>
        </p:nvSpPr>
        <p:spPr bwMode="auto">
          <a:xfrm>
            <a:off x="2030413" y="1736725"/>
            <a:ext cx="2046287" cy="1412875"/>
          </a:xfrm>
          <a:custGeom>
            <a:gdLst>
              <a:gd fmla="*/ 2046287 w 3243492" name="T0"/>
              <a:gd fmla="*/ 0 h 2240066" name="T1"/>
              <a:gd fmla="*/ 2046287 w 3243492" name="T2"/>
              <a:gd fmla="*/ 1112862 h 2240066" name="T3"/>
              <a:gd fmla="*/ 1495303 w 3243492" name="T4"/>
              <a:gd fmla="*/ 1112862 h 2240066" name="T5"/>
              <a:gd fmla="*/ 1502913 w 3243492" name="T6"/>
              <a:gd fmla="*/ 1412875 h 2240066" name="T7"/>
              <a:gd fmla="*/ 1173476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7416" name="矩形 5"/>
          <p:cNvSpPr>
            <a:spLocks noChangeArrowheads="1"/>
          </p:cNvSpPr>
          <p:nvPr/>
        </p:nvSpPr>
        <p:spPr bwMode="auto">
          <a:xfrm>
            <a:off x="2066925" y="3783013"/>
            <a:ext cx="19812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7417" name="矩形 6"/>
          <p:cNvSpPr>
            <a:spLocks noChangeArrowheads="1"/>
          </p:cNvSpPr>
          <p:nvPr/>
        </p:nvSpPr>
        <p:spPr bwMode="auto">
          <a:xfrm>
            <a:off x="5213350" y="3783012"/>
            <a:ext cx="1779588" cy="2651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B</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7418" name="矩形 7"/>
          <p:cNvSpPr>
            <a:spLocks noChangeArrowheads="1"/>
          </p:cNvSpPr>
          <p:nvPr/>
        </p:nvSpPr>
        <p:spPr bwMode="auto">
          <a:xfrm>
            <a:off x="8167689" y="3783013"/>
            <a:ext cx="19812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C</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7419" name="矩形 9"/>
          <p:cNvSpPr>
            <a:spLocks noChangeArrowheads="1"/>
          </p:cNvSpPr>
          <p:nvPr/>
        </p:nvSpPr>
        <p:spPr bwMode="auto">
          <a:xfrm>
            <a:off x="2635250" y="3051175"/>
            <a:ext cx="563880"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zh-CN" b="1" i="1" lang="en-US" sz="3600">
                <a:solidFill>
                  <a:srgbClr val="2E3740"/>
                </a:solidFill>
                <a:latin charset="0" panose="020f0502020204030204" pitchFamily="34" typeface="Calibri"/>
                <a:sym charset="0" panose="020f0502020204030204" pitchFamily="34" typeface="Calibri"/>
              </a:rPr>
              <a:t>A </a:t>
            </a:r>
          </a:p>
        </p:txBody>
      </p:sp>
      <p:sp>
        <p:nvSpPr>
          <p:cNvPr id="17420" name="矩形 10"/>
          <p:cNvSpPr>
            <a:spLocks noChangeArrowheads="1"/>
          </p:cNvSpPr>
          <p:nvPr/>
        </p:nvSpPr>
        <p:spPr bwMode="auto">
          <a:xfrm>
            <a:off x="5838825" y="3051175"/>
            <a:ext cx="541655"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zh-CN" b="1" i="1" lang="en-US" sz="3600">
                <a:solidFill>
                  <a:srgbClr val="2E3740"/>
                </a:solidFill>
                <a:latin charset="0" panose="020f0502020204030204" pitchFamily="34" typeface="Calibri"/>
                <a:sym charset="0" panose="020f0502020204030204" pitchFamily="34" typeface="Calibri"/>
              </a:rPr>
              <a:t>B </a:t>
            </a:r>
          </a:p>
        </p:txBody>
      </p:sp>
      <p:sp>
        <p:nvSpPr>
          <p:cNvPr id="17421" name="矩形 11"/>
          <p:cNvSpPr>
            <a:spLocks noChangeArrowheads="1"/>
          </p:cNvSpPr>
          <p:nvPr/>
        </p:nvSpPr>
        <p:spPr bwMode="auto">
          <a:xfrm>
            <a:off x="8785224" y="3051175"/>
            <a:ext cx="522605" cy="914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zh-CN" b="1" i="1" lang="en-US" sz="3600">
                <a:solidFill>
                  <a:srgbClr val="2E3740"/>
                </a:solidFill>
                <a:latin charset="0" panose="020f0502020204030204" pitchFamily="34" typeface="Calibri"/>
                <a:sym charset="0" panose="020f0502020204030204" pitchFamily="34" typeface="Calibri"/>
              </a:rPr>
              <a:t>C </a:t>
            </a:r>
          </a:p>
        </p:txBody>
      </p:sp>
      <p:sp>
        <p:nvSpPr>
          <p:cNvPr id="17422" name="直接连接符 14"/>
          <p:cNvSpPr>
            <a:spLocks noChangeShapeType="1"/>
          </p:cNvSpPr>
          <p:nvPr/>
        </p:nvSpPr>
        <p:spPr bwMode="auto">
          <a:xfrm flipH="1">
            <a:off x="4559300" y="1841500"/>
            <a:ext cx="0" cy="3233738"/>
          </a:xfrm>
          <a:prstGeom prst="line">
            <a:avLst/>
          </a:prstGeom>
          <a:noFill/>
          <a:ln w="12700">
            <a:solidFill>
              <a:srgbClr val="D8D8D8"/>
            </a:solidFill>
            <a:bevel/>
          </a:ln>
          <a:extLst>
            <a:ext uri="{909E8E84-426E-40DD-AFC4-6F175D3DCCD1}">
              <a14:hiddenFill>
                <a:noFill/>
              </a14:hiddenFill>
            </a:ext>
          </a:extLst>
        </p:spPr>
        <p:txBody>
          <a:bodyPr/>
          <a:lstStyle/>
          <a:p>
            <a:endParaRPr altLang="en-US" lang="zh-CN"/>
          </a:p>
        </p:txBody>
      </p:sp>
      <p:sp>
        <p:nvSpPr>
          <p:cNvPr id="17423" name="直接连接符 15"/>
          <p:cNvSpPr>
            <a:spLocks noChangeShapeType="1"/>
          </p:cNvSpPr>
          <p:nvPr/>
        </p:nvSpPr>
        <p:spPr bwMode="auto">
          <a:xfrm flipH="1">
            <a:off x="7594600" y="1841500"/>
            <a:ext cx="0" cy="3233738"/>
          </a:xfrm>
          <a:prstGeom prst="line">
            <a:avLst/>
          </a:prstGeom>
          <a:noFill/>
          <a:ln w="12700">
            <a:solidFill>
              <a:srgbClr val="D8D8D8"/>
            </a:solidFill>
            <a:bevel/>
          </a:ln>
          <a:extLst>
            <a:ext uri="{909E8E84-426E-40DD-AFC4-6F175D3DCCD1}">
              <a14:hiddenFill>
                <a:noFill/>
              </a14:hiddenFill>
            </a:ext>
          </a:extLst>
        </p:spPr>
        <p:txBody>
          <a:bodyPr/>
          <a:lstStyle/>
          <a:p>
            <a:endParaRPr altLang="en-US" lang="zh-CN"/>
          </a:p>
        </p:txBody>
      </p:sp>
      <p:grpSp>
        <p:nvGrpSpPr>
          <p:cNvPr id="17424" name="Group 21"/>
          <p:cNvGrpSpPr/>
          <p:nvPr/>
        </p:nvGrpSpPr>
        <p:grpSpPr>
          <a:xfrm>
            <a:off x="2660650" y="1930400"/>
            <a:ext cx="736600" cy="712788"/>
            <a:chExt cx="736600" cy="712788"/>
          </a:xfrm>
        </p:grpSpPr>
        <p:sp>
          <p:nvSpPr>
            <p:cNvPr id="17431" name="Freeform 346"/>
            <p:cNvSpPr>
              <a:spLocks noChangeArrowheads="1"/>
            </p:cNvSpPr>
            <p:nvPr/>
          </p:nvSpPr>
          <p:spPr bwMode="auto">
            <a:xfrm>
              <a:off x="195262" y="0"/>
              <a:ext cx="346075" cy="447675"/>
            </a:xfrm>
            <a:custGeom>
              <a:gdLst>
                <a:gd fmla="*/ 0 w 92" name="T0"/>
                <a:gd fmla="*/ 259576 h 119" name="T1"/>
                <a:gd fmla="*/ 26332 w 92" name="T2"/>
                <a:gd fmla="*/ 289672 h 119" name="T3"/>
                <a:gd fmla="*/ 26332 w 92" name="T4"/>
                <a:gd fmla="*/ 289672 h 119" name="T5"/>
                <a:gd fmla="*/ 173038 w 92" name="T6"/>
                <a:gd fmla="*/ 447675 h 119" name="T7"/>
                <a:gd fmla="*/ 315982 w 92" name="T8"/>
                <a:gd fmla="*/ 289672 h 119" name="T9"/>
                <a:gd fmla="*/ 319743 w 92" name="T10"/>
                <a:gd fmla="*/ 289672 h 119" name="T11"/>
                <a:gd fmla="*/ 346075 w 92" name="T12"/>
                <a:gd fmla="*/ 259576 h 119" name="T13"/>
                <a:gd fmla="*/ 331028 w 92" name="T14"/>
                <a:gd fmla="*/ 233242 h 119" name="T15"/>
                <a:gd fmla="*/ 338552 w 92" name="T16"/>
                <a:gd fmla="*/ 176813 h 119" name="T17"/>
                <a:gd fmla="*/ 173038 w 92" name="T18"/>
                <a:gd fmla="*/ 0 h 119" name="T19"/>
                <a:gd fmla="*/ 7523 w 92" name="T20"/>
                <a:gd fmla="*/ 176813 h 119" name="T21"/>
                <a:gd fmla="*/ 15047 w 92" name="T22"/>
                <a:gd fmla="*/ 233242 h 119" name="T23"/>
                <a:gd fmla="*/ 0 w 92" name="T24"/>
                <a:gd fmla="*/ 259576 h 11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92" name="T39"/>
                <a:gd fmla="*/ 0 h 119" name="T40"/>
                <a:gd fmla="*/ 92 w 92" name="T41"/>
                <a:gd fmla="*/ 119 h 11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19" w="92">
                  <a:moveTo>
                    <a:pt x="0" y="69"/>
                  </a:moveTo>
                  <a:cubicBezTo>
                    <a:pt x="0" y="74"/>
                    <a:pt x="3" y="77"/>
                    <a:pt x="7" y="77"/>
                  </a:cubicBezTo>
                  <a:cubicBezTo>
                    <a:pt x="7" y="77"/>
                    <a:pt x="7" y="77"/>
                    <a:pt x="7" y="77"/>
                  </a:cubicBezTo>
                  <a:cubicBezTo>
                    <a:pt x="9" y="98"/>
                    <a:pt x="26" y="119"/>
                    <a:pt x="46" y="119"/>
                  </a:cubicBezTo>
                  <a:cubicBezTo>
                    <a:pt x="66" y="119"/>
                    <a:pt x="83" y="98"/>
                    <a:pt x="84" y="77"/>
                  </a:cubicBezTo>
                  <a:cubicBezTo>
                    <a:pt x="85" y="77"/>
                    <a:pt x="85" y="77"/>
                    <a:pt x="85" y="77"/>
                  </a:cubicBezTo>
                  <a:cubicBezTo>
                    <a:pt x="89" y="77"/>
                    <a:pt x="92" y="74"/>
                    <a:pt x="92" y="69"/>
                  </a:cubicBezTo>
                  <a:cubicBezTo>
                    <a:pt x="92" y="66"/>
                    <a:pt x="90" y="63"/>
                    <a:pt x="88" y="62"/>
                  </a:cubicBezTo>
                  <a:cubicBezTo>
                    <a:pt x="89" y="57"/>
                    <a:pt x="90" y="52"/>
                    <a:pt x="90" y="47"/>
                  </a:cubicBezTo>
                  <a:cubicBezTo>
                    <a:pt x="90" y="21"/>
                    <a:pt x="70" y="0"/>
                    <a:pt x="46" y="0"/>
                  </a:cubicBezTo>
                  <a:cubicBezTo>
                    <a:pt x="21" y="0"/>
                    <a:pt x="2" y="21"/>
                    <a:pt x="2" y="47"/>
                  </a:cubicBezTo>
                  <a:cubicBezTo>
                    <a:pt x="2" y="52"/>
                    <a:pt x="3" y="57"/>
                    <a:pt x="4" y="62"/>
                  </a:cubicBezTo>
                  <a:cubicBezTo>
                    <a:pt x="1" y="63"/>
                    <a:pt x="0" y="66"/>
                    <a:pt x="0" y="69"/>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7432" name="Freeform 347"/>
            <p:cNvSpPr>
              <a:spLocks noChangeArrowheads="1"/>
            </p:cNvSpPr>
            <p:nvPr/>
          </p:nvSpPr>
          <p:spPr bwMode="auto">
            <a:xfrm>
              <a:off x="0" y="495300"/>
              <a:ext cx="736600" cy="217488"/>
            </a:xfrm>
            <a:custGeom>
              <a:gdLst>
                <a:gd fmla="*/ 732842 w 196" name="T0"/>
                <a:gd fmla="*/ 134993 h 58" name="T1"/>
                <a:gd fmla="*/ 492319 w 196" name="T2"/>
                <a:gd fmla="*/ 3750 h 58" name="T3"/>
                <a:gd fmla="*/ 484803 w 196" name="T4"/>
                <a:gd fmla="*/ 0 h 58" name="T5"/>
                <a:gd fmla="*/ 477287 w 196" name="T6"/>
                <a:gd fmla="*/ 0 h 58" name="T7"/>
                <a:gd fmla="*/ 469770 w 196" name="T8"/>
                <a:gd fmla="*/ 3750 h 58" name="T9"/>
                <a:gd fmla="*/ 368300 w 196" name="T10"/>
                <a:gd fmla="*/ 26249 h 58" name="T11"/>
                <a:gd fmla="*/ 266830 w 196" name="T12"/>
                <a:gd fmla="*/ 3750 h 58" name="T13"/>
                <a:gd fmla="*/ 259313 w 196" name="T14"/>
                <a:gd fmla="*/ 0 h 58" name="T15"/>
                <a:gd fmla="*/ 251797 w 196" name="T16"/>
                <a:gd fmla="*/ 0 h 58" name="T17"/>
                <a:gd fmla="*/ 251797 w 196" name="T18"/>
                <a:gd fmla="*/ 0 h 58" name="T19"/>
                <a:gd fmla="*/ 3758 w 196" name="T20"/>
                <a:gd fmla="*/ 134993 h 58" name="T21"/>
                <a:gd fmla="*/ 0 w 196" name="T22"/>
                <a:gd fmla="*/ 146242 h 58" name="T23"/>
                <a:gd fmla="*/ 0 w 196" name="T24"/>
                <a:gd fmla="*/ 202489 h 58" name="T25"/>
                <a:gd fmla="*/ 15033 w 196" name="T26"/>
                <a:gd fmla="*/ 217488 h 58" name="T27"/>
                <a:gd fmla="*/ 721567 w 196" name="T28"/>
                <a:gd fmla="*/ 217488 h 58" name="T29"/>
                <a:gd fmla="*/ 736600 w 196" name="T30"/>
                <a:gd fmla="*/ 202489 h 58" name="T31"/>
                <a:gd fmla="*/ 736600 w 196" name="T32"/>
                <a:gd fmla="*/ 146242 h 58" name="T33"/>
                <a:gd fmla="*/ 732842 w 196" name="T34"/>
                <a:gd fmla="*/ 134993 h 58"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96" name="T54"/>
                <a:gd fmla="*/ 0 h 58" name="T55"/>
                <a:gd fmla="*/ 196 w 196" name="T56"/>
                <a:gd fmla="*/ 58 h 58"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57" w="196">
                  <a:moveTo>
                    <a:pt x="195" y="36"/>
                  </a:moveTo>
                  <a:cubicBezTo>
                    <a:pt x="177" y="19"/>
                    <a:pt x="155" y="7"/>
                    <a:pt x="131" y="1"/>
                  </a:cubicBezTo>
                  <a:cubicBezTo>
                    <a:pt x="130" y="0"/>
                    <a:pt x="130" y="0"/>
                    <a:pt x="129" y="0"/>
                  </a:cubicBezTo>
                  <a:cubicBezTo>
                    <a:pt x="127" y="0"/>
                    <a:pt x="127" y="0"/>
                    <a:pt x="127" y="0"/>
                  </a:cubicBezTo>
                  <a:cubicBezTo>
                    <a:pt x="126" y="0"/>
                    <a:pt x="125" y="0"/>
                    <a:pt x="125" y="1"/>
                  </a:cubicBezTo>
                  <a:cubicBezTo>
                    <a:pt x="118" y="4"/>
                    <a:pt x="108" y="7"/>
                    <a:pt x="98" y="7"/>
                  </a:cubicBezTo>
                  <a:cubicBezTo>
                    <a:pt x="88" y="7"/>
                    <a:pt x="78" y="4"/>
                    <a:pt x="71" y="1"/>
                  </a:cubicBezTo>
                  <a:cubicBezTo>
                    <a:pt x="70" y="0"/>
                    <a:pt x="70" y="0"/>
                    <a:pt x="69" y="0"/>
                  </a:cubicBezTo>
                  <a:cubicBezTo>
                    <a:pt x="67" y="0"/>
                    <a:pt x="67" y="0"/>
                    <a:pt x="67" y="0"/>
                  </a:cubicBezTo>
                  <a:cubicBezTo>
                    <a:pt x="67" y="0"/>
                    <a:pt x="67" y="0"/>
                    <a:pt x="67" y="0"/>
                  </a:cubicBezTo>
                  <a:cubicBezTo>
                    <a:pt x="42" y="6"/>
                    <a:pt x="20" y="19"/>
                    <a:pt x="1" y="36"/>
                  </a:cubicBezTo>
                  <a:cubicBezTo>
                    <a:pt x="0" y="37"/>
                    <a:pt x="0" y="38"/>
                    <a:pt x="0" y="39"/>
                  </a:cubicBezTo>
                  <a:cubicBezTo>
                    <a:pt x="0" y="54"/>
                    <a:pt x="0" y="54"/>
                    <a:pt x="0" y="54"/>
                  </a:cubicBezTo>
                  <a:cubicBezTo>
                    <a:pt x="0" y="56"/>
                    <a:pt x="2" y="58"/>
                    <a:pt x="4" y="58"/>
                  </a:cubicBezTo>
                  <a:cubicBezTo>
                    <a:pt x="192" y="58"/>
                    <a:pt x="192" y="58"/>
                    <a:pt x="192" y="58"/>
                  </a:cubicBezTo>
                  <a:cubicBezTo>
                    <a:pt x="194" y="58"/>
                    <a:pt x="196" y="56"/>
                    <a:pt x="196" y="54"/>
                  </a:cubicBezTo>
                  <a:cubicBezTo>
                    <a:pt x="196" y="39"/>
                    <a:pt x="196" y="39"/>
                    <a:pt x="196" y="39"/>
                  </a:cubicBezTo>
                  <a:cubicBezTo>
                    <a:pt x="196" y="38"/>
                    <a:pt x="195" y="37"/>
                    <a:pt x="195" y="36"/>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17425" name="Group 24"/>
          <p:cNvGrpSpPr/>
          <p:nvPr/>
        </p:nvGrpSpPr>
        <p:grpSpPr>
          <a:xfrm>
            <a:off x="5735638" y="1930400"/>
            <a:ext cx="736600" cy="712788"/>
            <a:chExt cx="736600" cy="712788"/>
          </a:xfrm>
        </p:grpSpPr>
        <p:sp>
          <p:nvSpPr>
            <p:cNvPr id="17429" name="Freeform 346"/>
            <p:cNvSpPr>
              <a:spLocks noChangeArrowheads="1"/>
            </p:cNvSpPr>
            <p:nvPr/>
          </p:nvSpPr>
          <p:spPr bwMode="auto">
            <a:xfrm>
              <a:off x="195262" y="0"/>
              <a:ext cx="346075" cy="447675"/>
            </a:xfrm>
            <a:custGeom>
              <a:gdLst>
                <a:gd fmla="*/ 0 w 92" name="T0"/>
                <a:gd fmla="*/ 259576 h 119" name="T1"/>
                <a:gd fmla="*/ 26332 w 92" name="T2"/>
                <a:gd fmla="*/ 289672 h 119" name="T3"/>
                <a:gd fmla="*/ 26332 w 92" name="T4"/>
                <a:gd fmla="*/ 289672 h 119" name="T5"/>
                <a:gd fmla="*/ 173038 w 92" name="T6"/>
                <a:gd fmla="*/ 447675 h 119" name="T7"/>
                <a:gd fmla="*/ 315982 w 92" name="T8"/>
                <a:gd fmla="*/ 289672 h 119" name="T9"/>
                <a:gd fmla="*/ 319743 w 92" name="T10"/>
                <a:gd fmla="*/ 289672 h 119" name="T11"/>
                <a:gd fmla="*/ 346075 w 92" name="T12"/>
                <a:gd fmla="*/ 259576 h 119" name="T13"/>
                <a:gd fmla="*/ 331028 w 92" name="T14"/>
                <a:gd fmla="*/ 233242 h 119" name="T15"/>
                <a:gd fmla="*/ 338552 w 92" name="T16"/>
                <a:gd fmla="*/ 176813 h 119" name="T17"/>
                <a:gd fmla="*/ 173038 w 92" name="T18"/>
                <a:gd fmla="*/ 0 h 119" name="T19"/>
                <a:gd fmla="*/ 7523 w 92" name="T20"/>
                <a:gd fmla="*/ 176813 h 119" name="T21"/>
                <a:gd fmla="*/ 15047 w 92" name="T22"/>
                <a:gd fmla="*/ 233242 h 119" name="T23"/>
                <a:gd fmla="*/ 0 w 92" name="T24"/>
                <a:gd fmla="*/ 259576 h 11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92" name="T39"/>
                <a:gd fmla="*/ 0 h 119" name="T40"/>
                <a:gd fmla="*/ 92 w 92" name="T41"/>
                <a:gd fmla="*/ 119 h 11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19" w="92">
                  <a:moveTo>
                    <a:pt x="0" y="69"/>
                  </a:moveTo>
                  <a:cubicBezTo>
                    <a:pt x="0" y="74"/>
                    <a:pt x="3" y="77"/>
                    <a:pt x="7" y="77"/>
                  </a:cubicBezTo>
                  <a:cubicBezTo>
                    <a:pt x="7" y="77"/>
                    <a:pt x="7" y="77"/>
                    <a:pt x="7" y="77"/>
                  </a:cubicBezTo>
                  <a:cubicBezTo>
                    <a:pt x="9" y="98"/>
                    <a:pt x="26" y="119"/>
                    <a:pt x="46" y="119"/>
                  </a:cubicBezTo>
                  <a:cubicBezTo>
                    <a:pt x="66" y="119"/>
                    <a:pt x="83" y="98"/>
                    <a:pt x="84" y="77"/>
                  </a:cubicBezTo>
                  <a:cubicBezTo>
                    <a:pt x="85" y="77"/>
                    <a:pt x="85" y="77"/>
                    <a:pt x="85" y="77"/>
                  </a:cubicBezTo>
                  <a:cubicBezTo>
                    <a:pt x="89" y="77"/>
                    <a:pt x="92" y="74"/>
                    <a:pt x="92" y="69"/>
                  </a:cubicBezTo>
                  <a:cubicBezTo>
                    <a:pt x="92" y="66"/>
                    <a:pt x="90" y="63"/>
                    <a:pt x="88" y="62"/>
                  </a:cubicBezTo>
                  <a:cubicBezTo>
                    <a:pt x="89" y="57"/>
                    <a:pt x="90" y="52"/>
                    <a:pt x="90" y="47"/>
                  </a:cubicBezTo>
                  <a:cubicBezTo>
                    <a:pt x="90" y="21"/>
                    <a:pt x="70" y="0"/>
                    <a:pt x="46" y="0"/>
                  </a:cubicBezTo>
                  <a:cubicBezTo>
                    <a:pt x="21" y="0"/>
                    <a:pt x="2" y="21"/>
                    <a:pt x="2" y="47"/>
                  </a:cubicBezTo>
                  <a:cubicBezTo>
                    <a:pt x="2" y="52"/>
                    <a:pt x="3" y="57"/>
                    <a:pt x="4" y="62"/>
                  </a:cubicBezTo>
                  <a:cubicBezTo>
                    <a:pt x="1" y="63"/>
                    <a:pt x="0" y="66"/>
                    <a:pt x="0" y="69"/>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7430" name="Freeform 347"/>
            <p:cNvSpPr>
              <a:spLocks noChangeArrowheads="1"/>
            </p:cNvSpPr>
            <p:nvPr/>
          </p:nvSpPr>
          <p:spPr bwMode="auto">
            <a:xfrm>
              <a:off x="0" y="495300"/>
              <a:ext cx="736600" cy="217488"/>
            </a:xfrm>
            <a:custGeom>
              <a:gdLst>
                <a:gd fmla="*/ 732842 w 196" name="T0"/>
                <a:gd fmla="*/ 134993 h 58" name="T1"/>
                <a:gd fmla="*/ 492319 w 196" name="T2"/>
                <a:gd fmla="*/ 3750 h 58" name="T3"/>
                <a:gd fmla="*/ 484803 w 196" name="T4"/>
                <a:gd fmla="*/ 0 h 58" name="T5"/>
                <a:gd fmla="*/ 477287 w 196" name="T6"/>
                <a:gd fmla="*/ 0 h 58" name="T7"/>
                <a:gd fmla="*/ 469770 w 196" name="T8"/>
                <a:gd fmla="*/ 3750 h 58" name="T9"/>
                <a:gd fmla="*/ 368300 w 196" name="T10"/>
                <a:gd fmla="*/ 26249 h 58" name="T11"/>
                <a:gd fmla="*/ 266830 w 196" name="T12"/>
                <a:gd fmla="*/ 3750 h 58" name="T13"/>
                <a:gd fmla="*/ 259313 w 196" name="T14"/>
                <a:gd fmla="*/ 0 h 58" name="T15"/>
                <a:gd fmla="*/ 251797 w 196" name="T16"/>
                <a:gd fmla="*/ 0 h 58" name="T17"/>
                <a:gd fmla="*/ 251797 w 196" name="T18"/>
                <a:gd fmla="*/ 0 h 58" name="T19"/>
                <a:gd fmla="*/ 3758 w 196" name="T20"/>
                <a:gd fmla="*/ 134993 h 58" name="T21"/>
                <a:gd fmla="*/ 0 w 196" name="T22"/>
                <a:gd fmla="*/ 146242 h 58" name="T23"/>
                <a:gd fmla="*/ 0 w 196" name="T24"/>
                <a:gd fmla="*/ 202489 h 58" name="T25"/>
                <a:gd fmla="*/ 15033 w 196" name="T26"/>
                <a:gd fmla="*/ 217488 h 58" name="T27"/>
                <a:gd fmla="*/ 721567 w 196" name="T28"/>
                <a:gd fmla="*/ 217488 h 58" name="T29"/>
                <a:gd fmla="*/ 736600 w 196" name="T30"/>
                <a:gd fmla="*/ 202489 h 58" name="T31"/>
                <a:gd fmla="*/ 736600 w 196" name="T32"/>
                <a:gd fmla="*/ 146242 h 58" name="T33"/>
                <a:gd fmla="*/ 732842 w 196" name="T34"/>
                <a:gd fmla="*/ 134993 h 58"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96" name="T54"/>
                <a:gd fmla="*/ 0 h 58" name="T55"/>
                <a:gd fmla="*/ 196 w 196" name="T56"/>
                <a:gd fmla="*/ 58 h 58"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57" w="196">
                  <a:moveTo>
                    <a:pt x="195" y="36"/>
                  </a:moveTo>
                  <a:cubicBezTo>
                    <a:pt x="177" y="19"/>
                    <a:pt x="155" y="7"/>
                    <a:pt x="131" y="1"/>
                  </a:cubicBezTo>
                  <a:cubicBezTo>
                    <a:pt x="130" y="0"/>
                    <a:pt x="130" y="0"/>
                    <a:pt x="129" y="0"/>
                  </a:cubicBezTo>
                  <a:cubicBezTo>
                    <a:pt x="127" y="0"/>
                    <a:pt x="127" y="0"/>
                    <a:pt x="127" y="0"/>
                  </a:cubicBezTo>
                  <a:cubicBezTo>
                    <a:pt x="126" y="0"/>
                    <a:pt x="125" y="0"/>
                    <a:pt x="125" y="1"/>
                  </a:cubicBezTo>
                  <a:cubicBezTo>
                    <a:pt x="118" y="4"/>
                    <a:pt x="108" y="7"/>
                    <a:pt x="98" y="7"/>
                  </a:cubicBezTo>
                  <a:cubicBezTo>
                    <a:pt x="88" y="7"/>
                    <a:pt x="78" y="4"/>
                    <a:pt x="71" y="1"/>
                  </a:cubicBezTo>
                  <a:cubicBezTo>
                    <a:pt x="70" y="0"/>
                    <a:pt x="70" y="0"/>
                    <a:pt x="69" y="0"/>
                  </a:cubicBezTo>
                  <a:cubicBezTo>
                    <a:pt x="67" y="0"/>
                    <a:pt x="67" y="0"/>
                    <a:pt x="67" y="0"/>
                  </a:cubicBezTo>
                  <a:cubicBezTo>
                    <a:pt x="67" y="0"/>
                    <a:pt x="67" y="0"/>
                    <a:pt x="67" y="0"/>
                  </a:cubicBezTo>
                  <a:cubicBezTo>
                    <a:pt x="42" y="6"/>
                    <a:pt x="20" y="19"/>
                    <a:pt x="1" y="36"/>
                  </a:cubicBezTo>
                  <a:cubicBezTo>
                    <a:pt x="0" y="37"/>
                    <a:pt x="0" y="38"/>
                    <a:pt x="0" y="39"/>
                  </a:cubicBezTo>
                  <a:cubicBezTo>
                    <a:pt x="0" y="54"/>
                    <a:pt x="0" y="54"/>
                    <a:pt x="0" y="54"/>
                  </a:cubicBezTo>
                  <a:cubicBezTo>
                    <a:pt x="0" y="56"/>
                    <a:pt x="2" y="58"/>
                    <a:pt x="4" y="58"/>
                  </a:cubicBezTo>
                  <a:cubicBezTo>
                    <a:pt x="192" y="58"/>
                    <a:pt x="192" y="58"/>
                    <a:pt x="192" y="58"/>
                  </a:cubicBezTo>
                  <a:cubicBezTo>
                    <a:pt x="194" y="58"/>
                    <a:pt x="196" y="56"/>
                    <a:pt x="196" y="54"/>
                  </a:cubicBezTo>
                  <a:cubicBezTo>
                    <a:pt x="196" y="39"/>
                    <a:pt x="196" y="39"/>
                    <a:pt x="196" y="39"/>
                  </a:cubicBezTo>
                  <a:cubicBezTo>
                    <a:pt x="196" y="38"/>
                    <a:pt x="195" y="37"/>
                    <a:pt x="195" y="36"/>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17426" name="Group 27"/>
          <p:cNvGrpSpPr/>
          <p:nvPr/>
        </p:nvGrpSpPr>
        <p:grpSpPr>
          <a:xfrm>
            <a:off x="8747125" y="1930400"/>
            <a:ext cx="736600" cy="712788"/>
            <a:chExt cx="736600" cy="712788"/>
          </a:xfrm>
        </p:grpSpPr>
        <p:sp>
          <p:nvSpPr>
            <p:cNvPr id="17427" name="Freeform 346"/>
            <p:cNvSpPr>
              <a:spLocks noChangeArrowheads="1"/>
            </p:cNvSpPr>
            <p:nvPr/>
          </p:nvSpPr>
          <p:spPr bwMode="auto">
            <a:xfrm>
              <a:off x="195262" y="0"/>
              <a:ext cx="346075" cy="447675"/>
            </a:xfrm>
            <a:custGeom>
              <a:gdLst>
                <a:gd fmla="*/ 0 w 92" name="T0"/>
                <a:gd fmla="*/ 259576 h 119" name="T1"/>
                <a:gd fmla="*/ 26332 w 92" name="T2"/>
                <a:gd fmla="*/ 289672 h 119" name="T3"/>
                <a:gd fmla="*/ 26332 w 92" name="T4"/>
                <a:gd fmla="*/ 289672 h 119" name="T5"/>
                <a:gd fmla="*/ 173038 w 92" name="T6"/>
                <a:gd fmla="*/ 447675 h 119" name="T7"/>
                <a:gd fmla="*/ 315982 w 92" name="T8"/>
                <a:gd fmla="*/ 289672 h 119" name="T9"/>
                <a:gd fmla="*/ 319743 w 92" name="T10"/>
                <a:gd fmla="*/ 289672 h 119" name="T11"/>
                <a:gd fmla="*/ 346075 w 92" name="T12"/>
                <a:gd fmla="*/ 259576 h 119" name="T13"/>
                <a:gd fmla="*/ 331028 w 92" name="T14"/>
                <a:gd fmla="*/ 233242 h 119" name="T15"/>
                <a:gd fmla="*/ 338552 w 92" name="T16"/>
                <a:gd fmla="*/ 176813 h 119" name="T17"/>
                <a:gd fmla="*/ 173038 w 92" name="T18"/>
                <a:gd fmla="*/ 0 h 119" name="T19"/>
                <a:gd fmla="*/ 7523 w 92" name="T20"/>
                <a:gd fmla="*/ 176813 h 119" name="T21"/>
                <a:gd fmla="*/ 15047 w 92" name="T22"/>
                <a:gd fmla="*/ 233242 h 119" name="T23"/>
                <a:gd fmla="*/ 0 w 92" name="T24"/>
                <a:gd fmla="*/ 259576 h 11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92" name="T39"/>
                <a:gd fmla="*/ 0 h 119" name="T40"/>
                <a:gd fmla="*/ 92 w 92" name="T41"/>
                <a:gd fmla="*/ 119 h 11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19" w="92">
                  <a:moveTo>
                    <a:pt x="0" y="69"/>
                  </a:moveTo>
                  <a:cubicBezTo>
                    <a:pt x="0" y="74"/>
                    <a:pt x="3" y="77"/>
                    <a:pt x="7" y="77"/>
                  </a:cubicBezTo>
                  <a:cubicBezTo>
                    <a:pt x="7" y="77"/>
                    <a:pt x="7" y="77"/>
                    <a:pt x="7" y="77"/>
                  </a:cubicBezTo>
                  <a:cubicBezTo>
                    <a:pt x="9" y="98"/>
                    <a:pt x="26" y="119"/>
                    <a:pt x="46" y="119"/>
                  </a:cubicBezTo>
                  <a:cubicBezTo>
                    <a:pt x="66" y="119"/>
                    <a:pt x="83" y="98"/>
                    <a:pt x="84" y="77"/>
                  </a:cubicBezTo>
                  <a:cubicBezTo>
                    <a:pt x="85" y="77"/>
                    <a:pt x="85" y="77"/>
                    <a:pt x="85" y="77"/>
                  </a:cubicBezTo>
                  <a:cubicBezTo>
                    <a:pt x="89" y="77"/>
                    <a:pt x="92" y="74"/>
                    <a:pt x="92" y="69"/>
                  </a:cubicBezTo>
                  <a:cubicBezTo>
                    <a:pt x="92" y="66"/>
                    <a:pt x="90" y="63"/>
                    <a:pt x="88" y="62"/>
                  </a:cubicBezTo>
                  <a:cubicBezTo>
                    <a:pt x="89" y="57"/>
                    <a:pt x="90" y="52"/>
                    <a:pt x="90" y="47"/>
                  </a:cubicBezTo>
                  <a:cubicBezTo>
                    <a:pt x="90" y="21"/>
                    <a:pt x="70" y="0"/>
                    <a:pt x="46" y="0"/>
                  </a:cubicBezTo>
                  <a:cubicBezTo>
                    <a:pt x="21" y="0"/>
                    <a:pt x="2" y="21"/>
                    <a:pt x="2" y="47"/>
                  </a:cubicBezTo>
                  <a:cubicBezTo>
                    <a:pt x="2" y="52"/>
                    <a:pt x="3" y="57"/>
                    <a:pt x="4" y="62"/>
                  </a:cubicBezTo>
                  <a:cubicBezTo>
                    <a:pt x="1" y="63"/>
                    <a:pt x="0" y="66"/>
                    <a:pt x="0" y="69"/>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7428" name="Freeform 347"/>
            <p:cNvSpPr>
              <a:spLocks noChangeArrowheads="1"/>
            </p:cNvSpPr>
            <p:nvPr/>
          </p:nvSpPr>
          <p:spPr bwMode="auto">
            <a:xfrm>
              <a:off x="0" y="495300"/>
              <a:ext cx="736600" cy="217488"/>
            </a:xfrm>
            <a:custGeom>
              <a:gdLst>
                <a:gd fmla="*/ 732842 w 196" name="T0"/>
                <a:gd fmla="*/ 134993 h 58" name="T1"/>
                <a:gd fmla="*/ 492319 w 196" name="T2"/>
                <a:gd fmla="*/ 3750 h 58" name="T3"/>
                <a:gd fmla="*/ 484803 w 196" name="T4"/>
                <a:gd fmla="*/ 0 h 58" name="T5"/>
                <a:gd fmla="*/ 477287 w 196" name="T6"/>
                <a:gd fmla="*/ 0 h 58" name="T7"/>
                <a:gd fmla="*/ 469770 w 196" name="T8"/>
                <a:gd fmla="*/ 3750 h 58" name="T9"/>
                <a:gd fmla="*/ 368300 w 196" name="T10"/>
                <a:gd fmla="*/ 26249 h 58" name="T11"/>
                <a:gd fmla="*/ 266830 w 196" name="T12"/>
                <a:gd fmla="*/ 3750 h 58" name="T13"/>
                <a:gd fmla="*/ 259313 w 196" name="T14"/>
                <a:gd fmla="*/ 0 h 58" name="T15"/>
                <a:gd fmla="*/ 251797 w 196" name="T16"/>
                <a:gd fmla="*/ 0 h 58" name="T17"/>
                <a:gd fmla="*/ 251797 w 196" name="T18"/>
                <a:gd fmla="*/ 0 h 58" name="T19"/>
                <a:gd fmla="*/ 3758 w 196" name="T20"/>
                <a:gd fmla="*/ 134993 h 58" name="T21"/>
                <a:gd fmla="*/ 0 w 196" name="T22"/>
                <a:gd fmla="*/ 146242 h 58" name="T23"/>
                <a:gd fmla="*/ 0 w 196" name="T24"/>
                <a:gd fmla="*/ 202489 h 58" name="T25"/>
                <a:gd fmla="*/ 15033 w 196" name="T26"/>
                <a:gd fmla="*/ 217488 h 58" name="T27"/>
                <a:gd fmla="*/ 721567 w 196" name="T28"/>
                <a:gd fmla="*/ 217488 h 58" name="T29"/>
                <a:gd fmla="*/ 736600 w 196" name="T30"/>
                <a:gd fmla="*/ 202489 h 58" name="T31"/>
                <a:gd fmla="*/ 736600 w 196" name="T32"/>
                <a:gd fmla="*/ 146242 h 58" name="T33"/>
                <a:gd fmla="*/ 732842 w 196" name="T34"/>
                <a:gd fmla="*/ 134993 h 58"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96" name="T54"/>
                <a:gd fmla="*/ 0 h 58" name="T55"/>
                <a:gd fmla="*/ 196 w 196" name="T56"/>
                <a:gd fmla="*/ 58 h 58"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57" w="196">
                  <a:moveTo>
                    <a:pt x="195" y="36"/>
                  </a:moveTo>
                  <a:cubicBezTo>
                    <a:pt x="177" y="19"/>
                    <a:pt x="155" y="7"/>
                    <a:pt x="131" y="1"/>
                  </a:cubicBezTo>
                  <a:cubicBezTo>
                    <a:pt x="130" y="0"/>
                    <a:pt x="130" y="0"/>
                    <a:pt x="129" y="0"/>
                  </a:cubicBezTo>
                  <a:cubicBezTo>
                    <a:pt x="127" y="0"/>
                    <a:pt x="127" y="0"/>
                    <a:pt x="127" y="0"/>
                  </a:cubicBezTo>
                  <a:cubicBezTo>
                    <a:pt x="126" y="0"/>
                    <a:pt x="125" y="0"/>
                    <a:pt x="125" y="1"/>
                  </a:cubicBezTo>
                  <a:cubicBezTo>
                    <a:pt x="118" y="4"/>
                    <a:pt x="108" y="7"/>
                    <a:pt x="98" y="7"/>
                  </a:cubicBezTo>
                  <a:cubicBezTo>
                    <a:pt x="88" y="7"/>
                    <a:pt x="78" y="4"/>
                    <a:pt x="71" y="1"/>
                  </a:cubicBezTo>
                  <a:cubicBezTo>
                    <a:pt x="70" y="0"/>
                    <a:pt x="70" y="0"/>
                    <a:pt x="69" y="0"/>
                  </a:cubicBezTo>
                  <a:cubicBezTo>
                    <a:pt x="67" y="0"/>
                    <a:pt x="67" y="0"/>
                    <a:pt x="67" y="0"/>
                  </a:cubicBezTo>
                  <a:cubicBezTo>
                    <a:pt x="67" y="0"/>
                    <a:pt x="67" y="0"/>
                    <a:pt x="67" y="0"/>
                  </a:cubicBezTo>
                  <a:cubicBezTo>
                    <a:pt x="42" y="6"/>
                    <a:pt x="20" y="19"/>
                    <a:pt x="1" y="36"/>
                  </a:cubicBezTo>
                  <a:cubicBezTo>
                    <a:pt x="0" y="37"/>
                    <a:pt x="0" y="38"/>
                    <a:pt x="0" y="39"/>
                  </a:cubicBezTo>
                  <a:cubicBezTo>
                    <a:pt x="0" y="54"/>
                    <a:pt x="0" y="54"/>
                    <a:pt x="0" y="54"/>
                  </a:cubicBezTo>
                  <a:cubicBezTo>
                    <a:pt x="0" y="56"/>
                    <a:pt x="2" y="58"/>
                    <a:pt x="4" y="58"/>
                  </a:cubicBezTo>
                  <a:cubicBezTo>
                    <a:pt x="192" y="58"/>
                    <a:pt x="192" y="58"/>
                    <a:pt x="192" y="58"/>
                  </a:cubicBezTo>
                  <a:cubicBezTo>
                    <a:pt x="194" y="58"/>
                    <a:pt x="196" y="56"/>
                    <a:pt x="196" y="54"/>
                  </a:cubicBezTo>
                  <a:cubicBezTo>
                    <a:pt x="196" y="39"/>
                    <a:pt x="196" y="39"/>
                    <a:pt x="196" y="39"/>
                  </a:cubicBezTo>
                  <a:cubicBezTo>
                    <a:pt x="196" y="38"/>
                    <a:pt x="195" y="37"/>
                    <a:pt x="195" y="36"/>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434" name="灯片编号占位符 4"/>
          <p:cNvSpPr>
            <a:spLocks noGrp="1"/>
          </p:cNvSpPr>
          <p:nvPr>
            <p:ph idx="12" sz="quarter" type="sldNum"/>
          </p:nvPr>
        </p:nvSpPr>
        <p:spPr>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fld id="{F042115B-D1DA-4D70-A5DB-288C57FF9CD8}" type="slidenum">
              <a:rPr altLang="en-US" lang="zh-CN">
                <a:solidFill>
                  <a:srgbClr val="898989"/>
                </a:solidFill>
              </a:rPr>
              <a:pPr eaLnBrk="1" hangingPunct="1"/>
              <a:t>4</a:t>
            </a:fld>
          </a:p>
        </p:txBody>
      </p:sp>
      <p:sp>
        <p:nvSpPr>
          <p:cNvPr id="18435"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8436"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18437" name="Group 4"/>
          <p:cNvGrpSpPr/>
          <p:nvPr/>
        </p:nvGrpSpPr>
        <p:grpSpPr>
          <a:xfrm>
            <a:off x="0" y="6734175"/>
            <a:ext cx="12192000" cy="138113"/>
            <a:chExt cx="12231884" cy="334101"/>
          </a:xfrm>
        </p:grpSpPr>
        <p:sp>
          <p:nvSpPr>
            <p:cNvPr id="18466"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8467"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8468"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8469"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8470"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18438" name="任意多边形 2"/>
          <p:cNvSpPr>
            <a:spLocks noChangeArrowheads="1"/>
          </p:cNvSpPr>
          <p:nvPr/>
        </p:nvSpPr>
        <p:spPr bwMode="auto">
          <a:xfrm>
            <a:off x="4394200" y="1962150"/>
            <a:ext cx="1685925" cy="1676400"/>
          </a:xfrm>
          <a:custGeom>
            <a:gdLst>
              <a:gd fmla="*/ 1685925 w 1685845" name="T0"/>
              <a:gd fmla="*/ 27 h 1676401" name="T1"/>
              <a:gd fmla="*/ 1682002 w 1685845" name="T2"/>
              <a:gd fmla="*/ 696292 h 1676401" name="T3"/>
              <a:gd fmla="*/ 985350 w 1685845" name="T4"/>
              <a:gd fmla="*/ 981398 h 1676401" name="T5"/>
              <a:gd fmla="*/ 696309 w 1685845" name="T6"/>
              <a:gd fmla="*/ 1676400 h 1676401" name="T7"/>
              <a:gd fmla="*/ 0 w 1685845" name="T8"/>
              <a:gd fmla="*/ 1676399 h 1676401" name="T9"/>
              <a:gd fmla="*/ 283627 w 1685845" name="T10"/>
              <a:gd fmla="*/ 743402 h 1676401" name="T11"/>
              <a:gd fmla="*/ 326114 w 1685845" name="T12"/>
              <a:gd fmla="*/ 686287 h 1676401" name="T13"/>
              <a:gd fmla="*/ 222812 w 1685845" name="T14"/>
              <a:gd fmla="*/ 399824 h 1676401" name="T15"/>
              <a:gd fmla="*/ 531792 w 1685845" name="T16"/>
              <a:gd fmla="*/ 453989 h 1676401" name="T17"/>
              <a:gd fmla="*/ 618124 w 1685845" name="T18"/>
              <a:gd fmla="*/ 376276 h 1676401" name="T19"/>
              <a:gd fmla="*/ 1685925 w 1685845" name="T20"/>
              <a:gd fmla="*/ 27 h 1676401"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85845" name="T33"/>
              <a:gd fmla="*/ 0 h 1676401" name="T34"/>
              <a:gd fmla="*/ 1685845 w 1685845" name="T35"/>
              <a:gd fmla="*/ 1676401 h 1676401"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676401" w="1685844">
                <a:moveTo>
                  <a:pt x="1685845" y="27"/>
                </a:moveTo>
                <a:cubicBezTo>
                  <a:pt x="1684537" y="232115"/>
                  <a:pt x="1683230" y="464204"/>
                  <a:pt x="1681922" y="696292"/>
                </a:cubicBezTo>
                <a:cubicBezTo>
                  <a:pt x="1421024" y="694822"/>
                  <a:pt x="1170307" y="797433"/>
                  <a:pt x="985303" y="981399"/>
                </a:cubicBezTo>
                <a:cubicBezTo>
                  <a:pt x="800299" y="1165364"/>
                  <a:pt x="696276" y="1415499"/>
                  <a:pt x="696276" y="1676401"/>
                </a:cubicBezTo>
                <a:lnTo>
                  <a:pt x="0" y="1676400"/>
                </a:lnTo>
                <a:cubicBezTo>
                  <a:pt x="0" y="1341716"/>
                  <a:pt x="100080" y="1017391"/>
                  <a:pt x="283614" y="743402"/>
                </a:cubicBezTo>
                <a:lnTo>
                  <a:pt x="326098" y="686287"/>
                </a:lnTo>
                <a:lnTo>
                  <a:pt x="222801" y="399824"/>
                </a:lnTo>
                <a:lnTo>
                  <a:pt x="531767" y="453989"/>
                </a:lnTo>
                <a:lnTo>
                  <a:pt x="618095" y="376276"/>
                </a:lnTo>
                <a:cubicBezTo>
                  <a:pt x="918260" y="131924"/>
                  <a:pt x="1295386" y="-2173"/>
                  <a:pt x="1685845" y="27"/>
                </a:cubicBez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latin charset="-122" panose="02010600030101010101" pitchFamily="2" typeface="宋体"/>
              <a:sym charset="-122" panose="02010600030101010101" pitchFamily="2" typeface="宋体"/>
            </a:endParaRPr>
          </a:p>
        </p:txBody>
      </p:sp>
      <p:sp>
        <p:nvSpPr>
          <p:cNvPr id="18439" name="任意多边形 3"/>
          <p:cNvSpPr>
            <a:spLocks noChangeArrowheads="1"/>
          </p:cNvSpPr>
          <p:nvPr/>
        </p:nvSpPr>
        <p:spPr bwMode="auto">
          <a:xfrm rot="5400000">
            <a:off x="6143625" y="1966913"/>
            <a:ext cx="1685925" cy="1676400"/>
          </a:xfrm>
          <a:custGeom>
            <a:gdLst>
              <a:gd fmla="*/ 0 w 1685845" name="T0"/>
              <a:gd fmla="*/ 1676399 h 1676401" name="T1"/>
              <a:gd fmla="*/ 382276 w 1685845" name="T2"/>
              <a:gd fmla="*/ 610787 h 1676401" name="T3"/>
              <a:gd fmla="*/ 437411 w 1685845" name="T4"/>
              <a:gd fmla="*/ 550233 h 1676401" name="T5"/>
              <a:gd fmla="*/ 357451 w 1685845" name="T6"/>
              <a:gd fmla="*/ 249447 h 1676401" name="T7"/>
              <a:gd fmla="*/ 675611 w 1685845" name="T8"/>
              <a:gd fmla="*/ 334017 h 1676401" name="T9"/>
              <a:gd fmla="*/ 751299 w 1685845" name="T10"/>
              <a:gd fmla="*/ 278380 h 1676401" name="T11"/>
              <a:gd fmla="*/ 1685925 w 1685845" name="T12"/>
              <a:gd fmla="*/ 27 h 1676401" name="T13"/>
              <a:gd fmla="*/ 1682002 w 1685845" name="T14"/>
              <a:gd fmla="*/ 696292 h 1676401" name="T15"/>
              <a:gd fmla="*/ 985350 w 1685845" name="T16"/>
              <a:gd fmla="*/ 981398 h 1676401" name="T17"/>
              <a:gd fmla="*/ 696309 w 1685845" name="T18"/>
              <a:gd fmla="*/ 1676400 h 1676401"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 fmla="*/ 0 w 1685845" name="T30"/>
              <a:gd fmla="*/ 0 h 1676401" name="T31"/>
              <a:gd fmla="*/ 1685845 w 1685845" name="T32"/>
              <a:gd fmla="*/ 1676401 h 1676401" name="T33"/>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T33" l="T30" r="T32" t="T31"/>
            <a:pathLst>
              <a:path h="1676401" w="1685844">
                <a:moveTo>
                  <a:pt x="0" y="1676400"/>
                </a:moveTo>
                <a:cubicBezTo>
                  <a:pt x="0" y="1285935"/>
                  <a:pt x="136219" y="909570"/>
                  <a:pt x="382258" y="610787"/>
                </a:cubicBezTo>
                <a:lnTo>
                  <a:pt x="437390" y="550233"/>
                </a:lnTo>
                <a:lnTo>
                  <a:pt x="357434" y="249447"/>
                </a:lnTo>
                <a:lnTo>
                  <a:pt x="675579" y="334017"/>
                </a:lnTo>
                <a:lnTo>
                  <a:pt x="751263" y="278380"/>
                </a:lnTo>
                <a:cubicBezTo>
                  <a:pt x="1026282" y="96392"/>
                  <a:pt x="1351166" y="-1859"/>
                  <a:pt x="1685845" y="27"/>
                </a:cubicBezTo>
                <a:cubicBezTo>
                  <a:pt x="1684537" y="232115"/>
                  <a:pt x="1683230" y="464204"/>
                  <a:pt x="1681922" y="696292"/>
                </a:cubicBezTo>
                <a:cubicBezTo>
                  <a:pt x="1421024" y="694822"/>
                  <a:pt x="1170307" y="797433"/>
                  <a:pt x="985303" y="981399"/>
                </a:cubicBezTo>
                <a:cubicBezTo>
                  <a:pt x="800299" y="1165364"/>
                  <a:pt x="696276" y="1415499"/>
                  <a:pt x="696276" y="1676401"/>
                </a:cubicBez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latin charset="-122" panose="02010600030101010101" pitchFamily="2" typeface="宋体"/>
              <a:sym charset="-122" panose="02010600030101010101" pitchFamily="2" typeface="宋体"/>
            </a:endParaRPr>
          </a:p>
        </p:txBody>
      </p:sp>
      <p:sp>
        <p:nvSpPr>
          <p:cNvPr id="18440" name="任意多边形 4"/>
          <p:cNvSpPr>
            <a:spLocks noChangeArrowheads="1"/>
          </p:cNvSpPr>
          <p:nvPr/>
        </p:nvSpPr>
        <p:spPr bwMode="auto">
          <a:xfrm rot="10800000">
            <a:off x="6138863" y="3733800"/>
            <a:ext cx="1685925" cy="1676400"/>
          </a:xfrm>
          <a:custGeom>
            <a:gdLst>
              <a:gd fmla="*/ 696309 w 1685845" name="T0"/>
              <a:gd fmla="*/ 1676400 h 1676401" name="T1"/>
              <a:gd fmla="*/ 0 w 1685845" name="T2"/>
              <a:gd fmla="*/ 1676399 h 1676401" name="T3"/>
              <a:gd fmla="*/ 283627 w 1685845" name="T4"/>
              <a:gd fmla="*/ 743402 h 1676401" name="T5"/>
              <a:gd fmla="*/ 284797 w 1685845" name="T6"/>
              <a:gd fmla="*/ 741830 h 1676401" name="T7"/>
              <a:gd fmla="*/ 159778 w 1685845" name="T8"/>
              <a:gd fmla="*/ 469217 h 1676401" name="T9"/>
              <a:gd fmla="*/ 484589 w 1685845" name="T10"/>
              <a:gd fmla="*/ 498419 h 1676401" name="T11"/>
              <a:gd fmla="*/ 494373 w 1685845" name="T12"/>
              <a:gd fmla="*/ 487672 h 1676401" name="T13"/>
              <a:gd fmla="*/ 1685925 w 1685845" name="T14"/>
              <a:gd fmla="*/ 27 h 1676401" name="T15"/>
              <a:gd fmla="*/ 1682002 w 1685845" name="T16"/>
              <a:gd fmla="*/ 696292 h 1676401" name="T17"/>
              <a:gd fmla="*/ 985350 w 1685845" name="T18"/>
              <a:gd fmla="*/ 981398 h 1676401" name="T19"/>
              <a:gd fmla="*/ 696309 w 1685845" name="T20"/>
              <a:gd fmla="*/ 1676400 h 1676401"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85845" name="T33"/>
              <a:gd fmla="*/ 0 h 1676401" name="T34"/>
              <a:gd fmla="*/ 1685845 w 1685845" name="T35"/>
              <a:gd fmla="*/ 1676401 h 1676401"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676401" w="1685844">
                <a:moveTo>
                  <a:pt x="696276" y="1676401"/>
                </a:moveTo>
                <a:lnTo>
                  <a:pt x="0" y="1676400"/>
                </a:lnTo>
                <a:cubicBezTo>
                  <a:pt x="0" y="1341716"/>
                  <a:pt x="100080" y="1017391"/>
                  <a:pt x="283614" y="743402"/>
                </a:cubicBezTo>
                <a:lnTo>
                  <a:pt x="284783" y="741830"/>
                </a:lnTo>
                <a:lnTo>
                  <a:pt x="159770" y="469217"/>
                </a:lnTo>
                <a:lnTo>
                  <a:pt x="484566" y="498419"/>
                </a:lnTo>
                <a:lnTo>
                  <a:pt x="494350" y="487672"/>
                </a:lnTo>
                <a:cubicBezTo>
                  <a:pt x="810781" y="173019"/>
                  <a:pt x="1239606" y="-2487"/>
                  <a:pt x="1685845" y="27"/>
                </a:cubicBezTo>
                <a:cubicBezTo>
                  <a:pt x="1684537" y="232115"/>
                  <a:pt x="1683230" y="464204"/>
                  <a:pt x="1681922" y="696292"/>
                </a:cubicBezTo>
                <a:cubicBezTo>
                  <a:pt x="1421024" y="694822"/>
                  <a:pt x="1170307" y="797433"/>
                  <a:pt x="985303" y="981399"/>
                </a:cubicBezTo>
                <a:cubicBezTo>
                  <a:pt x="800299" y="1165364"/>
                  <a:pt x="696276" y="1415499"/>
                  <a:pt x="696276" y="1676401"/>
                </a:cubicBez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latin charset="-122" panose="02010600030101010101" pitchFamily="2" typeface="宋体"/>
              <a:sym charset="-122" panose="02010600030101010101" pitchFamily="2" typeface="宋体"/>
            </a:endParaRPr>
          </a:p>
        </p:txBody>
      </p:sp>
      <p:sp>
        <p:nvSpPr>
          <p:cNvPr id="18441" name="任意多边形 5"/>
          <p:cNvSpPr>
            <a:spLocks noChangeArrowheads="1"/>
          </p:cNvSpPr>
          <p:nvPr/>
        </p:nvSpPr>
        <p:spPr bwMode="auto">
          <a:xfrm rot="-5400000">
            <a:off x="4389437" y="3729038"/>
            <a:ext cx="1685925" cy="1676400"/>
          </a:xfrm>
          <a:custGeom>
            <a:gdLst>
              <a:gd fmla="*/ 1685925 w 1685845" name="T0"/>
              <a:gd fmla="*/ 27 h 1676401" name="T1"/>
              <a:gd fmla="*/ 1682002 w 1685845" name="T2"/>
              <a:gd fmla="*/ 696292 h 1676401" name="T3"/>
              <a:gd fmla="*/ 985350 w 1685845" name="T4"/>
              <a:gd fmla="*/ 981398 h 1676401" name="T5"/>
              <a:gd fmla="*/ 696309 w 1685845" name="T6"/>
              <a:gd fmla="*/ 1676400 h 1676401" name="T7"/>
              <a:gd fmla="*/ 0 w 1685845" name="T8"/>
              <a:gd fmla="*/ 1676399 h 1676401" name="T9"/>
              <a:gd fmla="*/ 494373 w 1685845" name="T10"/>
              <a:gd fmla="*/ 487672 h 1676401" name="T11"/>
              <a:gd fmla="*/ 548857 w 1685845" name="T12"/>
              <a:gd fmla="*/ 438628 h 1676401" name="T13"/>
              <a:gd fmla="*/ 466963 w 1685845" name="T14"/>
              <a:gd fmla="*/ 130569 h 1676401" name="T15"/>
              <a:gd fmla="*/ 835379 w 1685845" name="T16"/>
              <a:gd fmla="*/ 228498 h 1676401" name="T17"/>
              <a:gd fmla="*/ 892785 w 1685845" name="T18"/>
              <a:gd fmla="*/ 194440 h 1676401" name="T19"/>
              <a:gd fmla="*/ 1685925 w 1685845" name="T20"/>
              <a:gd fmla="*/ 27 h 1676401"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1685845" name="T33"/>
              <a:gd fmla="*/ 0 h 1676401" name="T34"/>
              <a:gd fmla="*/ 1685845 w 1685845" name="T35"/>
              <a:gd fmla="*/ 1676401 h 1676401"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1676401" w="1685844">
                <a:moveTo>
                  <a:pt x="1685845" y="27"/>
                </a:moveTo>
                <a:cubicBezTo>
                  <a:pt x="1684537" y="232115"/>
                  <a:pt x="1683230" y="464204"/>
                  <a:pt x="1681922" y="696292"/>
                </a:cubicBezTo>
                <a:cubicBezTo>
                  <a:pt x="1421024" y="694822"/>
                  <a:pt x="1170307" y="797433"/>
                  <a:pt x="985303" y="981399"/>
                </a:cubicBezTo>
                <a:cubicBezTo>
                  <a:pt x="800299" y="1165364"/>
                  <a:pt x="696276" y="1415499"/>
                  <a:pt x="696276" y="1676401"/>
                </a:cubicBezTo>
                <a:lnTo>
                  <a:pt x="0" y="1676400"/>
                </a:lnTo>
                <a:cubicBezTo>
                  <a:pt x="0" y="1230154"/>
                  <a:pt x="177919" y="802325"/>
                  <a:pt x="494350" y="487672"/>
                </a:cubicBezTo>
                <a:lnTo>
                  <a:pt x="548831" y="438628"/>
                </a:lnTo>
                <a:lnTo>
                  <a:pt x="466941" y="130569"/>
                </a:lnTo>
                <a:lnTo>
                  <a:pt x="835339" y="228498"/>
                </a:lnTo>
                <a:lnTo>
                  <a:pt x="892743" y="194440"/>
                </a:lnTo>
                <a:cubicBezTo>
                  <a:pt x="1134849" y="66424"/>
                  <a:pt x="1406946" y="-1544"/>
                  <a:pt x="1685845" y="27"/>
                </a:cubicBezTo>
                <a:close/>
              </a:path>
            </a:pathLst>
          </a:cu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latin charset="-122" panose="02010600030101010101" pitchFamily="2" typeface="宋体"/>
              <a:sym charset="-122" panose="02010600030101010101" pitchFamily="2" typeface="宋体"/>
            </a:endParaRPr>
          </a:p>
        </p:txBody>
      </p:sp>
      <p:sp>
        <p:nvSpPr>
          <p:cNvPr id="18442" name="矩形 6"/>
          <p:cNvSpPr>
            <a:spLocks noChangeArrowheads="1"/>
          </p:cNvSpPr>
          <p:nvPr/>
        </p:nvSpPr>
        <p:spPr bwMode="auto">
          <a:xfrm>
            <a:off x="5284788" y="3152775"/>
            <a:ext cx="1685925" cy="1691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LOREM IPSUM  </a:t>
            </a:r>
          </a:p>
          <a:p>
            <a:pPr algn="ctr" eaLnBrk="1" hangingPunct="1">
              <a:lnSpc>
                <a:spcPct val="150000"/>
              </a:lnSpc>
            </a:pPr>
            <a:r>
              <a:rPr altLang="en-US" b="1" lang="zh-CN" sz="1400">
                <a:solidFill>
                  <a:srgbClr val="000000"/>
                </a:solidFill>
                <a:latin charset="0" panose="020f0502020204030204" pitchFamily="34" typeface="Calibri"/>
                <a:sym charset="-122" panose="02010600030101010101" pitchFamily="2" typeface="宋体"/>
              </a:rPr>
              <a:t>dolor sit amet, adipiscing elit, sed diam nonummy nibh</a:t>
            </a:r>
          </a:p>
        </p:txBody>
      </p:sp>
      <p:sp>
        <p:nvSpPr>
          <p:cNvPr id="18443" name="矩形 11"/>
          <p:cNvSpPr>
            <a:spLocks noChangeArrowheads="1"/>
          </p:cNvSpPr>
          <p:nvPr/>
        </p:nvSpPr>
        <p:spPr bwMode="auto">
          <a:xfrm rot="-3169140">
            <a:off x="4586287" y="2497138"/>
            <a:ext cx="2111375" cy="1308100"/>
          </a:xfrm>
          <a:prstGeom prst="rect">
            <a:avLst/>
          </a:prstGeom>
          <a:noFill/>
          <a:ln>
            <a:noFill/>
          </a:ln>
          <a:extLst>
            <a:ext uri="{909E8E84-426E-40DD-AFC4-6F175D3DCCD1}">
              <a14:hiddenFill>
                <a:solidFill>
                  <a:srgbClr val="FFFFFF"/>
                </a:solidFill>
              </a14:hiddenFill>
            </a:ex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lang="en-US">
                <a:solidFill>
                  <a:schemeClr val="bg1"/>
                </a:solidFill>
                <a:latin charset="0" panose="020f0502020204030204" pitchFamily="34" typeface="Calibri"/>
                <a:sym charset="0" panose="020f0502020204030204" pitchFamily="34" typeface="Calibri"/>
              </a:rPr>
              <a:t>dolor sit amet</a:t>
            </a:r>
          </a:p>
        </p:txBody>
      </p:sp>
      <p:sp>
        <p:nvSpPr>
          <p:cNvPr id="18444" name="矩形 12"/>
          <p:cNvSpPr>
            <a:spLocks noChangeArrowheads="1"/>
          </p:cNvSpPr>
          <p:nvPr/>
        </p:nvSpPr>
        <p:spPr bwMode="auto">
          <a:xfrm rot="3339903">
            <a:off x="5535613" y="2540000"/>
            <a:ext cx="2111375" cy="1336675"/>
          </a:xfrm>
          <a:prstGeom prst="rect">
            <a:avLst/>
          </a:prstGeom>
          <a:noFill/>
          <a:ln>
            <a:noFill/>
          </a:ln>
          <a:extLst>
            <a:ext uri="{909E8E84-426E-40DD-AFC4-6F175D3DCCD1}">
              <a14:hiddenFill>
                <a:solidFill>
                  <a:srgbClr val="FFFFFF"/>
                </a:solidFill>
              </a14:hiddenFill>
            </a:ex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r>
              <a:rPr altLang="zh-CN" lang="en-US">
                <a:solidFill>
                  <a:schemeClr val="bg1"/>
                </a:solidFill>
                <a:latin charset="0" panose="020f0502020204030204" pitchFamily="34" typeface="Calibri"/>
                <a:sym charset="0" panose="020f0502020204030204" pitchFamily="34" typeface="Calibri"/>
              </a:rPr>
              <a:t>dolor sit amet</a:t>
            </a:r>
          </a:p>
        </p:txBody>
      </p:sp>
      <p:sp>
        <p:nvSpPr>
          <p:cNvPr id="18445" name="矩形 13"/>
          <p:cNvSpPr>
            <a:spLocks noChangeArrowheads="1"/>
          </p:cNvSpPr>
          <p:nvPr/>
        </p:nvSpPr>
        <p:spPr bwMode="auto">
          <a:xfrm>
            <a:off x="1508125" y="1671638"/>
            <a:ext cx="19812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 </a:t>
            </a:r>
          </a:p>
          <a:p>
            <a:pPr algn="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8446" name="矩形 14"/>
          <p:cNvSpPr>
            <a:spLocks noChangeArrowheads="1"/>
          </p:cNvSpPr>
          <p:nvPr/>
        </p:nvSpPr>
        <p:spPr bwMode="auto">
          <a:xfrm>
            <a:off x="8815389" y="1657350"/>
            <a:ext cx="2181225"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B</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8447" name="矩形 15"/>
          <p:cNvSpPr>
            <a:spLocks noChangeArrowheads="1"/>
          </p:cNvSpPr>
          <p:nvPr/>
        </p:nvSpPr>
        <p:spPr bwMode="auto">
          <a:xfrm>
            <a:off x="1482725" y="4329113"/>
            <a:ext cx="19812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C</a:t>
            </a:r>
          </a:p>
          <a:p>
            <a:pPr algn="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sp>
        <p:nvSpPr>
          <p:cNvPr id="18448" name="矩形 16"/>
          <p:cNvSpPr>
            <a:spLocks noChangeArrowheads="1"/>
          </p:cNvSpPr>
          <p:nvPr/>
        </p:nvSpPr>
        <p:spPr bwMode="auto">
          <a:xfrm>
            <a:off x="8845549" y="4241800"/>
            <a:ext cx="1981200"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D</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dolor sit amet, adipiscing elit, sed diam nonummy nibh euismod tincidunt ut laoreet</a:t>
            </a:r>
          </a:p>
        </p:txBody>
      </p:sp>
      <p:grpSp>
        <p:nvGrpSpPr>
          <p:cNvPr id="18449" name="Group 21"/>
          <p:cNvGrpSpPr/>
          <p:nvPr/>
        </p:nvGrpSpPr>
        <p:grpSpPr>
          <a:xfrm>
            <a:off x="3619500" y="4576763"/>
            <a:ext cx="736600" cy="712787"/>
            <a:chExt cx="736600" cy="712788"/>
          </a:xfrm>
        </p:grpSpPr>
        <p:sp>
          <p:nvSpPr>
            <p:cNvPr id="18464" name="Freeform 346"/>
            <p:cNvSpPr>
              <a:spLocks noChangeArrowheads="1"/>
            </p:cNvSpPr>
            <p:nvPr/>
          </p:nvSpPr>
          <p:spPr bwMode="auto">
            <a:xfrm>
              <a:off x="195262" y="0"/>
              <a:ext cx="346075" cy="447675"/>
            </a:xfrm>
            <a:custGeom>
              <a:gdLst>
                <a:gd fmla="*/ 0 w 92" name="T0"/>
                <a:gd fmla="*/ 259576 h 119" name="T1"/>
                <a:gd fmla="*/ 26332 w 92" name="T2"/>
                <a:gd fmla="*/ 289672 h 119" name="T3"/>
                <a:gd fmla="*/ 26332 w 92" name="T4"/>
                <a:gd fmla="*/ 289672 h 119" name="T5"/>
                <a:gd fmla="*/ 173038 w 92" name="T6"/>
                <a:gd fmla="*/ 447675 h 119" name="T7"/>
                <a:gd fmla="*/ 315982 w 92" name="T8"/>
                <a:gd fmla="*/ 289672 h 119" name="T9"/>
                <a:gd fmla="*/ 319743 w 92" name="T10"/>
                <a:gd fmla="*/ 289672 h 119" name="T11"/>
                <a:gd fmla="*/ 346075 w 92" name="T12"/>
                <a:gd fmla="*/ 259576 h 119" name="T13"/>
                <a:gd fmla="*/ 331028 w 92" name="T14"/>
                <a:gd fmla="*/ 233242 h 119" name="T15"/>
                <a:gd fmla="*/ 338552 w 92" name="T16"/>
                <a:gd fmla="*/ 176813 h 119" name="T17"/>
                <a:gd fmla="*/ 173038 w 92" name="T18"/>
                <a:gd fmla="*/ 0 h 119" name="T19"/>
                <a:gd fmla="*/ 7523 w 92" name="T20"/>
                <a:gd fmla="*/ 176813 h 119" name="T21"/>
                <a:gd fmla="*/ 15047 w 92" name="T22"/>
                <a:gd fmla="*/ 233242 h 119" name="T23"/>
                <a:gd fmla="*/ 0 w 92" name="T24"/>
                <a:gd fmla="*/ 259576 h 11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92" name="T39"/>
                <a:gd fmla="*/ 0 h 119" name="T40"/>
                <a:gd fmla="*/ 92 w 92" name="T41"/>
                <a:gd fmla="*/ 119 h 11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119" w="92">
                  <a:moveTo>
                    <a:pt x="0" y="69"/>
                  </a:moveTo>
                  <a:cubicBezTo>
                    <a:pt x="0" y="74"/>
                    <a:pt x="3" y="77"/>
                    <a:pt x="7" y="77"/>
                  </a:cubicBezTo>
                  <a:cubicBezTo>
                    <a:pt x="7" y="77"/>
                    <a:pt x="7" y="77"/>
                    <a:pt x="7" y="77"/>
                  </a:cubicBezTo>
                  <a:cubicBezTo>
                    <a:pt x="9" y="98"/>
                    <a:pt x="26" y="119"/>
                    <a:pt x="46" y="119"/>
                  </a:cubicBezTo>
                  <a:cubicBezTo>
                    <a:pt x="66" y="119"/>
                    <a:pt x="83" y="98"/>
                    <a:pt x="84" y="77"/>
                  </a:cubicBezTo>
                  <a:cubicBezTo>
                    <a:pt x="85" y="77"/>
                    <a:pt x="85" y="77"/>
                    <a:pt x="85" y="77"/>
                  </a:cubicBezTo>
                  <a:cubicBezTo>
                    <a:pt x="89" y="77"/>
                    <a:pt x="92" y="74"/>
                    <a:pt x="92" y="69"/>
                  </a:cubicBezTo>
                  <a:cubicBezTo>
                    <a:pt x="92" y="66"/>
                    <a:pt x="90" y="63"/>
                    <a:pt x="88" y="62"/>
                  </a:cubicBezTo>
                  <a:cubicBezTo>
                    <a:pt x="89" y="57"/>
                    <a:pt x="90" y="52"/>
                    <a:pt x="90" y="47"/>
                  </a:cubicBezTo>
                  <a:cubicBezTo>
                    <a:pt x="90" y="21"/>
                    <a:pt x="70" y="0"/>
                    <a:pt x="46" y="0"/>
                  </a:cubicBezTo>
                  <a:cubicBezTo>
                    <a:pt x="21" y="0"/>
                    <a:pt x="2" y="21"/>
                    <a:pt x="2" y="47"/>
                  </a:cubicBezTo>
                  <a:cubicBezTo>
                    <a:pt x="2" y="52"/>
                    <a:pt x="3" y="57"/>
                    <a:pt x="4" y="62"/>
                  </a:cubicBezTo>
                  <a:cubicBezTo>
                    <a:pt x="1" y="63"/>
                    <a:pt x="0" y="66"/>
                    <a:pt x="0" y="69"/>
                  </a:cubicBezTo>
                  <a:close/>
                </a:path>
              </a:pathLst>
            </a:custGeom>
            <a:solidFill>
              <a:srgbClr val="F6C6D5"/>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65" name="Freeform 347"/>
            <p:cNvSpPr>
              <a:spLocks noChangeArrowheads="1"/>
            </p:cNvSpPr>
            <p:nvPr/>
          </p:nvSpPr>
          <p:spPr bwMode="auto">
            <a:xfrm>
              <a:off x="0" y="495300"/>
              <a:ext cx="736600" cy="217488"/>
            </a:xfrm>
            <a:custGeom>
              <a:gdLst>
                <a:gd fmla="*/ 732842 w 196" name="T0"/>
                <a:gd fmla="*/ 134993 h 58" name="T1"/>
                <a:gd fmla="*/ 492319 w 196" name="T2"/>
                <a:gd fmla="*/ 3750 h 58" name="T3"/>
                <a:gd fmla="*/ 484803 w 196" name="T4"/>
                <a:gd fmla="*/ 0 h 58" name="T5"/>
                <a:gd fmla="*/ 477287 w 196" name="T6"/>
                <a:gd fmla="*/ 0 h 58" name="T7"/>
                <a:gd fmla="*/ 469770 w 196" name="T8"/>
                <a:gd fmla="*/ 3750 h 58" name="T9"/>
                <a:gd fmla="*/ 368300 w 196" name="T10"/>
                <a:gd fmla="*/ 26249 h 58" name="T11"/>
                <a:gd fmla="*/ 266830 w 196" name="T12"/>
                <a:gd fmla="*/ 3750 h 58" name="T13"/>
                <a:gd fmla="*/ 259313 w 196" name="T14"/>
                <a:gd fmla="*/ 0 h 58" name="T15"/>
                <a:gd fmla="*/ 251797 w 196" name="T16"/>
                <a:gd fmla="*/ 0 h 58" name="T17"/>
                <a:gd fmla="*/ 251797 w 196" name="T18"/>
                <a:gd fmla="*/ 0 h 58" name="T19"/>
                <a:gd fmla="*/ 3758 w 196" name="T20"/>
                <a:gd fmla="*/ 134993 h 58" name="T21"/>
                <a:gd fmla="*/ 0 w 196" name="T22"/>
                <a:gd fmla="*/ 146242 h 58" name="T23"/>
                <a:gd fmla="*/ 0 w 196" name="T24"/>
                <a:gd fmla="*/ 202489 h 58" name="T25"/>
                <a:gd fmla="*/ 15033 w 196" name="T26"/>
                <a:gd fmla="*/ 217488 h 58" name="T27"/>
                <a:gd fmla="*/ 721567 w 196" name="T28"/>
                <a:gd fmla="*/ 217488 h 58" name="T29"/>
                <a:gd fmla="*/ 736600 w 196" name="T30"/>
                <a:gd fmla="*/ 202489 h 58" name="T31"/>
                <a:gd fmla="*/ 736600 w 196" name="T32"/>
                <a:gd fmla="*/ 146242 h 58" name="T33"/>
                <a:gd fmla="*/ 732842 w 196" name="T34"/>
                <a:gd fmla="*/ 134993 h 58"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96" name="T54"/>
                <a:gd fmla="*/ 0 h 58" name="T55"/>
                <a:gd fmla="*/ 196 w 196" name="T56"/>
                <a:gd fmla="*/ 58 h 58"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57" w="196">
                  <a:moveTo>
                    <a:pt x="195" y="36"/>
                  </a:moveTo>
                  <a:cubicBezTo>
                    <a:pt x="177" y="19"/>
                    <a:pt x="155" y="7"/>
                    <a:pt x="131" y="1"/>
                  </a:cubicBezTo>
                  <a:cubicBezTo>
                    <a:pt x="130" y="0"/>
                    <a:pt x="130" y="0"/>
                    <a:pt x="129" y="0"/>
                  </a:cubicBezTo>
                  <a:cubicBezTo>
                    <a:pt x="127" y="0"/>
                    <a:pt x="127" y="0"/>
                    <a:pt x="127" y="0"/>
                  </a:cubicBezTo>
                  <a:cubicBezTo>
                    <a:pt x="126" y="0"/>
                    <a:pt x="125" y="0"/>
                    <a:pt x="125" y="1"/>
                  </a:cubicBezTo>
                  <a:cubicBezTo>
                    <a:pt x="118" y="4"/>
                    <a:pt x="108" y="7"/>
                    <a:pt x="98" y="7"/>
                  </a:cubicBezTo>
                  <a:cubicBezTo>
                    <a:pt x="88" y="7"/>
                    <a:pt x="78" y="4"/>
                    <a:pt x="71" y="1"/>
                  </a:cubicBezTo>
                  <a:cubicBezTo>
                    <a:pt x="70" y="0"/>
                    <a:pt x="70" y="0"/>
                    <a:pt x="69" y="0"/>
                  </a:cubicBezTo>
                  <a:cubicBezTo>
                    <a:pt x="67" y="0"/>
                    <a:pt x="67" y="0"/>
                    <a:pt x="67" y="0"/>
                  </a:cubicBezTo>
                  <a:cubicBezTo>
                    <a:pt x="67" y="0"/>
                    <a:pt x="67" y="0"/>
                    <a:pt x="67" y="0"/>
                  </a:cubicBezTo>
                  <a:cubicBezTo>
                    <a:pt x="42" y="6"/>
                    <a:pt x="20" y="19"/>
                    <a:pt x="1" y="36"/>
                  </a:cubicBezTo>
                  <a:cubicBezTo>
                    <a:pt x="0" y="37"/>
                    <a:pt x="0" y="38"/>
                    <a:pt x="0" y="39"/>
                  </a:cubicBezTo>
                  <a:cubicBezTo>
                    <a:pt x="0" y="54"/>
                    <a:pt x="0" y="54"/>
                    <a:pt x="0" y="54"/>
                  </a:cubicBezTo>
                  <a:cubicBezTo>
                    <a:pt x="0" y="56"/>
                    <a:pt x="2" y="58"/>
                    <a:pt x="4" y="58"/>
                  </a:cubicBezTo>
                  <a:cubicBezTo>
                    <a:pt x="192" y="58"/>
                    <a:pt x="192" y="58"/>
                    <a:pt x="192" y="58"/>
                  </a:cubicBezTo>
                  <a:cubicBezTo>
                    <a:pt x="194" y="58"/>
                    <a:pt x="196" y="56"/>
                    <a:pt x="196" y="54"/>
                  </a:cubicBezTo>
                  <a:cubicBezTo>
                    <a:pt x="196" y="39"/>
                    <a:pt x="196" y="39"/>
                    <a:pt x="196" y="39"/>
                  </a:cubicBezTo>
                  <a:cubicBezTo>
                    <a:pt x="196" y="38"/>
                    <a:pt x="195" y="37"/>
                    <a:pt x="195" y="36"/>
                  </a:cubicBezTo>
                  <a:close/>
                </a:path>
              </a:pathLst>
            </a:custGeom>
            <a:solidFill>
              <a:srgbClr val="F6C6D5"/>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18450" name="Group 24"/>
          <p:cNvGrpSpPr/>
          <p:nvPr/>
        </p:nvGrpSpPr>
        <p:grpSpPr>
          <a:xfrm>
            <a:off x="7883525" y="2001838"/>
            <a:ext cx="735013" cy="784225"/>
            <a:chExt cx="735013" cy="784225"/>
          </a:xfrm>
        </p:grpSpPr>
        <p:sp>
          <p:nvSpPr>
            <p:cNvPr id="18461" name="Freeform 955"/>
            <p:cNvSpPr>
              <a:spLocks noChangeArrowheads="1"/>
            </p:cNvSpPr>
            <p:nvPr/>
          </p:nvSpPr>
          <p:spPr bwMode="auto">
            <a:xfrm>
              <a:off x="0" y="566737"/>
              <a:ext cx="368300" cy="217488"/>
            </a:xfrm>
            <a:custGeom>
              <a:gdLst>
                <a:gd fmla="*/ 229248 w 98" name="T0"/>
                <a:gd fmla="*/ 59997 h 58" name="T1"/>
                <a:gd fmla="*/ 266830 w 98" name="T2"/>
                <a:gd fmla="*/ 0 h 58" name="T3"/>
                <a:gd fmla="*/ 259313 w 98" name="T4"/>
                <a:gd fmla="*/ 0 h 58" name="T5"/>
                <a:gd fmla="*/ 255555 w 98" name="T6"/>
                <a:gd fmla="*/ 0 h 58" name="T7"/>
                <a:gd fmla="*/ 251797 w 98" name="T8"/>
                <a:gd fmla="*/ 0 h 58" name="T9"/>
                <a:gd fmla="*/ 3758 w 98" name="T10"/>
                <a:gd fmla="*/ 134993 h 58" name="T11"/>
                <a:gd fmla="*/ 0 w 98" name="T12"/>
                <a:gd fmla="*/ 146242 h 58" name="T13"/>
                <a:gd fmla="*/ 0 w 98" name="T14"/>
                <a:gd fmla="*/ 202489 h 58" name="T15"/>
                <a:gd fmla="*/ 15033 w 98" name="T16"/>
                <a:gd fmla="*/ 217488 h 58" name="T17"/>
                <a:gd fmla="*/ 368300 w 98" name="T18"/>
                <a:gd fmla="*/ 217488 h 58" name="T19"/>
                <a:gd fmla="*/ 229248 w 98" name="T20"/>
                <a:gd fmla="*/ 59997 h 5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98" name="T33"/>
                <a:gd fmla="*/ 0 h 58" name="T34"/>
                <a:gd fmla="*/ 98 w 98" name="T35"/>
                <a:gd fmla="*/ 58 h 58"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57" w="98">
                  <a:moveTo>
                    <a:pt x="61" y="16"/>
                  </a:moveTo>
                  <a:cubicBezTo>
                    <a:pt x="65" y="15"/>
                    <a:pt x="71" y="0"/>
                    <a:pt x="71" y="0"/>
                  </a:cubicBezTo>
                  <a:cubicBezTo>
                    <a:pt x="71" y="0"/>
                    <a:pt x="70" y="0"/>
                    <a:pt x="69" y="0"/>
                  </a:cubicBezTo>
                  <a:cubicBezTo>
                    <a:pt x="68" y="0"/>
                    <a:pt x="68" y="0"/>
                    <a:pt x="68" y="0"/>
                  </a:cubicBezTo>
                  <a:cubicBezTo>
                    <a:pt x="67" y="0"/>
                    <a:pt x="67" y="0"/>
                    <a:pt x="67" y="0"/>
                  </a:cubicBezTo>
                  <a:cubicBezTo>
                    <a:pt x="42" y="6"/>
                    <a:pt x="20" y="18"/>
                    <a:pt x="1" y="36"/>
                  </a:cubicBezTo>
                  <a:cubicBezTo>
                    <a:pt x="0" y="37"/>
                    <a:pt x="0" y="38"/>
                    <a:pt x="0" y="39"/>
                  </a:cubicBezTo>
                  <a:cubicBezTo>
                    <a:pt x="0" y="54"/>
                    <a:pt x="0" y="54"/>
                    <a:pt x="0" y="54"/>
                  </a:cubicBezTo>
                  <a:cubicBezTo>
                    <a:pt x="0" y="56"/>
                    <a:pt x="2" y="58"/>
                    <a:pt x="4" y="58"/>
                  </a:cubicBezTo>
                  <a:cubicBezTo>
                    <a:pt x="98" y="58"/>
                    <a:pt x="98" y="58"/>
                    <a:pt x="98" y="58"/>
                  </a:cubicBezTo>
                  <a:cubicBezTo>
                    <a:pt x="91" y="21"/>
                    <a:pt x="61" y="16"/>
                    <a:pt x="61" y="16"/>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62" name="Freeform 956"/>
            <p:cNvSpPr>
              <a:spLocks noChangeArrowheads="1"/>
            </p:cNvSpPr>
            <p:nvPr/>
          </p:nvSpPr>
          <p:spPr bwMode="auto">
            <a:xfrm>
              <a:off x="368300" y="566737"/>
              <a:ext cx="366713" cy="217488"/>
            </a:xfrm>
            <a:custGeom>
              <a:gdLst>
                <a:gd fmla="*/ 362971 w 98" name="T0"/>
                <a:gd fmla="*/ 134993 h 58" name="T1"/>
                <a:gd fmla="*/ 123485 w 98" name="T2"/>
                <a:gd fmla="*/ 0 h 58" name="T3"/>
                <a:gd fmla="*/ 116001 w 98" name="T4"/>
                <a:gd fmla="*/ 0 h 58" name="T5"/>
                <a:gd fmla="*/ 108517 w 98" name="T6"/>
                <a:gd fmla="*/ 0 h 58" name="T7"/>
                <a:gd fmla="*/ 101033 w 98" name="T8"/>
                <a:gd fmla="*/ 0 h 58" name="T9"/>
                <a:gd fmla="*/ 101033 w 98" name="T10"/>
                <a:gd fmla="*/ 0 h 58" name="T11"/>
                <a:gd fmla="*/ 138453 w 98" name="T12"/>
                <a:gd fmla="*/ 59997 h 58" name="T13"/>
                <a:gd fmla="*/ 0 w 98" name="T14"/>
                <a:gd fmla="*/ 217488 h 58" name="T15"/>
                <a:gd fmla="*/ 351745 w 98" name="T16"/>
                <a:gd fmla="*/ 217488 h 58" name="T17"/>
                <a:gd fmla="*/ 366713 w 98" name="T18"/>
                <a:gd fmla="*/ 202489 h 58" name="T19"/>
                <a:gd fmla="*/ 366713 w 98" name="T20"/>
                <a:gd fmla="*/ 146242 h 58" name="T21"/>
                <a:gd fmla="*/ 362971 w 98" name="T22"/>
                <a:gd fmla="*/ 134993 h 58"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98" name="T36"/>
                <a:gd fmla="*/ 0 h 58" name="T37"/>
                <a:gd fmla="*/ 98 w 98" name="T38"/>
                <a:gd fmla="*/ 58 h 58"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57" w="98">
                  <a:moveTo>
                    <a:pt x="97" y="36"/>
                  </a:moveTo>
                  <a:cubicBezTo>
                    <a:pt x="79" y="19"/>
                    <a:pt x="57" y="6"/>
                    <a:pt x="33" y="0"/>
                  </a:cubicBezTo>
                  <a:cubicBezTo>
                    <a:pt x="32" y="0"/>
                    <a:pt x="32" y="0"/>
                    <a:pt x="31" y="0"/>
                  </a:cubicBezTo>
                  <a:cubicBezTo>
                    <a:pt x="29" y="0"/>
                    <a:pt x="29" y="0"/>
                    <a:pt x="29" y="0"/>
                  </a:cubicBezTo>
                  <a:cubicBezTo>
                    <a:pt x="28" y="0"/>
                    <a:pt x="28" y="0"/>
                    <a:pt x="27" y="0"/>
                  </a:cubicBezTo>
                  <a:cubicBezTo>
                    <a:pt x="27" y="0"/>
                    <a:pt x="27" y="0"/>
                    <a:pt x="27" y="0"/>
                  </a:cubicBezTo>
                  <a:cubicBezTo>
                    <a:pt x="27" y="0"/>
                    <a:pt x="33" y="15"/>
                    <a:pt x="37" y="16"/>
                  </a:cubicBezTo>
                  <a:cubicBezTo>
                    <a:pt x="37" y="16"/>
                    <a:pt x="7" y="21"/>
                    <a:pt x="0" y="58"/>
                  </a:cubicBezTo>
                  <a:cubicBezTo>
                    <a:pt x="94" y="58"/>
                    <a:pt x="94" y="58"/>
                    <a:pt x="94" y="58"/>
                  </a:cubicBezTo>
                  <a:cubicBezTo>
                    <a:pt x="96" y="58"/>
                    <a:pt x="98" y="56"/>
                    <a:pt x="98" y="54"/>
                  </a:cubicBezTo>
                  <a:cubicBezTo>
                    <a:pt x="98" y="39"/>
                    <a:pt x="98" y="39"/>
                    <a:pt x="98" y="39"/>
                  </a:cubicBezTo>
                  <a:cubicBezTo>
                    <a:pt x="98" y="38"/>
                    <a:pt x="98" y="37"/>
                    <a:pt x="97" y="36"/>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63" name="Freeform 957"/>
            <p:cNvSpPr>
              <a:spLocks noChangeArrowheads="1"/>
            </p:cNvSpPr>
            <p:nvPr/>
          </p:nvSpPr>
          <p:spPr bwMode="auto">
            <a:xfrm>
              <a:off x="176212" y="0"/>
              <a:ext cx="393700" cy="604838"/>
            </a:xfrm>
            <a:custGeom>
              <a:gdLst>
                <a:gd fmla="*/ 52493 w 105" name="T0"/>
                <a:gd fmla="*/ 169054 h 161" name="T1"/>
                <a:gd fmla="*/ 26247 w 105" name="T2"/>
                <a:gd fmla="*/ 266730 h 161" name="T3"/>
                <a:gd fmla="*/ 33746 w 105" name="T4"/>
                <a:gd fmla="*/ 323081 h 161" name="T5"/>
                <a:gd fmla="*/ 18748 w 105" name="T6"/>
                <a:gd fmla="*/ 349378 h 161" name="T7"/>
                <a:gd fmla="*/ 44994 w 105" name="T8"/>
                <a:gd fmla="*/ 379433 h 161" name="T9"/>
                <a:gd fmla="*/ 44994 w 105" name="T10"/>
                <a:gd fmla="*/ 379433 h 161" name="T11"/>
                <a:gd fmla="*/ 101237 w 105" name="T12"/>
                <a:gd fmla="*/ 499649 h 161" name="T13"/>
                <a:gd fmla="*/ 101237 w 105" name="T14"/>
                <a:gd fmla="*/ 522189 h 161" name="T15"/>
                <a:gd fmla="*/ 101237 w 105" name="T16"/>
                <a:gd fmla="*/ 525946 h 161" name="T17"/>
                <a:gd fmla="*/ 191226 w 105" name="T18"/>
                <a:gd fmla="*/ 604838 h 161" name="T19"/>
                <a:gd fmla="*/ 191226 w 105" name="T20"/>
                <a:gd fmla="*/ 604838 h 161" name="T21"/>
                <a:gd fmla="*/ 191226 w 105" name="T22"/>
                <a:gd fmla="*/ 604838 h 161" name="T23"/>
                <a:gd fmla="*/ 281214 w 105" name="T24"/>
                <a:gd fmla="*/ 525946 h 161" name="T25"/>
                <a:gd fmla="*/ 281214 w 105" name="T26"/>
                <a:gd fmla="*/ 522189 h 161" name="T27"/>
                <a:gd fmla="*/ 281214 w 105" name="T28"/>
                <a:gd fmla="*/ 499649 h 161" name="T29"/>
                <a:gd fmla="*/ 337457 w 105" name="T30"/>
                <a:gd fmla="*/ 379433 h 161" name="T31"/>
                <a:gd fmla="*/ 337457 w 105" name="T32"/>
                <a:gd fmla="*/ 379433 h 161" name="T33"/>
                <a:gd fmla="*/ 363704 w 105" name="T34"/>
                <a:gd fmla="*/ 349378 h 161" name="T35"/>
                <a:gd fmla="*/ 348706 w 105" name="T36"/>
                <a:gd fmla="*/ 323081 h 161" name="T37"/>
                <a:gd fmla="*/ 356205 w 105" name="T38"/>
                <a:gd fmla="*/ 266730 h 161" name="T39"/>
                <a:gd fmla="*/ 348706 w 105" name="T40"/>
                <a:gd fmla="*/ 214135 h 161" name="T41"/>
                <a:gd fmla="*/ 363704 w 105" name="T42"/>
                <a:gd fmla="*/ 244189 h 161" name="T43"/>
                <a:gd fmla="*/ 374952 w 105" name="T44"/>
                <a:gd fmla="*/ 244189 h 161" name="T45"/>
                <a:gd fmla="*/ 329958 w 105" name="T46"/>
                <a:gd fmla="*/ 127730 h 161" name="T47"/>
                <a:gd fmla="*/ 393700 w 105" name="T48"/>
                <a:gd fmla="*/ 150270 h 161" name="T49"/>
                <a:gd fmla="*/ 299962 w 105" name="T50"/>
                <a:gd fmla="*/ 101432 h 161" name="T51"/>
                <a:gd fmla="*/ 74990 w 105" name="T52"/>
                <a:gd fmla="*/ 67622 h 161" name="T53"/>
                <a:gd fmla="*/ 176228 w 105" name="T54"/>
                <a:gd fmla="*/ 67622 h 161" name="T55"/>
                <a:gd fmla="*/ 0 w 105" name="T56"/>
                <a:gd fmla="*/ 206622 h 161" name="T57"/>
                <a:gd fmla="*/ 52493 w 105" name="T58"/>
                <a:gd fmla="*/ 169054 h 161"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w 105" name="T90"/>
                <a:gd fmla="*/ 0 h 161" name="T91"/>
                <a:gd fmla="*/ 105 w 105" name="T92"/>
                <a:gd fmla="*/ 161 h 161" name="T93"/>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T93" l="T90" r="T92" t="T91"/>
              <a:pathLst>
                <a:path h="161" w="105">
                  <a:moveTo>
                    <a:pt x="14" y="45"/>
                  </a:moveTo>
                  <a:cubicBezTo>
                    <a:pt x="10" y="52"/>
                    <a:pt x="7" y="61"/>
                    <a:pt x="7" y="71"/>
                  </a:cubicBezTo>
                  <a:cubicBezTo>
                    <a:pt x="7" y="76"/>
                    <a:pt x="8" y="81"/>
                    <a:pt x="9" y="86"/>
                  </a:cubicBezTo>
                  <a:cubicBezTo>
                    <a:pt x="7" y="87"/>
                    <a:pt x="5" y="90"/>
                    <a:pt x="5" y="93"/>
                  </a:cubicBezTo>
                  <a:cubicBezTo>
                    <a:pt x="5" y="98"/>
                    <a:pt x="8" y="101"/>
                    <a:pt x="12" y="101"/>
                  </a:cubicBezTo>
                  <a:cubicBezTo>
                    <a:pt x="12" y="101"/>
                    <a:pt x="12" y="101"/>
                    <a:pt x="12" y="101"/>
                  </a:cubicBezTo>
                  <a:cubicBezTo>
                    <a:pt x="13" y="113"/>
                    <a:pt x="19" y="125"/>
                    <a:pt x="27" y="133"/>
                  </a:cubicBezTo>
                  <a:cubicBezTo>
                    <a:pt x="27" y="139"/>
                    <a:pt x="27" y="139"/>
                    <a:pt x="27" y="139"/>
                  </a:cubicBezTo>
                  <a:cubicBezTo>
                    <a:pt x="27" y="139"/>
                    <a:pt x="27" y="140"/>
                    <a:pt x="27" y="140"/>
                  </a:cubicBezTo>
                  <a:cubicBezTo>
                    <a:pt x="29" y="142"/>
                    <a:pt x="38" y="161"/>
                    <a:pt x="51" y="161"/>
                  </a:cubicBezTo>
                  <a:cubicBezTo>
                    <a:pt x="51" y="161"/>
                    <a:pt x="51" y="161"/>
                    <a:pt x="51" y="161"/>
                  </a:cubicBezTo>
                  <a:cubicBezTo>
                    <a:pt x="51" y="161"/>
                    <a:pt x="51" y="161"/>
                    <a:pt x="51" y="161"/>
                  </a:cubicBezTo>
                  <a:cubicBezTo>
                    <a:pt x="64" y="161"/>
                    <a:pt x="74" y="142"/>
                    <a:pt x="75" y="140"/>
                  </a:cubicBezTo>
                  <a:cubicBezTo>
                    <a:pt x="75" y="140"/>
                    <a:pt x="75" y="139"/>
                    <a:pt x="75" y="139"/>
                  </a:cubicBezTo>
                  <a:cubicBezTo>
                    <a:pt x="75" y="133"/>
                    <a:pt x="75" y="133"/>
                    <a:pt x="75" y="133"/>
                  </a:cubicBezTo>
                  <a:cubicBezTo>
                    <a:pt x="83" y="125"/>
                    <a:pt x="89" y="113"/>
                    <a:pt x="90" y="101"/>
                  </a:cubicBezTo>
                  <a:cubicBezTo>
                    <a:pt x="90" y="101"/>
                    <a:pt x="90" y="101"/>
                    <a:pt x="90" y="101"/>
                  </a:cubicBezTo>
                  <a:cubicBezTo>
                    <a:pt x="94" y="101"/>
                    <a:pt x="97" y="98"/>
                    <a:pt x="97" y="93"/>
                  </a:cubicBezTo>
                  <a:cubicBezTo>
                    <a:pt x="97" y="90"/>
                    <a:pt x="96" y="87"/>
                    <a:pt x="93" y="86"/>
                  </a:cubicBezTo>
                  <a:cubicBezTo>
                    <a:pt x="94" y="81"/>
                    <a:pt x="95" y="76"/>
                    <a:pt x="95" y="71"/>
                  </a:cubicBezTo>
                  <a:cubicBezTo>
                    <a:pt x="95" y="66"/>
                    <a:pt x="95" y="61"/>
                    <a:pt x="93" y="57"/>
                  </a:cubicBezTo>
                  <a:cubicBezTo>
                    <a:pt x="95" y="60"/>
                    <a:pt x="96" y="63"/>
                    <a:pt x="97" y="65"/>
                  </a:cubicBezTo>
                  <a:cubicBezTo>
                    <a:pt x="98" y="67"/>
                    <a:pt x="100" y="65"/>
                    <a:pt x="100" y="65"/>
                  </a:cubicBezTo>
                  <a:cubicBezTo>
                    <a:pt x="104" y="46"/>
                    <a:pt x="88" y="34"/>
                    <a:pt x="88" y="34"/>
                  </a:cubicBezTo>
                  <a:cubicBezTo>
                    <a:pt x="100" y="35"/>
                    <a:pt x="105" y="40"/>
                    <a:pt x="105" y="40"/>
                  </a:cubicBezTo>
                  <a:cubicBezTo>
                    <a:pt x="94" y="22"/>
                    <a:pt x="80" y="27"/>
                    <a:pt x="80" y="27"/>
                  </a:cubicBezTo>
                  <a:cubicBezTo>
                    <a:pt x="62" y="0"/>
                    <a:pt x="20" y="18"/>
                    <a:pt x="20" y="18"/>
                  </a:cubicBezTo>
                  <a:cubicBezTo>
                    <a:pt x="31" y="16"/>
                    <a:pt x="40" y="17"/>
                    <a:pt x="47" y="18"/>
                  </a:cubicBezTo>
                  <a:cubicBezTo>
                    <a:pt x="9" y="16"/>
                    <a:pt x="0" y="55"/>
                    <a:pt x="0" y="55"/>
                  </a:cubicBezTo>
                  <a:cubicBezTo>
                    <a:pt x="2" y="51"/>
                    <a:pt x="7" y="47"/>
                    <a:pt x="14" y="45"/>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18451" name="Group 28"/>
          <p:cNvGrpSpPr/>
          <p:nvPr/>
        </p:nvGrpSpPr>
        <p:grpSpPr>
          <a:xfrm>
            <a:off x="3622675" y="2073275"/>
            <a:ext cx="736600" cy="717550"/>
            <a:chExt cx="736600" cy="717550"/>
          </a:xfrm>
        </p:grpSpPr>
        <p:sp>
          <p:nvSpPr>
            <p:cNvPr id="18457" name="Freeform 958"/>
            <p:cNvSpPr>
              <a:spLocks noChangeArrowheads="1"/>
            </p:cNvSpPr>
            <p:nvPr/>
          </p:nvSpPr>
          <p:spPr bwMode="auto">
            <a:xfrm>
              <a:off x="323850" y="571500"/>
              <a:ext cx="88900" cy="141288"/>
            </a:xfrm>
            <a:custGeom>
              <a:gdLst>
                <a:gd fmla="*/ 74083 w 24" name="T0"/>
                <a:gd fmla="*/ 3718 h 38" name="T1"/>
                <a:gd fmla="*/ 66675 w 24" name="T2"/>
                <a:gd fmla="*/ 0 h 38" name="T3"/>
                <a:gd fmla="*/ 59267 w 24" name="T4"/>
                <a:gd fmla="*/ 3718 h 38" name="T5"/>
                <a:gd fmla="*/ 44450 w 24" name="T6"/>
                <a:gd fmla="*/ 3718 h 38" name="T7"/>
                <a:gd fmla="*/ 29633 w 24" name="T8"/>
                <a:gd fmla="*/ 3718 h 38" name="T9"/>
                <a:gd fmla="*/ 22225 w 24" name="T10"/>
                <a:gd fmla="*/ 0 h 38" name="T11"/>
                <a:gd fmla="*/ 18521 w 24" name="T12"/>
                <a:gd fmla="*/ 3718 h 38" name="T13"/>
                <a:gd fmla="*/ 0 w 24" name="T14"/>
                <a:gd fmla="*/ 63208 h 38" name="T15"/>
                <a:gd fmla="*/ 0 w 24" name="T16"/>
                <a:gd fmla="*/ 63208 h 38" name="T17"/>
                <a:gd fmla="*/ 14817 w 24" name="T18"/>
                <a:gd fmla="*/ 137570 h 38" name="T19"/>
                <a:gd fmla="*/ 18521 w 24" name="T20"/>
                <a:gd fmla="*/ 141288 h 38" name="T21"/>
                <a:gd fmla="*/ 70379 w 24" name="T22"/>
                <a:gd fmla="*/ 141288 h 38" name="T23"/>
                <a:gd fmla="*/ 74083 w 24" name="T24"/>
                <a:gd fmla="*/ 137570 h 38" name="T25"/>
                <a:gd fmla="*/ 88900 w 24" name="T26"/>
                <a:gd fmla="*/ 63208 h 38" name="T27"/>
                <a:gd fmla="*/ 88900 w 24" name="T28"/>
                <a:gd fmla="*/ 59490 h 38" name="T29"/>
                <a:gd fmla="*/ 74083 w 24" name="T30"/>
                <a:gd fmla="*/ 3718 h 38"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24" name="T48"/>
                <a:gd fmla="*/ 0 h 38" name="T49"/>
                <a:gd fmla="*/ 24 w 24" name="T50"/>
                <a:gd fmla="*/ 38 h 38"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38" w="24">
                  <a:moveTo>
                    <a:pt x="20" y="1"/>
                  </a:moveTo>
                  <a:cubicBezTo>
                    <a:pt x="19" y="1"/>
                    <a:pt x="19" y="0"/>
                    <a:pt x="18" y="0"/>
                  </a:cubicBezTo>
                  <a:cubicBezTo>
                    <a:pt x="17" y="1"/>
                    <a:pt x="17" y="1"/>
                    <a:pt x="16" y="1"/>
                  </a:cubicBezTo>
                  <a:cubicBezTo>
                    <a:pt x="15" y="1"/>
                    <a:pt x="14" y="1"/>
                    <a:pt x="12" y="1"/>
                  </a:cubicBezTo>
                  <a:cubicBezTo>
                    <a:pt x="10" y="1"/>
                    <a:pt x="9" y="1"/>
                    <a:pt x="8" y="1"/>
                  </a:cubicBezTo>
                  <a:cubicBezTo>
                    <a:pt x="8" y="1"/>
                    <a:pt x="7" y="1"/>
                    <a:pt x="6" y="0"/>
                  </a:cubicBezTo>
                  <a:cubicBezTo>
                    <a:pt x="5" y="0"/>
                    <a:pt x="5" y="1"/>
                    <a:pt x="5" y="1"/>
                  </a:cubicBezTo>
                  <a:cubicBezTo>
                    <a:pt x="0" y="17"/>
                    <a:pt x="0" y="17"/>
                    <a:pt x="0" y="17"/>
                  </a:cubicBezTo>
                  <a:cubicBezTo>
                    <a:pt x="0" y="17"/>
                    <a:pt x="0" y="17"/>
                    <a:pt x="0" y="17"/>
                  </a:cubicBezTo>
                  <a:cubicBezTo>
                    <a:pt x="4" y="37"/>
                    <a:pt x="4" y="37"/>
                    <a:pt x="4" y="37"/>
                  </a:cubicBezTo>
                  <a:cubicBezTo>
                    <a:pt x="4" y="38"/>
                    <a:pt x="5" y="38"/>
                    <a:pt x="5" y="38"/>
                  </a:cubicBezTo>
                  <a:cubicBezTo>
                    <a:pt x="19" y="38"/>
                    <a:pt x="19" y="38"/>
                    <a:pt x="19" y="38"/>
                  </a:cubicBezTo>
                  <a:cubicBezTo>
                    <a:pt x="19" y="38"/>
                    <a:pt x="20" y="38"/>
                    <a:pt x="20" y="37"/>
                  </a:cubicBezTo>
                  <a:cubicBezTo>
                    <a:pt x="24" y="17"/>
                    <a:pt x="24" y="17"/>
                    <a:pt x="24" y="17"/>
                  </a:cubicBezTo>
                  <a:cubicBezTo>
                    <a:pt x="24" y="17"/>
                    <a:pt x="24" y="16"/>
                    <a:pt x="24" y="16"/>
                  </a:cubicBezTo>
                  <a:lnTo>
                    <a:pt x="20" y="1"/>
                  </a:ln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58" name="Freeform 959"/>
            <p:cNvSpPr>
              <a:spLocks noChangeArrowheads="1"/>
            </p:cNvSpPr>
            <p:nvPr/>
          </p:nvSpPr>
          <p:spPr bwMode="auto">
            <a:xfrm>
              <a:off x="434975" y="495300"/>
              <a:ext cx="301625" cy="222250"/>
            </a:xfrm>
            <a:custGeom>
              <a:gdLst>
                <a:gd fmla="*/ 297855 w 80" name="T0"/>
                <a:gd fmla="*/ 139377 h 59" name="T1"/>
                <a:gd fmla="*/ 56555 w 80" name="T2"/>
                <a:gd fmla="*/ 3767 h 59" name="T3"/>
                <a:gd fmla="*/ 49014 w 80" name="T4"/>
                <a:gd fmla="*/ 0 h 59" name="T5"/>
                <a:gd fmla="*/ 41473 w 80" name="T6"/>
                <a:gd fmla="*/ 0 h 59" name="T7"/>
                <a:gd fmla="*/ 41473 w 80" name="T8"/>
                <a:gd fmla="*/ 0 h 59" name="T9"/>
                <a:gd fmla="*/ 79177 w 80" name="T10"/>
                <a:gd fmla="*/ 82873 h 59" name="T11"/>
                <a:gd fmla="*/ 0 w 80" name="T12"/>
                <a:gd fmla="*/ 222250 h 59" name="T13"/>
                <a:gd fmla="*/ 286544 w 80" name="T14"/>
                <a:gd fmla="*/ 222250 h 59" name="T15"/>
                <a:gd fmla="*/ 301625 w 80" name="T16"/>
                <a:gd fmla="*/ 203415 h 59" name="T17"/>
                <a:gd fmla="*/ 301625 w 80" name="T18"/>
                <a:gd fmla="*/ 150678 h 59" name="T19"/>
                <a:gd fmla="*/ 297855 w 80" name="T20"/>
                <a:gd fmla="*/ 139377 h 5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80" name="T33"/>
                <a:gd fmla="*/ 0 h 59" name="T34"/>
                <a:gd fmla="*/ 80 w 80" name="T35"/>
                <a:gd fmla="*/ 59 h 5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59" w="80">
                  <a:moveTo>
                    <a:pt x="79" y="37"/>
                  </a:moveTo>
                  <a:cubicBezTo>
                    <a:pt x="61" y="19"/>
                    <a:pt x="39" y="7"/>
                    <a:pt x="15" y="1"/>
                  </a:cubicBezTo>
                  <a:cubicBezTo>
                    <a:pt x="15" y="1"/>
                    <a:pt x="14" y="0"/>
                    <a:pt x="13" y="0"/>
                  </a:cubicBezTo>
                  <a:cubicBezTo>
                    <a:pt x="11" y="0"/>
                    <a:pt x="11" y="0"/>
                    <a:pt x="11" y="0"/>
                  </a:cubicBezTo>
                  <a:cubicBezTo>
                    <a:pt x="11" y="0"/>
                    <a:pt x="11" y="0"/>
                    <a:pt x="11" y="0"/>
                  </a:cubicBezTo>
                  <a:cubicBezTo>
                    <a:pt x="21" y="22"/>
                    <a:pt x="21" y="22"/>
                    <a:pt x="21" y="22"/>
                  </a:cubicBezTo>
                  <a:cubicBezTo>
                    <a:pt x="0" y="59"/>
                    <a:pt x="0" y="59"/>
                    <a:pt x="0" y="59"/>
                  </a:cubicBezTo>
                  <a:cubicBezTo>
                    <a:pt x="76" y="59"/>
                    <a:pt x="76" y="59"/>
                    <a:pt x="76" y="59"/>
                  </a:cubicBezTo>
                  <a:cubicBezTo>
                    <a:pt x="78" y="59"/>
                    <a:pt x="80" y="57"/>
                    <a:pt x="80" y="54"/>
                  </a:cubicBezTo>
                  <a:cubicBezTo>
                    <a:pt x="80" y="40"/>
                    <a:pt x="80" y="40"/>
                    <a:pt x="80" y="40"/>
                  </a:cubicBezTo>
                  <a:cubicBezTo>
                    <a:pt x="80" y="39"/>
                    <a:pt x="80" y="38"/>
                    <a:pt x="79" y="37"/>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59" name="Freeform 960"/>
            <p:cNvSpPr>
              <a:spLocks noChangeArrowheads="1"/>
            </p:cNvSpPr>
            <p:nvPr/>
          </p:nvSpPr>
          <p:spPr bwMode="auto">
            <a:xfrm>
              <a:off x="0" y="495300"/>
              <a:ext cx="296863" cy="222250"/>
            </a:xfrm>
            <a:custGeom>
              <a:gdLst>
                <a:gd fmla="*/ 259285 w 79" name="T0"/>
                <a:gd fmla="*/ 0 h 59" name="T1"/>
                <a:gd fmla="*/ 259285 w 79" name="T2"/>
                <a:gd fmla="*/ 0 h 59" name="T3"/>
                <a:gd fmla="*/ 255528 w 79" name="T4"/>
                <a:gd fmla="*/ 0 h 59" name="T5"/>
                <a:gd fmla="*/ 251770 w 79" name="T6"/>
                <a:gd fmla="*/ 3767 h 59" name="T7"/>
                <a:gd fmla="*/ 3758 w 79" name="T8"/>
                <a:gd fmla="*/ 139377 h 59" name="T9"/>
                <a:gd fmla="*/ 0 w 79" name="T10"/>
                <a:gd fmla="*/ 150678 h 59" name="T11"/>
                <a:gd fmla="*/ 0 w 79" name="T12"/>
                <a:gd fmla="*/ 203415 h 59" name="T13"/>
                <a:gd fmla="*/ 15031 w 79" name="T14"/>
                <a:gd fmla="*/ 222250 h 59" name="T15"/>
                <a:gd fmla="*/ 296863 w 79" name="T16"/>
                <a:gd fmla="*/ 222250 h 59" name="T17"/>
                <a:gd fmla="*/ 225466 w 79" name="T18"/>
                <a:gd fmla="*/ 82873 h 59" name="T19"/>
                <a:gd fmla="*/ 259285 w 79" name="T20"/>
                <a:gd fmla="*/ 0 h 59"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79" name="T33"/>
                <a:gd fmla="*/ 0 h 59" name="T34"/>
                <a:gd fmla="*/ 79 w 79" name="T35"/>
                <a:gd fmla="*/ 59 h 59"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59" w="79">
                  <a:moveTo>
                    <a:pt x="69" y="0"/>
                  </a:moveTo>
                  <a:cubicBezTo>
                    <a:pt x="69" y="0"/>
                    <a:pt x="69" y="0"/>
                    <a:pt x="69" y="0"/>
                  </a:cubicBezTo>
                  <a:cubicBezTo>
                    <a:pt x="68" y="0"/>
                    <a:pt x="68" y="0"/>
                    <a:pt x="68" y="0"/>
                  </a:cubicBezTo>
                  <a:cubicBezTo>
                    <a:pt x="67" y="0"/>
                    <a:pt x="67" y="0"/>
                    <a:pt x="67" y="1"/>
                  </a:cubicBezTo>
                  <a:cubicBezTo>
                    <a:pt x="42" y="6"/>
                    <a:pt x="20" y="19"/>
                    <a:pt x="1" y="37"/>
                  </a:cubicBezTo>
                  <a:cubicBezTo>
                    <a:pt x="1" y="38"/>
                    <a:pt x="0" y="39"/>
                    <a:pt x="0" y="40"/>
                  </a:cubicBezTo>
                  <a:cubicBezTo>
                    <a:pt x="0" y="54"/>
                    <a:pt x="0" y="54"/>
                    <a:pt x="0" y="54"/>
                  </a:cubicBezTo>
                  <a:cubicBezTo>
                    <a:pt x="0" y="57"/>
                    <a:pt x="2" y="59"/>
                    <a:pt x="4" y="59"/>
                  </a:cubicBezTo>
                  <a:cubicBezTo>
                    <a:pt x="79" y="59"/>
                    <a:pt x="79" y="59"/>
                    <a:pt x="79" y="59"/>
                  </a:cubicBezTo>
                  <a:cubicBezTo>
                    <a:pt x="60" y="22"/>
                    <a:pt x="60" y="22"/>
                    <a:pt x="60" y="22"/>
                  </a:cubicBezTo>
                  <a:lnTo>
                    <a:pt x="69" y="0"/>
                  </a:ln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60" name="Freeform 961"/>
            <p:cNvSpPr>
              <a:spLocks noChangeArrowheads="1"/>
            </p:cNvSpPr>
            <p:nvPr/>
          </p:nvSpPr>
          <p:spPr bwMode="auto">
            <a:xfrm>
              <a:off x="195262" y="0"/>
              <a:ext cx="346075" cy="541338"/>
            </a:xfrm>
            <a:custGeom>
              <a:gdLst>
                <a:gd fmla="*/ 263318 w 92" name="T0"/>
                <a:gd fmla="*/ 458634 h 144" name="T1"/>
                <a:gd fmla="*/ 263318 w 92" name="T2"/>
                <a:gd fmla="*/ 409763 h 144" name="T3"/>
                <a:gd fmla="*/ 319743 w 92" name="T4"/>
                <a:gd fmla="*/ 289465 h 144" name="T5"/>
                <a:gd fmla="*/ 319743 w 92" name="T6"/>
                <a:gd fmla="*/ 289465 h 144" name="T7"/>
                <a:gd fmla="*/ 346075 w 92" name="T8"/>
                <a:gd fmla="*/ 259391 h 144" name="T9"/>
                <a:gd fmla="*/ 331028 w 92" name="T10"/>
                <a:gd fmla="*/ 233076 h 144" name="T11"/>
                <a:gd fmla="*/ 338552 w 92" name="T12"/>
                <a:gd fmla="*/ 176687 h 144" name="T13"/>
                <a:gd fmla="*/ 173038 w 92" name="T14"/>
                <a:gd fmla="*/ 0 h 144" name="T15"/>
                <a:gd fmla="*/ 7523 w 92" name="T16"/>
                <a:gd fmla="*/ 176687 h 144" name="T17"/>
                <a:gd fmla="*/ 15047 w 92" name="T18"/>
                <a:gd fmla="*/ 233076 h 144" name="T19"/>
                <a:gd fmla="*/ 0 w 92" name="T20"/>
                <a:gd fmla="*/ 259391 h 144" name="T21"/>
                <a:gd fmla="*/ 26332 w 92" name="T22"/>
                <a:gd fmla="*/ 289465 h 144" name="T23"/>
                <a:gd fmla="*/ 30093 w 92" name="T24"/>
                <a:gd fmla="*/ 289465 h 144" name="T25"/>
                <a:gd fmla="*/ 82757 w 92" name="T26"/>
                <a:gd fmla="*/ 409763 h 144" name="T27"/>
                <a:gd fmla="*/ 82757 w 92" name="T28"/>
                <a:gd fmla="*/ 458634 h 144" name="T29"/>
                <a:gd fmla="*/ 82757 w 92" name="T30"/>
                <a:gd fmla="*/ 462393 h 144" name="T31"/>
                <a:gd fmla="*/ 173038 w 92" name="T32"/>
                <a:gd fmla="*/ 541338 h 144" name="T33"/>
                <a:gd fmla="*/ 173038 w 92" name="T34"/>
                <a:gd fmla="*/ 541338 h 144" name="T35"/>
                <a:gd fmla="*/ 173038 w 92" name="T36"/>
                <a:gd fmla="*/ 541338 h 144" name="T37"/>
                <a:gd fmla="*/ 263318 w 92" name="T38"/>
                <a:gd fmla="*/ 462393 h 144" name="T39"/>
                <a:gd fmla="*/ 263318 w 92" name="T40"/>
                <a:gd fmla="*/ 458634 h 144"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92" name="T63"/>
                <a:gd fmla="*/ 0 h 144" name="T64"/>
                <a:gd fmla="*/ 92 w 92" name="T65"/>
                <a:gd fmla="*/ 144 h 144"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144" w="92">
                  <a:moveTo>
                    <a:pt x="70" y="122"/>
                  </a:moveTo>
                  <a:cubicBezTo>
                    <a:pt x="70" y="109"/>
                    <a:pt x="70" y="109"/>
                    <a:pt x="70" y="109"/>
                  </a:cubicBezTo>
                  <a:cubicBezTo>
                    <a:pt x="78" y="101"/>
                    <a:pt x="84" y="89"/>
                    <a:pt x="85" y="77"/>
                  </a:cubicBezTo>
                  <a:cubicBezTo>
                    <a:pt x="85" y="77"/>
                    <a:pt x="85" y="77"/>
                    <a:pt x="85" y="77"/>
                  </a:cubicBezTo>
                  <a:cubicBezTo>
                    <a:pt x="89" y="77"/>
                    <a:pt x="92" y="74"/>
                    <a:pt x="92" y="69"/>
                  </a:cubicBezTo>
                  <a:cubicBezTo>
                    <a:pt x="92" y="66"/>
                    <a:pt x="91" y="63"/>
                    <a:pt x="88" y="62"/>
                  </a:cubicBezTo>
                  <a:cubicBezTo>
                    <a:pt x="89" y="57"/>
                    <a:pt x="90" y="52"/>
                    <a:pt x="90" y="47"/>
                  </a:cubicBezTo>
                  <a:cubicBezTo>
                    <a:pt x="90" y="21"/>
                    <a:pt x="71" y="0"/>
                    <a:pt x="46" y="0"/>
                  </a:cubicBezTo>
                  <a:cubicBezTo>
                    <a:pt x="22" y="0"/>
                    <a:pt x="2" y="21"/>
                    <a:pt x="2" y="47"/>
                  </a:cubicBezTo>
                  <a:cubicBezTo>
                    <a:pt x="2" y="52"/>
                    <a:pt x="3" y="57"/>
                    <a:pt x="4" y="62"/>
                  </a:cubicBezTo>
                  <a:cubicBezTo>
                    <a:pt x="2" y="63"/>
                    <a:pt x="0" y="66"/>
                    <a:pt x="0" y="69"/>
                  </a:cubicBezTo>
                  <a:cubicBezTo>
                    <a:pt x="0" y="74"/>
                    <a:pt x="3" y="77"/>
                    <a:pt x="7" y="77"/>
                  </a:cubicBezTo>
                  <a:cubicBezTo>
                    <a:pt x="7" y="77"/>
                    <a:pt x="7" y="77"/>
                    <a:pt x="8" y="77"/>
                  </a:cubicBezTo>
                  <a:cubicBezTo>
                    <a:pt x="8" y="89"/>
                    <a:pt x="14" y="101"/>
                    <a:pt x="22" y="109"/>
                  </a:cubicBezTo>
                  <a:cubicBezTo>
                    <a:pt x="22" y="122"/>
                    <a:pt x="22" y="122"/>
                    <a:pt x="22" y="122"/>
                  </a:cubicBezTo>
                  <a:cubicBezTo>
                    <a:pt x="22" y="122"/>
                    <a:pt x="22" y="123"/>
                    <a:pt x="22" y="123"/>
                  </a:cubicBezTo>
                  <a:cubicBezTo>
                    <a:pt x="23" y="125"/>
                    <a:pt x="33" y="144"/>
                    <a:pt x="46" y="144"/>
                  </a:cubicBezTo>
                  <a:cubicBezTo>
                    <a:pt x="46" y="144"/>
                    <a:pt x="46" y="144"/>
                    <a:pt x="46" y="144"/>
                  </a:cubicBezTo>
                  <a:cubicBezTo>
                    <a:pt x="46" y="144"/>
                    <a:pt x="46" y="144"/>
                    <a:pt x="46" y="144"/>
                  </a:cubicBezTo>
                  <a:cubicBezTo>
                    <a:pt x="59" y="144"/>
                    <a:pt x="68" y="125"/>
                    <a:pt x="70" y="123"/>
                  </a:cubicBezTo>
                  <a:cubicBezTo>
                    <a:pt x="70" y="123"/>
                    <a:pt x="70" y="122"/>
                    <a:pt x="70" y="122"/>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18452" name="Group 33"/>
          <p:cNvGrpSpPr/>
          <p:nvPr/>
        </p:nvGrpSpPr>
        <p:grpSpPr>
          <a:xfrm>
            <a:off x="7883525" y="4637088"/>
            <a:ext cx="735013" cy="676275"/>
            <a:chExt cx="735013" cy="676275"/>
          </a:xfrm>
        </p:grpSpPr>
        <p:sp>
          <p:nvSpPr>
            <p:cNvPr id="18453" name="Freeform 999"/>
            <p:cNvSpPr>
              <a:spLocks noChangeArrowheads="1"/>
            </p:cNvSpPr>
            <p:nvPr/>
          </p:nvSpPr>
          <p:spPr bwMode="auto">
            <a:xfrm>
              <a:off x="506413" y="319087"/>
              <a:ext cx="184150" cy="146050"/>
            </a:xfrm>
            <a:custGeom>
              <a:gdLst>
                <a:gd fmla="*/ 15033 w 49" name="T0"/>
                <a:gd fmla="*/ 18724 h 39" name="T1"/>
                <a:gd fmla="*/ 75163 w 49" name="T2"/>
                <a:gd fmla="*/ 123581 h 39" name="T3"/>
                <a:gd fmla="*/ 161601 w 49" name="T4"/>
                <a:gd fmla="*/ 138560 h 39" name="T5"/>
                <a:gd fmla="*/ 131536 w 49" name="T6"/>
                <a:gd fmla="*/ 56173 h 39" name="T7"/>
                <a:gd fmla="*/ 15033 w 49" name="T8"/>
                <a:gd fmla="*/ 18724 h 39" name="T9"/>
                <a:gd fmla="*/ 0 60000 65536" name="T10"/>
                <a:gd fmla="*/ 0 60000 65536" name="T11"/>
                <a:gd fmla="*/ 0 60000 65536" name="T12"/>
                <a:gd fmla="*/ 0 60000 65536" name="T13"/>
                <a:gd fmla="*/ 0 60000 65536" name="T14"/>
                <a:gd fmla="*/ 0 w 49" name="T15"/>
                <a:gd fmla="*/ 0 h 39" name="T16"/>
                <a:gd fmla="*/ 49 w 49" name="T17"/>
                <a:gd fmla="*/ 39 h 39" name="T18"/>
              </a:gdLst>
              <a:cxnLst>
                <a:cxn ang="T10">
                  <a:pos x="T0" y="T1"/>
                </a:cxn>
                <a:cxn ang="T11">
                  <a:pos x="T2" y="T3"/>
                </a:cxn>
                <a:cxn ang="T12">
                  <a:pos x="T4" y="T5"/>
                </a:cxn>
                <a:cxn ang="T13">
                  <a:pos x="T6" y="T7"/>
                </a:cxn>
                <a:cxn ang="T14">
                  <a:pos x="T8" y="T9"/>
                </a:cxn>
              </a:cxnLst>
              <a:rect b="T18" l="T15" r="T17" t="T16"/>
              <a:pathLst>
                <a:path h="39" w="49">
                  <a:moveTo>
                    <a:pt x="4" y="5"/>
                  </a:moveTo>
                  <a:cubicBezTo>
                    <a:pt x="0" y="10"/>
                    <a:pt x="5" y="26"/>
                    <a:pt x="20" y="33"/>
                  </a:cubicBezTo>
                  <a:cubicBezTo>
                    <a:pt x="34" y="39"/>
                    <a:pt x="38" y="39"/>
                    <a:pt x="43" y="37"/>
                  </a:cubicBezTo>
                  <a:cubicBezTo>
                    <a:pt x="49" y="35"/>
                    <a:pt x="48" y="26"/>
                    <a:pt x="35" y="15"/>
                  </a:cubicBezTo>
                  <a:cubicBezTo>
                    <a:pt x="22" y="4"/>
                    <a:pt x="9" y="0"/>
                    <a:pt x="4" y="5"/>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54" name="Freeform 1000"/>
            <p:cNvSpPr>
              <a:spLocks noChangeArrowheads="1"/>
            </p:cNvSpPr>
            <p:nvPr/>
          </p:nvSpPr>
          <p:spPr bwMode="auto">
            <a:xfrm>
              <a:off x="55563" y="319087"/>
              <a:ext cx="184150" cy="146050"/>
            </a:xfrm>
            <a:custGeom>
              <a:gdLst>
                <a:gd fmla="*/ 22549 w 49" name="T0"/>
                <a:gd fmla="*/ 138560 h 39" name="T1"/>
                <a:gd fmla="*/ 108987 w 49" name="T2"/>
                <a:gd fmla="*/ 123581 h 39" name="T3"/>
                <a:gd fmla="*/ 169117 w 49" name="T4"/>
                <a:gd fmla="*/ 18724 h 39" name="T5"/>
                <a:gd fmla="*/ 52614 w 49" name="T6"/>
                <a:gd fmla="*/ 56173 h 39" name="T7"/>
                <a:gd fmla="*/ 22549 w 49" name="T8"/>
                <a:gd fmla="*/ 138560 h 39" name="T9"/>
                <a:gd fmla="*/ 0 60000 65536" name="T10"/>
                <a:gd fmla="*/ 0 60000 65536" name="T11"/>
                <a:gd fmla="*/ 0 60000 65536" name="T12"/>
                <a:gd fmla="*/ 0 60000 65536" name="T13"/>
                <a:gd fmla="*/ 0 60000 65536" name="T14"/>
                <a:gd fmla="*/ 0 w 49" name="T15"/>
                <a:gd fmla="*/ 0 h 39" name="T16"/>
                <a:gd fmla="*/ 49 w 49" name="T17"/>
                <a:gd fmla="*/ 39 h 39" name="T18"/>
              </a:gdLst>
              <a:cxnLst>
                <a:cxn ang="T10">
                  <a:pos x="T0" y="T1"/>
                </a:cxn>
                <a:cxn ang="T11">
                  <a:pos x="T2" y="T3"/>
                </a:cxn>
                <a:cxn ang="T12">
                  <a:pos x="T4" y="T5"/>
                </a:cxn>
                <a:cxn ang="T13">
                  <a:pos x="T6" y="T7"/>
                </a:cxn>
                <a:cxn ang="T14">
                  <a:pos x="T8" y="T9"/>
                </a:cxn>
              </a:cxnLst>
              <a:rect b="T18" l="T15" r="T17" t="T16"/>
              <a:pathLst>
                <a:path h="39" w="49">
                  <a:moveTo>
                    <a:pt x="6" y="37"/>
                  </a:moveTo>
                  <a:cubicBezTo>
                    <a:pt x="11" y="39"/>
                    <a:pt x="15" y="39"/>
                    <a:pt x="29" y="33"/>
                  </a:cubicBezTo>
                  <a:cubicBezTo>
                    <a:pt x="44" y="26"/>
                    <a:pt x="49" y="10"/>
                    <a:pt x="45" y="5"/>
                  </a:cubicBezTo>
                  <a:cubicBezTo>
                    <a:pt x="40" y="0"/>
                    <a:pt x="27" y="4"/>
                    <a:pt x="14" y="15"/>
                  </a:cubicBezTo>
                  <a:cubicBezTo>
                    <a:pt x="1" y="26"/>
                    <a:pt x="0" y="35"/>
                    <a:pt x="6" y="37"/>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55" name="Freeform 1001"/>
            <p:cNvSpPr>
              <a:spLocks noChangeArrowheads="1"/>
            </p:cNvSpPr>
            <p:nvPr/>
          </p:nvSpPr>
          <p:spPr bwMode="auto">
            <a:xfrm>
              <a:off x="0" y="458787"/>
              <a:ext cx="735013" cy="217488"/>
            </a:xfrm>
            <a:custGeom>
              <a:gdLst>
                <a:gd fmla="*/ 731263 w 196" name="T0"/>
                <a:gd fmla="*/ 134993 h 58" name="T1"/>
                <a:gd fmla="*/ 491259 w 196" name="T2"/>
                <a:gd fmla="*/ 0 h 58" name="T3"/>
                <a:gd fmla="*/ 491259 w 196" name="T4"/>
                <a:gd fmla="*/ 0 h 58" name="T5"/>
                <a:gd fmla="*/ 371257 w 196" name="T6"/>
                <a:gd fmla="*/ 168741 h 58" name="T7"/>
                <a:gd fmla="*/ 251254 w 196" name="T8"/>
                <a:gd fmla="*/ 0 h 58" name="T9"/>
                <a:gd fmla="*/ 251254 w 196" name="T10"/>
                <a:gd fmla="*/ 0 h 58" name="T11"/>
                <a:gd fmla="*/ 7500 w 196" name="T12"/>
                <a:gd fmla="*/ 134993 h 58" name="T13"/>
                <a:gd fmla="*/ 0 w 196" name="T14"/>
                <a:gd fmla="*/ 146242 h 58" name="T15"/>
                <a:gd fmla="*/ 0 w 196" name="T16"/>
                <a:gd fmla="*/ 198739 h 58" name="T17"/>
                <a:gd fmla="*/ 18750 w 196" name="T18"/>
                <a:gd fmla="*/ 217488 h 58" name="T19"/>
                <a:gd fmla="*/ 720013 w 196" name="T20"/>
                <a:gd fmla="*/ 217488 h 58" name="T21"/>
                <a:gd fmla="*/ 735013 w 196" name="T22"/>
                <a:gd fmla="*/ 198739 h 58" name="T23"/>
                <a:gd fmla="*/ 735013 w 196" name="T24"/>
                <a:gd fmla="*/ 146242 h 58" name="T25"/>
                <a:gd fmla="*/ 731263 w 196" name="T26"/>
                <a:gd fmla="*/ 134993 h 58"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w 196" name="T42"/>
                <a:gd fmla="*/ 0 h 58" name="T43"/>
                <a:gd fmla="*/ 196 w 196" name="T44"/>
                <a:gd fmla="*/ 58 h 58" name="T45"/>
              </a:gd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b="T45" l="T42" r="T44" t="T43"/>
              <a:pathLst>
                <a:path h="57" w="196">
                  <a:moveTo>
                    <a:pt x="195" y="36"/>
                  </a:moveTo>
                  <a:cubicBezTo>
                    <a:pt x="177" y="18"/>
                    <a:pt x="155" y="6"/>
                    <a:pt x="131" y="0"/>
                  </a:cubicBezTo>
                  <a:cubicBezTo>
                    <a:pt x="131" y="0"/>
                    <a:pt x="131" y="0"/>
                    <a:pt x="131" y="0"/>
                  </a:cubicBezTo>
                  <a:cubicBezTo>
                    <a:pt x="130" y="25"/>
                    <a:pt x="116" y="45"/>
                    <a:pt x="99" y="45"/>
                  </a:cubicBezTo>
                  <a:cubicBezTo>
                    <a:pt x="82" y="45"/>
                    <a:pt x="69" y="25"/>
                    <a:pt x="67" y="0"/>
                  </a:cubicBezTo>
                  <a:cubicBezTo>
                    <a:pt x="67" y="0"/>
                    <a:pt x="67" y="0"/>
                    <a:pt x="67" y="0"/>
                  </a:cubicBezTo>
                  <a:cubicBezTo>
                    <a:pt x="43" y="5"/>
                    <a:pt x="20" y="18"/>
                    <a:pt x="2" y="36"/>
                  </a:cubicBezTo>
                  <a:cubicBezTo>
                    <a:pt x="1" y="37"/>
                    <a:pt x="0" y="38"/>
                    <a:pt x="0" y="39"/>
                  </a:cubicBezTo>
                  <a:cubicBezTo>
                    <a:pt x="0" y="53"/>
                    <a:pt x="0" y="53"/>
                    <a:pt x="0" y="53"/>
                  </a:cubicBezTo>
                  <a:cubicBezTo>
                    <a:pt x="0" y="56"/>
                    <a:pt x="2" y="58"/>
                    <a:pt x="5" y="58"/>
                  </a:cubicBezTo>
                  <a:cubicBezTo>
                    <a:pt x="192" y="58"/>
                    <a:pt x="192" y="58"/>
                    <a:pt x="192" y="58"/>
                  </a:cubicBezTo>
                  <a:cubicBezTo>
                    <a:pt x="195" y="58"/>
                    <a:pt x="196" y="56"/>
                    <a:pt x="196" y="53"/>
                  </a:cubicBezTo>
                  <a:cubicBezTo>
                    <a:pt x="196" y="39"/>
                    <a:pt x="196" y="39"/>
                    <a:pt x="196" y="39"/>
                  </a:cubicBezTo>
                  <a:cubicBezTo>
                    <a:pt x="196" y="38"/>
                    <a:pt x="196" y="37"/>
                    <a:pt x="195" y="36"/>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18456" name="Freeform 1002"/>
            <p:cNvSpPr>
              <a:spLocks noChangeArrowheads="1"/>
            </p:cNvSpPr>
            <p:nvPr/>
          </p:nvSpPr>
          <p:spPr bwMode="auto">
            <a:xfrm>
              <a:off x="195263" y="0"/>
              <a:ext cx="352425" cy="522288"/>
            </a:xfrm>
            <a:custGeom>
              <a:gdLst>
                <a:gd fmla="*/ 3749 w 94" name="T0"/>
                <a:gd fmla="*/ 266780 h 139" name="T1"/>
                <a:gd fmla="*/ 29994 w 94" name="T2"/>
                <a:gd fmla="*/ 296840 h 139" name="T3"/>
                <a:gd fmla="*/ 29994 w 94" name="T4"/>
                <a:gd fmla="*/ 296840 h 139" name="T5"/>
                <a:gd fmla="*/ 86232 w 94" name="T6"/>
                <a:gd fmla="*/ 413321 h 139" name="T7"/>
                <a:gd fmla="*/ 86232 w 94" name="T8"/>
                <a:gd fmla="*/ 439624 h 139" name="T9"/>
                <a:gd fmla="*/ 86232 w 94" name="T10"/>
                <a:gd fmla="*/ 443381 h 139" name="T11"/>
                <a:gd fmla="*/ 176213 w 94" name="T12"/>
                <a:gd fmla="*/ 522288 h 139" name="T13"/>
                <a:gd fmla="*/ 176213 w 94" name="T14"/>
                <a:gd fmla="*/ 522288 h 139" name="T15"/>
                <a:gd fmla="*/ 176213 w 94" name="T16"/>
                <a:gd fmla="*/ 522288 h 139" name="T17"/>
                <a:gd fmla="*/ 266193 w 94" name="T18"/>
                <a:gd fmla="*/ 443381 h 139" name="T19"/>
                <a:gd fmla="*/ 266193 w 94" name="T20"/>
                <a:gd fmla="*/ 439624 h 139" name="T21"/>
                <a:gd fmla="*/ 266193 w 94" name="T22"/>
                <a:gd fmla="*/ 413321 h 139" name="T23"/>
                <a:gd fmla="*/ 322431 w 94" name="T24"/>
                <a:gd fmla="*/ 296840 h 139" name="T25"/>
                <a:gd fmla="*/ 322431 w 94" name="T26"/>
                <a:gd fmla="*/ 296840 h 139" name="T27"/>
                <a:gd fmla="*/ 348676 w 94" name="T28"/>
                <a:gd fmla="*/ 266780 h 139" name="T29"/>
                <a:gd fmla="*/ 337428 w 94" name="T30"/>
                <a:gd fmla="*/ 240478 h 139" name="T31"/>
                <a:gd fmla="*/ 352425 w 94" name="T32"/>
                <a:gd fmla="*/ 176601 h 139" name="T33"/>
                <a:gd fmla="*/ 176213 w 94" name="T34"/>
                <a:gd fmla="*/ 0 h 139" name="T35"/>
                <a:gd fmla="*/ 0 w 94" name="T36"/>
                <a:gd fmla="*/ 176601 h 139" name="T37"/>
                <a:gd fmla="*/ 11248 w 94" name="T38"/>
                <a:gd fmla="*/ 240478 h 139" name="T39"/>
                <a:gd fmla="*/ 3749 w 94" name="T40"/>
                <a:gd fmla="*/ 266780 h 13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94" name="T63"/>
                <a:gd fmla="*/ 0 h 139" name="T64"/>
                <a:gd fmla="*/ 94 w 94" name="T65"/>
                <a:gd fmla="*/ 139 h 13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139" w="94">
                  <a:moveTo>
                    <a:pt x="1" y="71"/>
                  </a:moveTo>
                  <a:cubicBezTo>
                    <a:pt x="1" y="75"/>
                    <a:pt x="4" y="79"/>
                    <a:pt x="8" y="79"/>
                  </a:cubicBezTo>
                  <a:cubicBezTo>
                    <a:pt x="8" y="79"/>
                    <a:pt x="8" y="79"/>
                    <a:pt x="8" y="79"/>
                  </a:cubicBezTo>
                  <a:cubicBezTo>
                    <a:pt x="9" y="90"/>
                    <a:pt x="15" y="102"/>
                    <a:pt x="23" y="110"/>
                  </a:cubicBezTo>
                  <a:cubicBezTo>
                    <a:pt x="23" y="117"/>
                    <a:pt x="23" y="117"/>
                    <a:pt x="23" y="117"/>
                  </a:cubicBezTo>
                  <a:cubicBezTo>
                    <a:pt x="23" y="117"/>
                    <a:pt x="23" y="117"/>
                    <a:pt x="23" y="118"/>
                  </a:cubicBezTo>
                  <a:cubicBezTo>
                    <a:pt x="25" y="120"/>
                    <a:pt x="35" y="139"/>
                    <a:pt x="47" y="139"/>
                  </a:cubicBezTo>
                  <a:cubicBezTo>
                    <a:pt x="47" y="139"/>
                    <a:pt x="47" y="139"/>
                    <a:pt x="47" y="139"/>
                  </a:cubicBezTo>
                  <a:cubicBezTo>
                    <a:pt x="47" y="139"/>
                    <a:pt x="47" y="139"/>
                    <a:pt x="47" y="139"/>
                  </a:cubicBezTo>
                  <a:cubicBezTo>
                    <a:pt x="60" y="139"/>
                    <a:pt x="70" y="120"/>
                    <a:pt x="71" y="118"/>
                  </a:cubicBezTo>
                  <a:cubicBezTo>
                    <a:pt x="71" y="117"/>
                    <a:pt x="71" y="117"/>
                    <a:pt x="71" y="117"/>
                  </a:cubicBezTo>
                  <a:cubicBezTo>
                    <a:pt x="71" y="110"/>
                    <a:pt x="71" y="110"/>
                    <a:pt x="71" y="110"/>
                  </a:cubicBezTo>
                  <a:cubicBezTo>
                    <a:pt x="79" y="102"/>
                    <a:pt x="85" y="90"/>
                    <a:pt x="86" y="79"/>
                  </a:cubicBezTo>
                  <a:cubicBezTo>
                    <a:pt x="86" y="79"/>
                    <a:pt x="86" y="79"/>
                    <a:pt x="86" y="79"/>
                  </a:cubicBezTo>
                  <a:cubicBezTo>
                    <a:pt x="90" y="79"/>
                    <a:pt x="93" y="75"/>
                    <a:pt x="93" y="71"/>
                  </a:cubicBezTo>
                  <a:cubicBezTo>
                    <a:pt x="93" y="68"/>
                    <a:pt x="92" y="66"/>
                    <a:pt x="90" y="64"/>
                  </a:cubicBezTo>
                  <a:cubicBezTo>
                    <a:pt x="92" y="59"/>
                    <a:pt x="94" y="53"/>
                    <a:pt x="94" y="47"/>
                  </a:cubicBezTo>
                  <a:cubicBezTo>
                    <a:pt x="94" y="21"/>
                    <a:pt x="73" y="0"/>
                    <a:pt x="47" y="0"/>
                  </a:cubicBezTo>
                  <a:cubicBezTo>
                    <a:pt x="21" y="0"/>
                    <a:pt x="0" y="21"/>
                    <a:pt x="0" y="47"/>
                  </a:cubicBezTo>
                  <a:cubicBezTo>
                    <a:pt x="0" y="53"/>
                    <a:pt x="1" y="59"/>
                    <a:pt x="3" y="64"/>
                  </a:cubicBezTo>
                  <a:cubicBezTo>
                    <a:pt x="2" y="66"/>
                    <a:pt x="1" y="68"/>
                    <a:pt x="1" y="71"/>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458"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59"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19460" name="Group 4"/>
          <p:cNvGrpSpPr/>
          <p:nvPr/>
        </p:nvGrpSpPr>
        <p:grpSpPr>
          <a:xfrm>
            <a:off x="0" y="6734175"/>
            <a:ext cx="12192000" cy="138113"/>
            <a:chExt cx="12231884" cy="334101"/>
          </a:xfrm>
        </p:grpSpPr>
        <p:sp>
          <p:nvSpPr>
            <p:cNvPr id="19468"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69"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70"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71"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72"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19461" name="文本框 2"/>
          <p:cNvSpPr>
            <a:spLocks noChangeArrowheads="1"/>
          </p:cNvSpPr>
          <p:nvPr/>
        </p:nvSpPr>
        <p:spPr bwMode="auto">
          <a:xfrm>
            <a:off x="3786188" y="1943100"/>
            <a:ext cx="4608830" cy="3139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en-US" sz="20000">
                <a:solidFill>
                  <a:srgbClr val="26B7CC"/>
                </a:solidFill>
                <a:latin charset="0" panose="020f0502020204030204" pitchFamily="34" typeface="Calibri"/>
                <a:sym charset="0" panose="020f0502020204030204" pitchFamily="34" typeface="Calibri"/>
              </a:rPr>
              <a:t>69%</a:t>
            </a:r>
          </a:p>
        </p:txBody>
      </p:sp>
      <p:sp>
        <p:nvSpPr>
          <p:cNvPr id="19462" name="任意多边形 3"/>
          <p:cNvSpPr>
            <a:spLocks noChangeArrowheads="1"/>
          </p:cNvSpPr>
          <p:nvPr/>
        </p:nvSpPr>
        <p:spPr bwMode="auto">
          <a:xfrm>
            <a:off x="2170113" y="1609725"/>
            <a:ext cx="2046287" cy="1412875"/>
          </a:xfrm>
          <a:custGeom>
            <a:gdLst>
              <a:gd fmla="*/ 2046287 w 3243492" name="T0"/>
              <a:gd fmla="*/ 0 h 2240066" name="T1"/>
              <a:gd fmla="*/ 2046287 w 3243492" name="T2"/>
              <a:gd fmla="*/ 1112862 h 2240066" name="T3"/>
              <a:gd fmla="*/ 1495303 w 3243492" name="T4"/>
              <a:gd fmla="*/ 1112862 h 2240066" name="T5"/>
              <a:gd fmla="*/ 1502913 w 3243492" name="T6"/>
              <a:gd fmla="*/ 1412875 h 2240066" name="T7"/>
              <a:gd fmla="*/ 1173476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63" name="任意多边形 4"/>
          <p:cNvSpPr>
            <a:spLocks noChangeArrowheads="1"/>
          </p:cNvSpPr>
          <p:nvPr/>
        </p:nvSpPr>
        <p:spPr bwMode="auto">
          <a:xfrm>
            <a:off x="6353175" y="1069975"/>
            <a:ext cx="3049588" cy="1412875"/>
          </a:xfrm>
          <a:custGeom>
            <a:gdLst>
              <a:gd fmla="*/ 3049588 w 3243492" name="T0"/>
              <a:gd fmla="*/ 0 h 2240066" name="T1"/>
              <a:gd fmla="*/ 3049588 w 3243492" name="T2"/>
              <a:gd fmla="*/ 1112862 h 2240066" name="T3"/>
              <a:gd fmla="*/ 2228455 w 3243492" name="T4"/>
              <a:gd fmla="*/ 1112862 h 2240066" name="T5"/>
              <a:gd fmla="*/ 2239796 w 3243492" name="T6"/>
              <a:gd fmla="*/ 1412875 h 2240066" name="T7"/>
              <a:gd fmla="*/ 1748835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64" name="任意多边形 5"/>
          <p:cNvSpPr>
            <a:spLocks noChangeArrowheads="1"/>
          </p:cNvSpPr>
          <p:nvPr/>
        </p:nvSpPr>
        <p:spPr bwMode="auto">
          <a:xfrm rot="10800000">
            <a:off x="4308475" y="4740275"/>
            <a:ext cx="3048000" cy="1412875"/>
          </a:xfrm>
          <a:custGeom>
            <a:gdLst>
              <a:gd fmla="*/ 3048000 w 3243492" name="T0"/>
              <a:gd fmla="*/ 0 h 2240066" name="T1"/>
              <a:gd fmla="*/ 3048000 w 3243492" name="T2"/>
              <a:gd fmla="*/ 1112862 h 2240066" name="T3"/>
              <a:gd fmla="*/ 2227295 w 3243492" name="T4"/>
              <a:gd fmla="*/ 1112862 h 2240066" name="T5"/>
              <a:gd fmla="*/ 2238630 w 3243492" name="T6"/>
              <a:gd fmla="*/ 1412875 h 2240066" name="T7"/>
              <a:gd fmla="*/ 1747924 w 3243492" name="T8"/>
              <a:gd fmla="*/ 1112862 h 2240066" name="T9"/>
              <a:gd fmla="*/ 0 w 3243492" name="T10"/>
              <a:gd fmla="*/ 1112862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19465" name="矩形 6"/>
          <p:cNvSpPr>
            <a:spLocks noChangeArrowheads="1"/>
          </p:cNvSpPr>
          <p:nvPr/>
        </p:nvSpPr>
        <p:spPr bwMode="auto">
          <a:xfrm>
            <a:off x="6635749" y="1125538"/>
            <a:ext cx="2614613" cy="1554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EFE9EB"/>
                </a:solidFill>
                <a:latin charset="0" panose="020f0502020204030204" pitchFamily="34" typeface="Calibri"/>
                <a:sym charset="-122" panose="02010600030101010101" pitchFamily="2" typeface="宋体"/>
              </a:rPr>
              <a:t>consectetuer adipiscing elit, sed diam nonummy nibh euismod</a:t>
            </a:r>
          </a:p>
        </p:txBody>
      </p:sp>
      <p:sp>
        <p:nvSpPr>
          <p:cNvPr id="19466" name="矩形 7"/>
          <p:cNvSpPr>
            <a:spLocks noChangeArrowheads="1"/>
          </p:cNvSpPr>
          <p:nvPr/>
        </p:nvSpPr>
        <p:spPr bwMode="auto">
          <a:xfrm>
            <a:off x="4525963" y="5100638"/>
            <a:ext cx="2613025" cy="1554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EFE9EB"/>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EFE9EB"/>
                </a:solidFill>
                <a:latin charset="0" panose="020f0502020204030204" pitchFamily="34" typeface="Calibri"/>
                <a:sym charset="-122" panose="02010600030101010101" pitchFamily="2" typeface="宋体"/>
              </a:rPr>
              <a:t>consectetuer adipiscing elit, sed diam nonummy nibh euismod</a:t>
            </a:r>
          </a:p>
        </p:txBody>
      </p:sp>
      <p:sp>
        <p:nvSpPr>
          <p:cNvPr id="19467" name="矩形 8"/>
          <p:cNvSpPr>
            <a:spLocks noChangeArrowheads="1"/>
          </p:cNvSpPr>
          <p:nvPr/>
        </p:nvSpPr>
        <p:spPr bwMode="auto">
          <a:xfrm>
            <a:off x="2295525" y="1958975"/>
            <a:ext cx="179702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a:solidFill>
                  <a:srgbClr val="EFE9EB"/>
                </a:solidFill>
                <a:latin charset="0" panose="020f0502020204030204" pitchFamily="34" typeface="Calibri"/>
                <a:sym charset="-122" panose="02010600030101010101" pitchFamily="2" typeface="宋体"/>
              </a:rPr>
              <a:t>DOLOR SIT AMET</a:t>
            </a:r>
          </a:p>
        </p:txBody>
      </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0482"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83"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0484" name="Group 4"/>
          <p:cNvGrpSpPr/>
          <p:nvPr/>
        </p:nvGrpSpPr>
        <p:grpSpPr>
          <a:xfrm>
            <a:off x="0" y="6734175"/>
            <a:ext cx="12192000" cy="138113"/>
            <a:chExt cx="12231884" cy="334101"/>
          </a:xfrm>
        </p:grpSpPr>
        <p:sp>
          <p:nvSpPr>
            <p:cNvPr id="20494"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95"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96"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97"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98"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0485" name="任意多边形 22"/>
          <p:cNvSpPr>
            <a:spLocks noChangeArrowheads="1"/>
          </p:cNvSpPr>
          <p:nvPr/>
        </p:nvSpPr>
        <p:spPr bwMode="auto">
          <a:xfrm flipV="1">
            <a:off x="7847013" y="4473575"/>
            <a:ext cx="1635125" cy="1422400"/>
          </a:xfrm>
          <a:custGeom>
            <a:gdLst>
              <a:gd fmla="*/ 213888 w 1635692" name="T0"/>
              <a:gd fmla="*/ 0 h 1421730" name="T1"/>
              <a:gd fmla="*/ 1635125 w 1635692" name="T2"/>
              <a:gd fmla="*/ 0 h 1421730" name="T3"/>
              <a:gd fmla="*/ 1635125 w 1635692" name="T4"/>
              <a:gd fmla="*/ 1422400 h 1421730" name="T5"/>
              <a:gd fmla="*/ 213888 w 1635692" name="T6"/>
              <a:gd fmla="*/ 1422400 h 1421730" name="T7"/>
              <a:gd fmla="*/ 213888 w 1635692" name="T8"/>
              <a:gd fmla="*/ 789219 h 1421730" name="T9"/>
              <a:gd fmla="*/ 0 w 1635692" name="T10"/>
              <a:gd fmla="*/ 838489 h 1421730" name="T11"/>
              <a:gd fmla="*/ 212145 w 1635692" name="T12"/>
              <a:gd fmla="*/ 499209 h 1421730" name="T13"/>
              <a:gd fmla="*/ 213888 w 1635692" name="T14"/>
              <a:gd fmla="*/ 500300 h 1421730" name="T15"/>
              <a:gd fmla="*/ 0 60000 65536" name="T16"/>
              <a:gd fmla="*/ 0 60000 65536" name="T17"/>
              <a:gd fmla="*/ 0 60000 65536" name="T18"/>
              <a:gd fmla="*/ 0 60000 65536" name="T19"/>
              <a:gd fmla="*/ 0 60000 65536" name="T20"/>
              <a:gd fmla="*/ 0 60000 65536" name="T21"/>
              <a:gd fmla="*/ 0 60000 65536" name="T22"/>
              <a:gd fmla="*/ 0 60000 65536" name="T23"/>
              <a:gd fmla="*/ 0 w 1635692" name="T24"/>
              <a:gd fmla="*/ 0 h 1421730" name="T25"/>
              <a:gd fmla="*/ 1635692 w 1635692" name="T26"/>
              <a:gd fmla="*/ 1421730 h 1421730"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421730" w="1635691">
                <a:moveTo>
                  <a:pt x="213962" y="0"/>
                </a:moveTo>
                <a:lnTo>
                  <a:pt x="1635692" y="0"/>
                </a:lnTo>
                <a:lnTo>
                  <a:pt x="1635692" y="1421730"/>
                </a:lnTo>
                <a:lnTo>
                  <a:pt x="213962" y="1421730"/>
                </a:lnTo>
                <a:lnTo>
                  <a:pt x="213962" y="788847"/>
                </a:lnTo>
                <a:lnTo>
                  <a:pt x="0" y="838094"/>
                </a:lnTo>
                <a:lnTo>
                  <a:pt x="212219" y="498974"/>
                </a:lnTo>
                <a:lnTo>
                  <a:pt x="213962" y="500064"/>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86" name="任意多边形 21"/>
          <p:cNvSpPr>
            <a:spLocks noChangeArrowheads="1"/>
          </p:cNvSpPr>
          <p:nvPr/>
        </p:nvSpPr>
        <p:spPr bwMode="auto">
          <a:xfrm>
            <a:off x="9486900" y="2825750"/>
            <a:ext cx="1654175" cy="1420813"/>
          </a:xfrm>
          <a:custGeom>
            <a:gdLst>
              <a:gd fmla="*/ 233279 w 1655146" name="T0"/>
              <a:gd fmla="*/ 0 h 1421730" name="T1"/>
              <a:gd fmla="*/ 1654175 w 1655146" name="T2"/>
              <a:gd fmla="*/ 0 h 1421730" name="T3"/>
              <a:gd fmla="*/ 1654175 w 1655146" name="T4"/>
              <a:gd fmla="*/ 1420813 h 1421730" name="T5"/>
              <a:gd fmla="*/ 233279 w 1655146" name="T6"/>
              <a:gd fmla="*/ 1420813 h 1421730" name="T7"/>
              <a:gd fmla="*/ 233279 w 1655146" name="T8"/>
              <a:gd fmla="*/ 803063 h 1421730" name="T9"/>
              <a:gd fmla="*/ 0 w 1655146" name="T10"/>
              <a:gd fmla="*/ 667769 h 1421730" name="T11"/>
              <a:gd fmla="*/ 233279 w 1655146" name="T12"/>
              <a:gd fmla="*/ 532475 h 1421730" name="T13"/>
              <a:gd fmla="*/ 0 60000 65536" name="T14"/>
              <a:gd fmla="*/ 0 60000 65536" name="T15"/>
              <a:gd fmla="*/ 0 60000 65536" name="T16"/>
              <a:gd fmla="*/ 0 60000 65536" name="T17"/>
              <a:gd fmla="*/ 0 60000 65536" name="T18"/>
              <a:gd fmla="*/ 0 60000 65536" name="T19"/>
              <a:gd fmla="*/ 0 60000 65536" name="T20"/>
              <a:gd fmla="*/ 0 w 1655146" name="T21"/>
              <a:gd fmla="*/ 0 h 1421730" name="T22"/>
              <a:gd fmla="*/ 1655146 w 1655146" name="T23"/>
              <a:gd fmla="*/ 1421730 h 1421730"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1421730" w="1655146">
                <a:moveTo>
                  <a:pt x="233416" y="0"/>
                </a:moveTo>
                <a:lnTo>
                  <a:pt x="1655146" y="0"/>
                </a:lnTo>
                <a:lnTo>
                  <a:pt x="1655146" y="1421730"/>
                </a:lnTo>
                <a:lnTo>
                  <a:pt x="233416" y="1421730"/>
                </a:lnTo>
                <a:lnTo>
                  <a:pt x="233416" y="803581"/>
                </a:lnTo>
                <a:lnTo>
                  <a:pt x="0" y="668200"/>
                </a:lnTo>
                <a:lnTo>
                  <a:pt x="233416" y="532819"/>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87" name="任意多边形 18"/>
          <p:cNvSpPr>
            <a:spLocks noChangeArrowheads="1"/>
          </p:cNvSpPr>
          <p:nvPr/>
        </p:nvSpPr>
        <p:spPr bwMode="auto">
          <a:xfrm>
            <a:off x="7847013" y="1108075"/>
            <a:ext cx="1635125" cy="1420813"/>
          </a:xfrm>
          <a:custGeom>
            <a:gdLst>
              <a:gd fmla="*/ 213888 w 1635692" name="T0"/>
              <a:gd fmla="*/ 0 h 1421730" name="T1"/>
              <a:gd fmla="*/ 1635125 w 1635692" name="T2"/>
              <a:gd fmla="*/ 0 h 1421730" name="T3"/>
              <a:gd fmla="*/ 1635125 w 1635692" name="T4"/>
              <a:gd fmla="*/ 1420813 h 1421730" name="T5"/>
              <a:gd fmla="*/ 213888 w 1635692" name="T6"/>
              <a:gd fmla="*/ 1420813 h 1421730" name="T7"/>
              <a:gd fmla="*/ 213888 w 1635692" name="T8"/>
              <a:gd fmla="*/ 788338 h 1421730" name="T9"/>
              <a:gd fmla="*/ 0 w 1635692" name="T10"/>
              <a:gd fmla="*/ 837553 h 1421730" name="T11"/>
              <a:gd fmla="*/ 212145 w 1635692" name="T12"/>
              <a:gd fmla="*/ 498652 h 1421730" name="T13"/>
              <a:gd fmla="*/ 213888 w 1635692" name="T14"/>
              <a:gd fmla="*/ 499741 h 1421730" name="T15"/>
              <a:gd fmla="*/ 0 60000 65536" name="T16"/>
              <a:gd fmla="*/ 0 60000 65536" name="T17"/>
              <a:gd fmla="*/ 0 60000 65536" name="T18"/>
              <a:gd fmla="*/ 0 60000 65536" name="T19"/>
              <a:gd fmla="*/ 0 60000 65536" name="T20"/>
              <a:gd fmla="*/ 0 60000 65536" name="T21"/>
              <a:gd fmla="*/ 0 60000 65536" name="T22"/>
              <a:gd fmla="*/ 0 60000 65536" name="T23"/>
              <a:gd fmla="*/ 0 w 1635692" name="T24"/>
              <a:gd fmla="*/ 0 h 1421730" name="T25"/>
              <a:gd fmla="*/ 1635692 w 1635692" name="T26"/>
              <a:gd fmla="*/ 1421730 h 1421730" name="T27"/>
            </a:gdLst>
            <a:cxnLst>
              <a:cxn ang="T16">
                <a:pos x="T0" y="T1"/>
              </a:cxn>
              <a:cxn ang="T17">
                <a:pos x="T2" y="T3"/>
              </a:cxn>
              <a:cxn ang="T18">
                <a:pos x="T4" y="T5"/>
              </a:cxn>
              <a:cxn ang="T19">
                <a:pos x="T6" y="T7"/>
              </a:cxn>
              <a:cxn ang="T20">
                <a:pos x="T8" y="T9"/>
              </a:cxn>
              <a:cxn ang="T21">
                <a:pos x="T10" y="T11"/>
              </a:cxn>
              <a:cxn ang="T22">
                <a:pos x="T12" y="T13"/>
              </a:cxn>
              <a:cxn ang="T23">
                <a:pos x="T14" y="T15"/>
              </a:cxn>
            </a:cxnLst>
            <a:rect b="T27" l="T24" r="T26" t="T25"/>
            <a:pathLst>
              <a:path h="1421730" w="1635691">
                <a:moveTo>
                  <a:pt x="213962" y="0"/>
                </a:moveTo>
                <a:lnTo>
                  <a:pt x="1635692" y="0"/>
                </a:lnTo>
                <a:lnTo>
                  <a:pt x="1635692" y="1421730"/>
                </a:lnTo>
                <a:lnTo>
                  <a:pt x="213962" y="1421730"/>
                </a:lnTo>
                <a:lnTo>
                  <a:pt x="213962" y="788847"/>
                </a:lnTo>
                <a:lnTo>
                  <a:pt x="0" y="838094"/>
                </a:lnTo>
                <a:lnTo>
                  <a:pt x="212219" y="498974"/>
                </a:lnTo>
                <a:lnTo>
                  <a:pt x="213962" y="500064"/>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0488" name="Freeform 44"/>
          <p:cNvSpPr>
            <a:spLocks noChangeArrowheads="1"/>
          </p:cNvSpPr>
          <p:nvPr/>
        </p:nvSpPr>
        <p:spPr bwMode="auto">
          <a:xfrm flipH="1">
            <a:off x="5746750" y="1985963"/>
            <a:ext cx="3025775" cy="3022600"/>
          </a:xfrm>
          <a:custGeom>
            <a:gdLst>
              <a:gd fmla="*/ 1515507 w 4620" name="T0"/>
              <a:gd fmla="*/ 0 h 4615" name="T1"/>
              <a:gd fmla="*/ 3025775 w 4620" name="T2"/>
              <a:gd fmla="*/ 1510318 h 4615" name="T3"/>
              <a:gd fmla="*/ 1515507 w 4620" name="T4"/>
              <a:gd fmla="*/ 3022600 h 4615" name="T5"/>
              <a:gd fmla="*/ 1338676 w 4620" name="T6"/>
              <a:gd fmla="*/ 2845763 h 4615" name="T7"/>
              <a:gd fmla="*/ 1569866 w 4620" name="T8"/>
              <a:gd fmla="*/ 2615220 h 4615" name="T9"/>
              <a:gd fmla="*/ 1569866 w 4620" name="T10"/>
              <a:gd fmla="*/ 2807121 h 4615" name="T11"/>
              <a:gd fmla="*/ 1707402 w 4620" name="T12"/>
              <a:gd fmla="*/ 2807121 h 4615" name="T13"/>
              <a:gd fmla="*/ 1707402 w 4620" name="T14"/>
              <a:gd fmla="*/ 2378128 h 4615" name="T15"/>
              <a:gd fmla="*/ 1278422 w 4620" name="T16"/>
              <a:gd fmla="*/ 2378128 h 4615" name="T17"/>
              <a:gd fmla="*/ 1278422 w 4620" name="T18"/>
              <a:gd fmla="*/ 2517632 h 4615" name="T19"/>
              <a:gd fmla="*/ 1470317 w 4620" name="T20"/>
              <a:gd fmla="*/ 2517632 h 4615" name="T21"/>
              <a:gd fmla="*/ 1239782 w 4620" name="T22"/>
              <a:gd fmla="*/ 2748176 h 4615" name="T23"/>
              <a:gd fmla="*/ 1062951 w 4620" name="T24"/>
              <a:gd fmla="*/ 2571993 h 4615" name="T25"/>
              <a:gd fmla="*/ 1804986 w 4620" name="T26"/>
              <a:gd fmla="*/ 1829934 h 4615" name="T27"/>
              <a:gd fmla="*/ 0 w 4620" name="T28"/>
              <a:gd fmla="*/ 1829934 h 4615" name="T29"/>
              <a:gd fmla="*/ 0 w 4620" name="T30"/>
              <a:gd fmla="*/ 1580397 h 4615" name="T31"/>
              <a:gd fmla="*/ 326810 w 4620" name="T32"/>
              <a:gd fmla="*/ 1580397 h 4615" name="T33"/>
              <a:gd fmla="*/ 190585 w 4620" name="T34"/>
              <a:gd fmla="*/ 1716627 h 4615" name="T35"/>
              <a:gd fmla="*/ 290134 w 4620" name="T36"/>
              <a:gd fmla="*/ 1814215 h 4615" name="T37"/>
              <a:gd fmla="*/ 593366 w 4620" name="T38"/>
              <a:gd fmla="*/ 1510318 h 4615" name="T39"/>
              <a:gd fmla="*/ 290134 w 4620" name="T40"/>
              <a:gd fmla="*/ 1207075 h 4615" name="T41"/>
              <a:gd fmla="*/ 190585 w 4620" name="T42"/>
              <a:gd fmla="*/ 1305973 h 4615" name="T43"/>
              <a:gd fmla="*/ 326810 w 4620" name="T44"/>
              <a:gd fmla="*/ 1440893 h 4615" name="T45"/>
              <a:gd fmla="*/ 0 w 4620" name="T46"/>
              <a:gd fmla="*/ 1440893 h 4615" name="T47"/>
              <a:gd fmla="*/ 0 w 4620" name="T48"/>
              <a:gd fmla="*/ 1191356 h 4615" name="T49"/>
              <a:gd fmla="*/ 1804986 w 4620" name="T50"/>
              <a:gd fmla="*/ 1191356 h 4615" name="T51"/>
              <a:gd fmla="*/ 1062951 w 4620" name="T52"/>
              <a:gd fmla="*/ 450606 h 4615" name="T53"/>
              <a:gd fmla="*/ 1239782 w 4620" name="T54"/>
              <a:gd fmla="*/ 273770 h 4615" name="T55"/>
              <a:gd fmla="*/ 1470317 w 4620" name="T56"/>
              <a:gd fmla="*/ 504967 h 4615" name="T57"/>
              <a:gd fmla="*/ 1278422 w 4620" name="T58"/>
              <a:gd fmla="*/ 504967 h 4615" name="T59"/>
              <a:gd fmla="*/ 1278422 w 4620" name="T60"/>
              <a:gd fmla="*/ 642507 h 4615" name="T61"/>
              <a:gd fmla="*/ 1707402 w 4620" name="T62"/>
              <a:gd fmla="*/ 642507 h 4615" name="T63"/>
              <a:gd fmla="*/ 1707402 w 4620" name="T64"/>
              <a:gd fmla="*/ 213514 h 4615" name="T65"/>
              <a:gd fmla="*/ 1569866 w 4620" name="T66"/>
              <a:gd fmla="*/ 213514 h 4615" name="T67"/>
              <a:gd fmla="*/ 1569866 w 4620" name="T68"/>
              <a:gd fmla="*/ 405415 h 4615" name="T69"/>
              <a:gd fmla="*/ 1338676 w 4620" name="T70"/>
              <a:gd fmla="*/ 174872 h 4615" name="T71"/>
              <a:gd fmla="*/ 1515507 w 4620" name="T72"/>
              <a:gd fmla="*/ 0 h 4615"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4620" name="T111"/>
              <a:gd fmla="*/ 0 h 4615" name="T112"/>
              <a:gd fmla="*/ 4620 w 4620" name="T113"/>
              <a:gd fmla="*/ 4615 h 4615"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615" w="4620">
                <a:moveTo>
                  <a:pt x="2314" y="0"/>
                </a:moveTo>
                <a:lnTo>
                  <a:pt x="4620" y="2306"/>
                </a:lnTo>
                <a:lnTo>
                  <a:pt x="2314" y="4615"/>
                </a:lnTo>
                <a:lnTo>
                  <a:pt x="2044" y="4345"/>
                </a:lnTo>
                <a:lnTo>
                  <a:pt x="2397" y="3993"/>
                </a:lnTo>
                <a:lnTo>
                  <a:pt x="2397" y="4286"/>
                </a:lnTo>
                <a:lnTo>
                  <a:pt x="2607" y="4286"/>
                </a:lnTo>
                <a:lnTo>
                  <a:pt x="2607" y="3631"/>
                </a:lnTo>
                <a:lnTo>
                  <a:pt x="1952" y="3631"/>
                </a:lnTo>
                <a:lnTo>
                  <a:pt x="1952" y="3844"/>
                </a:lnTo>
                <a:lnTo>
                  <a:pt x="2245" y="3844"/>
                </a:lnTo>
                <a:lnTo>
                  <a:pt x="1893" y="4196"/>
                </a:lnTo>
                <a:lnTo>
                  <a:pt x="1623" y="3927"/>
                </a:lnTo>
                <a:lnTo>
                  <a:pt x="2756" y="2794"/>
                </a:lnTo>
                <a:lnTo>
                  <a:pt x="0" y="2794"/>
                </a:lnTo>
                <a:lnTo>
                  <a:pt x="0" y="2413"/>
                </a:lnTo>
                <a:lnTo>
                  <a:pt x="499" y="2413"/>
                </a:lnTo>
                <a:lnTo>
                  <a:pt x="291" y="2621"/>
                </a:lnTo>
                <a:lnTo>
                  <a:pt x="443" y="2770"/>
                </a:lnTo>
                <a:lnTo>
                  <a:pt x="906" y="2306"/>
                </a:lnTo>
                <a:lnTo>
                  <a:pt x="443" y="1843"/>
                </a:lnTo>
                <a:lnTo>
                  <a:pt x="291" y="1994"/>
                </a:lnTo>
                <a:lnTo>
                  <a:pt x="499" y="2200"/>
                </a:lnTo>
                <a:lnTo>
                  <a:pt x="0" y="2200"/>
                </a:lnTo>
                <a:lnTo>
                  <a:pt x="0" y="1819"/>
                </a:lnTo>
                <a:lnTo>
                  <a:pt x="2756" y="1819"/>
                </a:lnTo>
                <a:lnTo>
                  <a:pt x="1623" y="688"/>
                </a:lnTo>
                <a:lnTo>
                  <a:pt x="1893" y="418"/>
                </a:lnTo>
                <a:lnTo>
                  <a:pt x="2245" y="771"/>
                </a:lnTo>
                <a:lnTo>
                  <a:pt x="1952" y="771"/>
                </a:lnTo>
                <a:lnTo>
                  <a:pt x="1952" y="981"/>
                </a:lnTo>
                <a:lnTo>
                  <a:pt x="2607" y="981"/>
                </a:lnTo>
                <a:lnTo>
                  <a:pt x="2607" y="326"/>
                </a:lnTo>
                <a:lnTo>
                  <a:pt x="2397" y="326"/>
                </a:lnTo>
                <a:lnTo>
                  <a:pt x="2397" y="619"/>
                </a:lnTo>
                <a:lnTo>
                  <a:pt x="2044" y="267"/>
                </a:lnTo>
                <a:lnTo>
                  <a:pt x="2314" y="0"/>
                </a:ln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0489" name="直接连接符 6"/>
          <p:cNvSpPr>
            <a:spLocks noChangeShapeType="1"/>
          </p:cNvSpPr>
          <p:nvPr/>
        </p:nvSpPr>
        <p:spPr bwMode="auto">
          <a:xfrm flipV="1" rot="16200000">
            <a:off x="4152900" y="3535363"/>
            <a:ext cx="2206625" cy="0"/>
          </a:xfrm>
          <a:prstGeom prst="line">
            <a:avLst/>
          </a:prstGeom>
          <a:noFill/>
          <a:ln w="50800">
            <a:solidFill>
              <a:srgbClr val="26B7CC"/>
            </a:solidFill>
            <a:bevel/>
          </a:ln>
          <a:extLst>
            <a:ext uri="{909E8E84-426E-40DD-AFC4-6F175D3DCCD1}">
              <a14:hiddenFill>
                <a:noFill/>
              </a14:hiddenFill>
            </a:ext>
          </a:extLst>
        </p:spPr>
        <p:txBody>
          <a:bodyPr/>
          <a:lstStyle/>
          <a:p>
            <a:endParaRPr altLang="en-US" lang="zh-CN"/>
          </a:p>
        </p:txBody>
      </p:sp>
      <p:sp>
        <p:nvSpPr>
          <p:cNvPr id="20490" name="矩形 7"/>
          <p:cNvSpPr>
            <a:spLocks noChangeArrowheads="1"/>
          </p:cNvSpPr>
          <p:nvPr/>
        </p:nvSpPr>
        <p:spPr bwMode="auto">
          <a:xfrm>
            <a:off x="565150" y="2571750"/>
            <a:ext cx="4287838" cy="2971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r" eaLnBrk="1" hangingPunct="1">
              <a:lnSpc>
                <a:spcPct val="150000"/>
              </a:lnSpc>
            </a:pPr>
            <a:r>
              <a:rPr altLang="en-US" b="1" lang="zh-CN">
                <a:solidFill>
                  <a:srgbClr val="2E3740"/>
                </a:solidFill>
                <a:latin charset="0" panose="020f0502020204030204" pitchFamily="34" typeface="Calibri"/>
                <a:sym charset="-122" panose="02010600030101010101" pitchFamily="2" typeface="宋体"/>
              </a:rPr>
              <a:t>LOREM IPSUM  </a:t>
            </a:r>
          </a:p>
          <a:p>
            <a:pPr algn="r" eaLnBrk="1" hangingPunct="1">
              <a:lnSpc>
                <a:spcPct val="150000"/>
              </a:lnSpc>
            </a:pPr>
            <a:r>
              <a:rPr altLang="en-US" b="1" lang="zh-CN">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Ut wisi enim ad minim veniam, quis nostrud exerci tation ullamcorper suscipit lobortis nisl ut</a:t>
            </a:r>
          </a:p>
        </p:txBody>
      </p:sp>
      <p:sp>
        <p:nvSpPr>
          <p:cNvPr id="20491" name="矩形 8"/>
          <p:cNvSpPr>
            <a:spLocks noChangeArrowheads="1"/>
          </p:cNvSpPr>
          <p:nvPr/>
        </p:nvSpPr>
        <p:spPr bwMode="auto">
          <a:xfrm>
            <a:off x="8197849" y="1298575"/>
            <a:ext cx="137477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100">
                <a:solidFill>
                  <a:srgbClr val="EFE9EB"/>
                </a:solidFill>
                <a:latin charset="0" panose="020f0502020204030204" pitchFamily="34" typeface="Calibri"/>
                <a:sym charset="-122" panose="02010600030101010101" pitchFamily="2" typeface="宋体"/>
              </a:rPr>
              <a:t>LOREM IPSUM A </a:t>
            </a:r>
          </a:p>
          <a:p>
            <a:pPr eaLnBrk="1" hangingPunct="1">
              <a:lnSpc>
                <a:spcPct val="150000"/>
              </a:lnSpc>
            </a:pPr>
            <a:r>
              <a:rPr altLang="en-US" b="1" lang="zh-CN" sz="1100">
                <a:solidFill>
                  <a:srgbClr val="EFE9EB"/>
                </a:solidFill>
                <a:latin charset="0" panose="020f0502020204030204" pitchFamily="34" typeface="Calibri"/>
                <a:sym charset="-122" panose="02010600030101010101" pitchFamily="2" typeface="宋体"/>
              </a:rPr>
              <a:t>dolor sit amet, adipiscing elit, sed diam nonummy</a:t>
            </a:r>
          </a:p>
        </p:txBody>
      </p:sp>
      <p:sp>
        <p:nvSpPr>
          <p:cNvPr id="20492" name="矩形 9"/>
          <p:cNvSpPr>
            <a:spLocks noChangeArrowheads="1"/>
          </p:cNvSpPr>
          <p:nvPr/>
        </p:nvSpPr>
        <p:spPr bwMode="auto">
          <a:xfrm>
            <a:off x="9825039" y="2978149"/>
            <a:ext cx="137477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100">
                <a:solidFill>
                  <a:schemeClr val="bg1"/>
                </a:solidFill>
                <a:latin charset="0" panose="020f0502020204030204" pitchFamily="34" typeface="Calibri"/>
                <a:sym charset="-122" panose="02010600030101010101" pitchFamily="2" typeface="宋体"/>
              </a:rPr>
              <a:t>LOREM IPSUM A </a:t>
            </a:r>
          </a:p>
          <a:p>
            <a:pPr eaLnBrk="1" hangingPunct="1">
              <a:lnSpc>
                <a:spcPct val="150000"/>
              </a:lnSpc>
            </a:pPr>
            <a:r>
              <a:rPr altLang="en-US" b="1" lang="zh-CN" sz="1100">
                <a:solidFill>
                  <a:schemeClr val="bg1"/>
                </a:solidFill>
                <a:latin charset="0" panose="020f0502020204030204" pitchFamily="34" typeface="Calibri"/>
                <a:sym charset="-122" panose="02010600030101010101" pitchFamily="2" typeface="宋体"/>
              </a:rPr>
              <a:t>dolor sit amet, adipiscing elit, sed diam nonummy</a:t>
            </a:r>
          </a:p>
        </p:txBody>
      </p:sp>
      <p:sp>
        <p:nvSpPr>
          <p:cNvPr id="20493" name="矩形 10"/>
          <p:cNvSpPr>
            <a:spLocks noChangeArrowheads="1"/>
          </p:cNvSpPr>
          <p:nvPr/>
        </p:nvSpPr>
        <p:spPr bwMode="auto">
          <a:xfrm>
            <a:off x="8172449" y="4641850"/>
            <a:ext cx="137477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100">
                <a:solidFill>
                  <a:schemeClr val="bg1"/>
                </a:solidFill>
                <a:latin charset="0" panose="020f0502020204030204" pitchFamily="34" typeface="Calibri"/>
                <a:sym charset="-122" panose="02010600030101010101" pitchFamily="2" typeface="宋体"/>
              </a:rPr>
              <a:t>LOREM IPSUM B </a:t>
            </a:r>
          </a:p>
          <a:p>
            <a:pPr eaLnBrk="1" hangingPunct="1">
              <a:lnSpc>
                <a:spcPct val="150000"/>
              </a:lnSpc>
            </a:pPr>
            <a:r>
              <a:rPr altLang="en-US" b="1" lang="zh-CN" sz="1100">
                <a:solidFill>
                  <a:schemeClr val="bg1"/>
                </a:solidFill>
                <a:latin charset="0" panose="020f0502020204030204" pitchFamily="34" typeface="Calibri"/>
                <a:sym charset="-122" panose="02010600030101010101" pitchFamily="2" typeface="宋体"/>
              </a:rPr>
              <a:t>dolor sit amet, adipiscing elit, sed diam nonummy</a:t>
            </a:r>
          </a:p>
        </p:txBody>
      </p:sp>
    </p:spTree>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506"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07"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1508" name="Group 4"/>
          <p:cNvGrpSpPr/>
          <p:nvPr/>
        </p:nvGrpSpPr>
        <p:grpSpPr>
          <a:xfrm>
            <a:off x="0" y="6734175"/>
            <a:ext cx="12192000" cy="138113"/>
            <a:chExt cx="12231884" cy="334101"/>
          </a:xfrm>
        </p:grpSpPr>
        <p:sp>
          <p:nvSpPr>
            <p:cNvPr id="21536"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37"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38"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39"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40"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1509" name="任意多边形 31"/>
          <p:cNvSpPr>
            <a:spLocks noChangeArrowheads="1"/>
          </p:cNvSpPr>
          <p:nvPr/>
        </p:nvSpPr>
        <p:spPr bwMode="auto">
          <a:xfrm>
            <a:off x="869950" y="4695825"/>
            <a:ext cx="839788" cy="993775"/>
          </a:xfrm>
          <a:custGeom>
            <a:gdLst>
              <a:gd fmla="*/ 839788 w 3243492" name="T0"/>
              <a:gd fmla="*/ 0 h 2240066" name="T1"/>
              <a:gd fmla="*/ 839788 w 3243492" name="T2"/>
              <a:gd fmla="*/ 782755 h 2240066" name="T3"/>
              <a:gd fmla="*/ 613666 w 3243492" name="T4"/>
              <a:gd fmla="*/ 782755 h 2240066" name="T5"/>
              <a:gd fmla="*/ 616789 w 3243492" name="T6"/>
              <a:gd fmla="*/ 993775 h 2240066" name="T7"/>
              <a:gd fmla="*/ 481590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0" name="任意多边形 32"/>
          <p:cNvSpPr>
            <a:spLocks noChangeArrowheads="1"/>
          </p:cNvSpPr>
          <p:nvPr/>
        </p:nvSpPr>
        <p:spPr bwMode="auto">
          <a:xfrm>
            <a:off x="6526213" y="4695825"/>
            <a:ext cx="839787" cy="993775"/>
          </a:xfrm>
          <a:custGeom>
            <a:gdLst>
              <a:gd fmla="*/ 839787 w 3243492" name="T0"/>
              <a:gd fmla="*/ 0 h 2240066" name="T1"/>
              <a:gd fmla="*/ 839787 w 3243492" name="T2"/>
              <a:gd fmla="*/ 782755 h 2240066" name="T3"/>
              <a:gd fmla="*/ 613666 w 3243492" name="T4"/>
              <a:gd fmla="*/ 782755 h 2240066" name="T5"/>
              <a:gd fmla="*/ 616789 w 3243492" name="T6"/>
              <a:gd fmla="*/ 993775 h 2240066" name="T7"/>
              <a:gd fmla="*/ 481589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1" name="任意多边形 33"/>
          <p:cNvSpPr>
            <a:spLocks noChangeArrowheads="1"/>
          </p:cNvSpPr>
          <p:nvPr/>
        </p:nvSpPr>
        <p:spPr bwMode="auto">
          <a:xfrm>
            <a:off x="6526213" y="3108325"/>
            <a:ext cx="839787" cy="993775"/>
          </a:xfrm>
          <a:custGeom>
            <a:gdLst>
              <a:gd fmla="*/ 839787 w 3243492" name="T0"/>
              <a:gd fmla="*/ 0 h 2240066" name="T1"/>
              <a:gd fmla="*/ 839787 w 3243492" name="T2"/>
              <a:gd fmla="*/ 782755 h 2240066" name="T3"/>
              <a:gd fmla="*/ 613666 w 3243492" name="T4"/>
              <a:gd fmla="*/ 782755 h 2240066" name="T5"/>
              <a:gd fmla="*/ 616789 w 3243492" name="T6"/>
              <a:gd fmla="*/ 993775 h 2240066" name="T7"/>
              <a:gd fmla="*/ 481589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2" name="任意多边形 34"/>
          <p:cNvSpPr>
            <a:spLocks noChangeArrowheads="1"/>
          </p:cNvSpPr>
          <p:nvPr/>
        </p:nvSpPr>
        <p:spPr bwMode="auto">
          <a:xfrm>
            <a:off x="6526213" y="1498600"/>
            <a:ext cx="839787" cy="993775"/>
          </a:xfrm>
          <a:custGeom>
            <a:gdLst>
              <a:gd fmla="*/ 839787 w 3243492" name="T0"/>
              <a:gd fmla="*/ 0 h 2240066" name="T1"/>
              <a:gd fmla="*/ 839787 w 3243492" name="T2"/>
              <a:gd fmla="*/ 782755 h 2240066" name="T3"/>
              <a:gd fmla="*/ 613666 w 3243492" name="T4"/>
              <a:gd fmla="*/ 782755 h 2240066" name="T5"/>
              <a:gd fmla="*/ 616789 w 3243492" name="T6"/>
              <a:gd fmla="*/ 993775 h 2240066" name="T7"/>
              <a:gd fmla="*/ 481589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3" name="任意多边形 29"/>
          <p:cNvSpPr>
            <a:spLocks noChangeArrowheads="1"/>
          </p:cNvSpPr>
          <p:nvPr/>
        </p:nvSpPr>
        <p:spPr bwMode="auto">
          <a:xfrm>
            <a:off x="869950" y="1495425"/>
            <a:ext cx="839788" cy="993775"/>
          </a:xfrm>
          <a:custGeom>
            <a:gdLst>
              <a:gd fmla="*/ 839788 w 3243492" name="T0"/>
              <a:gd fmla="*/ 0 h 2240066" name="T1"/>
              <a:gd fmla="*/ 839788 w 3243492" name="T2"/>
              <a:gd fmla="*/ 782755 h 2240066" name="T3"/>
              <a:gd fmla="*/ 613666 w 3243492" name="T4"/>
              <a:gd fmla="*/ 782755 h 2240066" name="T5"/>
              <a:gd fmla="*/ 616789 w 3243492" name="T6"/>
              <a:gd fmla="*/ 993775 h 2240066" name="T7"/>
              <a:gd fmla="*/ 481590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4" name="任意多边形 30"/>
          <p:cNvSpPr>
            <a:spLocks noChangeArrowheads="1"/>
          </p:cNvSpPr>
          <p:nvPr/>
        </p:nvSpPr>
        <p:spPr bwMode="auto">
          <a:xfrm>
            <a:off x="869950" y="3108325"/>
            <a:ext cx="839788" cy="993775"/>
          </a:xfrm>
          <a:custGeom>
            <a:gdLst>
              <a:gd fmla="*/ 839788 w 3243492" name="T0"/>
              <a:gd fmla="*/ 0 h 2240066" name="T1"/>
              <a:gd fmla="*/ 839788 w 3243492" name="T2"/>
              <a:gd fmla="*/ 782755 h 2240066" name="T3"/>
              <a:gd fmla="*/ 613666 w 3243492" name="T4"/>
              <a:gd fmla="*/ 782755 h 2240066" name="T5"/>
              <a:gd fmla="*/ 616789 w 3243492" name="T6"/>
              <a:gd fmla="*/ 993775 h 2240066" name="T7"/>
              <a:gd fmla="*/ 481590 w 3243492" name="T8"/>
              <a:gd fmla="*/ 782755 h 2240066" name="T9"/>
              <a:gd fmla="*/ 0 w 3243492" name="T10"/>
              <a:gd fmla="*/ 782755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1515" name="矩形 8"/>
          <p:cNvSpPr>
            <a:spLocks noChangeArrowheads="1"/>
          </p:cNvSpPr>
          <p:nvPr/>
        </p:nvSpPr>
        <p:spPr bwMode="auto">
          <a:xfrm>
            <a:off x="2019300" y="1365250"/>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16" name="矩形 9"/>
          <p:cNvSpPr>
            <a:spLocks noChangeArrowheads="1"/>
          </p:cNvSpPr>
          <p:nvPr/>
        </p:nvSpPr>
        <p:spPr bwMode="auto">
          <a:xfrm>
            <a:off x="2019300" y="3019425"/>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17" name="矩形 10"/>
          <p:cNvSpPr>
            <a:spLocks noChangeArrowheads="1"/>
          </p:cNvSpPr>
          <p:nvPr/>
        </p:nvSpPr>
        <p:spPr bwMode="auto">
          <a:xfrm>
            <a:off x="2019300" y="4608513"/>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18" name="矩形 11"/>
          <p:cNvSpPr>
            <a:spLocks noChangeArrowheads="1"/>
          </p:cNvSpPr>
          <p:nvPr/>
        </p:nvSpPr>
        <p:spPr bwMode="auto">
          <a:xfrm>
            <a:off x="7724774" y="1384300"/>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19" name="矩形 12"/>
          <p:cNvSpPr>
            <a:spLocks noChangeArrowheads="1"/>
          </p:cNvSpPr>
          <p:nvPr/>
        </p:nvSpPr>
        <p:spPr bwMode="auto">
          <a:xfrm>
            <a:off x="7724774" y="3038475"/>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20" name="矩形 13"/>
          <p:cNvSpPr>
            <a:spLocks noChangeArrowheads="1"/>
          </p:cNvSpPr>
          <p:nvPr/>
        </p:nvSpPr>
        <p:spPr bwMode="auto">
          <a:xfrm>
            <a:off x="7724774" y="4627563"/>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E3740"/>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
        <p:nvSpPr>
          <p:cNvPr id="21521" name="Freeform 6"/>
          <p:cNvSpPr>
            <a:spLocks noChangeArrowheads="1" noEditPoints="1"/>
          </p:cNvSpPr>
          <p:nvPr/>
        </p:nvSpPr>
        <p:spPr bwMode="auto">
          <a:xfrm>
            <a:off x="6692900" y="1635125"/>
            <a:ext cx="488950" cy="493713"/>
          </a:xfrm>
          <a:custGeom>
            <a:gdLst>
              <a:gd fmla="*/ 245716 w 197" name="T0"/>
              <a:gd fmla="*/ 0 h 198" name="T1"/>
              <a:gd fmla="*/ 0 w 197" name="T2"/>
              <a:gd fmla="*/ 246857 h 198" name="T3"/>
              <a:gd fmla="*/ 245716 w 197" name="T4"/>
              <a:gd fmla="*/ 493713 h 198" name="T5"/>
              <a:gd fmla="*/ 488950 w 197" name="T6"/>
              <a:gd fmla="*/ 246857 h 198" name="T7"/>
              <a:gd fmla="*/ 245716 w 197" name="T8"/>
              <a:gd fmla="*/ 0 h 198" name="T9"/>
              <a:gd fmla="*/ 245716 w 197" name="T10"/>
              <a:gd fmla="*/ 458804 h 198" name="T11"/>
              <a:gd fmla="*/ 89351 w 197" name="T12"/>
              <a:gd fmla="*/ 388986 h 198" name="T13"/>
              <a:gd fmla="*/ 109207 w 197" name="T14"/>
              <a:gd fmla="*/ 339116 h 198" name="T15"/>
              <a:gd fmla="*/ 134027 w 197" name="T16"/>
              <a:gd fmla="*/ 306700 h 198" name="T17"/>
              <a:gd fmla="*/ 89351 w 197" name="T18"/>
              <a:gd fmla="*/ 274285 h 198" name="T19"/>
              <a:gd fmla="*/ 59568 w 197" name="T20"/>
              <a:gd fmla="*/ 251843 h 198" name="T21"/>
              <a:gd fmla="*/ 39712 w 197" name="T22"/>
              <a:gd fmla="*/ 296726 h 198" name="T23"/>
              <a:gd fmla="*/ 34748 w 197" name="T24"/>
              <a:gd fmla="*/ 246857 h 198" name="T25"/>
              <a:gd fmla="*/ 71977 w 197" name="T26"/>
              <a:gd fmla="*/ 127168 h 198" name="T27"/>
              <a:gd fmla="*/ 84387 w 197" name="T28"/>
              <a:gd fmla="*/ 167065 h 198" name="T29"/>
              <a:gd fmla="*/ 116653 w 197" name="T30"/>
              <a:gd fmla="*/ 147116 h 198" name="T31"/>
              <a:gd fmla="*/ 134027 w 197" name="T32"/>
              <a:gd fmla="*/ 117195 h 198" name="T33"/>
              <a:gd fmla="*/ 138991 w 197" name="T34"/>
              <a:gd fmla="*/ 164571 h 198" name="T35"/>
              <a:gd fmla="*/ 161329 w 197" name="T36"/>
              <a:gd fmla="*/ 162078 h 198" name="T37"/>
              <a:gd fmla="*/ 188630 w 197" name="T38"/>
              <a:gd fmla="*/ 107221 h 198" name="T39"/>
              <a:gd fmla="*/ 240752 w 197" name="T40"/>
              <a:gd fmla="*/ 134649 h 198" name="T41"/>
              <a:gd fmla="*/ 215932 w 197" name="T42"/>
              <a:gd fmla="*/ 159584 h 198" name="T43"/>
              <a:gd fmla="*/ 208486 w 197" name="T44"/>
              <a:gd fmla="*/ 209454 h 198" name="T45"/>
              <a:gd fmla="*/ 273018 w 197" name="T46"/>
              <a:gd fmla="*/ 231896 h 198" name="T47"/>
              <a:gd fmla="*/ 292874 w 197" name="T48"/>
              <a:gd fmla="*/ 256830 h 198" name="T49"/>
              <a:gd fmla="*/ 300320 w 197" name="T50"/>
              <a:gd fmla="*/ 281765 h 198" name="T51"/>
              <a:gd fmla="*/ 305283 w 197" name="T52"/>
              <a:gd fmla="*/ 314181 h 198" name="T53"/>
              <a:gd fmla="*/ 305283 w 197" name="T54"/>
              <a:gd fmla="*/ 341610 h 198" name="T55"/>
              <a:gd fmla="*/ 325139 w 197" name="T56"/>
              <a:gd fmla="*/ 381506 h 198" name="T57"/>
              <a:gd fmla="*/ 387189 w 197" name="T58"/>
              <a:gd fmla="*/ 254337 h 198" name="T59"/>
              <a:gd fmla="*/ 394635 w 197" name="T60"/>
              <a:gd fmla="*/ 209454 h 198" name="T61"/>
              <a:gd fmla="*/ 429383 w 197" name="T62"/>
              <a:gd fmla="*/ 169558 h 198" name="T63"/>
              <a:gd fmla="*/ 429383 w 197" name="T64"/>
              <a:gd fmla="*/ 144623 h 198" name="T65"/>
              <a:gd fmla="*/ 454202 w 197" name="T66"/>
              <a:gd fmla="*/ 246857 h 198" name="T67"/>
              <a:gd fmla="*/ 245716 w 197" name="T68"/>
              <a:gd fmla="*/ 458804 h 198"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97" name="T105"/>
              <a:gd fmla="*/ 0 h 198" name="T106"/>
              <a:gd fmla="*/ 197 w 197" name="T107"/>
              <a:gd fmla="*/ 198 h 198"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198" w="197">
                <a:moveTo>
                  <a:pt x="99" y="0"/>
                </a:moveTo>
                <a:cubicBezTo>
                  <a:pt x="44" y="0"/>
                  <a:pt x="0" y="45"/>
                  <a:pt x="0" y="99"/>
                </a:cubicBezTo>
                <a:cubicBezTo>
                  <a:pt x="0" y="153"/>
                  <a:pt x="44" y="198"/>
                  <a:pt x="99" y="198"/>
                </a:cubicBezTo>
                <a:cubicBezTo>
                  <a:pt x="153" y="198"/>
                  <a:pt x="197" y="153"/>
                  <a:pt x="197" y="99"/>
                </a:cubicBezTo>
                <a:cubicBezTo>
                  <a:pt x="197" y="45"/>
                  <a:pt x="153" y="0"/>
                  <a:pt x="99" y="0"/>
                </a:cubicBezTo>
                <a:close/>
                <a:moveTo>
                  <a:pt x="99" y="184"/>
                </a:moveTo>
                <a:cubicBezTo>
                  <a:pt x="74" y="184"/>
                  <a:pt x="51" y="173"/>
                  <a:pt x="36" y="156"/>
                </a:cubicBezTo>
                <a:cubicBezTo>
                  <a:pt x="37" y="154"/>
                  <a:pt x="41" y="142"/>
                  <a:pt x="44" y="136"/>
                </a:cubicBezTo>
                <a:cubicBezTo>
                  <a:pt x="47" y="130"/>
                  <a:pt x="48" y="129"/>
                  <a:pt x="54" y="123"/>
                </a:cubicBezTo>
                <a:cubicBezTo>
                  <a:pt x="61" y="117"/>
                  <a:pt x="41" y="115"/>
                  <a:pt x="36" y="110"/>
                </a:cubicBezTo>
                <a:cubicBezTo>
                  <a:pt x="31" y="105"/>
                  <a:pt x="29" y="105"/>
                  <a:pt x="24" y="101"/>
                </a:cubicBezTo>
                <a:cubicBezTo>
                  <a:pt x="20" y="98"/>
                  <a:pt x="17" y="112"/>
                  <a:pt x="16" y="119"/>
                </a:cubicBezTo>
                <a:cubicBezTo>
                  <a:pt x="15" y="113"/>
                  <a:pt x="14" y="106"/>
                  <a:pt x="14" y="99"/>
                </a:cubicBezTo>
                <a:cubicBezTo>
                  <a:pt x="14" y="81"/>
                  <a:pt x="20" y="64"/>
                  <a:pt x="29" y="51"/>
                </a:cubicBezTo>
                <a:cubicBezTo>
                  <a:pt x="26" y="59"/>
                  <a:pt x="24" y="71"/>
                  <a:pt x="34" y="67"/>
                </a:cubicBezTo>
                <a:cubicBezTo>
                  <a:pt x="46" y="63"/>
                  <a:pt x="47" y="59"/>
                  <a:pt x="47" y="59"/>
                </a:cubicBezTo>
                <a:cubicBezTo>
                  <a:pt x="54" y="47"/>
                  <a:pt x="54" y="47"/>
                  <a:pt x="54" y="47"/>
                </a:cubicBezTo>
                <a:cubicBezTo>
                  <a:pt x="54" y="47"/>
                  <a:pt x="55" y="63"/>
                  <a:pt x="56" y="66"/>
                </a:cubicBezTo>
                <a:cubicBezTo>
                  <a:pt x="58" y="68"/>
                  <a:pt x="63" y="75"/>
                  <a:pt x="65" y="65"/>
                </a:cubicBezTo>
                <a:cubicBezTo>
                  <a:pt x="69" y="48"/>
                  <a:pt x="69" y="43"/>
                  <a:pt x="76" y="43"/>
                </a:cubicBezTo>
                <a:cubicBezTo>
                  <a:pt x="82" y="43"/>
                  <a:pt x="95" y="38"/>
                  <a:pt x="97" y="54"/>
                </a:cubicBezTo>
                <a:cubicBezTo>
                  <a:pt x="98" y="69"/>
                  <a:pt x="95" y="60"/>
                  <a:pt x="87" y="64"/>
                </a:cubicBezTo>
                <a:cubicBezTo>
                  <a:pt x="79" y="68"/>
                  <a:pt x="76" y="82"/>
                  <a:pt x="84" y="84"/>
                </a:cubicBezTo>
                <a:cubicBezTo>
                  <a:pt x="92" y="86"/>
                  <a:pt x="110" y="93"/>
                  <a:pt x="110" y="93"/>
                </a:cubicBezTo>
                <a:cubicBezTo>
                  <a:pt x="118" y="103"/>
                  <a:pt x="118" y="103"/>
                  <a:pt x="118" y="103"/>
                </a:cubicBezTo>
                <a:cubicBezTo>
                  <a:pt x="121" y="113"/>
                  <a:pt x="121" y="113"/>
                  <a:pt x="121" y="113"/>
                </a:cubicBezTo>
                <a:cubicBezTo>
                  <a:pt x="121" y="113"/>
                  <a:pt x="123" y="125"/>
                  <a:pt x="123" y="126"/>
                </a:cubicBezTo>
                <a:cubicBezTo>
                  <a:pt x="123" y="127"/>
                  <a:pt x="123" y="137"/>
                  <a:pt x="123" y="137"/>
                </a:cubicBezTo>
                <a:cubicBezTo>
                  <a:pt x="123" y="137"/>
                  <a:pt x="123" y="158"/>
                  <a:pt x="131" y="153"/>
                </a:cubicBezTo>
                <a:cubicBezTo>
                  <a:pt x="139" y="148"/>
                  <a:pt x="160" y="115"/>
                  <a:pt x="156" y="102"/>
                </a:cubicBezTo>
                <a:cubicBezTo>
                  <a:pt x="151" y="90"/>
                  <a:pt x="151" y="88"/>
                  <a:pt x="159" y="84"/>
                </a:cubicBezTo>
                <a:cubicBezTo>
                  <a:pt x="167" y="80"/>
                  <a:pt x="173" y="74"/>
                  <a:pt x="173" y="68"/>
                </a:cubicBezTo>
                <a:cubicBezTo>
                  <a:pt x="172" y="64"/>
                  <a:pt x="173" y="61"/>
                  <a:pt x="173" y="58"/>
                </a:cubicBezTo>
                <a:cubicBezTo>
                  <a:pt x="180" y="71"/>
                  <a:pt x="183" y="84"/>
                  <a:pt x="183" y="99"/>
                </a:cubicBezTo>
                <a:cubicBezTo>
                  <a:pt x="183" y="146"/>
                  <a:pt x="145" y="184"/>
                  <a:pt x="99" y="184"/>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nvGrpSpPr>
          <p:cNvPr id="21522" name="Group 23"/>
          <p:cNvGrpSpPr/>
          <p:nvPr/>
        </p:nvGrpSpPr>
        <p:grpSpPr>
          <a:xfrm>
            <a:off x="6692900" y="4843463"/>
            <a:ext cx="504825" cy="490537"/>
            <a:chExt cx="773112" cy="750888"/>
          </a:xfrm>
        </p:grpSpPr>
        <p:sp>
          <p:nvSpPr>
            <p:cNvPr id="21533" name="Freeform 15"/>
            <p:cNvSpPr>
              <a:spLocks noChangeArrowheads="1"/>
            </p:cNvSpPr>
            <p:nvPr/>
          </p:nvSpPr>
          <p:spPr bwMode="auto">
            <a:xfrm>
              <a:off x="471487" y="60325"/>
              <a:ext cx="258762" cy="255588"/>
            </a:xfrm>
            <a:custGeom>
              <a:gdLst>
                <a:gd fmla="*/ 176212 w 163" name="T0"/>
                <a:gd fmla="*/ 127000 h 161" name="T1"/>
                <a:gd fmla="*/ 220662 w 163" name="T2"/>
                <a:gd fmla="*/ 107950 h 161" name="T3"/>
                <a:gd fmla="*/ 258762 w 163" name="T4"/>
                <a:gd fmla="*/ 53975 h 161" name="T5"/>
                <a:gd fmla="*/ 206375 w 163" name="T6"/>
                <a:gd fmla="*/ 0 h 161" name="T7"/>
                <a:gd fmla="*/ 152400 w 163" name="T8"/>
                <a:gd fmla="*/ 42863 h 161" name="T9"/>
                <a:gd fmla="*/ 133350 w 163" name="T10"/>
                <a:gd fmla="*/ 84138 h 161" name="T11"/>
                <a:gd fmla="*/ 0 w 163" name="T12"/>
                <a:gd fmla="*/ 217488 h 161" name="T13"/>
                <a:gd fmla="*/ 46037 w 163" name="T14"/>
                <a:gd fmla="*/ 255588 h 161" name="T15"/>
                <a:gd fmla="*/ 176212 w 163" name="T16"/>
                <a:gd fmla="*/ 127000 h 16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163" name="T27"/>
                <a:gd fmla="*/ 0 h 161" name="T28"/>
                <a:gd fmla="*/ 163 w 163" name="T29"/>
                <a:gd fmla="*/ 161 h 16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161" w="163">
                  <a:moveTo>
                    <a:pt x="111" y="80"/>
                  </a:moveTo>
                  <a:lnTo>
                    <a:pt x="139" y="68"/>
                  </a:lnTo>
                  <a:lnTo>
                    <a:pt x="163" y="34"/>
                  </a:lnTo>
                  <a:lnTo>
                    <a:pt x="130" y="0"/>
                  </a:lnTo>
                  <a:lnTo>
                    <a:pt x="96" y="27"/>
                  </a:lnTo>
                  <a:lnTo>
                    <a:pt x="84" y="53"/>
                  </a:lnTo>
                  <a:lnTo>
                    <a:pt x="0" y="137"/>
                  </a:lnTo>
                  <a:lnTo>
                    <a:pt x="29" y="161"/>
                  </a:lnTo>
                  <a:lnTo>
                    <a:pt x="111" y="80"/>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34" name="Freeform 16"/>
            <p:cNvSpPr>
              <a:spLocks noChangeArrowheads="1" noEditPoints="1"/>
            </p:cNvSpPr>
            <p:nvPr/>
          </p:nvSpPr>
          <p:spPr bwMode="auto">
            <a:xfrm>
              <a:off x="0" y="0"/>
              <a:ext cx="773112" cy="750888"/>
            </a:xfrm>
            <a:custGeom>
              <a:gdLst>
                <a:gd fmla="*/ 727411 w 203" name="T0"/>
                <a:gd fmla="*/ 548873 h 197" name="T1"/>
                <a:gd fmla="*/ 483671 w 203" name="T2"/>
                <a:gd fmla="*/ 339234 h 197" name="T3"/>
                <a:gd fmla="*/ 476054 w 203" name="T4"/>
                <a:gd fmla="*/ 331610 h 197" name="T5"/>
                <a:gd fmla="*/ 407502 w 203" name="T6"/>
                <a:gd fmla="*/ 270625 h 197" name="T7"/>
                <a:gd fmla="*/ 369418 w 203" name="T8"/>
                <a:gd fmla="*/ 60986 h 197" name="T9"/>
                <a:gd fmla="*/ 220889 w 203" name="T10"/>
                <a:gd fmla="*/ 0 h 197" name="T11"/>
                <a:gd fmla="*/ 178996 w 203" name="T12"/>
                <a:gd fmla="*/ 3812 h 197" name="T13"/>
                <a:gd fmla="*/ 171380 w 203" name="T14"/>
                <a:gd fmla="*/ 11435 h 197" name="T15"/>
                <a:gd fmla="*/ 175188 w 203" name="T16"/>
                <a:gd fmla="*/ 19058 h 197" name="T17"/>
                <a:gd fmla="*/ 262782 w 203" name="T18"/>
                <a:gd fmla="*/ 110537 h 197" name="T19"/>
                <a:gd fmla="*/ 281824 w 203" name="T20"/>
                <a:gd fmla="*/ 198204 h 197" name="T21"/>
                <a:gd fmla="*/ 209464 w 203" name="T22"/>
                <a:gd fmla="*/ 274436 h 197" name="T23"/>
                <a:gd fmla="*/ 121870 w 203" name="T24"/>
                <a:gd fmla="*/ 255378 h 197" name="T25"/>
                <a:gd fmla="*/ 30467 w 203" name="T26"/>
                <a:gd fmla="*/ 163899 h 197" name="T27"/>
                <a:gd fmla="*/ 19042 w 203" name="T28"/>
                <a:gd fmla="*/ 163899 h 197" name="T29"/>
                <a:gd fmla="*/ 11425 w 203" name="T30"/>
                <a:gd fmla="*/ 171523 h 197" name="T31"/>
                <a:gd fmla="*/ 68552 w 203" name="T32"/>
                <a:gd fmla="*/ 362103 h 197" name="T33"/>
                <a:gd fmla="*/ 205655 w 203" name="T34"/>
                <a:gd fmla="*/ 407843 h 197" name="T35"/>
                <a:gd fmla="*/ 205655 w 203" name="T36"/>
                <a:gd fmla="*/ 407843 h 197" name="T37"/>
                <a:gd fmla="*/ 281824 w 203" name="T38"/>
                <a:gd fmla="*/ 400219 h 197" name="T39"/>
                <a:gd fmla="*/ 559840 w 203" name="T40"/>
                <a:gd fmla="*/ 716583 h 197" name="T41"/>
                <a:gd fmla="*/ 643625 w 203" name="T42"/>
                <a:gd fmla="*/ 750888 h 197" name="T43"/>
                <a:gd fmla="*/ 727411 w 203" name="T44"/>
                <a:gd fmla="*/ 716583 h 197" name="T45"/>
                <a:gd fmla="*/ 727411 w 203" name="T46"/>
                <a:gd fmla="*/ 548873 h 197" name="T47"/>
                <a:gd fmla="*/ 662667 w 203" name="T48"/>
                <a:gd fmla="*/ 655598 h 197" name="T49"/>
                <a:gd fmla="*/ 620775 w 203" name="T50"/>
                <a:gd fmla="*/ 655598 h 197" name="T51"/>
                <a:gd fmla="*/ 620775 w 203" name="T52"/>
                <a:gd fmla="*/ 655598 h 197" name="T53"/>
                <a:gd fmla="*/ 620775 w 203" name="T54"/>
                <a:gd fmla="*/ 613670 h 197" name="T55"/>
                <a:gd fmla="*/ 662667 w 203" name="T56"/>
                <a:gd fmla="*/ 613670 h 197" name="T57"/>
                <a:gd fmla="*/ 662667 w 203" name="T58"/>
                <a:gd fmla="*/ 613670 h 197" name="T59"/>
                <a:gd fmla="*/ 662667 w 203" name="T60"/>
                <a:gd fmla="*/ 655598 h 197"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w 203" name="T93"/>
                <a:gd fmla="*/ 0 h 197" name="T94"/>
                <a:gd fmla="*/ 203 w 203" name="T95"/>
                <a:gd fmla="*/ 197 h 197" name="T96"/>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T96" l="T93" r="T95" t="T94"/>
              <a:pathLst>
                <a:path h="197" w="203">
                  <a:moveTo>
                    <a:pt x="191" y="144"/>
                  </a:moveTo>
                  <a:cubicBezTo>
                    <a:pt x="127" y="89"/>
                    <a:pt x="127" y="89"/>
                    <a:pt x="127" y="89"/>
                  </a:cubicBezTo>
                  <a:cubicBezTo>
                    <a:pt x="125" y="87"/>
                    <a:pt x="125" y="87"/>
                    <a:pt x="125" y="87"/>
                  </a:cubicBezTo>
                  <a:cubicBezTo>
                    <a:pt x="107" y="71"/>
                    <a:pt x="107" y="71"/>
                    <a:pt x="107" y="71"/>
                  </a:cubicBezTo>
                  <a:cubicBezTo>
                    <a:pt x="109" y="61"/>
                    <a:pt x="113" y="32"/>
                    <a:pt x="97" y="16"/>
                  </a:cubicBezTo>
                  <a:cubicBezTo>
                    <a:pt x="87" y="6"/>
                    <a:pt x="73" y="0"/>
                    <a:pt x="58" y="0"/>
                  </a:cubicBezTo>
                  <a:cubicBezTo>
                    <a:pt x="54" y="0"/>
                    <a:pt x="51" y="0"/>
                    <a:pt x="47" y="1"/>
                  </a:cubicBezTo>
                  <a:cubicBezTo>
                    <a:pt x="46" y="1"/>
                    <a:pt x="45" y="2"/>
                    <a:pt x="45" y="3"/>
                  </a:cubicBezTo>
                  <a:cubicBezTo>
                    <a:pt x="45" y="4"/>
                    <a:pt x="45" y="5"/>
                    <a:pt x="46" y="5"/>
                  </a:cubicBezTo>
                  <a:cubicBezTo>
                    <a:pt x="69" y="29"/>
                    <a:pt x="69" y="29"/>
                    <a:pt x="69" y="29"/>
                  </a:cubicBezTo>
                  <a:cubicBezTo>
                    <a:pt x="74" y="52"/>
                    <a:pt x="74" y="52"/>
                    <a:pt x="74" y="52"/>
                  </a:cubicBezTo>
                  <a:cubicBezTo>
                    <a:pt x="55" y="72"/>
                    <a:pt x="55" y="72"/>
                    <a:pt x="55" y="72"/>
                  </a:cubicBezTo>
                  <a:cubicBezTo>
                    <a:pt x="32" y="67"/>
                    <a:pt x="32" y="67"/>
                    <a:pt x="32" y="67"/>
                  </a:cubicBezTo>
                  <a:cubicBezTo>
                    <a:pt x="8" y="43"/>
                    <a:pt x="8" y="43"/>
                    <a:pt x="8" y="43"/>
                  </a:cubicBezTo>
                  <a:cubicBezTo>
                    <a:pt x="7" y="42"/>
                    <a:pt x="6" y="42"/>
                    <a:pt x="5" y="43"/>
                  </a:cubicBezTo>
                  <a:cubicBezTo>
                    <a:pt x="4" y="43"/>
                    <a:pt x="3" y="44"/>
                    <a:pt x="3" y="45"/>
                  </a:cubicBezTo>
                  <a:cubicBezTo>
                    <a:pt x="0" y="63"/>
                    <a:pt x="5" y="82"/>
                    <a:pt x="18" y="95"/>
                  </a:cubicBezTo>
                  <a:cubicBezTo>
                    <a:pt x="26" y="103"/>
                    <a:pt x="38" y="107"/>
                    <a:pt x="54" y="107"/>
                  </a:cubicBezTo>
                  <a:cubicBezTo>
                    <a:pt x="54" y="107"/>
                    <a:pt x="54" y="107"/>
                    <a:pt x="54" y="107"/>
                  </a:cubicBezTo>
                  <a:cubicBezTo>
                    <a:pt x="60" y="107"/>
                    <a:pt x="67" y="106"/>
                    <a:pt x="74" y="105"/>
                  </a:cubicBezTo>
                  <a:cubicBezTo>
                    <a:pt x="147" y="188"/>
                    <a:pt x="147" y="188"/>
                    <a:pt x="147" y="188"/>
                  </a:cubicBezTo>
                  <a:cubicBezTo>
                    <a:pt x="153" y="194"/>
                    <a:pt x="160" y="197"/>
                    <a:pt x="169" y="197"/>
                  </a:cubicBezTo>
                  <a:cubicBezTo>
                    <a:pt x="177" y="197"/>
                    <a:pt x="185" y="194"/>
                    <a:pt x="191" y="188"/>
                  </a:cubicBezTo>
                  <a:cubicBezTo>
                    <a:pt x="203" y="176"/>
                    <a:pt x="203" y="156"/>
                    <a:pt x="191" y="144"/>
                  </a:cubicBezTo>
                  <a:close/>
                  <a:moveTo>
                    <a:pt x="174" y="172"/>
                  </a:moveTo>
                  <a:cubicBezTo>
                    <a:pt x="171" y="175"/>
                    <a:pt x="166" y="175"/>
                    <a:pt x="163" y="172"/>
                  </a:cubicBezTo>
                  <a:cubicBezTo>
                    <a:pt x="163" y="172"/>
                    <a:pt x="163" y="172"/>
                    <a:pt x="163" y="172"/>
                  </a:cubicBezTo>
                  <a:cubicBezTo>
                    <a:pt x="160" y="169"/>
                    <a:pt x="160" y="164"/>
                    <a:pt x="163" y="161"/>
                  </a:cubicBezTo>
                  <a:cubicBezTo>
                    <a:pt x="166" y="158"/>
                    <a:pt x="171" y="158"/>
                    <a:pt x="174" y="161"/>
                  </a:cubicBezTo>
                  <a:cubicBezTo>
                    <a:pt x="174" y="161"/>
                    <a:pt x="174" y="161"/>
                    <a:pt x="174" y="161"/>
                  </a:cubicBezTo>
                  <a:cubicBezTo>
                    <a:pt x="177" y="164"/>
                    <a:pt x="177" y="169"/>
                    <a:pt x="174" y="172"/>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35" name="Freeform 17"/>
            <p:cNvSpPr>
              <a:spLocks noChangeArrowheads="1"/>
            </p:cNvSpPr>
            <p:nvPr/>
          </p:nvSpPr>
          <p:spPr bwMode="auto">
            <a:xfrm>
              <a:off x="41274" y="446088"/>
              <a:ext cx="301625" cy="304800"/>
            </a:xfrm>
            <a:custGeom>
              <a:gdLst>
                <a:gd fmla="*/ 225264 w 79" name="T0"/>
                <a:gd fmla="*/ 11430 h 80" name="T1"/>
                <a:gd fmla="*/ 187084 w 79" name="T2"/>
                <a:gd fmla="*/ 11430 h 80" name="T3"/>
                <a:gd fmla="*/ 7636 w 79" name="T4"/>
                <a:gd fmla="*/ 186690 h 80" name="T5"/>
                <a:gd fmla="*/ 7636 w 79" name="T6"/>
                <a:gd fmla="*/ 224790 h 80" name="T7"/>
                <a:gd fmla="*/ 80179 w 79" name="T8"/>
                <a:gd fmla="*/ 293370 h 80" name="T9"/>
                <a:gd fmla="*/ 118359 w 79" name="T10"/>
                <a:gd fmla="*/ 293370 h 80" name="T11"/>
                <a:gd fmla="*/ 290171 w 79" name="T12"/>
                <a:gd fmla="*/ 121920 h 80" name="T13"/>
                <a:gd fmla="*/ 290171 w 79" name="T14"/>
                <a:gd fmla="*/ 83820 h 80" name="T15"/>
                <a:gd fmla="*/ 225264 w 79" name="T16"/>
                <a:gd fmla="*/ 11430 h 8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79" name="T27"/>
                <a:gd fmla="*/ 0 h 80" name="T28"/>
                <a:gd fmla="*/ 79 w 79" name="T29"/>
                <a:gd fmla="*/ 80 h 80"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80" w="79">
                  <a:moveTo>
                    <a:pt x="59" y="3"/>
                  </a:moveTo>
                  <a:cubicBezTo>
                    <a:pt x="56" y="0"/>
                    <a:pt x="52" y="0"/>
                    <a:pt x="49" y="3"/>
                  </a:cubicBezTo>
                  <a:cubicBezTo>
                    <a:pt x="2" y="49"/>
                    <a:pt x="2" y="49"/>
                    <a:pt x="2" y="49"/>
                  </a:cubicBezTo>
                  <a:cubicBezTo>
                    <a:pt x="0" y="52"/>
                    <a:pt x="0" y="57"/>
                    <a:pt x="2" y="59"/>
                  </a:cubicBezTo>
                  <a:cubicBezTo>
                    <a:pt x="21" y="77"/>
                    <a:pt x="21" y="77"/>
                    <a:pt x="21" y="77"/>
                  </a:cubicBezTo>
                  <a:cubicBezTo>
                    <a:pt x="23" y="80"/>
                    <a:pt x="28" y="80"/>
                    <a:pt x="31" y="77"/>
                  </a:cubicBezTo>
                  <a:cubicBezTo>
                    <a:pt x="76" y="32"/>
                    <a:pt x="76" y="32"/>
                    <a:pt x="76" y="32"/>
                  </a:cubicBezTo>
                  <a:cubicBezTo>
                    <a:pt x="79" y="30"/>
                    <a:pt x="79" y="25"/>
                    <a:pt x="76" y="22"/>
                  </a:cubicBezTo>
                  <a:lnTo>
                    <a:pt x="59" y="3"/>
                  </a:ln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21523" name="Group 27"/>
          <p:cNvGrpSpPr/>
          <p:nvPr/>
        </p:nvGrpSpPr>
        <p:grpSpPr>
          <a:xfrm>
            <a:off x="6746875" y="3279775"/>
            <a:ext cx="433388" cy="487363"/>
            <a:chExt cx="663575" cy="746125"/>
          </a:xfrm>
        </p:grpSpPr>
        <p:sp>
          <p:nvSpPr>
            <p:cNvPr id="21529" name="Freeform 21"/>
            <p:cNvSpPr>
              <a:spLocks noChangeArrowheads="1"/>
            </p:cNvSpPr>
            <p:nvPr/>
          </p:nvSpPr>
          <p:spPr bwMode="auto">
            <a:xfrm>
              <a:off x="125412" y="479425"/>
              <a:ext cx="328613" cy="19050"/>
            </a:xfrm>
            <a:custGeom>
              <a:gdLst>
                <a:gd fmla="*/ 320971 w 86" name="T0"/>
                <a:gd fmla="*/ 0 h 5" name="T1"/>
                <a:gd fmla="*/ 11463 w 86" name="T2"/>
                <a:gd fmla="*/ 0 h 5" name="T3"/>
                <a:gd fmla="*/ 0 w 86" name="T4"/>
                <a:gd fmla="*/ 11430 h 5" name="T5"/>
                <a:gd fmla="*/ 11463 w 86" name="T6"/>
                <a:gd fmla="*/ 19050 h 5" name="T7"/>
                <a:gd fmla="*/ 320971 w 86" name="T8"/>
                <a:gd fmla="*/ 19050 h 5" name="T9"/>
                <a:gd fmla="*/ 328613 w 86" name="T10"/>
                <a:gd fmla="*/ 11430 h 5" name="T11"/>
                <a:gd fmla="*/ 320971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4" y="0"/>
                  </a:moveTo>
                  <a:cubicBezTo>
                    <a:pt x="3" y="0"/>
                    <a:pt x="3" y="0"/>
                    <a:pt x="3" y="0"/>
                  </a:cubicBezTo>
                  <a:cubicBezTo>
                    <a:pt x="1" y="0"/>
                    <a:pt x="0" y="1"/>
                    <a:pt x="0" y="3"/>
                  </a:cubicBezTo>
                  <a:cubicBezTo>
                    <a:pt x="0" y="4"/>
                    <a:pt x="1" y="5"/>
                    <a:pt x="3" y="5"/>
                  </a:cubicBezTo>
                  <a:cubicBezTo>
                    <a:pt x="84" y="5"/>
                    <a:pt x="84" y="5"/>
                    <a:pt x="84" y="5"/>
                  </a:cubicBezTo>
                  <a:cubicBezTo>
                    <a:pt x="85" y="5"/>
                    <a:pt x="86" y="4"/>
                    <a:pt x="86" y="3"/>
                  </a:cubicBezTo>
                  <a:cubicBezTo>
                    <a:pt x="86" y="1"/>
                    <a:pt x="85" y="0"/>
                    <a:pt x="84" y="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30" name="Freeform 22"/>
            <p:cNvSpPr>
              <a:spLocks noChangeArrowheads="1"/>
            </p:cNvSpPr>
            <p:nvPr/>
          </p:nvSpPr>
          <p:spPr bwMode="auto">
            <a:xfrm>
              <a:off x="125412" y="376238"/>
              <a:ext cx="328613" cy="19050"/>
            </a:xfrm>
            <a:custGeom>
              <a:gdLst>
                <a:gd fmla="*/ 320971 w 86" name="T0"/>
                <a:gd fmla="*/ 0 h 5" name="T1"/>
                <a:gd fmla="*/ 11463 w 86" name="T2"/>
                <a:gd fmla="*/ 0 h 5" name="T3"/>
                <a:gd fmla="*/ 0 w 86" name="T4"/>
                <a:gd fmla="*/ 7620 h 5" name="T5"/>
                <a:gd fmla="*/ 11463 w 86" name="T6"/>
                <a:gd fmla="*/ 19050 h 5" name="T7"/>
                <a:gd fmla="*/ 320971 w 86" name="T8"/>
                <a:gd fmla="*/ 19050 h 5" name="T9"/>
                <a:gd fmla="*/ 328613 w 86" name="T10"/>
                <a:gd fmla="*/ 7620 h 5" name="T11"/>
                <a:gd fmla="*/ 320971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4" y="0"/>
                  </a:moveTo>
                  <a:cubicBezTo>
                    <a:pt x="3" y="0"/>
                    <a:pt x="3" y="0"/>
                    <a:pt x="3" y="0"/>
                  </a:cubicBezTo>
                  <a:cubicBezTo>
                    <a:pt x="1" y="0"/>
                    <a:pt x="0" y="1"/>
                    <a:pt x="0" y="2"/>
                  </a:cubicBezTo>
                  <a:cubicBezTo>
                    <a:pt x="0" y="4"/>
                    <a:pt x="1" y="5"/>
                    <a:pt x="3" y="5"/>
                  </a:cubicBezTo>
                  <a:cubicBezTo>
                    <a:pt x="84" y="5"/>
                    <a:pt x="84" y="5"/>
                    <a:pt x="84" y="5"/>
                  </a:cubicBezTo>
                  <a:cubicBezTo>
                    <a:pt x="85" y="5"/>
                    <a:pt x="86" y="4"/>
                    <a:pt x="86" y="2"/>
                  </a:cubicBezTo>
                  <a:cubicBezTo>
                    <a:pt x="86" y="1"/>
                    <a:pt x="85" y="0"/>
                    <a:pt x="84" y="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31" name="Freeform 23"/>
            <p:cNvSpPr>
              <a:spLocks noChangeArrowheads="1"/>
            </p:cNvSpPr>
            <p:nvPr/>
          </p:nvSpPr>
          <p:spPr bwMode="auto">
            <a:xfrm>
              <a:off x="125412" y="269875"/>
              <a:ext cx="328613" cy="22225"/>
            </a:xfrm>
            <a:custGeom>
              <a:gdLst>
                <a:gd fmla="*/ 320971 w 86" name="T0"/>
                <a:gd fmla="*/ 0 h 6" name="T1"/>
                <a:gd fmla="*/ 11463 w 86" name="T2"/>
                <a:gd fmla="*/ 0 h 6" name="T3"/>
                <a:gd fmla="*/ 0 w 86" name="T4"/>
                <a:gd fmla="*/ 11113 h 6" name="T5"/>
                <a:gd fmla="*/ 11463 w 86" name="T6"/>
                <a:gd fmla="*/ 22225 h 6" name="T7"/>
                <a:gd fmla="*/ 320971 w 86" name="T8"/>
                <a:gd fmla="*/ 22225 h 6" name="T9"/>
                <a:gd fmla="*/ 328613 w 86" name="T10"/>
                <a:gd fmla="*/ 11113 h 6" name="T11"/>
                <a:gd fmla="*/ 320971 w 86" name="T12"/>
                <a:gd fmla="*/ 0 h 6" name="T13"/>
                <a:gd fmla="*/ 0 60000 65536" name="T14"/>
                <a:gd fmla="*/ 0 60000 65536" name="T15"/>
                <a:gd fmla="*/ 0 60000 65536" name="T16"/>
                <a:gd fmla="*/ 0 60000 65536" name="T17"/>
                <a:gd fmla="*/ 0 60000 65536" name="T18"/>
                <a:gd fmla="*/ 0 60000 65536" name="T19"/>
                <a:gd fmla="*/ 0 60000 65536" name="T20"/>
                <a:gd fmla="*/ 0 w 86" name="T21"/>
                <a:gd fmla="*/ 0 h 6" name="T22"/>
                <a:gd fmla="*/ 86 w 86" name="T23"/>
                <a:gd fmla="*/ 6 h 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6" w="86">
                  <a:moveTo>
                    <a:pt x="84" y="0"/>
                  </a:moveTo>
                  <a:cubicBezTo>
                    <a:pt x="3" y="0"/>
                    <a:pt x="3" y="0"/>
                    <a:pt x="3" y="0"/>
                  </a:cubicBezTo>
                  <a:cubicBezTo>
                    <a:pt x="1" y="0"/>
                    <a:pt x="0" y="2"/>
                    <a:pt x="0" y="3"/>
                  </a:cubicBezTo>
                  <a:cubicBezTo>
                    <a:pt x="0" y="5"/>
                    <a:pt x="1" y="6"/>
                    <a:pt x="3" y="6"/>
                  </a:cubicBezTo>
                  <a:cubicBezTo>
                    <a:pt x="84" y="6"/>
                    <a:pt x="84" y="6"/>
                    <a:pt x="84" y="6"/>
                  </a:cubicBezTo>
                  <a:cubicBezTo>
                    <a:pt x="85" y="6"/>
                    <a:pt x="86" y="5"/>
                    <a:pt x="86" y="3"/>
                  </a:cubicBezTo>
                  <a:cubicBezTo>
                    <a:pt x="86" y="2"/>
                    <a:pt x="85" y="0"/>
                    <a:pt x="84" y="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32" name="Freeform 24"/>
            <p:cNvSpPr>
              <a:spLocks noChangeArrowheads="1" noEditPoints="1"/>
            </p:cNvSpPr>
            <p:nvPr/>
          </p:nvSpPr>
          <p:spPr bwMode="auto">
            <a:xfrm>
              <a:off x="0" y="0"/>
              <a:ext cx="663575" cy="746125"/>
            </a:xfrm>
            <a:custGeom>
              <a:gdLst>
                <a:gd fmla="*/ 663575 w 174" name="T0"/>
                <a:gd fmla="*/ 95169 h 196" name="T1"/>
                <a:gd fmla="*/ 568234 w 174" name="T2"/>
                <a:gd fmla="*/ 0 h 196" name="T3"/>
                <a:gd fmla="*/ 95341 w 174" name="T4"/>
                <a:gd fmla="*/ 0 h 196" name="T5"/>
                <a:gd fmla="*/ 95341 w 174" name="T6"/>
                <a:gd fmla="*/ 0 h 196" name="T7"/>
                <a:gd fmla="*/ 95341 w 174" name="T8"/>
                <a:gd fmla="*/ 0 h 196" name="T9"/>
                <a:gd fmla="*/ 0 w 174" name="T10"/>
                <a:gd fmla="*/ 95169 h 196" name="T11"/>
                <a:gd fmla="*/ 0 w 174" name="T12"/>
                <a:gd fmla="*/ 643343 h 196" name="T13"/>
                <a:gd fmla="*/ 7627 w 174" name="T14"/>
                <a:gd fmla="*/ 662376 h 196" name="T15"/>
                <a:gd fmla="*/ 83900 w 174" name="T16"/>
                <a:gd fmla="*/ 734705 h 196" name="T17"/>
                <a:gd fmla="*/ 118223 w 174" name="T18"/>
                <a:gd fmla="*/ 734705 h 196" name="T19"/>
                <a:gd fmla="*/ 198310 w 174" name="T20"/>
                <a:gd fmla="*/ 658570 h 196" name="T21"/>
                <a:gd fmla="*/ 278396 w 174" name="T22"/>
                <a:gd fmla="*/ 738511 h 196" name="T23"/>
                <a:gd fmla="*/ 312719 w 174" name="T24"/>
                <a:gd fmla="*/ 738511 h 196" name="T25"/>
                <a:gd fmla="*/ 396620 w 174" name="T26"/>
                <a:gd fmla="*/ 658570 h 196" name="T27"/>
                <a:gd fmla="*/ 476706 w 174" name="T28"/>
                <a:gd fmla="*/ 738511 h 196" name="T29"/>
                <a:gd fmla="*/ 495774 w 174" name="T30"/>
                <a:gd fmla="*/ 746125 h 196" name="T31"/>
                <a:gd fmla="*/ 511029 w 174" name="T32"/>
                <a:gd fmla="*/ 738511 h 196" name="T33"/>
                <a:gd fmla="*/ 583488 w 174" name="T34"/>
                <a:gd fmla="*/ 666183 h 196" name="T35"/>
                <a:gd fmla="*/ 591116 w 174" name="T36"/>
                <a:gd fmla="*/ 647149 h 196" name="T37"/>
                <a:gd fmla="*/ 591116 w 174" name="T38"/>
                <a:gd fmla="*/ 186531 h 196" name="T39"/>
                <a:gd fmla="*/ 663575 w 174" name="T40"/>
                <a:gd fmla="*/ 95169 h 196" name="T41"/>
                <a:gd fmla="*/ 495774 w 174" name="T42"/>
                <a:gd fmla="*/ 685217 h 196" name="T43"/>
                <a:gd fmla="*/ 411874 w 174" name="T44"/>
                <a:gd fmla="*/ 605275 h 196" name="T45"/>
                <a:gd fmla="*/ 377551 w 174" name="T46"/>
                <a:gd fmla="*/ 605275 h 196" name="T47"/>
                <a:gd fmla="*/ 297465 w 174" name="T48"/>
                <a:gd fmla="*/ 685217 h 196" name="T49"/>
                <a:gd fmla="*/ 217378 w 174" name="T50"/>
                <a:gd fmla="*/ 605275 h 196" name="T51"/>
                <a:gd fmla="*/ 179242 w 174" name="T52"/>
                <a:gd fmla="*/ 605275 h 196" name="T53"/>
                <a:gd fmla="*/ 102969 w 174" name="T54"/>
                <a:gd fmla="*/ 681410 h 196" name="T55"/>
                <a:gd fmla="*/ 49577 w 174" name="T56"/>
                <a:gd fmla="*/ 631922 h 196" name="T57"/>
                <a:gd fmla="*/ 49577 w 174" name="T58"/>
                <a:gd fmla="*/ 95169 h 196" name="T59"/>
                <a:gd fmla="*/ 95341 w 174" name="T60"/>
                <a:gd fmla="*/ 53295 h 196" name="T61"/>
                <a:gd fmla="*/ 95341 w 174" name="T62"/>
                <a:gd fmla="*/ 53295 h 196" name="T63"/>
                <a:gd fmla="*/ 95341 w 174" name="T64"/>
                <a:gd fmla="*/ 53295 h 196" name="T65"/>
                <a:gd fmla="*/ 95341 w 174" name="T66"/>
                <a:gd fmla="*/ 53295 h 196" name="T67"/>
                <a:gd fmla="*/ 141105 w 174" name="T68"/>
                <a:gd fmla="*/ 95169 h 196" name="T69"/>
                <a:gd fmla="*/ 95341 w 174" name="T70"/>
                <a:gd fmla="*/ 137043 h 196" name="T71"/>
                <a:gd fmla="*/ 68646 w 174" name="T72"/>
                <a:gd fmla="*/ 163691 h 196" name="T73"/>
                <a:gd fmla="*/ 95341 w 174" name="T74"/>
                <a:gd fmla="*/ 190338 h 196" name="T75"/>
                <a:gd fmla="*/ 541538 w 174" name="T76"/>
                <a:gd fmla="*/ 190338 h 196" name="T77"/>
                <a:gd fmla="*/ 541538 w 174" name="T78"/>
                <a:gd fmla="*/ 639536 h 196" name="T79"/>
                <a:gd fmla="*/ 495774 w 174" name="T80"/>
                <a:gd fmla="*/ 685217 h 196" name="T81"/>
                <a:gd fmla="*/ 568234 w 174" name="T82"/>
                <a:gd fmla="*/ 137043 h 196" name="T83"/>
                <a:gd fmla="*/ 179242 w 174" name="T84"/>
                <a:gd fmla="*/ 137043 h 196" name="T85"/>
                <a:gd fmla="*/ 190682 w 174" name="T86"/>
                <a:gd fmla="*/ 95169 h 196" name="T87"/>
                <a:gd fmla="*/ 179242 w 174" name="T88"/>
                <a:gd fmla="*/ 53295 h 196" name="T89"/>
                <a:gd fmla="*/ 568234 w 174" name="T90"/>
                <a:gd fmla="*/ 53295 h 196" name="T91"/>
                <a:gd fmla="*/ 613998 w 174" name="T92"/>
                <a:gd fmla="*/ 95169 h 196" name="T93"/>
                <a:gd fmla="*/ 568234 w 174" name="T94"/>
                <a:gd fmla="*/ 137043 h 19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w 174" name="T144"/>
                <a:gd fmla="*/ 0 h 196" name="T145"/>
                <a:gd fmla="*/ 174 w 174" name="T146"/>
                <a:gd fmla="*/ 196 h 196" name="T147"/>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T147" l="T144" r="T146" t="T145"/>
              <a:pathLst>
                <a:path h="196" w="174">
                  <a:moveTo>
                    <a:pt x="174" y="25"/>
                  </a:moveTo>
                  <a:cubicBezTo>
                    <a:pt x="174" y="11"/>
                    <a:pt x="163" y="0"/>
                    <a:pt x="149" y="0"/>
                  </a:cubicBezTo>
                  <a:cubicBezTo>
                    <a:pt x="25" y="0"/>
                    <a:pt x="25" y="0"/>
                    <a:pt x="25" y="0"/>
                  </a:cubicBezTo>
                  <a:cubicBezTo>
                    <a:pt x="25" y="0"/>
                    <a:pt x="25" y="0"/>
                    <a:pt x="25" y="0"/>
                  </a:cubicBezTo>
                  <a:cubicBezTo>
                    <a:pt x="25" y="0"/>
                    <a:pt x="25" y="0"/>
                    <a:pt x="25" y="0"/>
                  </a:cubicBezTo>
                  <a:cubicBezTo>
                    <a:pt x="11" y="0"/>
                    <a:pt x="0" y="11"/>
                    <a:pt x="0" y="25"/>
                  </a:cubicBezTo>
                  <a:cubicBezTo>
                    <a:pt x="0" y="169"/>
                    <a:pt x="0" y="169"/>
                    <a:pt x="0" y="169"/>
                  </a:cubicBezTo>
                  <a:cubicBezTo>
                    <a:pt x="0" y="171"/>
                    <a:pt x="1" y="172"/>
                    <a:pt x="2" y="174"/>
                  </a:cubicBezTo>
                  <a:cubicBezTo>
                    <a:pt x="22" y="193"/>
                    <a:pt x="22" y="193"/>
                    <a:pt x="22" y="193"/>
                  </a:cubicBezTo>
                  <a:cubicBezTo>
                    <a:pt x="25" y="196"/>
                    <a:pt x="29" y="196"/>
                    <a:pt x="31" y="193"/>
                  </a:cubicBezTo>
                  <a:cubicBezTo>
                    <a:pt x="52" y="173"/>
                    <a:pt x="52" y="173"/>
                    <a:pt x="52" y="173"/>
                  </a:cubicBezTo>
                  <a:cubicBezTo>
                    <a:pt x="73" y="194"/>
                    <a:pt x="73" y="194"/>
                    <a:pt x="73" y="194"/>
                  </a:cubicBezTo>
                  <a:cubicBezTo>
                    <a:pt x="76" y="196"/>
                    <a:pt x="80" y="196"/>
                    <a:pt x="82" y="194"/>
                  </a:cubicBezTo>
                  <a:cubicBezTo>
                    <a:pt x="104" y="173"/>
                    <a:pt x="104" y="173"/>
                    <a:pt x="104" y="173"/>
                  </a:cubicBezTo>
                  <a:cubicBezTo>
                    <a:pt x="125" y="194"/>
                    <a:pt x="125" y="194"/>
                    <a:pt x="125" y="194"/>
                  </a:cubicBezTo>
                  <a:cubicBezTo>
                    <a:pt x="126" y="195"/>
                    <a:pt x="128" y="196"/>
                    <a:pt x="130" y="196"/>
                  </a:cubicBezTo>
                  <a:cubicBezTo>
                    <a:pt x="131" y="196"/>
                    <a:pt x="133" y="195"/>
                    <a:pt x="134" y="194"/>
                  </a:cubicBezTo>
                  <a:cubicBezTo>
                    <a:pt x="153" y="175"/>
                    <a:pt x="153" y="175"/>
                    <a:pt x="153" y="175"/>
                  </a:cubicBezTo>
                  <a:cubicBezTo>
                    <a:pt x="155" y="174"/>
                    <a:pt x="155" y="172"/>
                    <a:pt x="155" y="170"/>
                  </a:cubicBezTo>
                  <a:cubicBezTo>
                    <a:pt x="155" y="49"/>
                    <a:pt x="155" y="49"/>
                    <a:pt x="155" y="49"/>
                  </a:cubicBezTo>
                  <a:cubicBezTo>
                    <a:pt x="166" y="46"/>
                    <a:pt x="174" y="36"/>
                    <a:pt x="174" y="25"/>
                  </a:cubicBezTo>
                  <a:close/>
                  <a:moveTo>
                    <a:pt x="130" y="180"/>
                  </a:moveTo>
                  <a:cubicBezTo>
                    <a:pt x="108" y="159"/>
                    <a:pt x="108" y="159"/>
                    <a:pt x="108" y="159"/>
                  </a:cubicBezTo>
                  <a:cubicBezTo>
                    <a:pt x="106" y="157"/>
                    <a:pt x="102" y="157"/>
                    <a:pt x="99" y="159"/>
                  </a:cubicBezTo>
                  <a:cubicBezTo>
                    <a:pt x="78" y="180"/>
                    <a:pt x="78" y="180"/>
                    <a:pt x="78" y="180"/>
                  </a:cubicBezTo>
                  <a:cubicBezTo>
                    <a:pt x="57" y="159"/>
                    <a:pt x="57" y="159"/>
                    <a:pt x="57" y="159"/>
                  </a:cubicBezTo>
                  <a:cubicBezTo>
                    <a:pt x="54" y="157"/>
                    <a:pt x="50" y="157"/>
                    <a:pt x="47" y="159"/>
                  </a:cubicBezTo>
                  <a:cubicBezTo>
                    <a:pt x="27" y="179"/>
                    <a:pt x="27" y="179"/>
                    <a:pt x="27" y="179"/>
                  </a:cubicBezTo>
                  <a:cubicBezTo>
                    <a:pt x="13" y="166"/>
                    <a:pt x="13" y="166"/>
                    <a:pt x="13" y="166"/>
                  </a:cubicBezTo>
                  <a:cubicBezTo>
                    <a:pt x="13" y="25"/>
                    <a:pt x="13" y="25"/>
                    <a:pt x="13" y="25"/>
                  </a:cubicBezTo>
                  <a:cubicBezTo>
                    <a:pt x="13" y="19"/>
                    <a:pt x="18" y="14"/>
                    <a:pt x="25" y="14"/>
                  </a:cubicBezTo>
                  <a:cubicBezTo>
                    <a:pt x="25" y="14"/>
                    <a:pt x="25" y="14"/>
                    <a:pt x="25" y="14"/>
                  </a:cubicBezTo>
                  <a:cubicBezTo>
                    <a:pt x="25" y="14"/>
                    <a:pt x="25" y="14"/>
                    <a:pt x="25" y="14"/>
                  </a:cubicBezTo>
                  <a:cubicBezTo>
                    <a:pt x="25" y="14"/>
                    <a:pt x="25" y="14"/>
                    <a:pt x="25" y="14"/>
                  </a:cubicBezTo>
                  <a:cubicBezTo>
                    <a:pt x="32" y="14"/>
                    <a:pt x="37" y="19"/>
                    <a:pt x="37" y="25"/>
                  </a:cubicBezTo>
                  <a:cubicBezTo>
                    <a:pt x="37" y="31"/>
                    <a:pt x="32" y="36"/>
                    <a:pt x="25" y="36"/>
                  </a:cubicBezTo>
                  <a:cubicBezTo>
                    <a:pt x="21" y="36"/>
                    <a:pt x="18" y="39"/>
                    <a:pt x="18" y="43"/>
                  </a:cubicBezTo>
                  <a:cubicBezTo>
                    <a:pt x="18" y="47"/>
                    <a:pt x="21" y="50"/>
                    <a:pt x="25" y="50"/>
                  </a:cubicBezTo>
                  <a:cubicBezTo>
                    <a:pt x="142" y="50"/>
                    <a:pt x="142" y="50"/>
                    <a:pt x="142" y="50"/>
                  </a:cubicBezTo>
                  <a:cubicBezTo>
                    <a:pt x="142" y="168"/>
                    <a:pt x="142" y="168"/>
                    <a:pt x="142" y="168"/>
                  </a:cubicBezTo>
                  <a:lnTo>
                    <a:pt x="130" y="180"/>
                  </a:lnTo>
                  <a:close/>
                  <a:moveTo>
                    <a:pt x="149" y="36"/>
                  </a:moveTo>
                  <a:cubicBezTo>
                    <a:pt x="47" y="36"/>
                    <a:pt x="47" y="36"/>
                    <a:pt x="47" y="36"/>
                  </a:cubicBezTo>
                  <a:cubicBezTo>
                    <a:pt x="49" y="33"/>
                    <a:pt x="50" y="29"/>
                    <a:pt x="50" y="25"/>
                  </a:cubicBezTo>
                  <a:cubicBezTo>
                    <a:pt x="50" y="21"/>
                    <a:pt x="49" y="17"/>
                    <a:pt x="47" y="14"/>
                  </a:cubicBezTo>
                  <a:cubicBezTo>
                    <a:pt x="149" y="14"/>
                    <a:pt x="149" y="14"/>
                    <a:pt x="149" y="14"/>
                  </a:cubicBezTo>
                  <a:cubicBezTo>
                    <a:pt x="155" y="14"/>
                    <a:pt x="161" y="19"/>
                    <a:pt x="161" y="25"/>
                  </a:cubicBezTo>
                  <a:cubicBezTo>
                    <a:pt x="161" y="31"/>
                    <a:pt x="155" y="36"/>
                    <a:pt x="149" y="36"/>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21524" name="Freeform 28"/>
          <p:cNvSpPr>
            <a:spLocks noChangeArrowheads="1" noEditPoints="1"/>
          </p:cNvSpPr>
          <p:nvPr/>
        </p:nvSpPr>
        <p:spPr bwMode="auto">
          <a:xfrm>
            <a:off x="1044575" y="4851400"/>
            <a:ext cx="495300" cy="433388"/>
          </a:xfrm>
          <a:custGeom>
            <a:gdLst>
              <a:gd fmla="*/ 428099 w 199" name="T0"/>
              <a:gd fmla="*/ 67250 h 174" name="T1"/>
              <a:gd fmla="*/ 340985 w 199" name="T2"/>
              <a:gd fmla="*/ 67250 h 174" name="T3"/>
              <a:gd fmla="*/ 333519 w 199" name="T4"/>
              <a:gd fmla="*/ 34870 h 174" name="T5"/>
              <a:gd fmla="*/ 246406 w 199" name="T6"/>
              <a:gd fmla="*/ 0 h 174" name="T7"/>
              <a:gd fmla="*/ 161781 w 199" name="T8"/>
              <a:gd fmla="*/ 34870 h 174" name="T9"/>
              <a:gd fmla="*/ 154315 w 199" name="T10"/>
              <a:gd fmla="*/ 67250 h 174" name="T11"/>
              <a:gd fmla="*/ 67202 w 199" name="T12"/>
              <a:gd fmla="*/ 67250 h 174" name="T13"/>
              <a:gd fmla="*/ 0 w 199" name="T14"/>
              <a:gd fmla="*/ 132009 h 174" name="T15"/>
              <a:gd fmla="*/ 0 w 199" name="T16"/>
              <a:gd fmla="*/ 366138 h 174" name="T17"/>
              <a:gd fmla="*/ 67202 w 199" name="T18"/>
              <a:gd fmla="*/ 433388 h 174" name="T19"/>
              <a:gd fmla="*/ 428099 w 199" name="T20"/>
              <a:gd fmla="*/ 433388 h 174" name="T21"/>
              <a:gd fmla="*/ 495300 w 199" name="T22"/>
              <a:gd fmla="*/ 366138 h 174" name="T23"/>
              <a:gd fmla="*/ 495300 w 199" name="T24"/>
              <a:gd fmla="*/ 132009 h 174" name="T25"/>
              <a:gd fmla="*/ 428099 w 199" name="T26"/>
              <a:gd fmla="*/ 67250 h 174" name="T27"/>
              <a:gd fmla="*/ 184182 w 199" name="T28"/>
              <a:gd fmla="*/ 47324 h 174" name="T29"/>
              <a:gd fmla="*/ 246406 w 199" name="T30"/>
              <a:gd fmla="*/ 27398 h 174" name="T31"/>
              <a:gd fmla="*/ 311118 w 199" name="T32"/>
              <a:gd fmla="*/ 49815 h 174" name="T33"/>
              <a:gd fmla="*/ 313607 w 199" name="T34"/>
              <a:gd fmla="*/ 67250 h 174" name="T35"/>
              <a:gd fmla="*/ 181693 w 199" name="T36"/>
              <a:gd fmla="*/ 67250 h 174" name="T37"/>
              <a:gd fmla="*/ 184182 w 199" name="T38"/>
              <a:gd fmla="*/ 47324 h 174" name="T39"/>
              <a:gd fmla="*/ 333519 w 199" name="T40"/>
              <a:gd fmla="*/ 276472 h 174" name="T41"/>
              <a:gd fmla="*/ 268806 w 199" name="T42"/>
              <a:gd fmla="*/ 276472 h 174" name="T43"/>
              <a:gd fmla="*/ 268806 w 199" name="T44"/>
              <a:gd fmla="*/ 338740 h 174" name="T45"/>
              <a:gd fmla="*/ 246406 w 199" name="T46"/>
              <a:gd fmla="*/ 361157 h 174" name="T47"/>
              <a:gd fmla="*/ 226494 w 199" name="T48"/>
              <a:gd fmla="*/ 338740 h 174" name="T49"/>
              <a:gd fmla="*/ 226494 w 199" name="T50"/>
              <a:gd fmla="*/ 276472 h 174" name="T51"/>
              <a:gd fmla="*/ 161781 w 199" name="T52"/>
              <a:gd fmla="*/ 276472 h 174" name="T53"/>
              <a:gd fmla="*/ 139381 w 199" name="T54"/>
              <a:gd fmla="*/ 254055 h 174" name="T55"/>
              <a:gd fmla="*/ 161781 w 199" name="T56"/>
              <a:gd fmla="*/ 231638 h 174" name="T57"/>
              <a:gd fmla="*/ 226494 w 199" name="T58"/>
              <a:gd fmla="*/ 231638 h 174" name="T59"/>
              <a:gd fmla="*/ 226494 w 199" name="T60"/>
              <a:gd fmla="*/ 169370 h 174" name="T61"/>
              <a:gd fmla="*/ 246406 w 199" name="T62"/>
              <a:gd fmla="*/ 146953 h 174" name="T63"/>
              <a:gd fmla="*/ 268806 w 199" name="T64"/>
              <a:gd fmla="*/ 169370 h 174" name="T65"/>
              <a:gd fmla="*/ 268806 w 199" name="T66"/>
              <a:gd fmla="*/ 231638 h 174" name="T67"/>
              <a:gd fmla="*/ 333519 w 199" name="T68"/>
              <a:gd fmla="*/ 231638 h 174" name="T69"/>
              <a:gd fmla="*/ 355919 w 199" name="T70"/>
              <a:gd fmla="*/ 254055 h 174" name="T71"/>
              <a:gd fmla="*/ 333519 w 199" name="T72"/>
              <a:gd fmla="*/ 276472 h 17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199" name="T111"/>
              <a:gd fmla="*/ 0 h 174" name="T112"/>
              <a:gd fmla="*/ 199 w 199" name="T113"/>
              <a:gd fmla="*/ 174 h 17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174" w="199">
                <a:moveTo>
                  <a:pt x="172" y="27"/>
                </a:moveTo>
                <a:cubicBezTo>
                  <a:pt x="137" y="27"/>
                  <a:pt x="137" y="27"/>
                  <a:pt x="137" y="27"/>
                </a:cubicBezTo>
                <a:cubicBezTo>
                  <a:pt x="137" y="23"/>
                  <a:pt x="137" y="18"/>
                  <a:pt x="134" y="14"/>
                </a:cubicBezTo>
                <a:cubicBezTo>
                  <a:pt x="129" y="5"/>
                  <a:pt x="117" y="1"/>
                  <a:pt x="99" y="0"/>
                </a:cubicBezTo>
                <a:cubicBezTo>
                  <a:pt x="82" y="0"/>
                  <a:pt x="70" y="5"/>
                  <a:pt x="65" y="14"/>
                </a:cubicBezTo>
                <a:cubicBezTo>
                  <a:pt x="62" y="18"/>
                  <a:pt x="62" y="23"/>
                  <a:pt x="62" y="27"/>
                </a:cubicBezTo>
                <a:cubicBezTo>
                  <a:pt x="27" y="27"/>
                  <a:pt x="27" y="27"/>
                  <a:pt x="27" y="27"/>
                </a:cubicBezTo>
                <a:cubicBezTo>
                  <a:pt x="12" y="27"/>
                  <a:pt x="0" y="39"/>
                  <a:pt x="0" y="53"/>
                </a:cubicBezTo>
                <a:cubicBezTo>
                  <a:pt x="0" y="147"/>
                  <a:pt x="0" y="147"/>
                  <a:pt x="0" y="147"/>
                </a:cubicBezTo>
                <a:cubicBezTo>
                  <a:pt x="0" y="162"/>
                  <a:pt x="12" y="174"/>
                  <a:pt x="27" y="174"/>
                </a:cubicBezTo>
                <a:cubicBezTo>
                  <a:pt x="172" y="174"/>
                  <a:pt x="172" y="174"/>
                  <a:pt x="172" y="174"/>
                </a:cubicBezTo>
                <a:cubicBezTo>
                  <a:pt x="187" y="174"/>
                  <a:pt x="199" y="162"/>
                  <a:pt x="199" y="147"/>
                </a:cubicBezTo>
                <a:cubicBezTo>
                  <a:pt x="199" y="53"/>
                  <a:pt x="199" y="53"/>
                  <a:pt x="199" y="53"/>
                </a:cubicBezTo>
                <a:cubicBezTo>
                  <a:pt x="199" y="39"/>
                  <a:pt x="187" y="27"/>
                  <a:pt x="172" y="27"/>
                </a:cubicBezTo>
                <a:close/>
                <a:moveTo>
                  <a:pt x="74" y="19"/>
                </a:moveTo>
                <a:cubicBezTo>
                  <a:pt x="78" y="14"/>
                  <a:pt x="86" y="11"/>
                  <a:pt x="99" y="11"/>
                </a:cubicBezTo>
                <a:cubicBezTo>
                  <a:pt x="113" y="11"/>
                  <a:pt x="122" y="14"/>
                  <a:pt x="125" y="20"/>
                </a:cubicBezTo>
                <a:cubicBezTo>
                  <a:pt x="126" y="22"/>
                  <a:pt x="126" y="25"/>
                  <a:pt x="126" y="27"/>
                </a:cubicBezTo>
                <a:cubicBezTo>
                  <a:pt x="73" y="27"/>
                  <a:pt x="73" y="27"/>
                  <a:pt x="73" y="27"/>
                </a:cubicBezTo>
                <a:cubicBezTo>
                  <a:pt x="73" y="24"/>
                  <a:pt x="73" y="22"/>
                  <a:pt x="74" y="19"/>
                </a:cubicBezTo>
                <a:close/>
                <a:moveTo>
                  <a:pt x="134" y="111"/>
                </a:moveTo>
                <a:cubicBezTo>
                  <a:pt x="108" y="111"/>
                  <a:pt x="108" y="111"/>
                  <a:pt x="108" y="111"/>
                </a:cubicBezTo>
                <a:cubicBezTo>
                  <a:pt x="108" y="136"/>
                  <a:pt x="108" y="136"/>
                  <a:pt x="108" y="136"/>
                </a:cubicBezTo>
                <a:cubicBezTo>
                  <a:pt x="108" y="141"/>
                  <a:pt x="104" y="145"/>
                  <a:pt x="99" y="145"/>
                </a:cubicBezTo>
                <a:cubicBezTo>
                  <a:pt x="95" y="145"/>
                  <a:pt x="91" y="141"/>
                  <a:pt x="91" y="136"/>
                </a:cubicBezTo>
                <a:cubicBezTo>
                  <a:pt x="91" y="111"/>
                  <a:pt x="91" y="111"/>
                  <a:pt x="91" y="111"/>
                </a:cubicBezTo>
                <a:cubicBezTo>
                  <a:pt x="65" y="111"/>
                  <a:pt x="65" y="111"/>
                  <a:pt x="65" y="111"/>
                </a:cubicBezTo>
                <a:cubicBezTo>
                  <a:pt x="60" y="111"/>
                  <a:pt x="56" y="107"/>
                  <a:pt x="56" y="102"/>
                </a:cubicBezTo>
                <a:cubicBezTo>
                  <a:pt x="56" y="97"/>
                  <a:pt x="60" y="93"/>
                  <a:pt x="65" y="93"/>
                </a:cubicBezTo>
                <a:cubicBezTo>
                  <a:pt x="91" y="93"/>
                  <a:pt x="91" y="93"/>
                  <a:pt x="91" y="93"/>
                </a:cubicBezTo>
                <a:cubicBezTo>
                  <a:pt x="91" y="68"/>
                  <a:pt x="91" y="68"/>
                  <a:pt x="91" y="68"/>
                </a:cubicBezTo>
                <a:cubicBezTo>
                  <a:pt x="91" y="63"/>
                  <a:pt x="95" y="59"/>
                  <a:pt x="99" y="59"/>
                </a:cubicBezTo>
                <a:cubicBezTo>
                  <a:pt x="104" y="59"/>
                  <a:pt x="108" y="63"/>
                  <a:pt x="108" y="68"/>
                </a:cubicBezTo>
                <a:cubicBezTo>
                  <a:pt x="108" y="93"/>
                  <a:pt x="108" y="93"/>
                  <a:pt x="108" y="93"/>
                </a:cubicBezTo>
                <a:cubicBezTo>
                  <a:pt x="134" y="93"/>
                  <a:pt x="134" y="93"/>
                  <a:pt x="134" y="93"/>
                </a:cubicBezTo>
                <a:cubicBezTo>
                  <a:pt x="139" y="93"/>
                  <a:pt x="143" y="97"/>
                  <a:pt x="143" y="102"/>
                </a:cubicBezTo>
                <a:cubicBezTo>
                  <a:pt x="143" y="107"/>
                  <a:pt x="139" y="111"/>
                  <a:pt x="134" y="111"/>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nvGrpSpPr>
          <p:cNvPr id="21525" name="Group 33"/>
          <p:cNvGrpSpPr/>
          <p:nvPr/>
        </p:nvGrpSpPr>
        <p:grpSpPr>
          <a:xfrm>
            <a:off x="1116013" y="3262313"/>
            <a:ext cx="350837" cy="492125"/>
            <a:chExt cx="536575" cy="754063"/>
          </a:xfrm>
        </p:grpSpPr>
        <p:sp>
          <p:nvSpPr>
            <p:cNvPr id="21527" name="Freeform 32"/>
            <p:cNvSpPr>
              <a:spLocks noChangeArrowheads="1"/>
            </p:cNvSpPr>
            <p:nvPr/>
          </p:nvSpPr>
          <p:spPr bwMode="auto">
            <a:xfrm>
              <a:off x="111125" y="0"/>
              <a:ext cx="317500" cy="376238"/>
            </a:xfrm>
            <a:custGeom>
              <a:gdLst>
                <a:gd fmla="*/ 45904 w 83" name="T0"/>
                <a:gd fmla="*/ 372438 h 99" name="T1"/>
                <a:gd fmla="*/ 49729 w 83" name="T2"/>
                <a:gd fmla="*/ 361036 h 99" name="T3"/>
                <a:gd fmla="*/ 91807 w 83" name="T4"/>
                <a:gd fmla="*/ 243225 h 99" name="T5"/>
                <a:gd fmla="*/ 156837 w 83" name="T6"/>
                <a:gd fmla="*/ 197620 h 99" name="T7"/>
                <a:gd fmla="*/ 221867 w 83" name="T8"/>
                <a:gd fmla="*/ 243225 h 99" name="T9"/>
                <a:gd fmla="*/ 263946 w 83" name="T10"/>
                <a:gd fmla="*/ 361036 h 99" name="T11"/>
                <a:gd fmla="*/ 267771 w 83" name="T12"/>
                <a:gd fmla="*/ 372438 h 99" name="T13"/>
                <a:gd fmla="*/ 290723 w 83" name="T14"/>
                <a:gd fmla="*/ 372438 h 99" name="T15"/>
                <a:gd fmla="*/ 317500 w 83" name="T16"/>
                <a:gd fmla="*/ 376238 h 99" name="T17"/>
                <a:gd fmla="*/ 317500 w 83" name="T18"/>
                <a:gd fmla="*/ 26603 h 99" name="T19"/>
                <a:gd fmla="*/ 309849 w 83" name="T20"/>
                <a:gd fmla="*/ 7601 h 99" name="T21"/>
                <a:gd fmla="*/ 290723 w 83" name="T22"/>
                <a:gd fmla="*/ 0 h 99" name="T23"/>
                <a:gd fmla="*/ 26777 w 83" name="T24"/>
                <a:gd fmla="*/ 0 h 99" name="T25"/>
                <a:gd fmla="*/ 0 w 83" name="T26"/>
                <a:gd fmla="*/ 26603 h 99" name="T27"/>
                <a:gd fmla="*/ 0 w 83" name="T28"/>
                <a:gd fmla="*/ 376238 h 99" name="T29"/>
                <a:gd fmla="*/ 26777 w 83" name="T30"/>
                <a:gd fmla="*/ 372438 h 99" name="T31"/>
                <a:gd fmla="*/ 45904 w 83" name="T32"/>
                <a:gd fmla="*/ 372438 h 99"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83" name="T51"/>
                <a:gd fmla="*/ 0 h 99" name="T52"/>
                <a:gd fmla="*/ 83 w 83" name="T53"/>
                <a:gd fmla="*/ 99 h 99"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99" w="83">
                  <a:moveTo>
                    <a:pt x="12" y="98"/>
                  </a:moveTo>
                  <a:cubicBezTo>
                    <a:pt x="13" y="95"/>
                    <a:pt x="13" y="95"/>
                    <a:pt x="13" y="95"/>
                  </a:cubicBezTo>
                  <a:cubicBezTo>
                    <a:pt x="24" y="64"/>
                    <a:pt x="24" y="64"/>
                    <a:pt x="24" y="64"/>
                  </a:cubicBezTo>
                  <a:cubicBezTo>
                    <a:pt x="27" y="57"/>
                    <a:pt x="34" y="52"/>
                    <a:pt x="41" y="52"/>
                  </a:cubicBezTo>
                  <a:cubicBezTo>
                    <a:pt x="49" y="52"/>
                    <a:pt x="56" y="57"/>
                    <a:pt x="58" y="64"/>
                  </a:cubicBezTo>
                  <a:cubicBezTo>
                    <a:pt x="69" y="95"/>
                    <a:pt x="69" y="95"/>
                    <a:pt x="69" y="95"/>
                  </a:cubicBezTo>
                  <a:cubicBezTo>
                    <a:pt x="70" y="98"/>
                    <a:pt x="70" y="98"/>
                    <a:pt x="70" y="98"/>
                  </a:cubicBezTo>
                  <a:cubicBezTo>
                    <a:pt x="76" y="98"/>
                    <a:pt x="76" y="98"/>
                    <a:pt x="76" y="98"/>
                  </a:cubicBezTo>
                  <a:cubicBezTo>
                    <a:pt x="83" y="99"/>
                    <a:pt x="83" y="99"/>
                    <a:pt x="83" y="99"/>
                  </a:cubicBezTo>
                  <a:cubicBezTo>
                    <a:pt x="83" y="7"/>
                    <a:pt x="83" y="7"/>
                    <a:pt x="83" y="7"/>
                  </a:cubicBezTo>
                  <a:cubicBezTo>
                    <a:pt x="83" y="5"/>
                    <a:pt x="82" y="3"/>
                    <a:pt x="81" y="2"/>
                  </a:cubicBezTo>
                  <a:cubicBezTo>
                    <a:pt x="80" y="0"/>
                    <a:pt x="78" y="0"/>
                    <a:pt x="76" y="0"/>
                  </a:cubicBezTo>
                  <a:cubicBezTo>
                    <a:pt x="7" y="0"/>
                    <a:pt x="7" y="0"/>
                    <a:pt x="7" y="0"/>
                  </a:cubicBezTo>
                  <a:cubicBezTo>
                    <a:pt x="3" y="0"/>
                    <a:pt x="0" y="3"/>
                    <a:pt x="0" y="7"/>
                  </a:cubicBezTo>
                  <a:cubicBezTo>
                    <a:pt x="0" y="99"/>
                    <a:pt x="0" y="99"/>
                    <a:pt x="0" y="99"/>
                  </a:cubicBezTo>
                  <a:cubicBezTo>
                    <a:pt x="7" y="98"/>
                    <a:pt x="7" y="98"/>
                    <a:pt x="7" y="98"/>
                  </a:cubicBezTo>
                  <a:lnTo>
                    <a:pt x="12" y="98"/>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1528" name="Freeform 33"/>
            <p:cNvSpPr>
              <a:spLocks noChangeArrowheads="1"/>
            </p:cNvSpPr>
            <p:nvPr/>
          </p:nvSpPr>
          <p:spPr bwMode="auto">
            <a:xfrm>
              <a:off x="0" y="250825"/>
              <a:ext cx="536575" cy="503238"/>
            </a:xfrm>
            <a:custGeom>
              <a:gdLst>
                <a:gd fmla="*/ 536575 w 140" name="T0"/>
                <a:gd fmla="*/ 190620 h 132" name="T1"/>
                <a:gd fmla="*/ 521244 w 140" name="T2"/>
                <a:gd fmla="*/ 179183 h 132" name="T3"/>
                <a:gd fmla="*/ 429260 w 140" name="T4"/>
                <a:gd fmla="*/ 179183 h 132" name="T5"/>
                <a:gd fmla="*/ 402431 w 140" name="T6"/>
                <a:gd fmla="*/ 175371 h 132" name="T7"/>
                <a:gd fmla="*/ 375602 w 140" name="T8"/>
                <a:gd fmla="*/ 175371 h 132" name="T9"/>
                <a:gd fmla="*/ 352606 w 140" name="T10"/>
                <a:gd fmla="*/ 175371 h 132" name="T11"/>
                <a:gd fmla="*/ 344941 w 140" name="T12"/>
                <a:gd fmla="*/ 175371 h 132" name="T13"/>
                <a:gd fmla="*/ 337276 w 140" name="T14"/>
                <a:gd fmla="*/ 160121 h 132" name="T15"/>
                <a:gd fmla="*/ 283618 w 140" name="T16"/>
                <a:gd fmla="*/ 11437 h 132" name="T17"/>
                <a:gd fmla="*/ 268288 w 140" name="T18"/>
                <a:gd fmla="*/ 0 h 132" name="T19"/>
                <a:gd fmla="*/ 252957 w 140" name="T20"/>
                <a:gd fmla="*/ 11437 h 132" name="T21"/>
                <a:gd fmla="*/ 203132 w 140" name="T22"/>
                <a:gd fmla="*/ 160121 h 132" name="T23"/>
                <a:gd fmla="*/ 195467 w 140" name="T24"/>
                <a:gd fmla="*/ 175371 h 132" name="T25"/>
                <a:gd fmla="*/ 183969 w 140" name="T26"/>
                <a:gd fmla="*/ 175371 h 132" name="T27"/>
                <a:gd fmla="*/ 160972 w 140" name="T28"/>
                <a:gd fmla="*/ 175371 h 132" name="T29"/>
                <a:gd fmla="*/ 137976 w 140" name="T30"/>
                <a:gd fmla="*/ 175371 h 132" name="T31"/>
                <a:gd fmla="*/ 111148 w 140" name="T32"/>
                <a:gd fmla="*/ 179183 h 132" name="T33"/>
                <a:gd fmla="*/ 19163 w 140" name="T34"/>
                <a:gd fmla="*/ 179183 h 132" name="T35"/>
                <a:gd fmla="*/ 3833 w 140" name="T36"/>
                <a:gd fmla="*/ 190620 h 132" name="T37"/>
                <a:gd fmla="*/ 7665 w 140" name="T38"/>
                <a:gd fmla="*/ 209682 h 132" name="T39"/>
                <a:gd fmla="*/ 149474 w 140" name="T40"/>
                <a:gd fmla="*/ 312618 h 132" name="T41"/>
                <a:gd fmla="*/ 99650 w 140" name="T42"/>
                <a:gd fmla="*/ 480363 h 132" name="T43"/>
                <a:gd fmla="*/ 103482 w 140" name="T44"/>
                <a:gd fmla="*/ 499426 h 132" name="T45"/>
                <a:gd fmla="*/ 111148 w 140" name="T46"/>
                <a:gd fmla="*/ 499426 h 132" name="T47"/>
                <a:gd fmla="*/ 111148 w 140" name="T48"/>
                <a:gd fmla="*/ 499426 h 132" name="T49"/>
                <a:gd fmla="*/ 114980 w 140" name="T50"/>
                <a:gd fmla="*/ 503238 h 132" name="T51"/>
                <a:gd fmla="*/ 114980 w 140" name="T52"/>
                <a:gd fmla="*/ 503238 h 132" name="T53"/>
                <a:gd fmla="*/ 118813 w 140" name="T54"/>
                <a:gd fmla="*/ 499426 h 132" name="T55"/>
                <a:gd fmla="*/ 118813 w 140" name="T56"/>
                <a:gd fmla="*/ 499426 h 132" name="T57"/>
                <a:gd fmla="*/ 122646 w 140" name="T58"/>
                <a:gd fmla="*/ 499426 h 132" name="T59"/>
                <a:gd fmla="*/ 268288 w 140" name="T60"/>
                <a:gd fmla="*/ 400303 h 132" name="T61"/>
                <a:gd fmla="*/ 413929 w 140" name="T62"/>
                <a:gd fmla="*/ 499426 h 132" name="T63"/>
                <a:gd fmla="*/ 425427 w 140" name="T64"/>
                <a:gd fmla="*/ 503238 h 132" name="T65"/>
                <a:gd fmla="*/ 433093 w 140" name="T66"/>
                <a:gd fmla="*/ 499426 h 132" name="T67"/>
                <a:gd fmla="*/ 440758 w 140" name="T68"/>
                <a:gd fmla="*/ 480363 h 132" name="T69"/>
                <a:gd fmla="*/ 387100 w 140" name="T70"/>
                <a:gd fmla="*/ 312618 h 132" name="T71"/>
                <a:gd fmla="*/ 528910 w 140" name="T72"/>
                <a:gd fmla="*/ 209682 h 132" name="T73"/>
                <a:gd fmla="*/ 536575 w 140" name="T74"/>
                <a:gd fmla="*/ 190620 h 132"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140" name="T114"/>
                <a:gd fmla="*/ 0 h 132" name="T115"/>
                <a:gd fmla="*/ 140 w 140" name="T116"/>
                <a:gd fmla="*/ 132 h 132"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32" w="140">
                  <a:moveTo>
                    <a:pt x="140" y="50"/>
                  </a:moveTo>
                  <a:cubicBezTo>
                    <a:pt x="139" y="48"/>
                    <a:pt x="138" y="47"/>
                    <a:pt x="136" y="47"/>
                  </a:cubicBezTo>
                  <a:cubicBezTo>
                    <a:pt x="112" y="47"/>
                    <a:pt x="112" y="47"/>
                    <a:pt x="112" y="47"/>
                  </a:cubicBezTo>
                  <a:cubicBezTo>
                    <a:pt x="105" y="46"/>
                    <a:pt x="105" y="46"/>
                    <a:pt x="105" y="46"/>
                  </a:cubicBezTo>
                  <a:cubicBezTo>
                    <a:pt x="98" y="46"/>
                    <a:pt x="98" y="46"/>
                    <a:pt x="98" y="46"/>
                  </a:cubicBezTo>
                  <a:cubicBezTo>
                    <a:pt x="92" y="46"/>
                    <a:pt x="92" y="46"/>
                    <a:pt x="92" y="46"/>
                  </a:cubicBezTo>
                  <a:cubicBezTo>
                    <a:pt x="90" y="46"/>
                    <a:pt x="90" y="46"/>
                    <a:pt x="90" y="46"/>
                  </a:cubicBezTo>
                  <a:cubicBezTo>
                    <a:pt x="88" y="42"/>
                    <a:pt x="88" y="42"/>
                    <a:pt x="88" y="42"/>
                  </a:cubicBezTo>
                  <a:cubicBezTo>
                    <a:pt x="74" y="3"/>
                    <a:pt x="74" y="3"/>
                    <a:pt x="74" y="3"/>
                  </a:cubicBezTo>
                  <a:cubicBezTo>
                    <a:pt x="74" y="1"/>
                    <a:pt x="72" y="0"/>
                    <a:pt x="70" y="0"/>
                  </a:cubicBezTo>
                  <a:cubicBezTo>
                    <a:pt x="69" y="0"/>
                    <a:pt x="67" y="1"/>
                    <a:pt x="66" y="3"/>
                  </a:cubicBezTo>
                  <a:cubicBezTo>
                    <a:pt x="53" y="42"/>
                    <a:pt x="53" y="42"/>
                    <a:pt x="53" y="42"/>
                  </a:cubicBezTo>
                  <a:cubicBezTo>
                    <a:pt x="51" y="46"/>
                    <a:pt x="51" y="46"/>
                    <a:pt x="51" y="46"/>
                  </a:cubicBezTo>
                  <a:cubicBezTo>
                    <a:pt x="48" y="46"/>
                    <a:pt x="48" y="46"/>
                    <a:pt x="48" y="46"/>
                  </a:cubicBezTo>
                  <a:cubicBezTo>
                    <a:pt x="42" y="46"/>
                    <a:pt x="42" y="46"/>
                    <a:pt x="42" y="46"/>
                  </a:cubicBezTo>
                  <a:cubicBezTo>
                    <a:pt x="36" y="46"/>
                    <a:pt x="36" y="46"/>
                    <a:pt x="36" y="46"/>
                  </a:cubicBezTo>
                  <a:cubicBezTo>
                    <a:pt x="29" y="47"/>
                    <a:pt x="29" y="47"/>
                    <a:pt x="29" y="47"/>
                  </a:cubicBezTo>
                  <a:cubicBezTo>
                    <a:pt x="5" y="47"/>
                    <a:pt x="5" y="47"/>
                    <a:pt x="5" y="47"/>
                  </a:cubicBezTo>
                  <a:cubicBezTo>
                    <a:pt x="3" y="47"/>
                    <a:pt x="2" y="48"/>
                    <a:pt x="1" y="50"/>
                  </a:cubicBezTo>
                  <a:cubicBezTo>
                    <a:pt x="0" y="52"/>
                    <a:pt x="1" y="53"/>
                    <a:pt x="2" y="55"/>
                  </a:cubicBezTo>
                  <a:cubicBezTo>
                    <a:pt x="39" y="82"/>
                    <a:pt x="39" y="82"/>
                    <a:pt x="39" y="82"/>
                  </a:cubicBezTo>
                  <a:cubicBezTo>
                    <a:pt x="26" y="126"/>
                    <a:pt x="26" y="126"/>
                    <a:pt x="26" y="126"/>
                  </a:cubicBezTo>
                  <a:cubicBezTo>
                    <a:pt x="25" y="128"/>
                    <a:pt x="26" y="130"/>
                    <a:pt x="27" y="131"/>
                  </a:cubicBezTo>
                  <a:cubicBezTo>
                    <a:pt x="28" y="131"/>
                    <a:pt x="28" y="131"/>
                    <a:pt x="29" y="131"/>
                  </a:cubicBezTo>
                  <a:cubicBezTo>
                    <a:pt x="29" y="131"/>
                    <a:pt x="29" y="131"/>
                    <a:pt x="29" y="131"/>
                  </a:cubicBezTo>
                  <a:cubicBezTo>
                    <a:pt x="29" y="131"/>
                    <a:pt x="30" y="131"/>
                    <a:pt x="30" y="132"/>
                  </a:cubicBezTo>
                  <a:cubicBezTo>
                    <a:pt x="30" y="132"/>
                    <a:pt x="30" y="132"/>
                    <a:pt x="30" y="132"/>
                  </a:cubicBezTo>
                  <a:cubicBezTo>
                    <a:pt x="30" y="132"/>
                    <a:pt x="30" y="131"/>
                    <a:pt x="31" y="131"/>
                  </a:cubicBezTo>
                  <a:cubicBezTo>
                    <a:pt x="31" y="131"/>
                    <a:pt x="31" y="131"/>
                    <a:pt x="31" y="131"/>
                  </a:cubicBezTo>
                  <a:cubicBezTo>
                    <a:pt x="32" y="131"/>
                    <a:pt x="32" y="131"/>
                    <a:pt x="32" y="131"/>
                  </a:cubicBezTo>
                  <a:cubicBezTo>
                    <a:pt x="70" y="105"/>
                    <a:pt x="70" y="105"/>
                    <a:pt x="70" y="105"/>
                  </a:cubicBezTo>
                  <a:cubicBezTo>
                    <a:pt x="108" y="131"/>
                    <a:pt x="108" y="131"/>
                    <a:pt x="108" y="131"/>
                  </a:cubicBezTo>
                  <a:cubicBezTo>
                    <a:pt x="109" y="131"/>
                    <a:pt x="110" y="132"/>
                    <a:pt x="111" y="132"/>
                  </a:cubicBezTo>
                  <a:cubicBezTo>
                    <a:pt x="112" y="132"/>
                    <a:pt x="113" y="131"/>
                    <a:pt x="113" y="131"/>
                  </a:cubicBezTo>
                  <a:cubicBezTo>
                    <a:pt x="115" y="130"/>
                    <a:pt x="115" y="128"/>
                    <a:pt x="115" y="126"/>
                  </a:cubicBezTo>
                  <a:cubicBezTo>
                    <a:pt x="101" y="82"/>
                    <a:pt x="101" y="82"/>
                    <a:pt x="101" y="82"/>
                  </a:cubicBezTo>
                  <a:cubicBezTo>
                    <a:pt x="138" y="55"/>
                    <a:pt x="138" y="55"/>
                    <a:pt x="138" y="55"/>
                  </a:cubicBezTo>
                  <a:cubicBezTo>
                    <a:pt x="140" y="53"/>
                    <a:pt x="140" y="52"/>
                    <a:pt x="140" y="50"/>
                  </a:cubicBez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21526" name="Freeform 37"/>
          <p:cNvSpPr>
            <a:spLocks noChangeArrowheads="1" noEditPoints="1"/>
          </p:cNvSpPr>
          <p:nvPr/>
        </p:nvSpPr>
        <p:spPr bwMode="auto">
          <a:xfrm>
            <a:off x="1098550" y="1638300"/>
            <a:ext cx="387350" cy="473075"/>
          </a:xfrm>
          <a:custGeom>
            <a:gdLst>
              <a:gd fmla="*/ 359861 w 155" name="T0"/>
              <a:gd fmla="*/ 226578 h 190" name="T1"/>
              <a:gd fmla="*/ 302383 w 155" name="T2"/>
              <a:gd fmla="*/ 221598 h 190" name="T3"/>
              <a:gd fmla="*/ 269895 w 155" name="T4"/>
              <a:gd fmla="*/ 184250 h 190" name="T5"/>
              <a:gd fmla="*/ 179930 w 155" name="T6"/>
              <a:gd fmla="*/ 82166 h 190" name="T7"/>
              <a:gd fmla="*/ 157439 w 155" name="T8"/>
              <a:gd fmla="*/ 2490 h 190" name="T9"/>
              <a:gd fmla="*/ 144944 w 155" name="T10"/>
              <a:gd fmla="*/ 0 h 190" name="T11"/>
              <a:gd fmla="*/ 102460 w 155" name="T12"/>
              <a:gd fmla="*/ 131963 h 190" name="T13"/>
              <a:gd fmla="*/ 127451 w 155" name="T14"/>
              <a:gd fmla="*/ 196700 h 190" name="T15"/>
              <a:gd fmla="*/ 34986 w 155" name="T16"/>
              <a:gd fmla="*/ 216619 h 190" name="T17"/>
              <a:gd fmla="*/ 19992 w 155" name="T18"/>
              <a:gd fmla="*/ 316213 h 190" name="T19"/>
              <a:gd fmla="*/ 19992 w 155" name="T20"/>
              <a:gd fmla="*/ 366011 h 190" name="T21"/>
              <a:gd fmla="*/ 39985 w 155" name="T22"/>
              <a:gd fmla="*/ 385930 h 190" name="T23"/>
              <a:gd fmla="*/ 79969 w 155" name="T24"/>
              <a:gd fmla="*/ 428257 h 190" name="T25"/>
              <a:gd fmla="*/ 152441 w 155" name="T26"/>
              <a:gd fmla="*/ 473075 h 190" name="T27"/>
              <a:gd fmla="*/ 167435 w 155" name="T28"/>
              <a:gd fmla="*/ 465605 h 190" name="T29"/>
              <a:gd fmla="*/ 229911 w 155" name="T30"/>
              <a:gd fmla="*/ 470585 h 190" name="T31"/>
              <a:gd fmla="*/ 312379 w 155" name="T32"/>
              <a:gd fmla="*/ 408338 h 190" name="T33"/>
              <a:gd fmla="*/ 372356 w 155" name="T34"/>
              <a:gd fmla="*/ 400869 h 190" name="T35"/>
              <a:gd fmla="*/ 369857 w 155" name="T36"/>
              <a:gd fmla="*/ 234048 h 190" name="T37"/>
              <a:gd fmla="*/ 232410 w 155" name="T38"/>
              <a:gd fmla="*/ 438217 h 190" name="T39"/>
              <a:gd fmla="*/ 237408 w 155" name="T40"/>
              <a:gd fmla="*/ 420788 h 190" name="T41"/>
              <a:gd fmla="*/ 224913 w 155" name="T42"/>
              <a:gd fmla="*/ 388420 h 190" name="T43"/>
              <a:gd fmla="*/ 229911 w 155" name="T44"/>
              <a:gd fmla="*/ 370990 h 190" name="T45"/>
              <a:gd fmla="*/ 214917 w 155" name="T46"/>
              <a:gd fmla="*/ 341112 h 190" name="T47"/>
              <a:gd fmla="*/ 187427 w 155" name="T48"/>
              <a:gd fmla="*/ 301274 h 190" name="T49"/>
              <a:gd fmla="*/ 189926 w 155" name="T50"/>
              <a:gd fmla="*/ 286335 h 190" name="T51"/>
              <a:gd fmla="*/ 99961 w 155" name="T52"/>
              <a:gd fmla="*/ 244007 h 190" name="T53"/>
              <a:gd fmla="*/ 64975 w 155" name="T54"/>
              <a:gd fmla="*/ 253967 h 190" name="T55"/>
              <a:gd fmla="*/ 54979 w 155" name="T56"/>
              <a:gd fmla="*/ 273886 h 190" name="T57"/>
              <a:gd fmla="*/ 69973 w 155" name="T58"/>
              <a:gd fmla="*/ 281355 h 190" name="T59"/>
              <a:gd fmla="*/ 87466 w 155" name="T60"/>
              <a:gd fmla="*/ 281355 h 190" name="T61"/>
              <a:gd fmla="*/ 124952 w 155" name="T62"/>
              <a:gd fmla="*/ 268906 h 190" name="T63"/>
              <a:gd fmla="*/ 97462 w 155" name="T64"/>
              <a:gd fmla="*/ 311234 h 190" name="T65"/>
              <a:gd fmla="*/ 42484 w 155" name="T66"/>
              <a:gd fmla="*/ 298784 h 190" name="T67"/>
              <a:gd fmla="*/ 54979 w 155" name="T68"/>
              <a:gd fmla="*/ 236538 h 190" name="T69"/>
              <a:gd fmla="*/ 147443 w 155" name="T70"/>
              <a:gd fmla="*/ 226578 h 190" name="T71"/>
              <a:gd fmla="*/ 157439 w 155" name="T72"/>
              <a:gd fmla="*/ 214129 h 190" name="T73"/>
              <a:gd fmla="*/ 157439 w 155" name="T74"/>
              <a:gd fmla="*/ 209149 h 190" name="T75"/>
              <a:gd fmla="*/ 129950 w 155" name="T76"/>
              <a:gd fmla="*/ 117024 h 190" name="T77"/>
              <a:gd fmla="*/ 112456 w 155" name="T78"/>
              <a:gd fmla="*/ 74696 h 190" name="T79"/>
              <a:gd fmla="*/ 139946 w 155" name="T80"/>
              <a:gd fmla="*/ 34858 h 190" name="T81"/>
              <a:gd fmla="*/ 154940 w 155" name="T82"/>
              <a:gd fmla="*/ 99595 h 190" name="T83"/>
              <a:gd fmla="*/ 254901 w 155" name="T84"/>
              <a:gd fmla="*/ 211639 h 190" name="T85"/>
              <a:gd fmla="*/ 347365 w 155" name="T86"/>
              <a:gd fmla="*/ 256456 h 190" name="T87"/>
              <a:gd fmla="*/ 349865 w 155" name="T88"/>
              <a:gd fmla="*/ 378460 h 190" name="T89"/>
              <a:gd fmla="*/ 297385 w 155" name="T90"/>
              <a:gd fmla="*/ 383440 h 190" name="T91"/>
              <a:gd fmla="*/ 214917 w 155" name="T92"/>
              <a:gd fmla="*/ 445686 h 190" name="T93"/>
              <a:gd fmla="*/ 114955 w 155" name="T94"/>
              <a:gd fmla="*/ 438217 h 190" name="T95"/>
              <a:gd fmla="*/ 134948 w 155" name="T96"/>
              <a:gd fmla="*/ 428257 h 190" name="T97"/>
              <a:gd fmla="*/ 187427 w 155" name="T98"/>
              <a:gd fmla="*/ 405849 h 190" name="T99"/>
              <a:gd fmla="*/ 202422 w 155" name="T100"/>
              <a:gd fmla="*/ 420788 h 190" name="T101"/>
              <a:gd fmla="*/ 137447 w 155" name="T102"/>
              <a:gd fmla="*/ 443197 h 190" name="T103"/>
              <a:gd fmla="*/ 44983 w 155" name="T104"/>
              <a:gd fmla="*/ 333642 h 190" name="T105"/>
              <a:gd fmla="*/ 99961 w 155" name="T106"/>
              <a:gd fmla="*/ 338622 h 190" name="T107"/>
              <a:gd fmla="*/ 157439 w 155" name="T108"/>
              <a:gd fmla="*/ 316213 h 190" name="T109"/>
              <a:gd fmla="*/ 119954 w 155" name="T110"/>
              <a:gd fmla="*/ 356051 h 190" name="T111"/>
              <a:gd fmla="*/ 49981 w 155" name="T112"/>
              <a:gd fmla="*/ 351071 h 190" name="T113"/>
              <a:gd fmla="*/ 122453 w 155" name="T114"/>
              <a:gd fmla="*/ 383440 h 190" name="T115"/>
              <a:gd fmla="*/ 177431 w 155" name="T116"/>
              <a:gd fmla="*/ 361031 h 190" name="T117"/>
              <a:gd fmla="*/ 132449 w 155" name="T118"/>
              <a:gd fmla="*/ 398379 h 190" name="T119"/>
              <a:gd fmla="*/ 77470 w 155" name="T120"/>
              <a:gd fmla="*/ 393399 h 190" name="T121"/>
              <a:gd fmla="*/ 122453 w 155" name="T122"/>
              <a:gd fmla="*/ 383440 h 190"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155" name="T186"/>
              <a:gd fmla="*/ 0 h 190" name="T187"/>
              <a:gd fmla="*/ 155 w 155" name="T188"/>
              <a:gd fmla="*/ 190 h 190"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190" w="155">
                <a:moveTo>
                  <a:pt x="148" y="94"/>
                </a:moveTo>
                <a:cubicBezTo>
                  <a:pt x="147" y="92"/>
                  <a:pt x="145" y="91"/>
                  <a:pt x="144" y="91"/>
                </a:cubicBezTo>
                <a:cubicBezTo>
                  <a:pt x="128" y="91"/>
                  <a:pt x="128" y="91"/>
                  <a:pt x="128" y="91"/>
                </a:cubicBezTo>
                <a:cubicBezTo>
                  <a:pt x="125" y="91"/>
                  <a:pt x="122" y="90"/>
                  <a:pt x="121" y="89"/>
                </a:cubicBezTo>
                <a:cubicBezTo>
                  <a:pt x="120" y="88"/>
                  <a:pt x="117" y="86"/>
                  <a:pt x="112" y="79"/>
                </a:cubicBezTo>
                <a:cubicBezTo>
                  <a:pt x="108" y="74"/>
                  <a:pt x="108" y="74"/>
                  <a:pt x="108" y="74"/>
                </a:cubicBezTo>
                <a:cubicBezTo>
                  <a:pt x="103" y="67"/>
                  <a:pt x="100" y="63"/>
                  <a:pt x="98" y="61"/>
                </a:cubicBezTo>
                <a:cubicBezTo>
                  <a:pt x="72" y="33"/>
                  <a:pt x="72" y="33"/>
                  <a:pt x="72" y="33"/>
                </a:cubicBezTo>
                <a:cubicBezTo>
                  <a:pt x="65" y="4"/>
                  <a:pt x="65" y="4"/>
                  <a:pt x="65" y="4"/>
                </a:cubicBezTo>
                <a:cubicBezTo>
                  <a:pt x="65" y="2"/>
                  <a:pt x="64" y="1"/>
                  <a:pt x="63" y="1"/>
                </a:cubicBezTo>
                <a:cubicBezTo>
                  <a:pt x="62" y="0"/>
                  <a:pt x="61" y="0"/>
                  <a:pt x="59" y="0"/>
                </a:cubicBezTo>
                <a:cubicBezTo>
                  <a:pt x="58" y="0"/>
                  <a:pt x="58" y="0"/>
                  <a:pt x="58" y="0"/>
                </a:cubicBezTo>
                <a:cubicBezTo>
                  <a:pt x="42" y="4"/>
                  <a:pt x="33" y="14"/>
                  <a:pt x="33" y="30"/>
                </a:cubicBezTo>
                <a:cubicBezTo>
                  <a:pt x="33" y="35"/>
                  <a:pt x="36" y="43"/>
                  <a:pt x="41" y="53"/>
                </a:cubicBezTo>
                <a:cubicBezTo>
                  <a:pt x="43" y="57"/>
                  <a:pt x="43" y="57"/>
                  <a:pt x="43" y="57"/>
                </a:cubicBezTo>
                <a:cubicBezTo>
                  <a:pt x="47" y="64"/>
                  <a:pt x="50" y="72"/>
                  <a:pt x="51" y="79"/>
                </a:cubicBezTo>
                <a:cubicBezTo>
                  <a:pt x="50" y="79"/>
                  <a:pt x="50" y="79"/>
                  <a:pt x="50" y="79"/>
                </a:cubicBezTo>
                <a:cubicBezTo>
                  <a:pt x="35" y="79"/>
                  <a:pt x="23" y="82"/>
                  <a:pt x="14" y="87"/>
                </a:cubicBezTo>
                <a:cubicBezTo>
                  <a:pt x="5" y="92"/>
                  <a:pt x="0" y="99"/>
                  <a:pt x="0" y="108"/>
                </a:cubicBezTo>
                <a:cubicBezTo>
                  <a:pt x="0" y="115"/>
                  <a:pt x="3" y="121"/>
                  <a:pt x="8" y="127"/>
                </a:cubicBezTo>
                <a:cubicBezTo>
                  <a:pt x="6" y="130"/>
                  <a:pt x="5" y="133"/>
                  <a:pt x="5" y="136"/>
                </a:cubicBezTo>
                <a:cubicBezTo>
                  <a:pt x="5" y="140"/>
                  <a:pt x="6" y="144"/>
                  <a:pt x="8" y="147"/>
                </a:cubicBezTo>
                <a:cubicBezTo>
                  <a:pt x="10" y="149"/>
                  <a:pt x="13" y="151"/>
                  <a:pt x="17" y="152"/>
                </a:cubicBezTo>
                <a:cubicBezTo>
                  <a:pt x="16" y="153"/>
                  <a:pt x="16" y="154"/>
                  <a:pt x="16" y="155"/>
                </a:cubicBezTo>
                <a:cubicBezTo>
                  <a:pt x="16" y="164"/>
                  <a:pt x="22" y="170"/>
                  <a:pt x="32" y="171"/>
                </a:cubicBezTo>
                <a:cubicBezTo>
                  <a:pt x="32" y="172"/>
                  <a:pt x="32" y="172"/>
                  <a:pt x="32" y="172"/>
                </a:cubicBezTo>
                <a:cubicBezTo>
                  <a:pt x="32" y="180"/>
                  <a:pt x="36" y="190"/>
                  <a:pt x="55" y="190"/>
                </a:cubicBezTo>
                <a:cubicBezTo>
                  <a:pt x="61" y="190"/>
                  <a:pt x="61" y="190"/>
                  <a:pt x="61" y="190"/>
                </a:cubicBezTo>
                <a:cubicBezTo>
                  <a:pt x="62" y="190"/>
                  <a:pt x="63" y="189"/>
                  <a:pt x="63" y="189"/>
                </a:cubicBezTo>
                <a:cubicBezTo>
                  <a:pt x="67" y="187"/>
                  <a:pt x="67" y="187"/>
                  <a:pt x="67" y="187"/>
                </a:cubicBezTo>
                <a:cubicBezTo>
                  <a:pt x="73" y="189"/>
                  <a:pt x="79" y="190"/>
                  <a:pt x="84" y="190"/>
                </a:cubicBezTo>
                <a:cubicBezTo>
                  <a:pt x="86" y="190"/>
                  <a:pt x="88" y="189"/>
                  <a:pt x="92" y="189"/>
                </a:cubicBezTo>
                <a:cubicBezTo>
                  <a:pt x="92" y="189"/>
                  <a:pt x="93" y="189"/>
                  <a:pt x="93" y="189"/>
                </a:cubicBezTo>
                <a:cubicBezTo>
                  <a:pt x="105" y="183"/>
                  <a:pt x="115" y="175"/>
                  <a:pt x="125" y="164"/>
                </a:cubicBezTo>
                <a:cubicBezTo>
                  <a:pt x="144" y="164"/>
                  <a:pt x="144" y="164"/>
                  <a:pt x="144" y="164"/>
                </a:cubicBezTo>
                <a:cubicBezTo>
                  <a:pt x="146" y="164"/>
                  <a:pt x="148" y="163"/>
                  <a:pt x="149" y="161"/>
                </a:cubicBezTo>
                <a:cubicBezTo>
                  <a:pt x="153" y="150"/>
                  <a:pt x="155" y="138"/>
                  <a:pt x="155" y="127"/>
                </a:cubicBezTo>
                <a:cubicBezTo>
                  <a:pt x="155" y="116"/>
                  <a:pt x="153" y="105"/>
                  <a:pt x="148" y="94"/>
                </a:cubicBezTo>
                <a:close/>
                <a:moveTo>
                  <a:pt x="86" y="179"/>
                </a:moveTo>
                <a:cubicBezTo>
                  <a:pt x="93" y="176"/>
                  <a:pt x="93" y="176"/>
                  <a:pt x="93" y="176"/>
                </a:cubicBezTo>
                <a:cubicBezTo>
                  <a:pt x="94" y="175"/>
                  <a:pt x="95" y="174"/>
                  <a:pt x="95" y="173"/>
                </a:cubicBezTo>
                <a:cubicBezTo>
                  <a:pt x="96" y="172"/>
                  <a:pt x="96" y="170"/>
                  <a:pt x="95" y="169"/>
                </a:cubicBezTo>
                <a:cubicBezTo>
                  <a:pt x="93" y="165"/>
                  <a:pt x="90" y="161"/>
                  <a:pt x="87" y="158"/>
                </a:cubicBezTo>
                <a:cubicBezTo>
                  <a:pt x="90" y="156"/>
                  <a:pt x="90" y="156"/>
                  <a:pt x="90" y="156"/>
                </a:cubicBezTo>
                <a:cubicBezTo>
                  <a:pt x="91" y="156"/>
                  <a:pt x="92" y="155"/>
                  <a:pt x="92" y="153"/>
                </a:cubicBezTo>
                <a:cubicBezTo>
                  <a:pt x="93" y="152"/>
                  <a:pt x="93" y="151"/>
                  <a:pt x="92" y="149"/>
                </a:cubicBezTo>
                <a:cubicBezTo>
                  <a:pt x="89" y="145"/>
                  <a:pt x="86" y="142"/>
                  <a:pt x="83" y="139"/>
                </a:cubicBezTo>
                <a:cubicBezTo>
                  <a:pt x="85" y="139"/>
                  <a:pt x="85" y="138"/>
                  <a:pt x="86" y="137"/>
                </a:cubicBezTo>
                <a:cubicBezTo>
                  <a:pt x="86" y="135"/>
                  <a:pt x="86" y="134"/>
                  <a:pt x="86" y="133"/>
                </a:cubicBezTo>
                <a:cubicBezTo>
                  <a:pt x="83" y="128"/>
                  <a:pt x="79" y="124"/>
                  <a:pt x="75" y="121"/>
                </a:cubicBezTo>
                <a:cubicBezTo>
                  <a:pt x="76" y="120"/>
                  <a:pt x="76" y="119"/>
                  <a:pt x="77" y="119"/>
                </a:cubicBezTo>
                <a:cubicBezTo>
                  <a:pt x="77" y="117"/>
                  <a:pt x="77" y="116"/>
                  <a:pt x="76" y="115"/>
                </a:cubicBezTo>
                <a:cubicBezTo>
                  <a:pt x="70" y="103"/>
                  <a:pt x="61" y="97"/>
                  <a:pt x="49" y="97"/>
                </a:cubicBezTo>
                <a:cubicBezTo>
                  <a:pt x="46" y="97"/>
                  <a:pt x="43" y="98"/>
                  <a:pt x="40" y="98"/>
                </a:cubicBezTo>
                <a:cubicBezTo>
                  <a:pt x="38" y="99"/>
                  <a:pt x="35" y="100"/>
                  <a:pt x="31" y="101"/>
                </a:cubicBezTo>
                <a:cubicBezTo>
                  <a:pt x="26" y="102"/>
                  <a:pt x="26" y="102"/>
                  <a:pt x="26" y="102"/>
                </a:cubicBezTo>
                <a:cubicBezTo>
                  <a:pt x="24" y="102"/>
                  <a:pt x="22" y="103"/>
                  <a:pt x="21" y="104"/>
                </a:cubicBezTo>
                <a:cubicBezTo>
                  <a:pt x="21" y="106"/>
                  <a:pt x="21" y="108"/>
                  <a:pt x="22" y="110"/>
                </a:cubicBezTo>
                <a:cubicBezTo>
                  <a:pt x="24" y="112"/>
                  <a:pt x="24" y="112"/>
                  <a:pt x="24" y="112"/>
                </a:cubicBezTo>
                <a:cubicBezTo>
                  <a:pt x="25" y="113"/>
                  <a:pt x="26" y="113"/>
                  <a:pt x="28" y="113"/>
                </a:cubicBezTo>
                <a:cubicBezTo>
                  <a:pt x="33" y="113"/>
                  <a:pt x="33" y="113"/>
                  <a:pt x="33" y="113"/>
                </a:cubicBezTo>
                <a:cubicBezTo>
                  <a:pt x="34" y="113"/>
                  <a:pt x="34" y="113"/>
                  <a:pt x="35" y="113"/>
                </a:cubicBezTo>
                <a:cubicBezTo>
                  <a:pt x="38" y="111"/>
                  <a:pt x="41" y="110"/>
                  <a:pt x="44" y="109"/>
                </a:cubicBezTo>
                <a:cubicBezTo>
                  <a:pt x="46" y="109"/>
                  <a:pt x="48" y="108"/>
                  <a:pt x="50" y="108"/>
                </a:cubicBezTo>
                <a:cubicBezTo>
                  <a:pt x="55" y="108"/>
                  <a:pt x="59" y="110"/>
                  <a:pt x="62" y="114"/>
                </a:cubicBezTo>
                <a:cubicBezTo>
                  <a:pt x="39" y="125"/>
                  <a:pt x="39" y="125"/>
                  <a:pt x="39" y="125"/>
                </a:cubicBezTo>
                <a:cubicBezTo>
                  <a:pt x="30" y="125"/>
                  <a:pt x="30" y="125"/>
                  <a:pt x="30" y="125"/>
                </a:cubicBezTo>
                <a:cubicBezTo>
                  <a:pt x="25" y="125"/>
                  <a:pt x="21" y="123"/>
                  <a:pt x="17" y="120"/>
                </a:cubicBezTo>
                <a:cubicBezTo>
                  <a:pt x="14" y="116"/>
                  <a:pt x="12" y="112"/>
                  <a:pt x="12" y="107"/>
                </a:cubicBezTo>
                <a:cubicBezTo>
                  <a:pt x="12" y="103"/>
                  <a:pt x="13" y="99"/>
                  <a:pt x="22" y="95"/>
                </a:cubicBezTo>
                <a:cubicBezTo>
                  <a:pt x="30" y="92"/>
                  <a:pt x="41" y="91"/>
                  <a:pt x="56" y="91"/>
                </a:cubicBezTo>
                <a:cubicBezTo>
                  <a:pt x="59" y="91"/>
                  <a:pt x="59" y="91"/>
                  <a:pt x="59" y="91"/>
                </a:cubicBezTo>
                <a:cubicBezTo>
                  <a:pt x="59" y="91"/>
                  <a:pt x="59" y="91"/>
                  <a:pt x="59" y="91"/>
                </a:cubicBezTo>
                <a:cubicBezTo>
                  <a:pt x="61" y="90"/>
                  <a:pt x="63" y="88"/>
                  <a:pt x="63" y="86"/>
                </a:cubicBezTo>
                <a:cubicBezTo>
                  <a:pt x="63" y="85"/>
                  <a:pt x="63" y="85"/>
                  <a:pt x="63" y="85"/>
                </a:cubicBezTo>
                <a:cubicBezTo>
                  <a:pt x="63" y="84"/>
                  <a:pt x="63" y="84"/>
                  <a:pt x="63" y="84"/>
                </a:cubicBezTo>
                <a:cubicBezTo>
                  <a:pt x="63" y="73"/>
                  <a:pt x="59" y="60"/>
                  <a:pt x="52" y="47"/>
                </a:cubicBezTo>
                <a:cubicBezTo>
                  <a:pt x="52" y="47"/>
                  <a:pt x="52" y="47"/>
                  <a:pt x="52" y="47"/>
                </a:cubicBezTo>
                <a:cubicBezTo>
                  <a:pt x="50" y="44"/>
                  <a:pt x="50" y="44"/>
                  <a:pt x="50" y="44"/>
                </a:cubicBezTo>
                <a:cubicBezTo>
                  <a:pt x="47" y="39"/>
                  <a:pt x="45" y="34"/>
                  <a:pt x="45" y="30"/>
                </a:cubicBezTo>
                <a:cubicBezTo>
                  <a:pt x="45" y="26"/>
                  <a:pt x="46" y="22"/>
                  <a:pt x="48" y="19"/>
                </a:cubicBezTo>
                <a:cubicBezTo>
                  <a:pt x="50" y="17"/>
                  <a:pt x="53" y="15"/>
                  <a:pt x="56" y="14"/>
                </a:cubicBezTo>
                <a:cubicBezTo>
                  <a:pt x="61" y="38"/>
                  <a:pt x="61" y="38"/>
                  <a:pt x="61" y="38"/>
                </a:cubicBezTo>
                <a:cubicBezTo>
                  <a:pt x="61" y="38"/>
                  <a:pt x="62" y="39"/>
                  <a:pt x="62" y="40"/>
                </a:cubicBezTo>
                <a:cubicBezTo>
                  <a:pt x="91" y="70"/>
                  <a:pt x="91" y="70"/>
                  <a:pt x="91" y="70"/>
                </a:cubicBezTo>
                <a:cubicBezTo>
                  <a:pt x="96" y="77"/>
                  <a:pt x="100" y="81"/>
                  <a:pt x="102" y="85"/>
                </a:cubicBezTo>
                <a:cubicBezTo>
                  <a:pt x="112" y="98"/>
                  <a:pt x="116" y="100"/>
                  <a:pt x="117" y="101"/>
                </a:cubicBezTo>
                <a:cubicBezTo>
                  <a:pt x="118" y="101"/>
                  <a:pt x="122" y="103"/>
                  <a:pt x="139" y="103"/>
                </a:cubicBezTo>
                <a:cubicBezTo>
                  <a:pt x="142" y="111"/>
                  <a:pt x="144" y="120"/>
                  <a:pt x="144" y="129"/>
                </a:cubicBezTo>
                <a:cubicBezTo>
                  <a:pt x="144" y="136"/>
                  <a:pt x="142" y="144"/>
                  <a:pt x="140" y="152"/>
                </a:cubicBezTo>
                <a:cubicBezTo>
                  <a:pt x="122" y="152"/>
                  <a:pt x="122" y="152"/>
                  <a:pt x="122" y="152"/>
                </a:cubicBezTo>
                <a:cubicBezTo>
                  <a:pt x="121" y="152"/>
                  <a:pt x="120" y="153"/>
                  <a:pt x="119" y="154"/>
                </a:cubicBezTo>
                <a:cubicBezTo>
                  <a:pt x="111" y="164"/>
                  <a:pt x="102" y="172"/>
                  <a:pt x="90" y="179"/>
                </a:cubicBezTo>
                <a:lnTo>
                  <a:pt x="86" y="179"/>
                </a:lnTo>
                <a:close/>
                <a:moveTo>
                  <a:pt x="55" y="178"/>
                </a:moveTo>
                <a:cubicBezTo>
                  <a:pt x="51" y="178"/>
                  <a:pt x="48" y="178"/>
                  <a:pt x="46" y="176"/>
                </a:cubicBezTo>
                <a:cubicBezTo>
                  <a:pt x="45" y="175"/>
                  <a:pt x="44" y="174"/>
                  <a:pt x="43" y="172"/>
                </a:cubicBezTo>
                <a:cubicBezTo>
                  <a:pt x="54" y="172"/>
                  <a:pt x="54" y="172"/>
                  <a:pt x="54" y="172"/>
                </a:cubicBezTo>
                <a:cubicBezTo>
                  <a:pt x="55" y="172"/>
                  <a:pt x="55" y="172"/>
                  <a:pt x="56" y="172"/>
                </a:cubicBezTo>
                <a:cubicBezTo>
                  <a:pt x="75" y="163"/>
                  <a:pt x="75" y="163"/>
                  <a:pt x="75" y="163"/>
                </a:cubicBezTo>
                <a:cubicBezTo>
                  <a:pt x="77" y="165"/>
                  <a:pt x="79" y="167"/>
                  <a:pt x="81" y="169"/>
                </a:cubicBezTo>
                <a:cubicBezTo>
                  <a:pt x="81" y="169"/>
                  <a:pt x="81" y="169"/>
                  <a:pt x="81" y="169"/>
                </a:cubicBezTo>
                <a:cubicBezTo>
                  <a:pt x="60" y="178"/>
                  <a:pt x="60" y="178"/>
                  <a:pt x="60" y="178"/>
                </a:cubicBezTo>
                <a:lnTo>
                  <a:pt x="55" y="178"/>
                </a:lnTo>
                <a:close/>
                <a:moveTo>
                  <a:pt x="17" y="136"/>
                </a:moveTo>
                <a:cubicBezTo>
                  <a:pt x="17" y="135"/>
                  <a:pt x="17" y="135"/>
                  <a:pt x="18" y="134"/>
                </a:cubicBezTo>
                <a:cubicBezTo>
                  <a:pt x="21" y="135"/>
                  <a:pt x="27" y="136"/>
                  <a:pt x="33" y="136"/>
                </a:cubicBezTo>
                <a:cubicBezTo>
                  <a:pt x="40" y="136"/>
                  <a:pt x="40" y="136"/>
                  <a:pt x="40" y="136"/>
                </a:cubicBezTo>
                <a:cubicBezTo>
                  <a:pt x="41" y="136"/>
                  <a:pt x="42" y="136"/>
                  <a:pt x="42" y="136"/>
                </a:cubicBezTo>
                <a:cubicBezTo>
                  <a:pt x="63" y="127"/>
                  <a:pt x="63" y="127"/>
                  <a:pt x="63" y="127"/>
                </a:cubicBezTo>
                <a:cubicBezTo>
                  <a:pt x="66" y="128"/>
                  <a:pt x="69" y="130"/>
                  <a:pt x="71" y="132"/>
                </a:cubicBezTo>
                <a:cubicBezTo>
                  <a:pt x="48" y="143"/>
                  <a:pt x="48" y="143"/>
                  <a:pt x="48" y="143"/>
                </a:cubicBezTo>
                <a:cubicBezTo>
                  <a:pt x="33" y="143"/>
                  <a:pt x="33" y="143"/>
                  <a:pt x="33" y="143"/>
                </a:cubicBezTo>
                <a:cubicBezTo>
                  <a:pt x="27" y="143"/>
                  <a:pt x="23" y="142"/>
                  <a:pt x="20" y="141"/>
                </a:cubicBezTo>
                <a:cubicBezTo>
                  <a:pt x="18" y="140"/>
                  <a:pt x="17" y="138"/>
                  <a:pt x="17" y="136"/>
                </a:cubicBezTo>
                <a:close/>
                <a:moveTo>
                  <a:pt x="49" y="154"/>
                </a:moveTo>
                <a:cubicBezTo>
                  <a:pt x="49" y="154"/>
                  <a:pt x="50" y="154"/>
                  <a:pt x="51" y="154"/>
                </a:cubicBezTo>
                <a:cubicBezTo>
                  <a:pt x="71" y="145"/>
                  <a:pt x="71" y="145"/>
                  <a:pt x="71" y="145"/>
                </a:cubicBezTo>
                <a:cubicBezTo>
                  <a:pt x="74" y="146"/>
                  <a:pt x="76" y="147"/>
                  <a:pt x="78" y="149"/>
                </a:cubicBezTo>
                <a:cubicBezTo>
                  <a:pt x="53" y="160"/>
                  <a:pt x="53" y="160"/>
                  <a:pt x="53" y="160"/>
                </a:cubicBezTo>
                <a:cubicBezTo>
                  <a:pt x="42" y="160"/>
                  <a:pt x="42" y="160"/>
                  <a:pt x="42" y="160"/>
                </a:cubicBezTo>
                <a:cubicBezTo>
                  <a:pt x="37" y="160"/>
                  <a:pt x="33" y="160"/>
                  <a:pt x="31" y="158"/>
                </a:cubicBezTo>
                <a:cubicBezTo>
                  <a:pt x="28" y="157"/>
                  <a:pt x="28" y="156"/>
                  <a:pt x="27" y="154"/>
                </a:cubicBezTo>
                <a:lnTo>
                  <a:pt x="49" y="154"/>
                </a:lnTo>
                <a:close/>
              </a:path>
            </a:pathLst>
          </a:custGeom>
          <a:solidFill>
            <a:schemeClr val="bg1"/>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530"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2531"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2532" name="Group 4"/>
          <p:cNvGrpSpPr/>
          <p:nvPr/>
        </p:nvGrpSpPr>
        <p:grpSpPr>
          <a:xfrm>
            <a:off x="0" y="6734175"/>
            <a:ext cx="12192000" cy="138113"/>
            <a:chExt cx="12231884" cy="334101"/>
          </a:xfrm>
        </p:grpSpPr>
        <p:sp>
          <p:nvSpPr>
            <p:cNvPr id="22563"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2564"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2565"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2566"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2567"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2533" name="任意多边形 13"/>
          <p:cNvSpPr>
            <a:spLocks noChangeArrowheads="1"/>
          </p:cNvSpPr>
          <p:nvPr/>
        </p:nvSpPr>
        <p:spPr bwMode="auto">
          <a:xfrm>
            <a:off x="2032000" y="2239963"/>
            <a:ext cx="2266950" cy="2124075"/>
          </a:xfrm>
          <a:custGeom>
            <a:gdLst>
              <a:gd fmla="*/ 1598204 w 2266626" name="T0"/>
              <a:gd fmla="*/ 0 h 2123793" name="T1"/>
              <a:gd fmla="*/ 1852540 w 2266626" name="T2"/>
              <a:gd fmla="*/ 254334 h 2123793" name="T3"/>
              <a:gd fmla="*/ 2079974 w 2266626" name="T4"/>
              <a:gd fmla="*/ 254334 h 2123793" name="T5"/>
              <a:gd fmla="*/ 2266950 w 2266626" name="T6"/>
              <a:gd fmla="*/ 441308 h 2123793" name="T7"/>
              <a:gd fmla="*/ 2266950 w 2266626" name="T8"/>
              <a:gd fmla="*/ 1937102 h 2123793" name="T9"/>
              <a:gd fmla="*/ 2079974 w 2266626" name="T10"/>
              <a:gd fmla="*/ 2124075 h 2123793" name="T11"/>
              <a:gd fmla="*/ 186976 w 2266626" name="T12"/>
              <a:gd fmla="*/ 2124075 h 2123793" name="T13"/>
              <a:gd fmla="*/ 0 w 2266626" name="T14"/>
              <a:gd fmla="*/ 1937102 h 2123793" name="T15"/>
              <a:gd fmla="*/ 0 w 2266626" name="T16"/>
              <a:gd fmla="*/ 441308 h 2123793" name="T17"/>
              <a:gd fmla="*/ 186976 w 2266626" name="T18"/>
              <a:gd fmla="*/ 254334 h 2123793" name="T19"/>
              <a:gd fmla="*/ 1598204 w 2266626" name="T20"/>
              <a:gd fmla="*/ 254334 h 2123793"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266626" name="T33"/>
              <a:gd fmla="*/ 0 h 2123793" name="T34"/>
              <a:gd fmla="*/ 2266626 w 2266626" name="T35"/>
              <a:gd fmla="*/ 2123793 h 2123793"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123793" w="2266626">
                <a:moveTo>
                  <a:pt x="1597976" y="0"/>
                </a:moveTo>
                <a:lnTo>
                  <a:pt x="1852276" y="254300"/>
                </a:lnTo>
                <a:lnTo>
                  <a:pt x="2079677" y="254300"/>
                </a:lnTo>
                <a:cubicBezTo>
                  <a:pt x="2182926" y="254300"/>
                  <a:pt x="2266626" y="338000"/>
                  <a:pt x="2266626" y="441249"/>
                </a:cubicBezTo>
                <a:lnTo>
                  <a:pt x="2266626" y="1936844"/>
                </a:lnTo>
                <a:cubicBezTo>
                  <a:pt x="2266626" y="2040093"/>
                  <a:pt x="2182926" y="2123793"/>
                  <a:pt x="2079677" y="2123793"/>
                </a:cubicBezTo>
                <a:lnTo>
                  <a:pt x="186949" y="2123793"/>
                </a:lnTo>
                <a:cubicBezTo>
                  <a:pt x="83700" y="2123793"/>
                  <a:pt x="0" y="2040093"/>
                  <a:pt x="0" y="1936844"/>
                </a:cubicBezTo>
                <a:lnTo>
                  <a:pt x="0" y="441249"/>
                </a:lnTo>
                <a:cubicBezTo>
                  <a:pt x="0" y="338000"/>
                  <a:pt x="83700" y="254300"/>
                  <a:pt x="186949" y="254300"/>
                </a:cubicBezTo>
                <a:lnTo>
                  <a:pt x="1597976" y="254300"/>
                </a:lnTo>
                <a:close/>
              </a:path>
            </a:pathLst>
          </a:custGeom>
          <a:solidFill>
            <a:srgbClr val="FFFFFF"/>
          </a:solidFill>
          <a:ln w="38100">
            <a:solidFill>
              <a:srgbClr val="26B7CC"/>
            </a:solidFill>
            <a:bevel/>
          </a:ln>
        </p:spPr>
        <p:txBody>
          <a:bodyPr bIns="516018" lIns="115412" rIns="115412" tIns="115412"/>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800">
              <a:solidFill>
                <a:srgbClr val="000000"/>
              </a:solidFill>
              <a:latin charset="-122" panose="02010600030101010101" pitchFamily="2" typeface="宋体"/>
              <a:sym charset="-122" panose="02010600030101010101" pitchFamily="2" typeface="宋体"/>
            </a:endParaRPr>
          </a:p>
        </p:txBody>
      </p:sp>
      <p:sp>
        <p:nvSpPr>
          <p:cNvPr id="22534" name="形状 4"/>
          <p:cNvSpPr>
            <a:spLocks noChangeArrowheads="1"/>
          </p:cNvSpPr>
          <p:nvPr/>
        </p:nvSpPr>
        <p:spPr bwMode="auto">
          <a:xfrm>
            <a:off x="3333750" y="3036888"/>
            <a:ext cx="2355850" cy="2355850"/>
          </a:xfrm>
          <a:custGeom>
            <a:gdLst>
              <a:gd fmla="*/ 1230823 w 21600" name="T0"/>
              <a:gd fmla="*/ 1091 h 21600" name="T1"/>
              <a:gd fmla="*/ 179634 w 21600" name="T2"/>
              <a:gd fmla="*/ 1744747 h 21600" name="T3"/>
              <a:gd fmla="*/ 1228205 w 21600" name="T4"/>
              <a:gd fmla="*/ 61078 h 21600" name="T5"/>
              <a:gd fmla="*/ 2387698 w 21600" name="T6"/>
              <a:gd fmla="*/ 2017088 h 21600" name="T7"/>
              <a:gd fmla="*/ 1936051 w 21600" name="T8"/>
              <a:gd fmla="*/ 2098779 h 21600" name="T9"/>
              <a:gd fmla="*/ 1854469 w 21600" name="T10"/>
              <a:gd fmla="*/ 1647241 h 21600" name="T11"/>
              <a:gd fmla="*/ 0 60000 65536" name="T12"/>
              <a:gd fmla="*/ 0 60000 65536" name="T13"/>
              <a:gd fmla="*/ 0 60000 65536" name="T14"/>
              <a:gd fmla="*/ 0 60000 65536" name="T15"/>
              <a:gd fmla="*/ 0 60000 65536" name="T16"/>
              <a:gd fmla="*/ 0 60000 65536" name="T17"/>
              <a:gd fmla="*/ 3163 w 21600" name="T18"/>
              <a:gd fmla="*/ 3163 h 21600" name="T19"/>
              <a:gd fmla="*/ 18437 w 21600" name="T20"/>
              <a:gd fmla="*/ 18437 h 21600" name="T21"/>
            </a:gdLst>
            <a:cxnLst>
              <a:cxn ang="T12">
                <a:pos x="T0" y="T1"/>
              </a:cxn>
              <a:cxn ang="T13">
                <a:pos x="T2" y="T3"/>
              </a:cxn>
              <a:cxn ang="T14">
                <a:pos x="T4" y="T5"/>
              </a:cxn>
              <a:cxn ang="T15">
                <a:pos x="T6" y="T7"/>
              </a:cxn>
              <a:cxn ang="T16">
                <a:pos x="T8" y="T9"/>
              </a:cxn>
              <a:cxn ang="T17">
                <a:pos x="T10" y="T11"/>
              </a:cxn>
            </a:cxnLst>
            <a:rect b="T21" l="T18" r="T20" t="T19"/>
            <a:pathLst>
              <a:path h="21600" w="21600">
                <a:moveTo>
                  <a:pt x="19221" y="16642"/>
                </a:moveTo>
                <a:cubicBezTo>
                  <a:pt x="20412" y="14926"/>
                  <a:pt x="21050" y="12888"/>
                  <a:pt x="21050" y="10800"/>
                </a:cubicBezTo>
                <a:cubicBezTo>
                  <a:pt x="21050" y="5139"/>
                  <a:pt x="16460" y="550"/>
                  <a:pt x="10800" y="550"/>
                </a:cubicBezTo>
                <a:cubicBezTo>
                  <a:pt x="5139" y="550"/>
                  <a:pt x="550" y="5139"/>
                  <a:pt x="550" y="10800"/>
                </a:cubicBezTo>
                <a:cubicBezTo>
                  <a:pt x="549" y="12574"/>
                  <a:pt x="1010" y="14318"/>
                  <a:pt x="1886" y="15861"/>
                </a:cubicBezTo>
                <a:lnTo>
                  <a:pt x="1408" y="16133"/>
                </a:lnTo>
                <a:cubicBezTo>
                  <a:pt x="485" y="14507"/>
                  <a:pt x="0" y="12669"/>
                  <a:pt x="0" y="10800"/>
                </a:cubicBezTo>
                <a:cubicBezTo>
                  <a:pt x="0" y="4835"/>
                  <a:pt x="4835" y="0"/>
                  <a:pt x="10800" y="0"/>
                </a:cubicBezTo>
                <a:cubicBezTo>
                  <a:pt x="16764" y="0"/>
                  <a:pt x="21600" y="4835"/>
                  <a:pt x="21600" y="10800"/>
                </a:cubicBezTo>
                <a:cubicBezTo>
                  <a:pt x="21600" y="13000"/>
                  <a:pt x="20927" y="15147"/>
                  <a:pt x="19673" y="16955"/>
                </a:cubicBezTo>
                <a:lnTo>
                  <a:pt x="21892" y="18494"/>
                </a:lnTo>
                <a:lnTo>
                  <a:pt x="17751" y="19243"/>
                </a:lnTo>
                <a:lnTo>
                  <a:pt x="17003" y="15103"/>
                </a:lnTo>
                <a:lnTo>
                  <a:pt x="19221" y="16642"/>
                </a:lnTo>
                <a:close/>
              </a:path>
            </a:pathLst>
          </a:custGeom>
          <a:solidFill>
            <a:srgbClr val="26B7CC"/>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2535" name="任意多边形 5"/>
          <p:cNvSpPr>
            <a:spLocks noChangeArrowheads="1"/>
          </p:cNvSpPr>
          <p:nvPr/>
        </p:nvSpPr>
        <p:spPr bwMode="auto">
          <a:xfrm>
            <a:off x="2535238" y="3962400"/>
            <a:ext cx="2014537" cy="801688"/>
          </a:xfrm>
          <a:custGeom>
            <a:gdLst>
              <a:gd fmla="*/ 0 w 2014779" name="T0"/>
              <a:gd fmla="*/ 80169 h 801211" name="T1"/>
              <a:gd fmla="*/ 80111 w 2014779" name="T2"/>
              <a:gd fmla="*/ 0 h 801211" name="T3"/>
              <a:gd fmla="*/ 1934426 w 2014779" name="T4"/>
              <a:gd fmla="*/ 0 h 801211" name="T5"/>
              <a:gd fmla="*/ 2014537 w 2014779" name="T6"/>
              <a:gd fmla="*/ 80169 h 801211" name="T7"/>
              <a:gd fmla="*/ 2014537 w 2014779" name="T8"/>
              <a:gd fmla="*/ 721519 h 801211" name="T9"/>
              <a:gd fmla="*/ 1934426 w 2014779" name="T10"/>
              <a:gd fmla="*/ 801688 h 801211" name="T11"/>
              <a:gd fmla="*/ 80111 w 2014779" name="T12"/>
              <a:gd fmla="*/ 801688 h 801211" name="T13"/>
              <a:gd fmla="*/ 0 w 2014779" name="T14"/>
              <a:gd fmla="*/ 721519 h 801211" name="T15"/>
              <a:gd fmla="*/ 0 w 2014779" name="T16"/>
              <a:gd fmla="*/ 80169 h 80121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014779" name="T27"/>
              <a:gd fmla="*/ 0 h 801211" name="T28"/>
              <a:gd fmla="*/ 2014779 w 2014779" name="T29"/>
              <a:gd fmla="*/ 801211 h 80121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801211" w="2014779">
                <a:moveTo>
                  <a:pt x="0" y="80121"/>
                </a:moveTo>
                <a:cubicBezTo>
                  <a:pt x="0" y="35871"/>
                  <a:pt x="35871" y="0"/>
                  <a:pt x="80121" y="0"/>
                </a:cubicBezTo>
                <a:lnTo>
                  <a:pt x="1934658" y="0"/>
                </a:lnTo>
                <a:cubicBezTo>
                  <a:pt x="1978908" y="0"/>
                  <a:pt x="2014779" y="35871"/>
                  <a:pt x="2014779" y="80121"/>
                </a:cubicBezTo>
                <a:lnTo>
                  <a:pt x="2014779" y="721090"/>
                </a:lnTo>
                <a:cubicBezTo>
                  <a:pt x="2014779" y="765340"/>
                  <a:pt x="1978908" y="801211"/>
                  <a:pt x="1934658" y="801211"/>
                </a:cubicBezTo>
                <a:lnTo>
                  <a:pt x="80121" y="801211"/>
                </a:lnTo>
                <a:cubicBezTo>
                  <a:pt x="35871" y="801211"/>
                  <a:pt x="0" y="765340"/>
                  <a:pt x="0" y="721090"/>
                </a:cubicBezTo>
                <a:lnTo>
                  <a:pt x="0" y="80121"/>
                </a:lnTo>
                <a:close/>
              </a:path>
            </a:pathLst>
          </a:custGeom>
          <a:solidFill>
            <a:srgbClr val="26B7CC"/>
          </a:solidFill>
          <a:ln w="12700">
            <a:solidFill>
              <a:srgbClr val="FFFFFF"/>
            </a:solidFill>
            <a:miter lim="800000"/>
          </a:ln>
        </p:spPr>
        <p:txBody>
          <a:bodyPr anchor="ctr" bIns="78077" lIns="105382" rIns="105382" tIns="78077"/>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4300">
              <a:solidFill>
                <a:srgbClr val="FFFFFF"/>
              </a:solidFill>
              <a:latin charset="-122" panose="02010600030101010101" pitchFamily="2" typeface="宋体"/>
              <a:sym charset="-122" panose="02010600030101010101" pitchFamily="2" typeface="宋体"/>
            </a:endParaRPr>
          </a:p>
        </p:txBody>
      </p:sp>
      <p:sp>
        <p:nvSpPr>
          <p:cNvPr id="22536" name="任意多边形 17"/>
          <p:cNvSpPr>
            <a:spLocks noChangeArrowheads="1"/>
          </p:cNvSpPr>
          <p:nvPr/>
        </p:nvSpPr>
        <p:spPr bwMode="auto">
          <a:xfrm>
            <a:off x="4837113" y="2493963"/>
            <a:ext cx="2265362" cy="2185987"/>
          </a:xfrm>
          <a:custGeom>
            <a:gdLst>
              <a:gd fmla="*/ 186845 w 2266626" name="T0"/>
              <a:gd fmla="*/ 0 h 2185709" name="T1"/>
              <a:gd fmla="*/ 2078517 w 2266626" name="T2"/>
              <a:gd fmla="*/ 0 h 2185709" name="T3"/>
              <a:gd fmla="*/ 2265362 w 2266626" name="T4"/>
              <a:gd fmla="*/ 186973 h 2185709" name="T5"/>
              <a:gd fmla="*/ 2265362 w 2266626" name="T6"/>
              <a:gd fmla="*/ 1682759 h 2185709" name="T7"/>
              <a:gd fmla="*/ 2078517 w 2266626" name="T8"/>
              <a:gd fmla="*/ 1869731 h 2185709" name="T9"/>
              <a:gd fmla="*/ 2019893 w 2266626" name="T10"/>
              <a:gd fmla="*/ 1869731 h 2185709" name="T11"/>
              <a:gd fmla="*/ 2019893 w 2266626" name="T12"/>
              <a:gd fmla="*/ 2185987 h 2185709" name="T13"/>
              <a:gd fmla="*/ 1703853 w 2266626" name="T14"/>
              <a:gd fmla="*/ 1869731 h 2185709" name="T15"/>
              <a:gd fmla="*/ 186845 w 2266626" name="T16"/>
              <a:gd fmla="*/ 1869731 h 2185709" name="T17"/>
              <a:gd fmla="*/ 0 w 2266626" name="T18"/>
              <a:gd fmla="*/ 1682759 h 2185709" name="T19"/>
              <a:gd fmla="*/ 0 w 2266626" name="T20"/>
              <a:gd fmla="*/ 186973 h 2185709" name="T21"/>
              <a:gd fmla="*/ 186845 w 2266626" name="T22"/>
              <a:gd fmla="*/ 0 h 2185709"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w 2266626" name="T36"/>
              <a:gd fmla="*/ 0 h 2185709" name="T37"/>
              <a:gd fmla="*/ 2266626 w 2266626" name="T38"/>
              <a:gd fmla="*/ 2185709 h 2185709" name="T39"/>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T39" l="T36" r="T38" t="T37"/>
            <a:pathLst>
              <a:path h="2185709" w="2266626">
                <a:moveTo>
                  <a:pt x="186949" y="0"/>
                </a:moveTo>
                <a:lnTo>
                  <a:pt x="2079677" y="0"/>
                </a:lnTo>
                <a:cubicBezTo>
                  <a:pt x="2182926" y="0"/>
                  <a:pt x="2266626" y="83700"/>
                  <a:pt x="2266626" y="186949"/>
                </a:cubicBezTo>
                <a:lnTo>
                  <a:pt x="2266626" y="1682544"/>
                </a:lnTo>
                <a:cubicBezTo>
                  <a:pt x="2266626" y="1785793"/>
                  <a:pt x="2182926" y="1869493"/>
                  <a:pt x="2079677" y="1869493"/>
                </a:cubicBezTo>
                <a:lnTo>
                  <a:pt x="2021020" y="1869493"/>
                </a:lnTo>
                <a:lnTo>
                  <a:pt x="2021020" y="2185709"/>
                </a:lnTo>
                <a:lnTo>
                  <a:pt x="1704804" y="1869493"/>
                </a:lnTo>
                <a:lnTo>
                  <a:pt x="186949" y="1869493"/>
                </a:lnTo>
                <a:cubicBezTo>
                  <a:pt x="83700" y="1869493"/>
                  <a:pt x="0" y="1785793"/>
                  <a:pt x="0" y="1682544"/>
                </a:cubicBezTo>
                <a:lnTo>
                  <a:pt x="0" y="186949"/>
                </a:lnTo>
                <a:cubicBezTo>
                  <a:pt x="0" y="83700"/>
                  <a:pt x="83700" y="0"/>
                  <a:pt x="186949" y="0"/>
                </a:cubicBezTo>
                <a:close/>
              </a:path>
            </a:pathLst>
          </a:custGeom>
          <a:noFill/>
          <a:ln w="38100">
            <a:solidFill>
              <a:srgbClr val="ED4989"/>
            </a:solidFill>
            <a:bevel/>
          </a:ln>
          <a:extLst>
            <a:ext uri="{909E8E84-426E-40DD-AFC4-6F175D3DCCD1}">
              <a14:hiddenFill>
                <a:solidFill>
                  <a:srgbClr val="FFFFFF"/>
                </a:solidFill>
              </a14:hiddenFill>
            </a:ext>
          </a:extLst>
        </p:spPr>
        <p:txBody>
          <a:bodyPr bIns="115412" lIns="115412" rIns="115412" tIns="516018"/>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800">
              <a:solidFill>
                <a:srgbClr val="000000"/>
              </a:solidFill>
              <a:latin charset="-122" panose="02010600030101010101" pitchFamily="2" typeface="宋体"/>
              <a:sym charset="-122" panose="02010600030101010101" pitchFamily="2" typeface="宋体"/>
            </a:endParaRPr>
          </a:p>
        </p:txBody>
      </p:sp>
      <p:sp>
        <p:nvSpPr>
          <p:cNvPr id="22537" name="环形箭头 7"/>
          <p:cNvSpPr>
            <a:spLocks noChangeArrowheads="1"/>
          </p:cNvSpPr>
          <p:nvPr/>
        </p:nvSpPr>
        <p:spPr bwMode="auto">
          <a:xfrm>
            <a:off x="6118225" y="1392238"/>
            <a:ext cx="2646363" cy="2646362"/>
          </a:xfrm>
          <a:custGeom>
            <a:gdLst>
              <a:gd fmla="*/ 1270499 w 21600" name="T0"/>
              <a:gd fmla="*/ 980 h 21600" name="T1"/>
              <a:gd fmla="*/ 198600 w 21600" name="T2"/>
              <a:gd fmla="*/ 684501 h 21600" name="T3"/>
              <a:gd fmla="*/ 1272827 w 21600" name="T4"/>
              <a:gd fmla="*/ 61013 h 21600" name="T5"/>
              <a:gd fmla="*/ 2691817 w 21600" name="T6"/>
              <a:gd fmla="*/ 394504 h 21600" name="T7"/>
              <a:gd fmla="*/ 2595764 w 21600" name="T8"/>
              <a:gd fmla="*/ 895720 h 21600" name="T9"/>
              <a:gd fmla="*/ 2094670 w 21600" name="T10"/>
              <a:gd fmla="*/ 799667 h 21600" name="T11"/>
              <a:gd fmla="*/ 0 60000 65536" name="T12"/>
              <a:gd fmla="*/ 0 60000 65536" name="T13"/>
              <a:gd fmla="*/ 0 60000 65536" name="T14"/>
              <a:gd fmla="*/ 0 60000 65536" name="T15"/>
              <a:gd fmla="*/ 0 60000 65536" name="T16"/>
              <a:gd fmla="*/ 0 60000 65536" name="T17"/>
              <a:gd fmla="*/ 3163 w 21600" name="T18"/>
              <a:gd fmla="*/ 3163 h 21600" name="T19"/>
              <a:gd fmla="*/ 18437 w 21600" name="T20"/>
              <a:gd fmla="*/ 18437 h 21600" name="T21"/>
            </a:gdLst>
            <a:cxnLst>
              <a:cxn ang="T12">
                <a:pos x="T0" y="T1"/>
              </a:cxn>
              <a:cxn ang="T13">
                <a:pos x="T2" y="T3"/>
              </a:cxn>
              <a:cxn ang="T14">
                <a:pos x="T4" y="T5"/>
              </a:cxn>
              <a:cxn ang="T15">
                <a:pos x="T6" y="T7"/>
              </a:cxn>
              <a:cxn ang="T16">
                <a:pos x="T8" y="T9"/>
              </a:cxn>
              <a:cxn ang="T17">
                <a:pos x="T10" y="T11"/>
              </a:cxn>
            </a:cxnLst>
            <a:rect b="T21" l="T18" r="T20" t="T19"/>
            <a:pathLst>
              <a:path h="21600" w="21600">
                <a:moveTo>
                  <a:pt x="19331" y="5011"/>
                </a:moveTo>
                <a:cubicBezTo>
                  <a:pt x="17413" y="2183"/>
                  <a:pt x="14217" y="489"/>
                  <a:pt x="10799" y="490"/>
                </a:cubicBezTo>
                <a:cubicBezTo>
                  <a:pt x="7090" y="490"/>
                  <a:pt x="3666" y="2482"/>
                  <a:pt x="1834" y="5708"/>
                </a:cubicBezTo>
                <a:lnTo>
                  <a:pt x="1408" y="5466"/>
                </a:lnTo>
                <a:cubicBezTo>
                  <a:pt x="3327" y="2087"/>
                  <a:pt x="6914" y="0"/>
                  <a:pt x="10799" y="0"/>
                </a:cubicBezTo>
                <a:cubicBezTo>
                  <a:pt x="14379" y="-1"/>
                  <a:pt x="17727" y="1774"/>
                  <a:pt x="19737" y="4736"/>
                </a:cubicBezTo>
                <a:lnTo>
                  <a:pt x="21971" y="3220"/>
                </a:lnTo>
                <a:lnTo>
                  <a:pt x="21187" y="7311"/>
                </a:lnTo>
                <a:lnTo>
                  <a:pt x="17097" y="6527"/>
                </a:lnTo>
                <a:lnTo>
                  <a:pt x="19331" y="5011"/>
                </a:lnTo>
                <a:close/>
              </a:path>
            </a:pathLst>
          </a:custGeom>
          <a:solidFill>
            <a:srgbClr val="ED4989"/>
          </a:solidFill>
          <a:ln>
            <a:noFill/>
          </a:ln>
          <a:extLs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en-US" lang="zh-CN"/>
          </a:p>
        </p:txBody>
      </p:sp>
      <p:sp>
        <p:nvSpPr>
          <p:cNvPr id="22538" name="任意多边形 8"/>
          <p:cNvSpPr>
            <a:spLocks noChangeArrowheads="1"/>
          </p:cNvSpPr>
          <p:nvPr/>
        </p:nvSpPr>
        <p:spPr bwMode="auto">
          <a:xfrm>
            <a:off x="5340350" y="2093913"/>
            <a:ext cx="2014538" cy="801687"/>
          </a:xfrm>
          <a:custGeom>
            <a:gdLst>
              <a:gd fmla="*/ 0 w 2014779" name="T0"/>
              <a:gd fmla="*/ 80169 h 801211" name="T1"/>
              <a:gd fmla="*/ 80111 w 2014779" name="T2"/>
              <a:gd fmla="*/ 0 h 801211" name="T3"/>
              <a:gd fmla="*/ 1934427 w 2014779" name="T4"/>
              <a:gd fmla="*/ 0 h 801211" name="T5"/>
              <a:gd fmla="*/ 2014538 w 2014779" name="T6"/>
              <a:gd fmla="*/ 80169 h 801211" name="T7"/>
              <a:gd fmla="*/ 2014538 w 2014779" name="T8"/>
              <a:gd fmla="*/ 721518 h 801211" name="T9"/>
              <a:gd fmla="*/ 1934427 w 2014779" name="T10"/>
              <a:gd fmla="*/ 801687 h 801211" name="T11"/>
              <a:gd fmla="*/ 80111 w 2014779" name="T12"/>
              <a:gd fmla="*/ 801687 h 801211" name="T13"/>
              <a:gd fmla="*/ 0 w 2014779" name="T14"/>
              <a:gd fmla="*/ 721518 h 801211" name="T15"/>
              <a:gd fmla="*/ 0 w 2014779" name="T16"/>
              <a:gd fmla="*/ 80169 h 80121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014779" name="T27"/>
              <a:gd fmla="*/ 0 h 801211" name="T28"/>
              <a:gd fmla="*/ 2014779 w 2014779" name="T29"/>
              <a:gd fmla="*/ 801211 h 80121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801211" w="2014779">
                <a:moveTo>
                  <a:pt x="0" y="80121"/>
                </a:moveTo>
                <a:cubicBezTo>
                  <a:pt x="0" y="35871"/>
                  <a:pt x="35871" y="0"/>
                  <a:pt x="80121" y="0"/>
                </a:cubicBezTo>
                <a:lnTo>
                  <a:pt x="1934658" y="0"/>
                </a:lnTo>
                <a:cubicBezTo>
                  <a:pt x="1978908" y="0"/>
                  <a:pt x="2014779" y="35871"/>
                  <a:pt x="2014779" y="80121"/>
                </a:cubicBezTo>
                <a:lnTo>
                  <a:pt x="2014779" y="721090"/>
                </a:lnTo>
                <a:cubicBezTo>
                  <a:pt x="2014779" y="765340"/>
                  <a:pt x="1978908" y="801211"/>
                  <a:pt x="1934658" y="801211"/>
                </a:cubicBezTo>
                <a:lnTo>
                  <a:pt x="80121" y="801211"/>
                </a:lnTo>
                <a:cubicBezTo>
                  <a:pt x="35871" y="801211"/>
                  <a:pt x="0" y="765340"/>
                  <a:pt x="0" y="721090"/>
                </a:cubicBezTo>
                <a:lnTo>
                  <a:pt x="0" y="80121"/>
                </a:lnTo>
                <a:close/>
              </a:path>
            </a:pathLst>
          </a:custGeom>
          <a:solidFill>
            <a:srgbClr val="ED4989"/>
          </a:solidFill>
          <a:ln w="12700">
            <a:solidFill>
              <a:srgbClr val="FFFFFF"/>
            </a:solidFill>
            <a:miter lim="800000"/>
          </a:ln>
        </p:spPr>
        <p:txBody>
          <a:bodyPr anchor="ctr" bIns="78077" lIns="105382" rIns="105382" tIns="78077"/>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4300">
              <a:solidFill>
                <a:srgbClr val="FFFFFF"/>
              </a:solidFill>
              <a:latin charset="-122" panose="02010600030101010101" pitchFamily="2" typeface="宋体"/>
              <a:sym charset="-122" panose="02010600030101010101" pitchFamily="2" typeface="宋体"/>
            </a:endParaRPr>
          </a:p>
        </p:txBody>
      </p:sp>
      <p:sp>
        <p:nvSpPr>
          <p:cNvPr id="22539" name="任意多边形 16"/>
          <p:cNvSpPr>
            <a:spLocks noChangeArrowheads="1"/>
          </p:cNvSpPr>
          <p:nvPr/>
        </p:nvSpPr>
        <p:spPr bwMode="auto">
          <a:xfrm>
            <a:off x="7642225" y="2201863"/>
            <a:ext cx="2265363" cy="2162175"/>
          </a:xfrm>
          <a:custGeom>
            <a:gdLst>
              <a:gd fmla="*/ 1631573 w 2266626" name="T0"/>
              <a:gd fmla="*/ 0 h 2161893" name="T1"/>
              <a:gd fmla="*/ 1923810 w 2266626" name="T2"/>
              <a:gd fmla="*/ 292438 h 2161893" name="T3"/>
              <a:gd fmla="*/ 2078518 w 2266626" name="T4"/>
              <a:gd fmla="*/ 292438 h 2161893" name="T5"/>
              <a:gd fmla="*/ 2265363 w 2266626" name="T6"/>
              <a:gd fmla="*/ 479412 h 2161893" name="T7"/>
              <a:gd fmla="*/ 2265363 w 2266626" name="T8"/>
              <a:gd fmla="*/ 1975202 h 2161893" name="T9"/>
              <a:gd fmla="*/ 2078518 w 2266626" name="T10"/>
              <a:gd fmla="*/ 2162175 h 2161893" name="T11"/>
              <a:gd fmla="*/ 186845 w 2266626" name="T12"/>
              <a:gd fmla="*/ 2162175 h 2161893" name="T13"/>
              <a:gd fmla="*/ 0 w 2266626" name="T14"/>
              <a:gd fmla="*/ 1975202 h 2161893" name="T15"/>
              <a:gd fmla="*/ 0 w 2266626" name="T16"/>
              <a:gd fmla="*/ 479412 h 2161893" name="T17"/>
              <a:gd fmla="*/ 186845 w 2266626" name="T18"/>
              <a:gd fmla="*/ 292438 h 2161893" name="T19"/>
              <a:gd fmla="*/ 1631573 w 2266626" name="T20"/>
              <a:gd fmla="*/ 292438 h 2161893"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w 2266626" name="T33"/>
              <a:gd fmla="*/ 0 h 2161893" name="T34"/>
              <a:gd fmla="*/ 2266626 w 2266626" name="T35"/>
              <a:gd fmla="*/ 2161893 h 2161893" name="T36"/>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T36" l="T33" r="T35" t="T34"/>
            <a:pathLst>
              <a:path h="2161893" w="2266626">
                <a:moveTo>
                  <a:pt x="1632483" y="0"/>
                </a:moveTo>
                <a:lnTo>
                  <a:pt x="1924883" y="292400"/>
                </a:lnTo>
                <a:lnTo>
                  <a:pt x="2079677" y="292400"/>
                </a:lnTo>
                <a:cubicBezTo>
                  <a:pt x="2182926" y="292400"/>
                  <a:pt x="2266626" y="376100"/>
                  <a:pt x="2266626" y="479349"/>
                </a:cubicBezTo>
                <a:lnTo>
                  <a:pt x="2266626" y="1974944"/>
                </a:lnTo>
                <a:cubicBezTo>
                  <a:pt x="2266626" y="2078193"/>
                  <a:pt x="2182926" y="2161893"/>
                  <a:pt x="2079677" y="2161893"/>
                </a:cubicBezTo>
                <a:lnTo>
                  <a:pt x="186949" y="2161893"/>
                </a:lnTo>
                <a:cubicBezTo>
                  <a:pt x="83700" y="2161893"/>
                  <a:pt x="0" y="2078193"/>
                  <a:pt x="0" y="1974944"/>
                </a:cubicBezTo>
                <a:lnTo>
                  <a:pt x="0" y="479349"/>
                </a:lnTo>
                <a:cubicBezTo>
                  <a:pt x="0" y="376100"/>
                  <a:pt x="83700" y="292400"/>
                  <a:pt x="186949" y="292400"/>
                </a:cubicBezTo>
                <a:lnTo>
                  <a:pt x="1632483" y="292400"/>
                </a:lnTo>
                <a:close/>
              </a:path>
            </a:pathLst>
          </a:custGeom>
          <a:solidFill>
            <a:srgbClr val="FFFFFF"/>
          </a:solidFill>
          <a:ln w="38100">
            <a:solidFill>
              <a:srgbClr val="2E3740"/>
            </a:solidFill>
            <a:bevel/>
          </a:ln>
        </p:spPr>
        <p:txBody>
          <a:bodyPr bIns="516018" lIns="115412" rIns="115412" tIns="115412"/>
          <a:lstStyle>
            <a:lvl1pPr eaLnBrk="0" hangingPunct="0" indent="-342900" marL="342900">
              <a:defRPr>
                <a:solidFill>
                  <a:schemeClr val="tx1"/>
                </a:solidFill>
                <a:latin charset="0" panose="020b0604020202020204" pitchFamily="34" typeface="Arial"/>
                <a:ea charset="-122" pitchFamily="2" typeface="宋体"/>
              </a:defRPr>
            </a:lvl1pPr>
            <a:lvl2pPr eaLnBrk="0" hangingPunct="0" indent="-285750" marL="2857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lvl="1">
              <a:lnSpc>
                <a:spcPct val="90000"/>
              </a:lnSpc>
              <a:spcAft>
                <a:spcPct val="15000"/>
              </a:spcAft>
              <a:buFont charset="0" panose="020b0604020202020204" pitchFamily="34" typeface="Arial"/>
              <a:buChar char="•"/>
            </a:pPr>
            <a:endParaRPr altLang="zh-CN" lang="zh-CN" sz="3800">
              <a:solidFill>
                <a:srgbClr val="000000"/>
              </a:solidFill>
              <a:latin charset="-122" panose="02010600030101010101" pitchFamily="2" typeface="宋体"/>
              <a:sym charset="-122" panose="02010600030101010101" pitchFamily="2" typeface="宋体"/>
            </a:endParaRPr>
          </a:p>
        </p:txBody>
      </p:sp>
      <p:sp>
        <p:nvSpPr>
          <p:cNvPr id="22540" name="任意多边形 10"/>
          <p:cNvSpPr>
            <a:spLocks noChangeArrowheads="1"/>
          </p:cNvSpPr>
          <p:nvPr/>
        </p:nvSpPr>
        <p:spPr bwMode="auto">
          <a:xfrm>
            <a:off x="8145463" y="3962400"/>
            <a:ext cx="2014537" cy="801688"/>
          </a:xfrm>
          <a:custGeom>
            <a:gdLst>
              <a:gd fmla="*/ 0 w 2014779" name="T0"/>
              <a:gd fmla="*/ 80169 h 801211" name="T1"/>
              <a:gd fmla="*/ 80111 w 2014779" name="T2"/>
              <a:gd fmla="*/ 0 h 801211" name="T3"/>
              <a:gd fmla="*/ 1934426 w 2014779" name="T4"/>
              <a:gd fmla="*/ 0 h 801211" name="T5"/>
              <a:gd fmla="*/ 2014537 w 2014779" name="T6"/>
              <a:gd fmla="*/ 80169 h 801211" name="T7"/>
              <a:gd fmla="*/ 2014537 w 2014779" name="T8"/>
              <a:gd fmla="*/ 721519 h 801211" name="T9"/>
              <a:gd fmla="*/ 1934426 w 2014779" name="T10"/>
              <a:gd fmla="*/ 801688 h 801211" name="T11"/>
              <a:gd fmla="*/ 80111 w 2014779" name="T12"/>
              <a:gd fmla="*/ 801688 h 801211" name="T13"/>
              <a:gd fmla="*/ 0 w 2014779" name="T14"/>
              <a:gd fmla="*/ 721519 h 801211" name="T15"/>
              <a:gd fmla="*/ 0 w 2014779" name="T16"/>
              <a:gd fmla="*/ 80169 h 801211"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 fmla="*/ 0 w 2014779" name="T27"/>
              <a:gd fmla="*/ 0 h 801211" name="T28"/>
              <a:gd fmla="*/ 2014779 w 2014779" name="T29"/>
              <a:gd fmla="*/ 801211 h 801211" name="T30"/>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T30" l="T27" r="T29" t="T28"/>
            <a:pathLst>
              <a:path h="801211" w="2014779">
                <a:moveTo>
                  <a:pt x="0" y="80121"/>
                </a:moveTo>
                <a:cubicBezTo>
                  <a:pt x="0" y="35871"/>
                  <a:pt x="35871" y="0"/>
                  <a:pt x="80121" y="0"/>
                </a:cubicBezTo>
                <a:lnTo>
                  <a:pt x="1934658" y="0"/>
                </a:lnTo>
                <a:cubicBezTo>
                  <a:pt x="1978908" y="0"/>
                  <a:pt x="2014779" y="35871"/>
                  <a:pt x="2014779" y="80121"/>
                </a:cubicBezTo>
                <a:lnTo>
                  <a:pt x="2014779" y="721090"/>
                </a:lnTo>
                <a:cubicBezTo>
                  <a:pt x="2014779" y="765340"/>
                  <a:pt x="1978908" y="801211"/>
                  <a:pt x="1934658" y="801211"/>
                </a:cubicBezTo>
                <a:lnTo>
                  <a:pt x="80121" y="801211"/>
                </a:lnTo>
                <a:cubicBezTo>
                  <a:pt x="35871" y="801211"/>
                  <a:pt x="0" y="765340"/>
                  <a:pt x="0" y="721090"/>
                </a:cubicBezTo>
                <a:lnTo>
                  <a:pt x="0" y="80121"/>
                </a:lnTo>
                <a:close/>
              </a:path>
            </a:pathLst>
          </a:custGeom>
          <a:solidFill>
            <a:srgbClr val="2E3740"/>
          </a:solidFill>
          <a:ln w="12700">
            <a:solidFill>
              <a:srgbClr val="FFFFFF"/>
            </a:solidFill>
            <a:miter lim="800000"/>
          </a:ln>
        </p:spPr>
        <p:txBody>
          <a:bodyPr anchor="ctr" bIns="78077" lIns="105382" rIns="105382" tIns="78077"/>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lnSpc>
                <a:spcPct val="90000"/>
              </a:lnSpc>
              <a:spcAft>
                <a:spcPct val="35000"/>
              </a:spcAft>
            </a:pPr>
            <a:endParaRPr altLang="zh-CN" lang="zh-CN" sz="4300">
              <a:solidFill>
                <a:srgbClr val="FFFFFF"/>
              </a:solidFill>
              <a:latin charset="-122" panose="02010600030101010101" pitchFamily="2" typeface="宋体"/>
              <a:sym charset="-122" panose="02010600030101010101" pitchFamily="2" typeface="宋体"/>
            </a:endParaRPr>
          </a:p>
        </p:txBody>
      </p:sp>
      <p:sp>
        <p:nvSpPr>
          <p:cNvPr id="22541" name="矩形 19"/>
          <p:cNvSpPr>
            <a:spLocks noChangeArrowheads="1"/>
          </p:cNvSpPr>
          <p:nvPr/>
        </p:nvSpPr>
        <p:spPr bwMode="auto">
          <a:xfrm>
            <a:off x="2627314" y="4051299"/>
            <a:ext cx="1855787"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lang="en-US" sz="1200">
                <a:solidFill>
                  <a:srgbClr val="EFE9EB"/>
                </a:solidFill>
                <a:latin charset="0" panose="020f0502020204030204" pitchFamily="34" typeface="Calibri"/>
                <a:sym charset="0" panose="020f0502020204030204" pitchFamily="34" typeface="Calibri"/>
              </a:rPr>
              <a:t>consectetuer adipiscing elit, sed diam nonummy nibh euismod</a:t>
            </a:r>
          </a:p>
        </p:txBody>
      </p:sp>
      <p:sp>
        <p:nvSpPr>
          <p:cNvPr id="22542" name="矩形 20"/>
          <p:cNvSpPr>
            <a:spLocks noChangeArrowheads="1"/>
          </p:cNvSpPr>
          <p:nvPr/>
        </p:nvSpPr>
        <p:spPr bwMode="auto">
          <a:xfrm>
            <a:off x="5432425" y="2171700"/>
            <a:ext cx="18573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lang="en-US" sz="1200">
                <a:solidFill>
                  <a:srgbClr val="EFE9EB"/>
                </a:solidFill>
                <a:latin charset="0" panose="020f0502020204030204" pitchFamily="34" typeface="Calibri"/>
                <a:sym charset="0" panose="020f0502020204030204" pitchFamily="34" typeface="Calibri"/>
              </a:rPr>
              <a:t>consectetuer adipiscing elit, sed diam nonummy nibh euismod</a:t>
            </a:r>
          </a:p>
        </p:txBody>
      </p:sp>
      <p:sp>
        <p:nvSpPr>
          <p:cNvPr id="22543" name="矩形 21"/>
          <p:cNvSpPr>
            <a:spLocks noChangeArrowheads="1"/>
          </p:cNvSpPr>
          <p:nvPr/>
        </p:nvSpPr>
        <p:spPr bwMode="auto">
          <a:xfrm>
            <a:off x="8223249" y="4033838"/>
            <a:ext cx="1857375"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lang="en-US" sz="1200">
                <a:solidFill>
                  <a:srgbClr val="EFE9EB"/>
                </a:solidFill>
                <a:latin charset="0" panose="020f0502020204030204" pitchFamily="34" typeface="Calibri"/>
                <a:sym charset="0" panose="020f0502020204030204" pitchFamily="34" typeface="Calibri"/>
              </a:rPr>
              <a:t>consectetuer adipiscing elit, sed diam nonummy nibh euismod</a:t>
            </a:r>
          </a:p>
        </p:txBody>
      </p:sp>
      <p:sp>
        <p:nvSpPr>
          <p:cNvPr id="22544" name="矩形 22"/>
          <p:cNvSpPr>
            <a:spLocks noChangeArrowheads="1"/>
          </p:cNvSpPr>
          <p:nvPr/>
        </p:nvSpPr>
        <p:spPr bwMode="auto">
          <a:xfrm>
            <a:off x="2355850" y="1800225"/>
            <a:ext cx="179702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a:solidFill>
                  <a:srgbClr val="26B7CC"/>
                </a:solidFill>
                <a:latin charset="0" panose="020f0502020204030204" pitchFamily="34" typeface="Calibri"/>
                <a:sym charset="-122" panose="02010600030101010101" pitchFamily="2" typeface="宋体"/>
              </a:rPr>
              <a:t>DOLOR SIT AMET</a:t>
            </a:r>
          </a:p>
        </p:txBody>
      </p:sp>
      <p:sp>
        <p:nvSpPr>
          <p:cNvPr id="22545" name="矩形 23"/>
          <p:cNvSpPr>
            <a:spLocks noChangeArrowheads="1"/>
          </p:cNvSpPr>
          <p:nvPr/>
        </p:nvSpPr>
        <p:spPr bwMode="auto">
          <a:xfrm>
            <a:off x="5926138" y="4791075"/>
            <a:ext cx="179702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a:solidFill>
                  <a:srgbClr val="ED4989"/>
                </a:solidFill>
                <a:latin charset="0" panose="020f0502020204030204" pitchFamily="34" typeface="Calibri"/>
                <a:sym charset="-122" panose="02010600030101010101" pitchFamily="2" typeface="宋体"/>
              </a:rPr>
              <a:t>DOLOR SIT AMET</a:t>
            </a:r>
          </a:p>
        </p:txBody>
      </p:sp>
      <p:sp>
        <p:nvSpPr>
          <p:cNvPr id="22546" name="矩形 24"/>
          <p:cNvSpPr>
            <a:spLocks noChangeArrowheads="1"/>
          </p:cNvSpPr>
          <p:nvPr/>
        </p:nvSpPr>
        <p:spPr bwMode="auto">
          <a:xfrm>
            <a:off x="8774114" y="1800225"/>
            <a:ext cx="1797020"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i="1" lang="zh-CN">
                <a:solidFill>
                  <a:srgbClr val="2E3740"/>
                </a:solidFill>
                <a:latin charset="0" panose="020f0502020204030204" pitchFamily="34" typeface="Calibri"/>
                <a:sym charset="-122" panose="02010600030101010101" pitchFamily="2" typeface="宋体"/>
              </a:rPr>
              <a:t>DOLOR SIT AMET</a:t>
            </a:r>
          </a:p>
        </p:txBody>
      </p:sp>
      <p:grpSp>
        <p:nvGrpSpPr>
          <p:cNvPr id="22547" name="Group 24"/>
          <p:cNvGrpSpPr/>
          <p:nvPr/>
        </p:nvGrpSpPr>
        <p:grpSpPr>
          <a:xfrm>
            <a:off x="8437563" y="2978150"/>
            <a:ext cx="790575" cy="890588"/>
            <a:chExt cx="652463" cy="735013"/>
          </a:xfrm>
        </p:grpSpPr>
        <p:sp>
          <p:nvSpPr>
            <p:cNvPr id="22559" name="Freeform 517"/>
            <p:cNvSpPr>
              <a:spLocks noChangeArrowheads="1"/>
            </p:cNvSpPr>
            <p:nvPr/>
          </p:nvSpPr>
          <p:spPr bwMode="auto">
            <a:xfrm>
              <a:off x="123825" y="473075"/>
              <a:ext cx="322263" cy="17463"/>
            </a:xfrm>
            <a:custGeom>
              <a:gdLst>
                <a:gd fmla="*/ 314769 w 86" name="T0"/>
                <a:gd fmla="*/ 0 h 5" name="T1"/>
                <a:gd fmla="*/ 11242 w 86" name="T2"/>
                <a:gd fmla="*/ 0 h 5" name="T3"/>
                <a:gd fmla="*/ 0 w 86" name="T4"/>
                <a:gd fmla="*/ 10478 h 5" name="T5"/>
                <a:gd fmla="*/ 11242 w 86" name="T6"/>
                <a:gd fmla="*/ 17463 h 5" name="T7"/>
                <a:gd fmla="*/ 314769 w 86" name="T8"/>
                <a:gd fmla="*/ 17463 h 5" name="T9"/>
                <a:gd fmla="*/ 322263 w 86" name="T10"/>
                <a:gd fmla="*/ 10478 h 5" name="T11"/>
                <a:gd fmla="*/ 314769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4" y="0"/>
                  </a:moveTo>
                  <a:cubicBezTo>
                    <a:pt x="3" y="0"/>
                    <a:pt x="3" y="0"/>
                    <a:pt x="3" y="0"/>
                  </a:cubicBezTo>
                  <a:cubicBezTo>
                    <a:pt x="1" y="0"/>
                    <a:pt x="0" y="1"/>
                    <a:pt x="0" y="3"/>
                  </a:cubicBezTo>
                  <a:cubicBezTo>
                    <a:pt x="0" y="4"/>
                    <a:pt x="1" y="5"/>
                    <a:pt x="3" y="5"/>
                  </a:cubicBezTo>
                  <a:cubicBezTo>
                    <a:pt x="84" y="5"/>
                    <a:pt x="84" y="5"/>
                    <a:pt x="84" y="5"/>
                  </a:cubicBezTo>
                  <a:cubicBezTo>
                    <a:pt x="85" y="5"/>
                    <a:pt x="86" y="4"/>
                    <a:pt x="86" y="3"/>
                  </a:cubicBezTo>
                  <a:cubicBezTo>
                    <a:pt x="86" y="1"/>
                    <a:pt x="85" y="0"/>
                    <a:pt x="84" y="0"/>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60" name="Freeform 518"/>
            <p:cNvSpPr>
              <a:spLocks noChangeArrowheads="1"/>
            </p:cNvSpPr>
            <p:nvPr/>
          </p:nvSpPr>
          <p:spPr bwMode="auto">
            <a:xfrm>
              <a:off x="123825" y="371475"/>
              <a:ext cx="322263" cy="19050"/>
            </a:xfrm>
            <a:custGeom>
              <a:gdLst>
                <a:gd fmla="*/ 314769 w 86" name="T0"/>
                <a:gd fmla="*/ 0 h 5" name="T1"/>
                <a:gd fmla="*/ 11242 w 86" name="T2"/>
                <a:gd fmla="*/ 0 h 5" name="T3"/>
                <a:gd fmla="*/ 0 w 86" name="T4"/>
                <a:gd fmla="*/ 7620 h 5" name="T5"/>
                <a:gd fmla="*/ 11242 w 86" name="T6"/>
                <a:gd fmla="*/ 19050 h 5" name="T7"/>
                <a:gd fmla="*/ 314769 w 86" name="T8"/>
                <a:gd fmla="*/ 19050 h 5" name="T9"/>
                <a:gd fmla="*/ 322263 w 86" name="T10"/>
                <a:gd fmla="*/ 7620 h 5" name="T11"/>
                <a:gd fmla="*/ 314769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4" y="0"/>
                  </a:moveTo>
                  <a:cubicBezTo>
                    <a:pt x="3" y="0"/>
                    <a:pt x="3" y="0"/>
                    <a:pt x="3" y="0"/>
                  </a:cubicBezTo>
                  <a:cubicBezTo>
                    <a:pt x="1" y="0"/>
                    <a:pt x="0" y="1"/>
                    <a:pt x="0" y="2"/>
                  </a:cubicBezTo>
                  <a:cubicBezTo>
                    <a:pt x="0" y="4"/>
                    <a:pt x="1" y="5"/>
                    <a:pt x="3" y="5"/>
                  </a:cubicBezTo>
                  <a:cubicBezTo>
                    <a:pt x="84" y="5"/>
                    <a:pt x="84" y="5"/>
                    <a:pt x="84" y="5"/>
                  </a:cubicBezTo>
                  <a:cubicBezTo>
                    <a:pt x="85" y="5"/>
                    <a:pt x="86" y="4"/>
                    <a:pt x="86" y="2"/>
                  </a:cubicBezTo>
                  <a:cubicBezTo>
                    <a:pt x="86" y="1"/>
                    <a:pt x="85" y="0"/>
                    <a:pt x="84" y="0"/>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61" name="Freeform 519"/>
            <p:cNvSpPr>
              <a:spLocks noChangeArrowheads="1"/>
            </p:cNvSpPr>
            <p:nvPr/>
          </p:nvSpPr>
          <p:spPr bwMode="auto">
            <a:xfrm>
              <a:off x="123825" y="266700"/>
              <a:ext cx="322263" cy="22225"/>
            </a:xfrm>
            <a:custGeom>
              <a:gdLst>
                <a:gd fmla="*/ 314769 w 86" name="T0"/>
                <a:gd fmla="*/ 0 h 6" name="T1"/>
                <a:gd fmla="*/ 11242 w 86" name="T2"/>
                <a:gd fmla="*/ 0 h 6" name="T3"/>
                <a:gd fmla="*/ 0 w 86" name="T4"/>
                <a:gd fmla="*/ 11113 h 6" name="T5"/>
                <a:gd fmla="*/ 11242 w 86" name="T6"/>
                <a:gd fmla="*/ 22225 h 6" name="T7"/>
                <a:gd fmla="*/ 314769 w 86" name="T8"/>
                <a:gd fmla="*/ 22225 h 6" name="T9"/>
                <a:gd fmla="*/ 322263 w 86" name="T10"/>
                <a:gd fmla="*/ 11113 h 6" name="T11"/>
                <a:gd fmla="*/ 314769 w 86" name="T12"/>
                <a:gd fmla="*/ 0 h 6" name="T13"/>
                <a:gd fmla="*/ 0 60000 65536" name="T14"/>
                <a:gd fmla="*/ 0 60000 65536" name="T15"/>
                <a:gd fmla="*/ 0 60000 65536" name="T16"/>
                <a:gd fmla="*/ 0 60000 65536" name="T17"/>
                <a:gd fmla="*/ 0 60000 65536" name="T18"/>
                <a:gd fmla="*/ 0 60000 65536" name="T19"/>
                <a:gd fmla="*/ 0 60000 65536" name="T20"/>
                <a:gd fmla="*/ 0 w 86" name="T21"/>
                <a:gd fmla="*/ 0 h 6" name="T22"/>
                <a:gd fmla="*/ 86 w 86" name="T23"/>
                <a:gd fmla="*/ 6 h 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6" w="86">
                  <a:moveTo>
                    <a:pt x="84" y="0"/>
                  </a:moveTo>
                  <a:cubicBezTo>
                    <a:pt x="3" y="0"/>
                    <a:pt x="3" y="0"/>
                    <a:pt x="3" y="0"/>
                  </a:cubicBezTo>
                  <a:cubicBezTo>
                    <a:pt x="1" y="0"/>
                    <a:pt x="0" y="2"/>
                    <a:pt x="0" y="3"/>
                  </a:cubicBezTo>
                  <a:cubicBezTo>
                    <a:pt x="0" y="5"/>
                    <a:pt x="1" y="6"/>
                    <a:pt x="3" y="6"/>
                  </a:cubicBezTo>
                  <a:cubicBezTo>
                    <a:pt x="84" y="6"/>
                    <a:pt x="84" y="6"/>
                    <a:pt x="84" y="6"/>
                  </a:cubicBezTo>
                  <a:cubicBezTo>
                    <a:pt x="85" y="6"/>
                    <a:pt x="86" y="5"/>
                    <a:pt x="86" y="3"/>
                  </a:cubicBezTo>
                  <a:cubicBezTo>
                    <a:pt x="86" y="2"/>
                    <a:pt x="85" y="0"/>
                    <a:pt x="84" y="0"/>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62" name="Freeform 520"/>
            <p:cNvSpPr>
              <a:spLocks noChangeArrowheads="1" noEditPoints="1"/>
            </p:cNvSpPr>
            <p:nvPr/>
          </p:nvSpPr>
          <p:spPr bwMode="auto">
            <a:xfrm>
              <a:off x="0" y="0"/>
              <a:ext cx="652463" cy="735013"/>
            </a:xfrm>
            <a:custGeom>
              <a:gdLst>
                <a:gd fmla="*/ 652463 w 174" name="T0"/>
                <a:gd fmla="*/ 93752 h 196" name="T1"/>
                <a:gd fmla="*/ 558718 w 174" name="T2"/>
                <a:gd fmla="*/ 0 h 196" name="T3"/>
                <a:gd fmla="*/ 93745 w 174" name="T4"/>
                <a:gd fmla="*/ 0 h 196" name="T5"/>
                <a:gd fmla="*/ 93745 w 174" name="T6"/>
                <a:gd fmla="*/ 0 h 196" name="T7"/>
                <a:gd fmla="*/ 93745 w 174" name="T8"/>
                <a:gd fmla="*/ 0 h 196" name="T9"/>
                <a:gd fmla="*/ 0 w 174" name="T10"/>
                <a:gd fmla="*/ 93752 h 196" name="T11"/>
                <a:gd fmla="*/ 0 w 174" name="T12"/>
                <a:gd fmla="*/ 633761 h 196" name="T13"/>
                <a:gd fmla="*/ 7500 w 174" name="T14"/>
                <a:gd fmla="*/ 652512 h 196" name="T15"/>
                <a:gd fmla="*/ 82495 w 174" name="T16"/>
                <a:gd fmla="*/ 723763 h 196" name="T17"/>
                <a:gd fmla="*/ 116243 w 174" name="T18"/>
                <a:gd fmla="*/ 723763 h 196" name="T19"/>
                <a:gd fmla="*/ 194989 w 174" name="T20"/>
                <a:gd fmla="*/ 648762 h 196" name="T21"/>
                <a:gd fmla="*/ 273734 w 174" name="T22"/>
                <a:gd fmla="*/ 727513 h 196" name="T23"/>
                <a:gd fmla="*/ 307483 w 174" name="T24"/>
                <a:gd fmla="*/ 727513 h 196" name="T25"/>
                <a:gd fmla="*/ 389978 w 174" name="T26"/>
                <a:gd fmla="*/ 648762 h 196" name="T27"/>
                <a:gd fmla="*/ 468723 w 174" name="T28"/>
                <a:gd fmla="*/ 727513 h 196" name="T29"/>
                <a:gd fmla="*/ 487472 w 174" name="T30"/>
                <a:gd fmla="*/ 735013 h 196" name="T31"/>
                <a:gd fmla="*/ 502472 w 174" name="T32"/>
                <a:gd fmla="*/ 727513 h 196" name="T33"/>
                <a:gd fmla="*/ 573717 w 174" name="T34"/>
                <a:gd fmla="*/ 656262 h 196" name="T35"/>
                <a:gd fmla="*/ 581217 w 174" name="T36"/>
                <a:gd fmla="*/ 637511 h 196" name="T37"/>
                <a:gd fmla="*/ 581217 w 174" name="T38"/>
                <a:gd fmla="*/ 183753 h 196" name="T39"/>
                <a:gd fmla="*/ 652463 w 174" name="T40"/>
                <a:gd fmla="*/ 93752 h 196" name="T41"/>
                <a:gd fmla="*/ 487472 w 174" name="T42"/>
                <a:gd fmla="*/ 675012 h 196" name="T43"/>
                <a:gd fmla="*/ 404977 w 174" name="T44"/>
                <a:gd fmla="*/ 596261 h 196" name="T45"/>
                <a:gd fmla="*/ 371229 w 174" name="T46"/>
                <a:gd fmla="*/ 596261 h 196" name="T47"/>
                <a:gd fmla="*/ 292483 w 174" name="T48"/>
                <a:gd fmla="*/ 675012 h 196" name="T49"/>
                <a:gd fmla="*/ 213738 w 174" name="T50"/>
                <a:gd fmla="*/ 596261 h 196" name="T51"/>
                <a:gd fmla="*/ 176240 w 174" name="T52"/>
                <a:gd fmla="*/ 596261 h 196" name="T53"/>
                <a:gd fmla="*/ 101244 w 174" name="T54"/>
                <a:gd fmla="*/ 671262 h 196" name="T55"/>
                <a:gd fmla="*/ 48747 w 174" name="T56"/>
                <a:gd fmla="*/ 622511 h 196" name="T57"/>
                <a:gd fmla="*/ 48747 w 174" name="T58"/>
                <a:gd fmla="*/ 93752 h 196" name="T59"/>
                <a:gd fmla="*/ 93745 w 174" name="T60"/>
                <a:gd fmla="*/ 52501 h 196" name="T61"/>
                <a:gd fmla="*/ 93745 w 174" name="T62"/>
                <a:gd fmla="*/ 52501 h 196" name="T63"/>
                <a:gd fmla="*/ 93745 w 174" name="T64"/>
                <a:gd fmla="*/ 52501 h 196" name="T65"/>
                <a:gd fmla="*/ 93745 w 174" name="T66"/>
                <a:gd fmla="*/ 52501 h 196" name="T67"/>
                <a:gd fmla="*/ 138742 w 174" name="T68"/>
                <a:gd fmla="*/ 93752 h 196" name="T69"/>
                <a:gd fmla="*/ 93745 w 174" name="T70"/>
                <a:gd fmla="*/ 135002 h 196" name="T71"/>
                <a:gd fmla="*/ 67496 w 174" name="T72"/>
                <a:gd fmla="*/ 161253 h 196" name="T73"/>
                <a:gd fmla="*/ 93745 w 174" name="T74"/>
                <a:gd fmla="*/ 187503 h 196" name="T75"/>
                <a:gd fmla="*/ 532470 w 174" name="T76"/>
                <a:gd fmla="*/ 187503 h 196" name="T77"/>
                <a:gd fmla="*/ 532470 w 174" name="T78"/>
                <a:gd fmla="*/ 630011 h 196" name="T79"/>
                <a:gd fmla="*/ 487472 w 174" name="T80"/>
                <a:gd fmla="*/ 675012 h 196" name="T81"/>
                <a:gd fmla="*/ 558718 w 174" name="T82"/>
                <a:gd fmla="*/ 135002 h 196" name="T83"/>
                <a:gd fmla="*/ 176240 w 174" name="T84"/>
                <a:gd fmla="*/ 135002 h 196" name="T85"/>
                <a:gd fmla="*/ 187489 w 174" name="T86"/>
                <a:gd fmla="*/ 93752 h 196" name="T87"/>
                <a:gd fmla="*/ 176240 w 174" name="T88"/>
                <a:gd fmla="*/ 52501 h 196" name="T89"/>
                <a:gd fmla="*/ 558718 w 174" name="T90"/>
                <a:gd fmla="*/ 52501 h 196" name="T91"/>
                <a:gd fmla="*/ 603716 w 174" name="T92"/>
                <a:gd fmla="*/ 93752 h 196" name="T93"/>
                <a:gd fmla="*/ 558718 w 174" name="T94"/>
                <a:gd fmla="*/ 135002 h 19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w 174" name="T144"/>
                <a:gd fmla="*/ 0 h 196" name="T145"/>
                <a:gd fmla="*/ 174 w 174" name="T146"/>
                <a:gd fmla="*/ 196 h 196" name="T147"/>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T147" l="T144" r="T146" t="T145"/>
              <a:pathLst>
                <a:path h="196" w="174">
                  <a:moveTo>
                    <a:pt x="174" y="25"/>
                  </a:moveTo>
                  <a:cubicBezTo>
                    <a:pt x="174" y="11"/>
                    <a:pt x="163" y="0"/>
                    <a:pt x="149" y="0"/>
                  </a:cubicBezTo>
                  <a:cubicBezTo>
                    <a:pt x="25" y="0"/>
                    <a:pt x="25" y="0"/>
                    <a:pt x="25" y="0"/>
                  </a:cubicBezTo>
                  <a:cubicBezTo>
                    <a:pt x="25" y="0"/>
                    <a:pt x="25" y="0"/>
                    <a:pt x="25" y="0"/>
                  </a:cubicBezTo>
                  <a:cubicBezTo>
                    <a:pt x="25" y="0"/>
                    <a:pt x="25" y="0"/>
                    <a:pt x="25" y="0"/>
                  </a:cubicBezTo>
                  <a:cubicBezTo>
                    <a:pt x="11" y="0"/>
                    <a:pt x="0" y="11"/>
                    <a:pt x="0" y="25"/>
                  </a:cubicBezTo>
                  <a:cubicBezTo>
                    <a:pt x="0" y="169"/>
                    <a:pt x="0" y="169"/>
                    <a:pt x="0" y="169"/>
                  </a:cubicBezTo>
                  <a:cubicBezTo>
                    <a:pt x="0" y="171"/>
                    <a:pt x="1" y="172"/>
                    <a:pt x="2" y="174"/>
                  </a:cubicBezTo>
                  <a:cubicBezTo>
                    <a:pt x="22" y="193"/>
                    <a:pt x="22" y="193"/>
                    <a:pt x="22" y="193"/>
                  </a:cubicBezTo>
                  <a:cubicBezTo>
                    <a:pt x="25" y="196"/>
                    <a:pt x="29" y="196"/>
                    <a:pt x="31" y="193"/>
                  </a:cubicBezTo>
                  <a:cubicBezTo>
                    <a:pt x="52" y="173"/>
                    <a:pt x="52" y="173"/>
                    <a:pt x="52" y="173"/>
                  </a:cubicBezTo>
                  <a:cubicBezTo>
                    <a:pt x="73" y="194"/>
                    <a:pt x="73" y="194"/>
                    <a:pt x="73" y="194"/>
                  </a:cubicBezTo>
                  <a:cubicBezTo>
                    <a:pt x="76" y="196"/>
                    <a:pt x="80" y="196"/>
                    <a:pt x="82" y="194"/>
                  </a:cubicBezTo>
                  <a:cubicBezTo>
                    <a:pt x="104" y="173"/>
                    <a:pt x="104" y="173"/>
                    <a:pt x="104" y="173"/>
                  </a:cubicBezTo>
                  <a:cubicBezTo>
                    <a:pt x="125" y="194"/>
                    <a:pt x="125" y="194"/>
                    <a:pt x="125" y="194"/>
                  </a:cubicBezTo>
                  <a:cubicBezTo>
                    <a:pt x="126" y="195"/>
                    <a:pt x="128" y="196"/>
                    <a:pt x="130" y="196"/>
                  </a:cubicBezTo>
                  <a:cubicBezTo>
                    <a:pt x="131" y="196"/>
                    <a:pt x="133" y="195"/>
                    <a:pt x="134" y="194"/>
                  </a:cubicBezTo>
                  <a:cubicBezTo>
                    <a:pt x="153" y="175"/>
                    <a:pt x="153" y="175"/>
                    <a:pt x="153" y="175"/>
                  </a:cubicBezTo>
                  <a:cubicBezTo>
                    <a:pt x="155" y="174"/>
                    <a:pt x="155" y="172"/>
                    <a:pt x="155" y="170"/>
                  </a:cubicBezTo>
                  <a:cubicBezTo>
                    <a:pt x="155" y="49"/>
                    <a:pt x="155" y="49"/>
                    <a:pt x="155" y="49"/>
                  </a:cubicBezTo>
                  <a:cubicBezTo>
                    <a:pt x="166" y="46"/>
                    <a:pt x="174" y="36"/>
                    <a:pt x="174" y="25"/>
                  </a:cubicBezTo>
                  <a:close/>
                  <a:moveTo>
                    <a:pt x="130" y="180"/>
                  </a:moveTo>
                  <a:cubicBezTo>
                    <a:pt x="108" y="159"/>
                    <a:pt x="108" y="159"/>
                    <a:pt x="108" y="159"/>
                  </a:cubicBezTo>
                  <a:cubicBezTo>
                    <a:pt x="106" y="157"/>
                    <a:pt x="102" y="157"/>
                    <a:pt x="99" y="159"/>
                  </a:cubicBezTo>
                  <a:cubicBezTo>
                    <a:pt x="78" y="180"/>
                    <a:pt x="78" y="180"/>
                    <a:pt x="78" y="180"/>
                  </a:cubicBezTo>
                  <a:cubicBezTo>
                    <a:pt x="57" y="159"/>
                    <a:pt x="57" y="159"/>
                    <a:pt x="57" y="159"/>
                  </a:cubicBezTo>
                  <a:cubicBezTo>
                    <a:pt x="54" y="157"/>
                    <a:pt x="50" y="157"/>
                    <a:pt x="47" y="159"/>
                  </a:cubicBezTo>
                  <a:cubicBezTo>
                    <a:pt x="27" y="179"/>
                    <a:pt x="27" y="179"/>
                    <a:pt x="27" y="179"/>
                  </a:cubicBezTo>
                  <a:cubicBezTo>
                    <a:pt x="13" y="166"/>
                    <a:pt x="13" y="166"/>
                    <a:pt x="13" y="166"/>
                  </a:cubicBezTo>
                  <a:cubicBezTo>
                    <a:pt x="13" y="25"/>
                    <a:pt x="13" y="25"/>
                    <a:pt x="13" y="25"/>
                  </a:cubicBezTo>
                  <a:cubicBezTo>
                    <a:pt x="13" y="19"/>
                    <a:pt x="18" y="14"/>
                    <a:pt x="25" y="14"/>
                  </a:cubicBezTo>
                  <a:cubicBezTo>
                    <a:pt x="25" y="14"/>
                    <a:pt x="25" y="14"/>
                    <a:pt x="25" y="14"/>
                  </a:cubicBezTo>
                  <a:cubicBezTo>
                    <a:pt x="25" y="14"/>
                    <a:pt x="25" y="14"/>
                    <a:pt x="25" y="14"/>
                  </a:cubicBezTo>
                  <a:cubicBezTo>
                    <a:pt x="25" y="14"/>
                    <a:pt x="25" y="14"/>
                    <a:pt x="25" y="14"/>
                  </a:cubicBezTo>
                  <a:cubicBezTo>
                    <a:pt x="32" y="14"/>
                    <a:pt x="37" y="19"/>
                    <a:pt x="37" y="25"/>
                  </a:cubicBezTo>
                  <a:cubicBezTo>
                    <a:pt x="37" y="31"/>
                    <a:pt x="32" y="36"/>
                    <a:pt x="25" y="36"/>
                  </a:cubicBezTo>
                  <a:cubicBezTo>
                    <a:pt x="21" y="36"/>
                    <a:pt x="18" y="39"/>
                    <a:pt x="18" y="43"/>
                  </a:cubicBezTo>
                  <a:cubicBezTo>
                    <a:pt x="18" y="47"/>
                    <a:pt x="21" y="50"/>
                    <a:pt x="25" y="50"/>
                  </a:cubicBezTo>
                  <a:cubicBezTo>
                    <a:pt x="142" y="50"/>
                    <a:pt x="142" y="50"/>
                    <a:pt x="142" y="50"/>
                  </a:cubicBezTo>
                  <a:cubicBezTo>
                    <a:pt x="142" y="168"/>
                    <a:pt x="142" y="168"/>
                    <a:pt x="142" y="168"/>
                  </a:cubicBezTo>
                  <a:lnTo>
                    <a:pt x="130" y="180"/>
                  </a:lnTo>
                  <a:close/>
                  <a:moveTo>
                    <a:pt x="149" y="36"/>
                  </a:moveTo>
                  <a:cubicBezTo>
                    <a:pt x="47" y="36"/>
                    <a:pt x="47" y="36"/>
                    <a:pt x="47" y="36"/>
                  </a:cubicBezTo>
                  <a:cubicBezTo>
                    <a:pt x="49" y="33"/>
                    <a:pt x="50" y="29"/>
                    <a:pt x="50" y="25"/>
                  </a:cubicBezTo>
                  <a:cubicBezTo>
                    <a:pt x="50" y="21"/>
                    <a:pt x="49" y="17"/>
                    <a:pt x="47" y="14"/>
                  </a:cubicBezTo>
                  <a:cubicBezTo>
                    <a:pt x="149" y="14"/>
                    <a:pt x="149" y="14"/>
                    <a:pt x="149" y="14"/>
                  </a:cubicBezTo>
                  <a:cubicBezTo>
                    <a:pt x="155" y="14"/>
                    <a:pt x="161" y="19"/>
                    <a:pt x="161" y="25"/>
                  </a:cubicBezTo>
                  <a:cubicBezTo>
                    <a:pt x="161" y="31"/>
                    <a:pt x="155" y="36"/>
                    <a:pt x="149" y="36"/>
                  </a:cubicBezTo>
                  <a:close/>
                </a:path>
              </a:pathLst>
            </a:custGeom>
            <a:solidFill>
              <a:srgbClr val="2E3740"/>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22548" name="Group 29"/>
          <p:cNvGrpSpPr/>
          <p:nvPr/>
        </p:nvGrpSpPr>
        <p:grpSpPr>
          <a:xfrm>
            <a:off x="5645150" y="2978150"/>
            <a:ext cx="703263" cy="890588"/>
            <a:chExt cx="581025" cy="735013"/>
          </a:xfrm>
        </p:grpSpPr>
        <p:sp>
          <p:nvSpPr>
            <p:cNvPr id="22554" name="Freeform 572"/>
            <p:cNvSpPr>
              <a:spLocks noChangeArrowheads="1"/>
            </p:cNvSpPr>
            <p:nvPr/>
          </p:nvSpPr>
          <p:spPr bwMode="auto">
            <a:xfrm>
              <a:off x="123825" y="473075"/>
              <a:ext cx="322263" cy="17463"/>
            </a:xfrm>
            <a:custGeom>
              <a:gdLst>
                <a:gd fmla="*/ 311021 w 86" name="T0"/>
                <a:gd fmla="*/ 0 h 5" name="T1"/>
                <a:gd fmla="*/ 7494 w 86" name="T2"/>
                <a:gd fmla="*/ 0 h 5" name="T3"/>
                <a:gd fmla="*/ 0 w 86" name="T4"/>
                <a:gd fmla="*/ 10478 h 5" name="T5"/>
                <a:gd fmla="*/ 7494 w 86" name="T6"/>
                <a:gd fmla="*/ 17463 h 5" name="T7"/>
                <a:gd fmla="*/ 311021 w 86" name="T8"/>
                <a:gd fmla="*/ 17463 h 5" name="T9"/>
                <a:gd fmla="*/ 322263 w 86" name="T10"/>
                <a:gd fmla="*/ 10478 h 5" name="T11"/>
                <a:gd fmla="*/ 311021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5" name="Freeform 573"/>
            <p:cNvSpPr>
              <a:spLocks noChangeArrowheads="1"/>
            </p:cNvSpPr>
            <p:nvPr/>
          </p:nvSpPr>
          <p:spPr bwMode="auto">
            <a:xfrm>
              <a:off x="123825" y="390525"/>
              <a:ext cx="322263" cy="17463"/>
            </a:xfrm>
            <a:custGeom>
              <a:gdLst>
                <a:gd fmla="*/ 311021 w 86" name="T0"/>
                <a:gd fmla="*/ 0 h 5" name="T1"/>
                <a:gd fmla="*/ 7494 w 86" name="T2"/>
                <a:gd fmla="*/ 0 h 5" name="T3"/>
                <a:gd fmla="*/ 0 w 86" name="T4"/>
                <a:gd fmla="*/ 10478 h 5" name="T5"/>
                <a:gd fmla="*/ 7494 w 86" name="T6"/>
                <a:gd fmla="*/ 17463 h 5" name="T7"/>
                <a:gd fmla="*/ 311021 w 86" name="T8"/>
                <a:gd fmla="*/ 17463 h 5" name="T9"/>
                <a:gd fmla="*/ 322263 w 86" name="T10"/>
                <a:gd fmla="*/ 10478 h 5" name="T11"/>
                <a:gd fmla="*/ 311021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6" name="Freeform 574"/>
            <p:cNvSpPr>
              <a:spLocks noChangeArrowheads="1"/>
            </p:cNvSpPr>
            <p:nvPr/>
          </p:nvSpPr>
          <p:spPr bwMode="auto">
            <a:xfrm>
              <a:off x="123825" y="307975"/>
              <a:ext cx="322263" cy="17463"/>
            </a:xfrm>
            <a:custGeom>
              <a:gdLst>
                <a:gd fmla="*/ 311021 w 86" name="T0"/>
                <a:gd fmla="*/ 0 h 5" name="T1"/>
                <a:gd fmla="*/ 7494 w 86" name="T2"/>
                <a:gd fmla="*/ 0 h 5" name="T3"/>
                <a:gd fmla="*/ 0 w 86" name="T4"/>
                <a:gd fmla="*/ 10478 h 5" name="T5"/>
                <a:gd fmla="*/ 7494 w 86" name="T6"/>
                <a:gd fmla="*/ 17463 h 5" name="T7"/>
                <a:gd fmla="*/ 311021 w 86" name="T8"/>
                <a:gd fmla="*/ 17463 h 5" name="T9"/>
                <a:gd fmla="*/ 322263 w 86" name="T10"/>
                <a:gd fmla="*/ 10478 h 5" name="T11"/>
                <a:gd fmla="*/ 311021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7" name="Freeform 575"/>
            <p:cNvSpPr>
              <a:spLocks noChangeArrowheads="1"/>
            </p:cNvSpPr>
            <p:nvPr/>
          </p:nvSpPr>
          <p:spPr bwMode="auto">
            <a:xfrm>
              <a:off x="123825" y="228600"/>
              <a:ext cx="157163" cy="19050"/>
            </a:xfrm>
            <a:custGeom>
              <a:gdLst>
                <a:gd fmla="*/ 7484 w 42" name="T0"/>
                <a:gd fmla="*/ 19050 h 5" name="T1"/>
                <a:gd fmla="*/ 145937 w 42" name="T2"/>
                <a:gd fmla="*/ 19050 h 5" name="T3"/>
                <a:gd fmla="*/ 157163 w 42" name="T4"/>
                <a:gd fmla="*/ 7620 h 5" name="T5"/>
                <a:gd fmla="*/ 145937 w 42" name="T6"/>
                <a:gd fmla="*/ 0 h 5" name="T7"/>
                <a:gd fmla="*/ 7484 w 42" name="T8"/>
                <a:gd fmla="*/ 0 h 5" name="T9"/>
                <a:gd fmla="*/ 0 w 42" name="T10"/>
                <a:gd fmla="*/ 7620 h 5" name="T11"/>
                <a:gd fmla="*/ 7484 w 42" name="T12"/>
                <a:gd fmla="*/ 19050 h 5" name="T13"/>
                <a:gd fmla="*/ 0 60000 65536" name="T14"/>
                <a:gd fmla="*/ 0 60000 65536" name="T15"/>
                <a:gd fmla="*/ 0 60000 65536" name="T16"/>
                <a:gd fmla="*/ 0 60000 65536" name="T17"/>
                <a:gd fmla="*/ 0 60000 65536" name="T18"/>
                <a:gd fmla="*/ 0 60000 65536" name="T19"/>
                <a:gd fmla="*/ 0 60000 65536" name="T20"/>
                <a:gd fmla="*/ 0 w 42" name="T21"/>
                <a:gd fmla="*/ 0 h 5" name="T22"/>
                <a:gd fmla="*/ 42 w 42"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42">
                  <a:moveTo>
                    <a:pt x="2" y="5"/>
                  </a:moveTo>
                  <a:cubicBezTo>
                    <a:pt x="39" y="5"/>
                    <a:pt x="39" y="5"/>
                    <a:pt x="39" y="5"/>
                  </a:cubicBezTo>
                  <a:cubicBezTo>
                    <a:pt x="41" y="5"/>
                    <a:pt x="42" y="4"/>
                    <a:pt x="42" y="2"/>
                  </a:cubicBezTo>
                  <a:cubicBezTo>
                    <a:pt x="42" y="1"/>
                    <a:pt x="41" y="0"/>
                    <a:pt x="39" y="0"/>
                  </a:cubicBezTo>
                  <a:cubicBezTo>
                    <a:pt x="2" y="0"/>
                    <a:pt x="2" y="0"/>
                    <a:pt x="2" y="0"/>
                  </a:cubicBezTo>
                  <a:cubicBezTo>
                    <a:pt x="1" y="0"/>
                    <a:pt x="0" y="1"/>
                    <a:pt x="0" y="2"/>
                  </a:cubicBezTo>
                  <a:cubicBezTo>
                    <a:pt x="0" y="4"/>
                    <a:pt x="1" y="5"/>
                    <a:pt x="2" y="5"/>
                  </a:cubicBez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8" name="Freeform 576"/>
            <p:cNvSpPr>
              <a:spLocks noChangeArrowheads="1" noEditPoints="1"/>
            </p:cNvSpPr>
            <p:nvPr/>
          </p:nvSpPr>
          <p:spPr bwMode="auto">
            <a:xfrm>
              <a:off x="0" y="0"/>
              <a:ext cx="581025" cy="735013"/>
            </a:xfrm>
            <a:custGeom>
              <a:gdLst>
                <a:gd fmla="*/ 573528 w 155" name="T0"/>
                <a:gd fmla="*/ 116252 h 196" name="T1"/>
                <a:gd fmla="*/ 468568 w 155" name="T2"/>
                <a:gd fmla="*/ 7500 h 196" name="T3"/>
                <a:gd fmla="*/ 449826 w 155" name="T4"/>
                <a:gd fmla="*/ 0 h 196" name="T5"/>
                <a:gd fmla="*/ 22491 w 155" name="T6"/>
                <a:gd fmla="*/ 0 h 196" name="T7"/>
                <a:gd fmla="*/ 0 w 155" name="T8"/>
                <a:gd fmla="*/ 26250 h 196" name="T9"/>
                <a:gd fmla="*/ 0 w 155" name="T10"/>
                <a:gd fmla="*/ 633761 h 196" name="T11"/>
                <a:gd fmla="*/ 7497 w 155" name="T12"/>
                <a:gd fmla="*/ 652512 h 196" name="T13"/>
                <a:gd fmla="*/ 82468 w 155" name="T14"/>
                <a:gd fmla="*/ 723763 h 196" name="T15"/>
                <a:gd fmla="*/ 116205 w 155" name="T16"/>
                <a:gd fmla="*/ 723763 h 196" name="T17"/>
                <a:gd fmla="*/ 194924 w 155" name="T18"/>
                <a:gd fmla="*/ 648762 h 196" name="T19"/>
                <a:gd fmla="*/ 273644 w 155" name="T20"/>
                <a:gd fmla="*/ 727513 h 196" name="T21"/>
                <a:gd fmla="*/ 307381 w 155" name="T22"/>
                <a:gd fmla="*/ 727513 h 196" name="T23"/>
                <a:gd fmla="*/ 386100 w 155" name="T24"/>
                <a:gd fmla="*/ 648762 h 196" name="T25"/>
                <a:gd fmla="*/ 468568 w 155" name="T26"/>
                <a:gd fmla="*/ 727513 h 196" name="T27"/>
                <a:gd fmla="*/ 483563 w 155" name="T28"/>
                <a:gd fmla="*/ 735013 h 196" name="T29"/>
                <a:gd fmla="*/ 502306 w 155" name="T30"/>
                <a:gd fmla="*/ 727513 h 196" name="T31"/>
                <a:gd fmla="*/ 573528 w 155" name="T32"/>
                <a:gd fmla="*/ 656262 h 196" name="T33"/>
                <a:gd fmla="*/ 581025 w 155" name="T34"/>
                <a:gd fmla="*/ 637511 h 196" name="T35"/>
                <a:gd fmla="*/ 581025 w 155" name="T36"/>
                <a:gd fmla="*/ 131252 h 196" name="T37"/>
                <a:gd fmla="*/ 573528 w 155" name="T38"/>
                <a:gd fmla="*/ 116252 h 196" name="T39"/>
                <a:gd fmla="*/ 483563 w 155" name="T40"/>
                <a:gd fmla="*/ 675012 h 196" name="T41"/>
                <a:gd fmla="*/ 404843 w 155" name="T42"/>
                <a:gd fmla="*/ 596261 h 196" name="T43"/>
                <a:gd fmla="*/ 371106 w 155" name="T44"/>
                <a:gd fmla="*/ 596261 h 196" name="T45"/>
                <a:gd fmla="*/ 288638 w 155" name="T46"/>
                <a:gd fmla="*/ 675012 h 196" name="T47"/>
                <a:gd fmla="*/ 209919 w 155" name="T48"/>
                <a:gd fmla="*/ 596261 h 196" name="T49"/>
                <a:gd fmla="*/ 194924 w 155" name="T50"/>
                <a:gd fmla="*/ 588760 h 196" name="T51"/>
                <a:gd fmla="*/ 176182 w 155" name="T52"/>
                <a:gd fmla="*/ 596261 h 196" name="T53"/>
                <a:gd fmla="*/ 97462 w 155" name="T54"/>
                <a:gd fmla="*/ 671262 h 196" name="T55"/>
                <a:gd fmla="*/ 48731 w 155" name="T56"/>
                <a:gd fmla="*/ 622511 h 196" name="T57"/>
                <a:gd fmla="*/ 48731 w 155" name="T58"/>
                <a:gd fmla="*/ 52501 h 196" name="T59"/>
                <a:gd fmla="*/ 434832 w 155" name="T60"/>
                <a:gd fmla="*/ 52501 h 196" name="T61"/>
                <a:gd fmla="*/ 434832 w 155" name="T62"/>
                <a:gd fmla="*/ 131252 h 196" name="T63"/>
                <a:gd fmla="*/ 449826 w 155" name="T64"/>
                <a:gd fmla="*/ 146253 h 196" name="T65"/>
                <a:gd fmla="*/ 532294 w 155" name="T66"/>
                <a:gd fmla="*/ 146253 h 196" name="T67"/>
                <a:gd fmla="*/ 532294 w 155" name="T68"/>
                <a:gd fmla="*/ 630011 h 196" name="T69"/>
                <a:gd fmla="*/ 483563 w 155" name="T70"/>
                <a:gd fmla="*/ 675012 h 1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155" name="T108"/>
                <a:gd fmla="*/ 0 h 196" name="T109"/>
                <a:gd fmla="*/ 155 w 155" name="T110"/>
                <a:gd fmla="*/ 196 h 1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196" w="155">
                  <a:moveTo>
                    <a:pt x="153" y="31"/>
                  </a:moveTo>
                  <a:cubicBezTo>
                    <a:pt x="125" y="2"/>
                    <a:pt x="125" y="2"/>
                    <a:pt x="125" y="2"/>
                  </a:cubicBezTo>
                  <a:cubicBezTo>
                    <a:pt x="123" y="1"/>
                    <a:pt x="122" y="0"/>
                    <a:pt x="120" y="0"/>
                  </a:cubicBezTo>
                  <a:cubicBezTo>
                    <a:pt x="6" y="0"/>
                    <a:pt x="6" y="0"/>
                    <a:pt x="6" y="0"/>
                  </a:cubicBezTo>
                  <a:cubicBezTo>
                    <a:pt x="3" y="0"/>
                    <a:pt x="0" y="3"/>
                    <a:pt x="0" y="7"/>
                  </a:cubicBezTo>
                  <a:cubicBezTo>
                    <a:pt x="0" y="169"/>
                    <a:pt x="0" y="169"/>
                    <a:pt x="0" y="169"/>
                  </a:cubicBezTo>
                  <a:cubicBezTo>
                    <a:pt x="0" y="171"/>
                    <a:pt x="0" y="172"/>
                    <a:pt x="2" y="174"/>
                  </a:cubicBezTo>
                  <a:cubicBezTo>
                    <a:pt x="22" y="193"/>
                    <a:pt x="22" y="193"/>
                    <a:pt x="22" y="193"/>
                  </a:cubicBezTo>
                  <a:cubicBezTo>
                    <a:pt x="24" y="196"/>
                    <a:pt x="28" y="196"/>
                    <a:pt x="31" y="193"/>
                  </a:cubicBezTo>
                  <a:cubicBezTo>
                    <a:pt x="52" y="173"/>
                    <a:pt x="52" y="173"/>
                    <a:pt x="52" y="173"/>
                  </a:cubicBezTo>
                  <a:cubicBezTo>
                    <a:pt x="73" y="194"/>
                    <a:pt x="73" y="194"/>
                    <a:pt x="73" y="194"/>
                  </a:cubicBezTo>
                  <a:cubicBezTo>
                    <a:pt x="75" y="196"/>
                    <a:pt x="80" y="196"/>
                    <a:pt x="82" y="194"/>
                  </a:cubicBezTo>
                  <a:cubicBezTo>
                    <a:pt x="103" y="173"/>
                    <a:pt x="103" y="173"/>
                    <a:pt x="103" y="173"/>
                  </a:cubicBezTo>
                  <a:cubicBezTo>
                    <a:pt x="125" y="194"/>
                    <a:pt x="125" y="194"/>
                    <a:pt x="125" y="194"/>
                  </a:cubicBezTo>
                  <a:cubicBezTo>
                    <a:pt x="126" y="195"/>
                    <a:pt x="128" y="196"/>
                    <a:pt x="129" y="196"/>
                  </a:cubicBezTo>
                  <a:cubicBezTo>
                    <a:pt x="131" y="196"/>
                    <a:pt x="133" y="195"/>
                    <a:pt x="134" y="194"/>
                  </a:cubicBezTo>
                  <a:cubicBezTo>
                    <a:pt x="153" y="175"/>
                    <a:pt x="153" y="175"/>
                    <a:pt x="153" y="175"/>
                  </a:cubicBezTo>
                  <a:cubicBezTo>
                    <a:pt x="154" y="174"/>
                    <a:pt x="155" y="172"/>
                    <a:pt x="155" y="170"/>
                  </a:cubicBezTo>
                  <a:cubicBezTo>
                    <a:pt x="155" y="35"/>
                    <a:pt x="155" y="35"/>
                    <a:pt x="155" y="35"/>
                  </a:cubicBezTo>
                  <a:cubicBezTo>
                    <a:pt x="155" y="34"/>
                    <a:pt x="155" y="32"/>
                    <a:pt x="153" y="31"/>
                  </a:cubicBezTo>
                  <a:close/>
                  <a:moveTo>
                    <a:pt x="129" y="180"/>
                  </a:moveTo>
                  <a:cubicBezTo>
                    <a:pt x="108" y="159"/>
                    <a:pt x="108" y="159"/>
                    <a:pt x="108" y="159"/>
                  </a:cubicBezTo>
                  <a:cubicBezTo>
                    <a:pt x="105" y="157"/>
                    <a:pt x="101" y="157"/>
                    <a:pt x="99" y="159"/>
                  </a:cubicBezTo>
                  <a:cubicBezTo>
                    <a:pt x="77" y="180"/>
                    <a:pt x="77" y="180"/>
                    <a:pt x="77" y="180"/>
                  </a:cubicBezTo>
                  <a:cubicBezTo>
                    <a:pt x="56" y="159"/>
                    <a:pt x="56" y="159"/>
                    <a:pt x="56" y="159"/>
                  </a:cubicBezTo>
                  <a:cubicBezTo>
                    <a:pt x="55" y="158"/>
                    <a:pt x="53" y="157"/>
                    <a:pt x="52" y="157"/>
                  </a:cubicBezTo>
                  <a:cubicBezTo>
                    <a:pt x="50" y="157"/>
                    <a:pt x="48" y="158"/>
                    <a:pt x="47" y="159"/>
                  </a:cubicBezTo>
                  <a:cubicBezTo>
                    <a:pt x="26" y="179"/>
                    <a:pt x="26" y="179"/>
                    <a:pt x="26" y="179"/>
                  </a:cubicBezTo>
                  <a:cubicBezTo>
                    <a:pt x="13" y="166"/>
                    <a:pt x="13" y="166"/>
                    <a:pt x="13" y="166"/>
                  </a:cubicBezTo>
                  <a:cubicBezTo>
                    <a:pt x="13" y="14"/>
                    <a:pt x="13" y="14"/>
                    <a:pt x="13" y="14"/>
                  </a:cubicBezTo>
                  <a:cubicBezTo>
                    <a:pt x="116" y="14"/>
                    <a:pt x="116" y="14"/>
                    <a:pt x="116" y="14"/>
                  </a:cubicBezTo>
                  <a:cubicBezTo>
                    <a:pt x="116" y="35"/>
                    <a:pt x="116" y="35"/>
                    <a:pt x="116" y="35"/>
                  </a:cubicBezTo>
                  <a:cubicBezTo>
                    <a:pt x="116" y="38"/>
                    <a:pt x="118" y="39"/>
                    <a:pt x="120" y="39"/>
                  </a:cubicBezTo>
                  <a:cubicBezTo>
                    <a:pt x="142" y="39"/>
                    <a:pt x="142" y="39"/>
                    <a:pt x="142" y="39"/>
                  </a:cubicBezTo>
                  <a:cubicBezTo>
                    <a:pt x="142" y="168"/>
                    <a:pt x="142" y="168"/>
                    <a:pt x="142" y="168"/>
                  </a:cubicBezTo>
                  <a:lnTo>
                    <a:pt x="129" y="180"/>
                  </a:lnTo>
                  <a:close/>
                </a:path>
              </a:pathLst>
            </a:custGeom>
            <a:solidFill>
              <a:srgbClr val="ED4989"/>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grpSp>
        <p:nvGrpSpPr>
          <p:cNvPr id="22549" name="Group 35"/>
          <p:cNvGrpSpPr/>
          <p:nvPr/>
        </p:nvGrpSpPr>
        <p:grpSpPr>
          <a:xfrm>
            <a:off x="2867025" y="2976563"/>
            <a:ext cx="704850" cy="893762"/>
            <a:chExt cx="582613" cy="738188"/>
          </a:xfrm>
        </p:grpSpPr>
        <p:sp>
          <p:nvSpPr>
            <p:cNvPr id="22550" name="Freeform 594"/>
            <p:cNvSpPr>
              <a:spLocks noChangeArrowheads="1"/>
            </p:cNvSpPr>
            <p:nvPr/>
          </p:nvSpPr>
          <p:spPr bwMode="auto">
            <a:xfrm>
              <a:off x="214313" y="195263"/>
              <a:ext cx="131763" cy="168275"/>
            </a:xfrm>
            <a:custGeom>
              <a:gdLst>
                <a:gd fmla="*/ 0 w 35" name="T0"/>
                <a:gd fmla="*/ 97226 h 45" name="T1"/>
                <a:gd fmla="*/ 11294 w 35" name="T2"/>
                <a:gd fmla="*/ 108444 h 45" name="T3"/>
                <a:gd fmla="*/ 11294 w 35" name="T4"/>
                <a:gd fmla="*/ 108444 h 45" name="T5"/>
                <a:gd fmla="*/ 63999 w 35" name="T6"/>
                <a:gd fmla="*/ 168275 h 45" name="T7"/>
                <a:gd fmla="*/ 120469 w 35" name="T8"/>
                <a:gd fmla="*/ 108444 h 45" name="T9"/>
                <a:gd fmla="*/ 120469 w 35" name="T10"/>
                <a:gd fmla="*/ 108444 h 45" name="T11"/>
                <a:gd fmla="*/ 131763 w 35" name="T12"/>
                <a:gd fmla="*/ 97226 h 45" name="T13"/>
                <a:gd fmla="*/ 124234 w 35" name="T14"/>
                <a:gd fmla="*/ 86007 h 45" name="T15"/>
                <a:gd fmla="*/ 127998 w 35" name="T16"/>
                <a:gd fmla="*/ 63571 h 45" name="T17"/>
                <a:gd fmla="*/ 63999 w 35" name="T18"/>
                <a:gd fmla="*/ 0 h 45" name="T19"/>
                <a:gd fmla="*/ 3765 w 35" name="T20"/>
                <a:gd fmla="*/ 63571 h 45" name="T21"/>
                <a:gd fmla="*/ 7529 w 35" name="T22"/>
                <a:gd fmla="*/ 86007 h 45" name="T23"/>
                <a:gd fmla="*/ 0 w 35" name="T24"/>
                <a:gd fmla="*/ 97226 h 45"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35" name="T39"/>
                <a:gd fmla="*/ 0 h 45" name="T40"/>
                <a:gd fmla="*/ 35 w 35" name="T41"/>
                <a:gd fmla="*/ 45 h 45"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5" w="35">
                  <a:moveTo>
                    <a:pt x="0" y="26"/>
                  </a:moveTo>
                  <a:cubicBezTo>
                    <a:pt x="0" y="28"/>
                    <a:pt x="1" y="29"/>
                    <a:pt x="3" y="29"/>
                  </a:cubicBezTo>
                  <a:cubicBezTo>
                    <a:pt x="3" y="29"/>
                    <a:pt x="3" y="29"/>
                    <a:pt x="3" y="29"/>
                  </a:cubicBezTo>
                  <a:cubicBezTo>
                    <a:pt x="3" y="37"/>
                    <a:pt x="10" y="45"/>
                    <a:pt x="17" y="45"/>
                  </a:cubicBezTo>
                  <a:cubicBezTo>
                    <a:pt x="25" y="45"/>
                    <a:pt x="31" y="37"/>
                    <a:pt x="32" y="29"/>
                  </a:cubicBezTo>
                  <a:cubicBezTo>
                    <a:pt x="32" y="29"/>
                    <a:pt x="32" y="29"/>
                    <a:pt x="32" y="29"/>
                  </a:cubicBezTo>
                  <a:cubicBezTo>
                    <a:pt x="33" y="29"/>
                    <a:pt x="35" y="28"/>
                    <a:pt x="35" y="26"/>
                  </a:cubicBezTo>
                  <a:cubicBezTo>
                    <a:pt x="35" y="25"/>
                    <a:pt x="34" y="24"/>
                    <a:pt x="33" y="23"/>
                  </a:cubicBezTo>
                  <a:cubicBezTo>
                    <a:pt x="34" y="21"/>
                    <a:pt x="34" y="19"/>
                    <a:pt x="34" y="17"/>
                  </a:cubicBezTo>
                  <a:cubicBezTo>
                    <a:pt x="34" y="8"/>
                    <a:pt x="26" y="0"/>
                    <a:pt x="17" y="0"/>
                  </a:cubicBezTo>
                  <a:cubicBezTo>
                    <a:pt x="8" y="0"/>
                    <a:pt x="1" y="8"/>
                    <a:pt x="1" y="17"/>
                  </a:cubicBezTo>
                  <a:cubicBezTo>
                    <a:pt x="1" y="19"/>
                    <a:pt x="1" y="21"/>
                    <a:pt x="2" y="23"/>
                  </a:cubicBezTo>
                  <a:cubicBezTo>
                    <a:pt x="1" y="24"/>
                    <a:pt x="0" y="25"/>
                    <a:pt x="0" y="26"/>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1" name="Freeform 595"/>
            <p:cNvSpPr>
              <a:spLocks noChangeArrowheads="1"/>
            </p:cNvSpPr>
            <p:nvPr/>
          </p:nvSpPr>
          <p:spPr bwMode="auto">
            <a:xfrm>
              <a:off x="139700" y="385763"/>
              <a:ext cx="277813" cy="82550"/>
            </a:xfrm>
            <a:custGeom>
              <a:gdLst>
                <a:gd fmla="*/ 7508 w 74" name="T0"/>
                <a:gd fmla="*/ 82550 h 22" name="T1"/>
                <a:gd fmla="*/ 274059 w 74" name="T2"/>
                <a:gd fmla="*/ 82550 h 22" name="T3"/>
                <a:gd fmla="*/ 277813 w 74" name="T4"/>
                <a:gd fmla="*/ 78798 h 22" name="T5"/>
                <a:gd fmla="*/ 277813 w 74" name="T6"/>
                <a:gd fmla="*/ 56284 h 22" name="T7"/>
                <a:gd fmla="*/ 277813 w 74" name="T8"/>
                <a:gd fmla="*/ 52532 h 22" name="T9"/>
                <a:gd fmla="*/ 187711 w 74" name="T10"/>
                <a:gd fmla="*/ 0 h 22" name="T11"/>
                <a:gd fmla="*/ 183957 w 74" name="T12"/>
                <a:gd fmla="*/ 0 h 22" name="T13"/>
                <a:gd fmla="*/ 180203 w 74" name="T14"/>
                <a:gd fmla="*/ 0 h 22" name="T15"/>
                <a:gd fmla="*/ 176449 w 74" name="T16"/>
                <a:gd fmla="*/ 0 h 22" name="T17"/>
                <a:gd fmla="*/ 138907 w 74" name="T18"/>
                <a:gd fmla="*/ 11257 h 22" name="T19"/>
                <a:gd fmla="*/ 101364 w 74" name="T20"/>
                <a:gd fmla="*/ 0 h 22" name="T21"/>
                <a:gd fmla="*/ 97610 w 74" name="T22"/>
                <a:gd fmla="*/ 0 h 22" name="T23"/>
                <a:gd fmla="*/ 97610 w 74" name="T24"/>
                <a:gd fmla="*/ 0 h 22" name="T25"/>
                <a:gd fmla="*/ 93856 w 74" name="T26"/>
                <a:gd fmla="*/ 0 h 22" name="T27"/>
                <a:gd fmla="*/ 3754 w 74" name="T28"/>
                <a:gd fmla="*/ 52532 h 22" name="T29"/>
                <a:gd fmla="*/ 0 w 74" name="T30"/>
                <a:gd fmla="*/ 56284 h 22" name="T31"/>
                <a:gd fmla="*/ 0 w 74" name="T32"/>
                <a:gd fmla="*/ 78798 h 22" name="T33"/>
                <a:gd fmla="*/ 7508 w 74" name="T34"/>
                <a:gd fmla="*/ 82550 h 22"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74" name="T54"/>
                <a:gd fmla="*/ 0 h 22" name="T55"/>
                <a:gd fmla="*/ 74 w 74" name="T56"/>
                <a:gd fmla="*/ 22 h 22"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22" w="74">
                  <a:moveTo>
                    <a:pt x="2" y="22"/>
                  </a:moveTo>
                  <a:cubicBezTo>
                    <a:pt x="73" y="22"/>
                    <a:pt x="73" y="22"/>
                    <a:pt x="73" y="22"/>
                  </a:cubicBezTo>
                  <a:cubicBezTo>
                    <a:pt x="73" y="22"/>
                    <a:pt x="74" y="21"/>
                    <a:pt x="74" y="21"/>
                  </a:cubicBezTo>
                  <a:cubicBezTo>
                    <a:pt x="74" y="15"/>
                    <a:pt x="74" y="15"/>
                    <a:pt x="74" y="15"/>
                  </a:cubicBezTo>
                  <a:cubicBezTo>
                    <a:pt x="74" y="15"/>
                    <a:pt x="74" y="14"/>
                    <a:pt x="74" y="14"/>
                  </a:cubicBezTo>
                  <a:cubicBezTo>
                    <a:pt x="67" y="7"/>
                    <a:pt x="59" y="3"/>
                    <a:pt x="50" y="0"/>
                  </a:cubicBezTo>
                  <a:cubicBezTo>
                    <a:pt x="49" y="0"/>
                    <a:pt x="49" y="0"/>
                    <a:pt x="49" y="0"/>
                  </a:cubicBezTo>
                  <a:cubicBezTo>
                    <a:pt x="48" y="0"/>
                    <a:pt x="48" y="0"/>
                    <a:pt x="48" y="0"/>
                  </a:cubicBezTo>
                  <a:cubicBezTo>
                    <a:pt x="48" y="0"/>
                    <a:pt x="48" y="0"/>
                    <a:pt x="47" y="0"/>
                  </a:cubicBezTo>
                  <a:cubicBezTo>
                    <a:pt x="45" y="2"/>
                    <a:pt x="41" y="3"/>
                    <a:pt x="37" y="3"/>
                  </a:cubicBezTo>
                  <a:cubicBezTo>
                    <a:pt x="34" y="3"/>
                    <a:pt x="30" y="2"/>
                    <a:pt x="27" y="0"/>
                  </a:cubicBezTo>
                  <a:cubicBezTo>
                    <a:pt x="27" y="0"/>
                    <a:pt x="27" y="0"/>
                    <a:pt x="26" y="0"/>
                  </a:cubicBezTo>
                  <a:cubicBezTo>
                    <a:pt x="26" y="0"/>
                    <a:pt x="26" y="0"/>
                    <a:pt x="26" y="0"/>
                  </a:cubicBezTo>
                  <a:cubicBezTo>
                    <a:pt x="26" y="0"/>
                    <a:pt x="26" y="0"/>
                    <a:pt x="25" y="0"/>
                  </a:cubicBezTo>
                  <a:cubicBezTo>
                    <a:pt x="16" y="2"/>
                    <a:pt x="8" y="7"/>
                    <a:pt x="1" y="14"/>
                  </a:cubicBezTo>
                  <a:cubicBezTo>
                    <a:pt x="1" y="14"/>
                    <a:pt x="0" y="15"/>
                    <a:pt x="0" y="15"/>
                  </a:cubicBezTo>
                  <a:cubicBezTo>
                    <a:pt x="0" y="21"/>
                    <a:pt x="0" y="21"/>
                    <a:pt x="0" y="21"/>
                  </a:cubicBezTo>
                  <a:cubicBezTo>
                    <a:pt x="0" y="21"/>
                    <a:pt x="1" y="22"/>
                    <a:pt x="2" y="22"/>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2" name="Freeform 596"/>
            <p:cNvSpPr>
              <a:spLocks noChangeArrowheads="1"/>
            </p:cNvSpPr>
            <p:nvPr/>
          </p:nvSpPr>
          <p:spPr bwMode="auto">
            <a:xfrm>
              <a:off x="115888" y="542925"/>
              <a:ext cx="323850" cy="19050"/>
            </a:xfrm>
            <a:custGeom>
              <a:gdLst>
                <a:gd fmla="*/ 316319 w 86" name="T0"/>
                <a:gd fmla="*/ 0 h 5" name="T1"/>
                <a:gd fmla="*/ 11297 w 86" name="T2"/>
                <a:gd fmla="*/ 0 h 5" name="T3"/>
                <a:gd fmla="*/ 0 w 86" name="T4"/>
                <a:gd fmla="*/ 7620 h 5" name="T5"/>
                <a:gd fmla="*/ 11297 w 86" name="T6"/>
                <a:gd fmla="*/ 19050 h 5" name="T7"/>
                <a:gd fmla="*/ 316319 w 86" name="T8"/>
                <a:gd fmla="*/ 19050 h 5" name="T9"/>
                <a:gd fmla="*/ 323850 w 86" name="T10"/>
                <a:gd fmla="*/ 7620 h 5" name="T11"/>
                <a:gd fmla="*/ 316319 w 86" name="T12"/>
                <a:gd fmla="*/ 0 h 5" name="T13"/>
                <a:gd fmla="*/ 0 60000 65536" name="T14"/>
                <a:gd fmla="*/ 0 60000 65536" name="T15"/>
                <a:gd fmla="*/ 0 60000 65536" name="T16"/>
                <a:gd fmla="*/ 0 60000 65536" name="T17"/>
                <a:gd fmla="*/ 0 60000 65536" name="T18"/>
                <a:gd fmla="*/ 0 60000 65536" name="T19"/>
                <a:gd fmla="*/ 0 60000 65536" name="T20"/>
                <a:gd fmla="*/ 0 w 86" name="T21"/>
                <a:gd fmla="*/ 0 h 5" name="T22"/>
                <a:gd fmla="*/ 86 w 86" name="T23"/>
                <a:gd fmla="*/ 5 h 5"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5" w="86">
                  <a:moveTo>
                    <a:pt x="84" y="0"/>
                  </a:moveTo>
                  <a:cubicBezTo>
                    <a:pt x="3" y="0"/>
                    <a:pt x="3" y="0"/>
                    <a:pt x="3" y="0"/>
                  </a:cubicBezTo>
                  <a:cubicBezTo>
                    <a:pt x="1" y="0"/>
                    <a:pt x="0" y="1"/>
                    <a:pt x="0" y="2"/>
                  </a:cubicBezTo>
                  <a:cubicBezTo>
                    <a:pt x="0" y="4"/>
                    <a:pt x="1" y="5"/>
                    <a:pt x="3" y="5"/>
                  </a:cubicBezTo>
                  <a:cubicBezTo>
                    <a:pt x="84" y="5"/>
                    <a:pt x="84" y="5"/>
                    <a:pt x="84" y="5"/>
                  </a:cubicBezTo>
                  <a:cubicBezTo>
                    <a:pt x="85" y="5"/>
                    <a:pt x="86" y="4"/>
                    <a:pt x="86" y="2"/>
                  </a:cubicBezTo>
                  <a:cubicBezTo>
                    <a:pt x="86" y="1"/>
                    <a:pt x="85" y="0"/>
                    <a:pt x="84" y="0"/>
                  </a:cubicBez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2553" name="Freeform 597"/>
            <p:cNvSpPr>
              <a:spLocks noChangeArrowheads="1" noEditPoints="1"/>
            </p:cNvSpPr>
            <p:nvPr/>
          </p:nvSpPr>
          <p:spPr bwMode="auto">
            <a:xfrm>
              <a:off x="0" y="0"/>
              <a:ext cx="582613" cy="738188"/>
            </a:xfrm>
            <a:custGeom>
              <a:gdLst>
                <a:gd fmla="*/ 575095 w 155" name="T0"/>
                <a:gd fmla="*/ 116162 h 197" name="T1"/>
                <a:gd fmla="*/ 466090 w 155" name="T2"/>
                <a:gd fmla="*/ 7494 h 197" name="T3"/>
                <a:gd fmla="*/ 451055 w 155" name="T4"/>
                <a:gd fmla="*/ 0 h 197" name="T5"/>
                <a:gd fmla="*/ 22553 w 155" name="T6"/>
                <a:gd fmla="*/ 0 h 197" name="T7"/>
                <a:gd fmla="*/ 0 w 155" name="T8"/>
                <a:gd fmla="*/ 26230 h 197" name="T9"/>
                <a:gd fmla="*/ 0 w 155" name="T10"/>
                <a:gd fmla="*/ 711958 h 197" name="T11"/>
                <a:gd fmla="*/ 22553 w 155" name="T12"/>
                <a:gd fmla="*/ 738188 h 197" name="T13"/>
                <a:gd fmla="*/ 556301 w 155" name="T14"/>
                <a:gd fmla="*/ 738188 h 197" name="T15"/>
                <a:gd fmla="*/ 582613 w 155" name="T16"/>
                <a:gd fmla="*/ 711958 h 197" name="T17"/>
                <a:gd fmla="*/ 582613 w 155" name="T18"/>
                <a:gd fmla="*/ 131150 h 197" name="T19"/>
                <a:gd fmla="*/ 575095 w 155" name="T20"/>
                <a:gd fmla="*/ 116162 h 197" name="T21"/>
                <a:gd fmla="*/ 48864 w 155" name="T22"/>
                <a:gd fmla="*/ 685728 h 197" name="T23"/>
                <a:gd fmla="*/ 48864 w 155" name="T24"/>
                <a:gd fmla="*/ 52460 h 197" name="T25"/>
                <a:gd fmla="*/ 436020 w 155" name="T26"/>
                <a:gd fmla="*/ 52460 h 197" name="T27"/>
                <a:gd fmla="*/ 436020 w 155" name="T28"/>
                <a:gd fmla="*/ 131150 h 197" name="T29"/>
                <a:gd fmla="*/ 451055 w 155" name="T30"/>
                <a:gd fmla="*/ 146139 h 197" name="T31"/>
                <a:gd fmla="*/ 533749 w 155" name="T32"/>
                <a:gd fmla="*/ 146139 h 197" name="T33"/>
                <a:gd fmla="*/ 533749 w 155" name="T34"/>
                <a:gd fmla="*/ 685728 h 197" name="T35"/>
                <a:gd fmla="*/ 48864 w 155" name="T36"/>
                <a:gd fmla="*/ 685728 h 197"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w 155" name="T57"/>
                <a:gd fmla="*/ 0 h 197" name="T58"/>
                <a:gd fmla="*/ 155 w 155" name="T59"/>
                <a:gd fmla="*/ 197 h 197" name="T60"/>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T60" l="T57" r="T59" t="T58"/>
              <a:pathLst>
                <a:path h="197" w="155">
                  <a:moveTo>
                    <a:pt x="153" y="31"/>
                  </a:moveTo>
                  <a:cubicBezTo>
                    <a:pt x="124" y="2"/>
                    <a:pt x="124" y="2"/>
                    <a:pt x="124" y="2"/>
                  </a:cubicBezTo>
                  <a:cubicBezTo>
                    <a:pt x="123" y="1"/>
                    <a:pt x="121" y="0"/>
                    <a:pt x="120" y="0"/>
                  </a:cubicBezTo>
                  <a:cubicBezTo>
                    <a:pt x="6" y="0"/>
                    <a:pt x="6" y="0"/>
                    <a:pt x="6" y="0"/>
                  </a:cubicBezTo>
                  <a:cubicBezTo>
                    <a:pt x="3" y="0"/>
                    <a:pt x="0" y="3"/>
                    <a:pt x="0" y="7"/>
                  </a:cubicBezTo>
                  <a:cubicBezTo>
                    <a:pt x="0" y="190"/>
                    <a:pt x="0" y="190"/>
                    <a:pt x="0" y="190"/>
                  </a:cubicBezTo>
                  <a:cubicBezTo>
                    <a:pt x="0" y="194"/>
                    <a:pt x="3" y="197"/>
                    <a:pt x="6" y="197"/>
                  </a:cubicBezTo>
                  <a:cubicBezTo>
                    <a:pt x="148" y="197"/>
                    <a:pt x="148" y="197"/>
                    <a:pt x="148" y="197"/>
                  </a:cubicBezTo>
                  <a:cubicBezTo>
                    <a:pt x="152" y="197"/>
                    <a:pt x="155" y="194"/>
                    <a:pt x="155" y="190"/>
                  </a:cubicBezTo>
                  <a:cubicBezTo>
                    <a:pt x="155" y="35"/>
                    <a:pt x="155" y="35"/>
                    <a:pt x="155" y="35"/>
                  </a:cubicBezTo>
                  <a:cubicBezTo>
                    <a:pt x="155" y="34"/>
                    <a:pt x="154" y="32"/>
                    <a:pt x="153" y="31"/>
                  </a:cubicBezTo>
                  <a:close/>
                  <a:moveTo>
                    <a:pt x="13" y="183"/>
                  </a:moveTo>
                  <a:cubicBezTo>
                    <a:pt x="13" y="14"/>
                    <a:pt x="13" y="14"/>
                    <a:pt x="13" y="14"/>
                  </a:cubicBezTo>
                  <a:cubicBezTo>
                    <a:pt x="116" y="14"/>
                    <a:pt x="116" y="14"/>
                    <a:pt x="116" y="14"/>
                  </a:cubicBezTo>
                  <a:cubicBezTo>
                    <a:pt x="116" y="35"/>
                    <a:pt x="116" y="35"/>
                    <a:pt x="116" y="35"/>
                  </a:cubicBezTo>
                  <a:cubicBezTo>
                    <a:pt x="116" y="38"/>
                    <a:pt x="118" y="39"/>
                    <a:pt x="120" y="39"/>
                  </a:cubicBezTo>
                  <a:cubicBezTo>
                    <a:pt x="142" y="39"/>
                    <a:pt x="142" y="39"/>
                    <a:pt x="142" y="39"/>
                  </a:cubicBezTo>
                  <a:cubicBezTo>
                    <a:pt x="142" y="183"/>
                    <a:pt x="142" y="183"/>
                    <a:pt x="142" y="183"/>
                  </a:cubicBezTo>
                  <a:lnTo>
                    <a:pt x="13" y="183"/>
                  </a:lnTo>
                  <a:close/>
                </a:path>
              </a:pathLst>
            </a:custGeom>
            <a:solidFill>
              <a:srgbClr val="26B7CC"/>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Tree>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554" name="矩形 9"/>
          <p:cNvSpPr>
            <a:spLocks noChangeArrowheads="1"/>
          </p:cNvSpPr>
          <p:nvPr/>
        </p:nvSpPr>
        <p:spPr bwMode="auto">
          <a:xfrm rot="-900000">
            <a:off x="-668338" y="-923925"/>
            <a:ext cx="6434138" cy="1687513"/>
          </a:xfrm>
          <a:prstGeom prst="rect">
            <a:avLst/>
          </a:prstGeom>
          <a:blipFill dpi="0" rotWithShape="1">
            <a:blip r:embed="rId2"/>
            <a:stretch>
              <a:fillRect/>
            </a:stretch>
          </a:blip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55" name="文本框 7"/>
          <p:cNvSpPr>
            <a:spLocks noChangeArrowheads="1"/>
          </p:cNvSpPr>
          <p:nvPr/>
        </p:nvSpPr>
        <p:spPr bwMode="auto">
          <a:xfrm rot="20689282">
            <a:off x="133524" y="98608"/>
            <a:ext cx="2409845" cy="944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zh-CN" b="1" lang="zh-CN" smtClean="0" sz="2800">
                <a:solidFill>
                  <a:schemeClr val="bg1"/>
                </a:solidFill>
                <a:latin charset="0" panose="020f0502020204030204" pitchFamily="34" typeface="Calibri"/>
                <a:sym charset="0" panose="020f0502020204030204" pitchFamily="34" typeface="Calibri"/>
              </a:rPr>
              <a:t>ANNUAL </a:t>
            </a:r>
          </a:p>
          <a:p>
            <a:pPr eaLnBrk="1" hangingPunct="1"/>
            <a:r>
              <a:rPr altLang="zh-CN" b="1" lang="zh-CN" smtClean="0" sz="2800">
                <a:solidFill>
                  <a:schemeClr val="bg1"/>
                </a:solidFill>
                <a:latin charset="0" panose="020f0502020204030204" pitchFamily="34" typeface="Calibri"/>
                <a:sym charset="0" panose="020f0502020204030204" pitchFamily="34" typeface="Calibri"/>
              </a:rPr>
              <a:t>             REPORT</a:t>
            </a:r>
          </a:p>
        </p:txBody>
      </p:sp>
      <p:grpSp>
        <p:nvGrpSpPr>
          <p:cNvPr id="23556" name="Group 4"/>
          <p:cNvGrpSpPr/>
          <p:nvPr/>
        </p:nvGrpSpPr>
        <p:grpSpPr>
          <a:xfrm>
            <a:off x="0" y="6734175"/>
            <a:ext cx="12192000" cy="138113"/>
            <a:chExt cx="12231884" cy="334101"/>
          </a:xfrm>
        </p:grpSpPr>
        <p:sp>
          <p:nvSpPr>
            <p:cNvPr id="23580" name="矩形 12"/>
            <p:cNvSpPr>
              <a:spLocks noChangeArrowheads="1"/>
            </p:cNvSpPr>
            <p:nvPr/>
          </p:nvSpPr>
          <p:spPr bwMode="auto">
            <a:xfrm>
              <a:off x="0" y="0"/>
              <a:ext cx="2452914" cy="334101"/>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81" name="矩形 13"/>
            <p:cNvSpPr>
              <a:spLocks noChangeArrowheads="1"/>
            </p:cNvSpPr>
            <p:nvPr/>
          </p:nvSpPr>
          <p:spPr bwMode="auto">
            <a:xfrm>
              <a:off x="2452914" y="0"/>
              <a:ext cx="2452914" cy="334101"/>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82" name="矩形 14"/>
            <p:cNvSpPr>
              <a:spLocks noChangeArrowheads="1"/>
            </p:cNvSpPr>
            <p:nvPr/>
          </p:nvSpPr>
          <p:spPr bwMode="auto">
            <a:xfrm>
              <a:off x="4905828" y="0"/>
              <a:ext cx="2452914" cy="334101"/>
            </a:xfrm>
            <a:prstGeom prst="rect">
              <a:avLst/>
            </a:prstGeom>
            <a:solidFill>
              <a:srgbClr val="0A6AA1"/>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83" name="矩形 15"/>
            <p:cNvSpPr>
              <a:spLocks noChangeArrowheads="1"/>
            </p:cNvSpPr>
            <p:nvPr/>
          </p:nvSpPr>
          <p:spPr bwMode="auto">
            <a:xfrm>
              <a:off x="7342399" y="0"/>
              <a:ext cx="2452914" cy="334101"/>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84" name="矩形 16"/>
            <p:cNvSpPr>
              <a:spLocks noChangeArrowheads="1"/>
            </p:cNvSpPr>
            <p:nvPr/>
          </p:nvSpPr>
          <p:spPr bwMode="auto">
            <a:xfrm>
              <a:off x="9778970" y="0"/>
              <a:ext cx="2452914" cy="334101"/>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FFFFFF"/>
                </a:solidFill>
                <a:latin charset="-122" panose="02010600030101010101" pitchFamily="2" typeface="宋体"/>
                <a:sym charset="-122" panose="02010600030101010101" pitchFamily="2" typeface="宋体"/>
              </a:endParaRPr>
            </a:p>
          </p:txBody>
        </p:sp>
      </p:grpSp>
      <p:sp>
        <p:nvSpPr>
          <p:cNvPr id="23557" name="任意多边形 19"/>
          <p:cNvSpPr>
            <a:spLocks noChangeArrowheads="1"/>
          </p:cNvSpPr>
          <p:nvPr/>
        </p:nvSpPr>
        <p:spPr bwMode="auto">
          <a:xfrm>
            <a:off x="1616075" y="4391025"/>
            <a:ext cx="2211388" cy="1527175"/>
          </a:xfrm>
          <a:custGeom>
            <a:gdLst>
              <a:gd fmla="*/ 2211388 w 3243492" name="T0"/>
              <a:gd fmla="*/ 0 h 2240066" name="T1"/>
              <a:gd fmla="*/ 2211388 w 3243492" name="T2"/>
              <a:gd fmla="*/ 1202891 h 2240066" name="T3"/>
              <a:gd fmla="*/ 1615949 w 3243492" name="T4"/>
              <a:gd fmla="*/ 1202891 h 2240066" name="T5"/>
              <a:gd fmla="*/ 1624173 w 3243492" name="T6"/>
              <a:gd fmla="*/ 1527175 h 2240066" name="T7"/>
              <a:gd fmla="*/ 1268156 w 3243492" name="T8"/>
              <a:gd fmla="*/ 1202891 h 2240066" name="T9"/>
              <a:gd fmla="*/ 0 w 3243492" name="T10"/>
              <a:gd fmla="*/ 1202891 h 2240066" name="T11"/>
              <a:gd fmla="*/ 0 w 3243492" name="T12"/>
              <a:gd fmla="*/ 0 h 2240066" name="T13"/>
              <a:gd fmla="*/ 0 60000 65536" name="T14"/>
              <a:gd fmla="*/ 0 60000 65536" name="T15"/>
              <a:gd fmla="*/ 0 60000 65536" name="T16"/>
              <a:gd fmla="*/ 0 60000 65536" name="T17"/>
              <a:gd fmla="*/ 0 60000 65536" name="T18"/>
              <a:gd fmla="*/ 0 60000 65536" name="T19"/>
              <a:gd fmla="*/ 0 60000 65536" name="T20"/>
              <a:gd fmla="*/ 0 w 3243492" name="T21"/>
              <a:gd fmla="*/ 0 h 2240066" name="T22"/>
              <a:gd fmla="*/ 3243492 w 3243492" name="T23"/>
              <a:gd fmla="*/ 2240066 h 2240066" name="T24"/>
            </a:gdLst>
            <a:cxnLst>
              <a:cxn ang="T14">
                <a:pos x="T0" y="T1"/>
              </a:cxn>
              <a:cxn ang="T15">
                <a:pos x="T2" y="T3"/>
              </a:cxn>
              <a:cxn ang="T16">
                <a:pos x="T4" y="T5"/>
              </a:cxn>
              <a:cxn ang="T17">
                <a:pos x="T6" y="T7"/>
              </a:cxn>
              <a:cxn ang="T18">
                <a:pos x="T8" y="T9"/>
              </a:cxn>
              <a:cxn ang="T19">
                <a:pos x="T10" y="T11"/>
              </a:cxn>
              <a:cxn ang="T20">
                <a:pos x="T12" y="T13"/>
              </a:cxn>
            </a:cxnLst>
            <a:rect b="T24" l="T21" r="T23" t="T22"/>
            <a:pathLst>
              <a:path h="2240066" w="3243492">
                <a:moveTo>
                  <a:pt x="3243492" y="0"/>
                </a:moveTo>
                <a:lnTo>
                  <a:pt x="3243492" y="1764406"/>
                </a:lnTo>
                <a:lnTo>
                  <a:pt x="2370148" y="1764406"/>
                </a:lnTo>
                <a:lnTo>
                  <a:pt x="2382210" y="2240066"/>
                </a:lnTo>
                <a:lnTo>
                  <a:pt x="1860032" y="1764406"/>
                </a:lnTo>
                <a:lnTo>
                  <a:pt x="0" y="1764406"/>
                </a:lnTo>
                <a:lnTo>
                  <a:pt x="0" y="0"/>
                </a:lnTo>
                <a:close/>
              </a:path>
            </a:pathLst>
          </a:cu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58" name="矩形 1"/>
          <p:cNvSpPr>
            <a:spLocks noChangeArrowheads="1"/>
          </p:cNvSpPr>
          <p:nvPr/>
        </p:nvSpPr>
        <p:spPr bwMode="auto">
          <a:xfrm>
            <a:off x="7299325" y="2603500"/>
            <a:ext cx="2460625" cy="2460625"/>
          </a:xfrm>
          <a:prstGeom prst="rect">
            <a:avLst/>
          </a:prstGeom>
          <a:solidFill>
            <a:srgbClr val="F6C6D5"/>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59" name="矩形 2"/>
          <p:cNvSpPr>
            <a:spLocks noChangeArrowheads="1"/>
          </p:cNvSpPr>
          <p:nvPr/>
        </p:nvSpPr>
        <p:spPr bwMode="auto">
          <a:xfrm>
            <a:off x="7299325" y="2187575"/>
            <a:ext cx="2460625" cy="2460625"/>
          </a:xfrm>
          <a:prstGeom prst="rect">
            <a:avLst/>
          </a:prstGeom>
          <a:solidFill>
            <a:srgbClr val="ED4989"/>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60" name="矩形 3"/>
          <p:cNvSpPr>
            <a:spLocks noChangeArrowheads="1"/>
          </p:cNvSpPr>
          <p:nvPr/>
        </p:nvSpPr>
        <p:spPr bwMode="auto">
          <a:xfrm>
            <a:off x="7299325" y="1727200"/>
            <a:ext cx="2460625" cy="2460625"/>
          </a:xfrm>
          <a:prstGeom prst="rect">
            <a:avLst/>
          </a:prstGeom>
          <a:solidFill>
            <a:srgbClr val="2E3740"/>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61" name="矩形 4"/>
          <p:cNvSpPr>
            <a:spLocks noChangeArrowheads="1"/>
          </p:cNvSpPr>
          <p:nvPr/>
        </p:nvSpPr>
        <p:spPr bwMode="auto">
          <a:xfrm>
            <a:off x="7299325" y="912813"/>
            <a:ext cx="2460625" cy="2460625"/>
          </a:xfrm>
          <a:prstGeom prst="rect">
            <a:avLst/>
          </a:prstGeom>
          <a:solidFill>
            <a:srgbClr val="26B7CC"/>
          </a:solidFill>
          <a:ln>
            <a:noFill/>
          </a:ln>
          <a:extLst>
            <a:ext uri="{91240B29-F687-4F45-9708-019B960494DF}">
              <a14:hiddenLine w="12700">
                <a:solidFill>
                  <a:srgbClr val="000000"/>
                </a:solidFill>
                <a:bevel/>
                <a:headEnd/>
                <a:tailEnd/>
              </a14:hiddenLine>
            </a:ext>
          </a:extLst>
        </p:spPr>
        <p:txBody>
          <a:bodyPr anchor="ct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algn="ctr" eaLnBrk="1" hangingPunct="1"/>
            <a:endParaRPr altLang="zh-CN" lang="zh-CN">
              <a:solidFill>
                <a:srgbClr val="FFFFFF"/>
              </a:solidFill>
              <a:latin charset="-122" panose="02010600030101010101" pitchFamily="2" typeface="宋体"/>
              <a:sym charset="-122" panose="02010600030101010101" pitchFamily="2" typeface="宋体"/>
            </a:endParaRPr>
          </a:p>
        </p:txBody>
      </p:sp>
      <p:sp>
        <p:nvSpPr>
          <p:cNvPr id="23562" name="矩形 5"/>
          <p:cNvSpPr>
            <a:spLocks noChangeArrowheads="1"/>
          </p:cNvSpPr>
          <p:nvPr/>
        </p:nvSpPr>
        <p:spPr bwMode="auto">
          <a:xfrm>
            <a:off x="7689849" y="1971675"/>
            <a:ext cx="1625521"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sz="1600">
                <a:solidFill>
                  <a:schemeClr val="bg1"/>
                </a:solidFill>
                <a:latin charset="0" panose="020f0502020204030204" pitchFamily="34" typeface="Calibri"/>
                <a:sym charset="-122" panose="02010600030101010101" pitchFamily="2" typeface="宋体"/>
              </a:rPr>
              <a:t>DOLOR SIT AMET</a:t>
            </a:r>
          </a:p>
        </p:txBody>
      </p:sp>
      <p:sp>
        <p:nvSpPr>
          <p:cNvPr id="23563" name="直接连接符 6"/>
          <p:cNvSpPr>
            <a:spLocks noChangeShapeType="1"/>
          </p:cNvSpPr>
          <p:nvPr/>
        </p:nvSpPr>
        <p:spPr bwMode="auto">
          <a:xfrm flipH="1" flipV="1">
            <a:off x="4114800" y="2139950"/>
            <a:ext cx="3184525" cy="3175"/>
          </a:xfrm>
          <a:prstGeom prst="line">
            <a:avLst/>
          </a:prstGeom>
          <a:noFill/>
          <a:ln w="12700">
            <a:solidFill>
              <a:srgbClr val="3BA2CD"/>
            </a:solidFill>
            <a:prstDash val="sysDash"/>
            <a:bevel/>
            <a:headEnd len="med" type="oval" w="med"/>
            <a:tailEnd len="med" type="oval" w="med"/>
          </a:ln>
          <a:extLst>
            <a:ext uri="{909E8E84-426E-40DD-AFC4-6F175D3DCCD1}">
              <a14:hiddenFill>
                <a:noFill/>
              </a14:hiddenFill>
            </a:ext>
          </a:extLst>
        </p:spPr>
        <p:txBody>
          <a:bodyPr/>
          <a:lstStyle/>
          <a:p>
            <a:endParaRPr altLang="en-US" lang="zh-CN"/>
          </a:p>
        </p:txBody>
      </p:sp>
      <p:sp>
        <p:nvSpPr>
          <p:cNvPr id="23564" name="直接连接符 7"/>
          <p:cNvSpPr>
            <a:spLocks noChangeShapeType="1"/>
          </p:cNvSpPr>
          <p:nvPr/>
        </p:nvSpPr>
        <p:spPr bwMode="auto">
          <a:xfrm flipH="1" flipV="1">
            <a:off x="4114800" y="3006725"/>
            <a:ext cx="3184525" cy="3175"/>
          </a:xfrm>
          <a:prstGeom prst="line">
            <a:avLst/>
          </a:prstGeom>
          <a:noFill/>
          <a:ln w="12700">
            <a:solidFill>
              <a:srgbClr val="2E3740"/>
            </a:solidFill>
            <a:prstDash val="sysDash"/>
            <a:bevel/>
            <a:headEnd len="med" type="oval" w="med"/>
            <a:tailEnd len="med" type="oval" w="med"/>
          </a:ln>
          <a:extLst>
            <a:ext uri="{909E8E84-426E-40DD-AFC4-6F175D3DCCD1}">
              <a14:hiddenFill>
                <a:noFill/>
              </a14:hiddenFill>
            </a:ext>
          </a:extLst>
        </p:spPr>
        <p:txBody>
          <a:bodyPr/>
          <a:lstStyle/>
          <a:p>
            <a:endParaRPr altLang="en-US" lang="zh-CN"/>
          </a:p>
        </p:txBody>
      </p:sp>
      <p:sp>
        <p:nvSpPr>
          <p:cNvPr id="23565" name="直接连接符 8"/>
          <p:cNvSpPr>
            <a:spLocks noChangeShapeType="1"/>
          </p:cNvSpPr>
          <p:nvPr/>
        </p:nvSpPr>
        <p:spPr bwMode="auto">
          <a:xfrm flipH="1" flipV="1">
            <a:off x="4114800" y="3470275"/>
            <a:ext cx="3184525" cy="1588"/>
          </a:xfrm>
          <a:prstGeom prst="line">
            <a:avLst/>
          </a:prstGeom>
          <a:noFill/>
          <a:ln w="12700">
            <a:solidFill>
              <a:srgbClr val="ED4989"/>
            </a:solidFill>
            <a:prstDash val="sysDash"/>
            <a:bevel/>
            <a:headEnd len="med" type="oval" w="med"/>
            <a:tailEnd len="med" type="oval" w="med"/>
          </a:ln>
          <a:extLst>
            <a:ext uri="{909E8E84-426E-40DD-AFC4-6F175D3DCCD1}">
              <a14:hiddenFill>
                <a:noFill/>
              </a14:hiddenFill>
            </a:ext>
          </a:extLst>
        </p:spPr>
        <p:txBody>
          <a:bodyPr/>
          <a:lstStyle/>
          <a:p>
            <a:endParaRPr altLang="en-US" lang="zh-CN"/>
          </a:p>
        </p:txBody>
      </p:sp>
      <p:sp>
        <p:nvSpPr>
          <p:cNvPr id="23566" name="直接连接符 9"/>
          <p:cNvSpPr>
            <a:spLocks noChangeShapeType="1"/>
          </p:cNvSpPr>
          <p:nvPr/>
        </p:nvSpPr>
        <p:spPr bwMode="auto">
          <a:xfrm flipH="1" flipV="1">
            <a:off x="4114800" y="3960813"/>
            <a:ext cx="3184525" cy="1587"/>
          </a:xfrm>
          <a:prstGeom prst="line">
            <a:avLst/>
          </a:prstGeom>
          <a:noFill/>
          <a:ln w="12700">
            <a:solidFill>
              <a:srgbClr val="F6C6D5"/>
            </a:solidFill>
            <a:prstDash val="sysDash"/>
            <a:bevel/>
            <a:headEnd len="med" type="oval" w="med"/>
            <a:tailEnd len="med" type="oval" w="med"/>
          </a:ln>
          <a:extLst>
            <a:ext uri="{909E8E84-426E-40DD-AFC4-6F175D3DCCD1}">
              <a14:hiddenFill>
                <a:noFill/>
              </a14:hiddenFill>
            </a:ext>
          </a:extLst>
        </p:spPr>
        <p:txBody>
          <a:bodyPr/>
          <a:lstStyle/>
          <a:p>
            <a:endParaRPr altLang="en-US" lang="zh-CN"/>
          </a:p>
        </p:txBody>
      </p:sp>
      <p:sp>
        <p:nvSpPr>
          <p:cNvPr id="23567" name="矩形 10"/>
          <p:cNvSpPr>
            <a:spLocks noChangeArrowheads="1"/>
          </p:cNvSpPr>
          <p:nvPr/>
        </p:nvSpPr>
        <p:spPr bwMode="auto">
          <a:xfrm>
            <a:off x="2084388" y="1952625"/>
            <a:ext cx="177990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a:solidFill>
                  <a:srgbClr val="2E3740"/>
                </a:solidFill>
                <a:latin charset="0" panose="020f0502020204030204" pitchFamily="34" typeface="Calibri"/>
                <a:sym charset="-122" panose="02010600030101010101" pitchFamily="2" typeface="宋体"/>
              </a:rPr>
              <a:t>ADIPISCING ELIT </a:t>
            </a:r>
          </a:p>
        </p:txBody>
      </p:sp>
      <p:sp>
        <p:nvSpPr>
          <p:cNvPr id="23568" name="矩形 11"/>
          <p:cNvSpPr>
            <a:spLocks noChangeArrowheads="1"/>
          </p:cNvSpPr>
          <p:nvPr/>
        </p:nvSpPr>
        <p:spPr bwMode="auto">
          <a:xfrm>
            <a:off x="2084389" y="2771775"/>
            <a:ext cx="1804461"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a:solidFill>
                  <a:srgbClr val="2E3740"/>
                </a:solidFill>
                <a:latin charset="0" panose="020f0502020204030204" pitchFamily="34" typeface="Calibri"/>
                <a:sym charset="-122" panose="02010600030101010101" pitchFamily="2" typeface="宋体"/>
              </a:rPr>
              <a:t>DOLOR SIT AMET</a:t>
            </a:r>
          </a:p>
        </p:txBody>
      </p:sp>
      <p:sp>
        <p:nvSpPr>
          <p:cNvPr id="23569" name="矩形 12"/>
          <p:cNvSpPr>
            <a:spLocks noChangeArrowheads="1"/>
          </p:cNvSpPr>
          <p:nvPr/>
        </p:nvSpPr>
        <p:spPr bwMode="auto">
          <a:xfrm>
            <a:off x="2219325" y="3273425"/>
            <a:ext cx="1669635"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a:solidFill>
                  <a:srgbClr val="2E3740"/>
                </a:solidFill>
                <a:latin charset="0" panose="020f0502020204030204" pitchFamily="34" typeface="Calibri"/>
                <a:sym charset="-122" panose="02010600030101010101" pitchFamily="2" typeface="宋体"/>
              </a:rPr>
              <a:t>CONSECTETUER</a:t>
            </a:r>
          </a:p>
        </p:txBody>
      </p:sp>
      <p:sp>
        <p:nvSpPr>
          <p:cNvPr id="23570" name="矩形 13"/>
          <p:cNvSpPr>
            <a:spLocks noChangeArrowheads="1"/>
          </p:cNvSpPr>
          <p:nvPr/>
        </p:nvSpPr>
        <p:spPr bwMode="auto">
          <a:xfrm>
            <a:off x="1565275" y="3775075"/>
            <a:ext cx="2318067"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r>
              <a:rPr altLang="en-US" b="1" lang="zh-CN">
                <a:solidFill>
                  <a:srgbClr val="2E3740"/>
                </a:solidFill>
                <a:latin charset="0" panose="020f0502020204030204" pitchFamily="34" typeface="Calibri"/>
                <a:sym charset="-122" panose="02010600030101010101" pitchFamily="2" typeface="宋体"/>
              </a:rPr>
              <a:t>SED DIAM NONUMMY</a:t>
            </a:r>
          </a:p>
        </p:txBody>
      </p:sp>
      <p:sp>
        <p:nvSpPr>
          <p:cNvPr id="23571" name="直接连接符 14"/>
          <p:cNvSpPr>
            <a:spLocks noChangeShapeType="1"/>
          </p:cNvSpPr>
          <p:nvPr/>
        </p:nvSpPr>
        <p:spPr bwMode="auto">
          <a:xfrm>
            <a:off x="1616075" y="4279900"/>
            <a:ext cx="2206625" cy="0"/>
          </a:xfrm>
          <a:prstGeom prst="line">
            <a:avLst/>
          </a:prstGeom>
          <a:noFill/>
          <a:ln w="50800">
            <a:solidFill>
              <a:srgbClr val="26B7CC"/>
            </a:solidFill>
            <a:bevel/>
          </a:ln>
          <a:extLst>
            <a:ext uri="{909E8E84-426E-40DD-AFC4-6F175D3DCCD1}">
              <a14:hiddenFill>
                <a:noFill/>
              </a14:hiddenFill>
            </a:ext>
          </a:extLst>
        </p:spPr>
        <p:txBody>
          <a:bodyPr/>
          <a:lstStyle/>
          <a:p>
            <a:endParaRPr altLang="en-US" lang="zh-CN"/>
          </a:p>
        </p:txBody>
      </p:sp>
      <p:grpSp>
        <p:nvGrpSpPr>
          <p:cNvPr id="23572" name="Group 25"/>
          <p:cNvGrpSpPr/>
          <p:nvPr/>
        </p:nvGrpSpPr>
        <p:grpSpPr>
          <a:xfrm>
            <a:off x="2097088" y="4576763"/>
            <a:ext cx="1190625" cy="801687"/>
            <a:chExt cx="739775" cy="498475"/>
          </a:xfrm>
        </p:grpSpPr>
        <p:sp>
          <p:nvSpPr>
            <p:cNvPr id="23574" name="Freeform 483"/>
            <p:cNvSpPr>
              <a:spLocks noChangeArrowheads="1"/>
            </p:cNvSpPr>
            <p:nvPr/>
          </p:nvSpPr>
          <p:spPr bwMode="auto">
            <a:xfrm>
              <a:off x="450850" y="217487"/>
              <a:ext cx="288925" cy="85725"/>
            </a:xfrm>
            <a:custGeom>
              <a:gdLst>
                <a:gd fmla="*/ 285173 w 77" name="T0"/>
                <a:gd fmla="*/ 55908 h 23" name="T1"/>
                <a:gd fmla="*/ 187614 w 77" name="T2"/>
                <a:gd fmla="*/ 0 h 23" name="T3"/>
                <a:gd fmla="*/ 183861 w 77" name="T4"/>
                <a:gd fmla="*/ 0 h 23" name="T5"/>
                <a:gd fmla="*/ 180109 w 77" name="T6"/>
                <a:gd fmla="*/ 0 h 23" name="T7"/>
                <a:gd fmla="*/ 180109 w 77" name="T8"/>
                <a:gd fmla="*/ 0 h 23" name="T9"/>
                <a:gd fmla="*/ 138834 w 77" name="T10"/>
                <a:gd fmla="*/ 7454 h 23" name="T11"/>
                <a:gd fmla="*/ 97559 w 77" name="T12"/>
                <a:gd fmla="*/ 0 h 23" name="T13"/>
                <a:gd fmla="*/ 93807 w 77" name="T14"/>
                <a:gd fmla="*/ 0 h 23" name="T15"/>
                <a:gd fmla="*/ 90055 w 77" name="T16"/>
                <a:gd fmla="*/ 0 h 23" name="T17"/>
                <a:gd fmla="*/ 90055 w 77" name="T18"/>
                <a:gd fmla="*/ 0 h 23" name="T19"/>
                <a:gd fmla="*/ 41275 w 77" name="T20"/>
                <a:gd fmla="*/ 14909 h 23" name="T21"/>
                <a:gd fmla="*/ 0 w 77" name="T22"/>
                <a:gd fmla="*/ 85725 h 23" name="T23"/>
                <a:gd fmla="*/ 281420 w 77" name="T24"/>
                <a:gd fmla="*/ 85725 h 23" name="T25"/>
                <a:gd fmla="*/ 288925 w 77" name="T26"/>
                <a:gd fmla="*/ 81998 h 23" name="T27"/>
                <a:gd fmla="*/ 288925 w 77" name="T28"/>
                <a:gd fmla="*/ 59635 h 23" name="T29"/>
                <a:gd fmla="*/ 285173 w 77" name="T30"/>
                <a:gd fmla="*/ 55908 h 23"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77" name="T48"/>
                <a:gd fmla="*/ 0 h 23" name="T49"/>
                <a:gd fmla="*/ 77 w 77" name="T50"/>
                <a:gd fmla="*/ 23 h 23"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23" w="77">
                  <a:moveTo>
                    <a:pt x="76" y="15"/>
                  </a:moveTo>
                  <a:cubicBezTo>
                    <a:pt x="69" y="7"/>
                    <a:pt x="60" y="2"/>
                    <a:pt x="50" y="0"/>
                  </a:cubicBezTo>
                  <a:cubicBezTo>
                    <a:pt x="50" y="0"/>
                    <a:pt x="50" y="0"/>
                    <a:pt x="49" y="0"/>
                  </a:cubicBezTo>
                  <a:cubicBezTo>
                    <a:pt x="48" y="0"/>
                    <a:pt x="48" y="0"/>
                    <a:pt x="48" y="0"/>
                  </a:cubicBezTo>
                  <a:cubicBezTo>
                    <a:pt x="48" y="0"/>
                    <a:pt x="48" y="0"/>
                    <a:pt x="48" y="0"/>
                  </a:cubicBezTo>
                  <a:cubicBezTo>
                    <a:pt x="45" y="1"/>
                    <a:pt x="41" y="2"/>
                    <a:pt x="37" y="2"/>
                  </a:cubicBezTo>
                  <a:cubicBezTo>
                    <a:pt x="33" y="2"/>
                    <a:pt x="29" y="1"/>
                    <a:pt x="26" y="0"/>
                  </a:cubicBezTo>
                  <a:cubicBezTo>
                    <a:pt x="25" y="0"/>
                    <a:pt x="25" y="0"/>
                    <a:pt x="25" y="0"/>
                  </a:cubicBezTo>
                  <a:cubicBezTo>
                    <a:pt x="24" y="0"/>
                    <a:pt x="24" y="0"/>
                    <a:pt x="24" y="0"/>
                  </a:cubicBezTo>
                  <a:cubicBezTo>
                    <a:pt x="24" y="0"/>
                    <a:pt x="24" y="0"/>
                    <a:pt x="24" y="0"/>
                  </a:cubicBezTo>
                  <a:cubicBezTo>
                    <a:pt x="19" y="1"/>
                    <a:pt x="15" y="2"/>
                    <a:pt x="11" y="4"/>
                  </a:cubicBezTo>
                  <a:cubicBezTo>
                    <a:pt x="9" y="11"/>
                    <a:pt x="5" y="18"/>
                    <a:pt x="0" y="23"/>
                  </a:cubicBezTo>
                  <a:cubicBezTo>
                    <a:pt x="75" y="23"/>
                    <a:pt x="75" y="23"/>
                    <a:pt x="75" y="23"/>
                  </a:cubicBezTo>
                  <a:cubicBezTo>
                    <a:pt x="76" y="23"/>
                    <a:pt x="77" y="23"/>
                    <a:pt x="77" y="22"/>
                  </a:cubicBezTo>
                  <a:cubicBezTo>
                    <a:pt x="77" y="16"/>
                    <a:pt x="77" y="16"/>
                    <a:pt x="77" y="16"/>
                  </a:cubicBezTo>
                  <a:cubicBezTo>
                    <a:pt x="77" y="15"/>
                    <a:pt x="76" y="15"/>
                    <a:pt x="76" y="15"/>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3575" name="Freeform 484"/>
            <p:cNvSpPr>
              <a:spLocks noChangeArrowheads="1"/>
            </p:cNvSpPr>
            <p:nvPr/>
          </p:nvSpPr>
          <p:spPr bwMode="auto">
            <a:xfrm>
              <a:off x="519112" y="11112"/>
              <a:ext cx="141288" cy="182563"/>
            </a:xfrm>
            <a:custGeom>
              <a:gdLst>
                <a:gd fmla="*/ 0 w 38" name="T0"/>
                <a:gd fmla="*/ 104322 h 49" name="T1"/>
                <a:gd fmla="*/ 11154 w 38" name="T2"/>
                <a:gd fmla="*/ 115499 h 49" name="T3"/>
                <a:gd fmla="*/ 11154 w 38" name="T4"/>
                <a:gd fmla="*/ 115499 h 49" name="T5"/>
                <a:gd fmla="*/ 70644 w 38" name="T6"/>
                <a:gd fmla="*/ 182563 h 49" name="T7"/>
                <a:gd fmla="*/ 126416 w 38" name="T8"/>
                <a:gd fmla="*/ 115499 h 49" name="T9"/>
                <a:gd fmla="*/ 126416 w 38" name="T10"/>
                <a:gd fmla="*/ 115499 h 49" name="T11"/>
                <a:gd fmla="*/ 141288 w 38" name="T12"/>
                <a:gd fmla="*/ 104322 h 49" name="T13"/>
                <a:gd fmla="*/ 133852 w 38" name="T14"/>
                <a:gd fmla="*/ 93144 h 49" name="T15"/>
                <a:gd fmla="*/ 137570 w 38" name="T16"/>
                <a:gd fmla="*/ 70790 h 49" name="T17"/>
                <a:gd fmla="*/ 70644 w 38" name="T18"/>
                <a:gd fmla="*/ 0 h 49" name="T19"/>
                <a:gd fmla="*/ 3718 w 38" name="T20"/>
                <a:gd fmla="*/ 70790 h 49" name="T21"/>
                <a:gd fmla="*/ 7436 w 38" name="T22"/>
                <a:gd fmla="*/ 93144 h 49" name="T23"/>
                <a:gd fmla="*/ 0 w 38" name="T24"/>
                <a:gd fmla="*/ 104322 h 4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38" name="T39"/>
                <a:gd fmla="*/ 0 h 49" name="T40"/>
                <a:gd fmla="*/ 38 w 38" name="T41"/>
                <a:gd fmla="*/ 49 h 4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9" w="38">
                  <a:moveTo>
                    <a:pt x="0" y="28"/>
                  </a:moveTo>
                  <a:cubicBezTo>
                    <a:pt x="0" y="30"/>
                    <a:pt x="1" y="31"/>
                    <a:pt x="3" y="31"/>
                  </a:cubicBezTo>
                  <a:cubicBezTo>
                    <a:pt x="3" y="31"/>
                    <a:pt x="3" y="31"/>
                    <a:pt x="3" y="31"/>
                  </a:cubicBezTo>
                  <a:cubicBezTo>
                    <a:pt x="3" y="40"/>
                    <a:pt x="10" y="49"/>
                    <a:pt x="19" y="49"/>
                  </a:cubicBezTo>
                  <a:cubicBezTo>
                    <a:pt x="27" y="49"/>
                    <a:pt x="34" y="40"/>
                    <a:pt x="34" y="31"/>
                  </a:cubicBezTo>
                  <a:cubicBezTo>
                    <a:pt x="34" y="31"/>
                    <a:pt x="34" y="31"/>
                    <a:pt x="34" y="31"/>
                  </a:cubicBezTo>
                  <a:cubicBezTo>
                    <a:pt x="36" y="31"/>
                    <a:pt x="38" y="30"/>
                    <a:pt x="38" y="28"/>
                  </a:cubicBezTo>
                  <a:cubicBezTo>
                    <a:pt x="38" y="27"/>
                    <a:pt x="37" y="26"/>
                    <a:pt x="36" y="25"/>
                  </a:cubicBezTo>
                  <a:cubicBezTo>
                    <a:pt x="36" y="23"/>
                    <a:pt x="37" y="21"/>
                    <a:pt x="37" y="19"/>
                  </a:cubicBezTo>
                  <a:cubicBezTo>
                    <a:pt x="37" y="8"/>
                    <a:pt x="29" y="0"/>
                    <a:pt x="19" y="0"/>
                  </a:cubicBezTo>
                  <a:cubicBezTo>
                    <a:pt x="9" y="0"/>
                    <a:pt x="1" y="8"/>
                    <a:pt x="1" y="19"/>
                  </a:cubicBezTo>
                  <a:cubicBezTo>
                    <a:pt x="1" y="21"/>
                    <a:pt x="1" y="23"/>
                    <a:pt x="2" y="25"/>
                  </a:cubicBezTo>
                  <a:cubicBezTo>
                    <a:pt x="0" y="26"/>
                    <a:pt x="0" y="27"/>
                    <a:pt x="0" y="28"/>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3576" name="Freeform 485"/>
            <p:cNvSpPr>
              <a:spLocks noChangeArrowheads="1"/>
            </p:cNvSpPr>
            <p:nvPr/>
          </p:nvSpPr>
          <p:spPr bwMode="auto">
            <a:xfrm>
              <a:off x="0" y="217487"/>
              <a:ext cx="285750" cy="85725"/>
            </a:xfrm>
            <a:custGeom>
              <a:gdLst>
                <a:gd fmla="*/ 240632 w 76" name="T0"/>
                <a:gd fmla="*/ 14909 h 23" name="T1"/>
                <a:gd fmla="*/ 203033 w 76" name="T2"/>
                <a:gd fmla="*/ 0 h 23" name="T3"/>
                <a:gd fmla="*/ 199273 w 76" name="T4"/>
                <a:gd fmla="*/ 0 h 23" name="T5"/>
                <a:gd fmla="*/ 195513 w 76" name="T6"/>
                <a:gd fmla="*/ 0 h 23" name="T7"/>
                <a:gd fmla="*/ 191753 w 76" name="T8"/>
                <a:gd fmla="*/ 0 h 23" name="T9"/>
                <a:gd fmla="*/ 150395 w 76" name="T10"/>
                <a:gd fmla="*/ 7454 h 23" name="T11"/>
                <a:gd fmla="*/ 109036 w 76" name="T12"/>
                <a:gd fmla="*/ 0 h 23" name="T13"/>
                <a:gd fmla="*/ 105276 w 76" name="T14"/>
                <a:gd fmla="*/ 0 h 23" name="T15"/>
                <a:gd fmla="*/ 105276 w 76" name="T16"/>
                <a:gd fmla="*/ 0 h 23" name="T17"/>
                <a:gd fmla="*/ 101516 w 76" name="T18"/>
                <a:gd fmla="*/ 0 h 23" name="T19"/>
                <a:gd fmla="*/ 3760 w 76" name="T20"/>
                <a:gd fmla="*/ 55908 h 23" name="T21"/>
                <a:gd fmla="*/ 0 w 76" name="T22"/>
                <a:gd fmla="*/ 59635 h 23" name="T23"/>
                <a:gd fmla="*/ 0 w 76" name="T24"/>
                <a:gd fmla="*/ 81998 h 23" name="T25"/>
                <a:gd fmla="*/ 7520 w 76" name="T26"/>
                <a:gd fmla="*/ 85725 h 23" name="T27"/>
                <a:gd fmla="*/ 285750 w 76" name="T28"/>
                <a:gd fmla="*/ 85725 h 23" name="T29"/>
                <a:gd fmla="*/ 240632 w 76" name="T30"/>
                <a:gd fmla="*/ 14909 h 23"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76" name="T48"/>
                <a:gd fmla="*/ 0 h 23" name="T49"/>
                <a:gd fmla="*/ 76 w 76" name="T50"/>
                <a:gd fmla="*/ 23 h 23"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23" w="76">
                  <a:moveTo>
                    <a:pt x="64" y="4"/>
                  </a:moveTo>
                  <a:cubicBezTo>
                    <a:pt x="61" y="2"/>
                    <a:pt x="57" y="1"/>
                    <a:pt x="54" y="0"/>
                  </a:cubicBezTo>
                  <a:cubicBezTo>
                    <a:pt x="54" y="0"/>
                    <a:pt x="53" y="0"/>
                    <a:pt x="53" y="0"/>
                  </a:cubicBezTo>
                  <a:cubicBezTo>
                    <a:pt x="52" y="0"/>
                    <a:pt x="52" y="0"/>
                    <a:pt x="52" y="0"/>
                  </a:cubicBezTo>
                  <a:cubicBezTo>
                    <a:pt x="52" y="0"/>
                    <a:pt x="52" y="0"/>
                    <a:pt x="51" y="0"/>
                  </a:cubicBezTo>
                  <a:cubicBezTo>
                    <a:pt x="48" y="1"/>
                    <a:pt x="44" y="2"/>
                    <a:pt x="40" y="2"/>
                  </a:cubicBezTo>
                  <a:cubicBezTo>
                    <a:pt x="36" y="2"/>
                    <a:pt x="32" y="1"/>
                    <a:pt x="29" y="0"/>
                  </a:cubicBezTo>
                  <a:cubicBezTo>
                    <a:pt x="29" y="0"/>
                    <a:pt x="29" y="0"/>
                    <a:pt x="28" y="0"/>
                  </a:cubicBezTo>
                  <a:cubicBezTo>
                    <a:pt x="28" y="0"/>
                    <a:pt x="28" y="0"/>
                    <a:pt x="28" y="0"/>
                  </a:cubicBezTo>
                  <a:cubicBezTo>
                    <a:pt x="28" y="0"/>
                    <a:pt x="28" y="0"/>
                    <a:pt x="27" y="0"/>
                  </a:cubicBezTo>
                  <a:cubicBezTo>
                    <a:pt x="18" y="2"/>
                    <a:pt x="8" y="7"/>
                    <a:pt x="1" y="15"/>
                  </a:cubicBezTo>
                  <a:cubicBezTo>
                    <a:pt x="0" y="15"/>
                    <a:pt x="0" y="15"/>
                    <a:pt x="0" y="16"/>
                  </a:cubicBezTo>
                  <a:cubicBezTo>
                    <a:pt x="0" y="22"/>
                    <a:pt x="0" y="22"/>
                    <a:pt x="0" y="22"/>
                  </a:cubicBezTo>
                  <a:cubicBezTo>
                    <a:pt x="0" y="23"/>
                    <a:pt x="1" y="23"/>
                    <a:pt x="2" y="23"/>
                  </a:cubicBezTo>
                  <a:cubicBezTo>
                    <a:pt x="76" y="23"/>
                    <a:pt x="76" y="23"/>
                    <a:pt x="76" y="23"/>
                  </a:cubicBezTo>
                  <a:cubicBezTo>
                    <a:pt x="70" y="18"/>
                    <a:pt x="66" y="11"/>
                    <a:pt x="64" y="4"/>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3577" name="Freeform 486"/>
            <p:cNvSpPr>
              <a:spLocks noChangeArrowheads="1"/>
            </p:cNvSpPr>
            <p:nvPr/>
          </p:nvSpPr>
          <p:spPr bwMode="auto">
            <a:xfrm>
              <a:off x="79375" y="11112"/>
              <a:ext cx="142875" cy="182563"/>
            </a:xfrm>
            <a:custGeom>
              <a:gdLst>
                <a:gd fmla="*/ 0 w 38" name="T0"/>
                <a:gd fmla="*/ 104322 h 49" name="T1"/>
                <a:gd fmla="*/ 11280 w 38" name="T2"/>
                <a:gd fmla="*/ 115499 h 49" name="T3"/>
                <a:gd fmla="*/ 15039 w 38" name="T4"/>
                <a:gd fmla="*/ 115499 h 49" name="T5"/>
                <a:gd fmla="*/ 71438 w 38" name="T6"/>
                <a:gd fmla="*/ 182563 h 49" name="T7"/>
                <a:gd fmla="*/ 131595 w 38" name="T8"/>
                <a:gd fmla="*/ 115499 h 49" name="T9"/>
                <a:gd fmla="*/ 131595 w 38" name="T10"/>
                <a:gd fmla="*/ 115499 h 49" name="T11"/>
                <a:gd fmla="*/ 142875 w 38" name="T12"/>
                <a:gd fmla="*/ 104322 h 49" name="T13"/>
                <a:gd fmla="*/ 135355 w 38" name="T14"/>
                <a:gd fmla="*/ 93144 h 49" name="T15"/>
                <a:gd fmla="*/ 139115 w 38" name="T16"/>
                <a:gd fmla="*/ 70790 h 49" name="T17"/>
                <a:gd fmla="*/ 71438 w 38" name="T18"/>
                <a:gd fmla="*/ 0 h 49" name="T19"/>
                <a:gd fmla="*/ 3760 w 38" name="T20"/>
                <a:gd fmla="*/ 70790 h 49" name="T21"/>
                <a:gd fmla="*/ 7520 w 38" name="T22"/>
                <a:gd fmla="*/ 93144 h 49" name="T23"/>
                <a:gd fmla="*/ 0 w 38" name="T24"/>
                <a:gd fmla="*/ 104322 h 49"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w 38" name="T39"/>
                <a:gd fmla="*/ 0 h 49" name="T40"/>
                <a:gd fmla="*/ 38 w 38" name="T41"/>
                <a:gd fmla="*/ 49 h 49" name="T42"/>
              </a:gd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b="T42" l="T39" r="T41" t="T40"/>
              <a:pathLst>
                <a:path h="49" w="38">
                  <a:moveTo>
                    <a:pt x="0" y="28"/>
                  </a:moveTo>
                  <a:cubicBezTo>
                    <a:pt x="0" y="30"/>
                    <a:pt x="2" y="31"/>
                    <a:pt x="3" y="31"/>
                  </a:cubicBezTo>
                  <a:cubicBezTo>
                    <a:pt x="3" y="31"/>
                    <a:pt x="3" y="31"/>
                    <a:pt x="4" y="31"/>
                  </a:cubicBezTo>
                  <a:cubicBezTo>
                    <a:pt x="4" y="40"/>
                    <a:pt x="11" y="49"/>
                    <a:pt x="19" y="49"/>
                  </a:cubicBezTo>
                  <a:cubicBezTo>
                    <a:pt x="28" y="49"/>
                    <a:pt x="34" y="40"/>
                    <a:pt x="35" y="31"/>
                  </a:cubicBezTo>
                  <a:cubicBezTo>
                    <a:pt x="35" y="31"/>
                    <a:pt x="35" y="31"/>
                    <a:pt x="35" y="31"/>
                  </a:cubicBezTo>
                  <a:cubicBezTo>
                    <a:pt x="37" y="31"/>
                    <a:pt x="38" y="30"/>
                    <a:pt x="38" y="28"/>
                  </a:cubicBezTo>
                  <a:cubicBezTo>
                    <a:pt x="38" y="27"/>
                    <a:pt x="37" y="26"/>
                    <a:pt x="36" y="25"/>
                  </a:cubicBezTo>
                  <a:cubicBezTo>
                    <a:pt x="37" y="23"/>
                    <a:pt x="37" y="21"/>
                    <a:pt x="37" y="19"/>
                  </a:cubicBezTo>
                  <a:cubicBezTo>
                    <a:pt x="37" y="8"/>
                    <a:pt x="29" y="0"/>
                    <a:pt x="19" y="0"/>
                  </a:cubicBezTo>
                  <a:cubicBezTo>
                    <a:pt x="9" y="0"/>
                    <a:pt x="1" y="8"/>
                    <a:pt x="1" y="19"/>
                  </a:cubicBezTo>
                  <a:cubicBezTo>
                    <a:pt x="1" y="21"/>
                    <a:pt x="2" y="23"/>
                    <a:pt x="2" y="25"/>
                  </a:cubicBezTo>
                  <a:cubicBezTo>
                    <a:pt x="1" y="26"/>
                    <a:pt x="0" y="27"/>
                    <a:pt x="0" y="28"/>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3578" name="Freeform 487"/>
            <p:cNvSpPr>
              <a:spLocks noChangeArrowheads="1"/>
            </p:cNvSpPr>
            <p:nvPr/>
          </p:nvSpPr>
          <p:spPr bwMode="auto">
            <a:xfrm>
              <a:off x="247650" y="0"/>
              <a:ext cx="241300" cy="311150"/>
            </a:xfrm>
            <a:custGeom>
              <a:gdLst>
                <a:gd fmla="*/ 0 w 64" name="T0"/>
                <a:gd fmla="*/ 179942 h 83" name="T1"/>
                <a:gd fmla="*/ 18852 w 64" name="T2"/>
                <a:gd fmla="*/ 202435 h 83" name="T3"/>
                <a:gd fmla="*/ 18852 w 64" name="T4"/>
                <a:gd fmla="*/ 202435 h 83" name="T5"/>
                <a:gd fmla="*/ 37703 w 64" name="T6"/>
                <a:gd fmla="*/ 258667 h 83" name="T7"/>
                <a:gd fmla="*/ 52784 w 64" name="T8"/>
                <a:gd fmla="*/ 281160 h 83" name="T9"/>
                <a:gd fmla="*/ 120650 w 64" name="T10"/>
                <a:gd fmla="*/ 311150 h 83" name="T11"/>
                <a:gd fmla="*/ 192286 w 64" name="T12"/>
                <a:gd fmla="*/ 277411 h 83" name="T13"/>
                <a:gd fmla="*/ 196056 w 64" name="T14"/>
                <a:gd fmla="*/ 266164 h 83" name="T15"/>
                <a:gd fmla="*/ 222448 w 64" name="T16"/>
                <a:gd fmla="*/ 202435 h 83" name="T17"/>
                <a:gd fmla="*/ 222448 w 64" name="T18"/>
                <a:gd fmla="*/ 202435 h 83" name="T19"/>
                <a:gd fmla="*/ 241300 w 64" name="T20"/>
                <a:gd fmla="*/ 179942 h 83" name="T21"/>
                <a:gd fmla="*/ 229989 w 64" name="T22"/>
                <a:gd fmla="*/ 161198 h 83" name="T23"/>
                <a:gd fmla="*/ 237530 w 64" name="T24"/>
                <a:gd fmla="*/ 119961 h 83" name="T25"/>
                <a:gd fmla="*/ 120650 w 64" name="T26"/>
                <a:gd fmla="*/ 0 h 83" name="T27"/>
                <a:gd fmla="*/ 3770 w 64" name="T28"/>
                <a:gd fmla="*/ 119961 h 83" name="T29"/>
                <a:gd fmla="*/ 11311 w 64" name="T30"/>
                <a:gd fmla="*/ 161198 h 83" name="T31"/>
                <a:gd fmla="*/ 0 w 64" name="T32"/>
                <a:gd fmla="*/ 179942 h 83"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64" name="T51"/>
                <a:gd fmla="*/ 0 h 83" name="T52"/>
                <a:gd fmla="*/ 64 w 64" name="T53"/>
                <a:gd fmla="*/ 83 h 83"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83" w="64">
                  <a:moveTo>
                    <a:pt x="0" y="48"/>
                  </a:moveTo>
                  <a:cubicBezTo>
                    <a:pt x="0" y="51"/>
                    <a:pt x="2" y="54"/>
                    <a:pt x="5" y="54"/>
                  </a:cubicBezTo>
                  <a:cubicBezTo>
                    <a:pt x="5" y="54"/>
                    <a:pt x="5" y="54"/>
                    <a:pt x="5" y="54"/>
                  </a:cubicBezTo>
                  <a:cubicBezTo>
                    <a:pt x="5" y="59"/>
                    <a:pt x="7" y="65"/>
                    <a:pt x="10" y="69"/>
                  </a:cubicBezTo>
                  <a:cubicBezTo>
                    <a:pt x="11" y="71"/>
                    <a:pt x="13" y="73"/>
                    <a:pt x="14" y="75"/>
                  </a:cubicBezTo>
                  <a:cubicBezTo>
                    <a:pt x="19" y="80"/>
                    <a:pt x="25" y="83"/>
                    <a:pt x="32" y="83"/>
                  </a:cubicBezTo>
                  <a:cubicBezTo>
                    <a:pt x="39" y="83"/>
                    <a:pt x="46" y="79"/>
                    <a:pt x="51" y="74"/>
                  </a:cubicBezTo>
                  <a:cubicBezTo>
                    <a:pt x="51" y="73"/>
                    <a:pt x="52" y="72"/>
                    <a:pt x="52" y="71"/>
                  </a:cubicBezTo>
                  <a:cubicBezTo>
                    <a:pt x="56" y="66"/>
                    <a:pt x="58" y="60"/>
                    <a:pt x="59" y="54"/>
                  </a:cubicBezTo>
                  <a:cubicBezTo>
                    <a:pt x="59" y="54"/>
                    <a:pt x="59" y="54"/>
                    <a:pt x="59" y="54"/>
                  </a:cubicBezTo>
                  <a:cubicBezTo>
                    <a:pt x="62" y="54"/>
                    <a:pt x="64" y="51"/>
                    <a:pt x="64" y="48"/>
                  </a:cubicBezTo>
                  <a:cubicBezTo>
                    <a:pt x="64" y="46"/>
                    <a:pt x="63" y="44"/>
                    <a:pt x="61" y="43"/>
                  </a:cubicBezTo>
                  <a:cubicBezTo>
                    <a:pt x="62" y="40"/>
                    <a:pt x="63" y="36"/>
                    <a:pt x="63" y="32"/>
                  </a:cubicBezTo>
                  <a:cubicBezTo>
                    <a:pt x="63" y="14"/>
                    <a:pt x="49" y="0"/>
                    <a:pt x="32" y="0"/>
                  </a:cubicBezTo>
                  <a:cubicBezTo>
                    <a:pt x="15" y="0"/>
                    <a:pt x="1" y="14"/>
                    <a:pt x="1" y="32"/>
                  </a:cubicBezTo>
                  <a:cubicBezTo>
                    <a:pt x="1" y="36"/>
                    <a:pt x="2" y="40"/>
                    <a:pt x="3" y="43"/>
                  </a:cubicBezTo>
                  <a:cubicBezTo>
                    <a:pt x="1" y="44"/>
                    <a:pt x="0" y="46"/>
                    <a:pt x="0" y="48"/>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sp>
          <p:nvSpPr>
            <p:cNvPr id="23579" name="Freeform 488"/>
            <p:cNvSpPr>
              <a:spLocks noChangeArrowheads="1"/>
            </p:cNvSpPr>
            <p:nvPr/>
          </p:nvSpPr>
          <p:spPr bwMode="auto">
            <a:xfrm>
              <a:off x="112712" y="344487"/>
              <a:ext cx="511175" cy="153988"/>
            </a:xfrm>
            <a:custGeom>
              <a:gdLst>
                <a:gd fmla="*/ 342036 w 136" name="T0"/>
                <a:gd fmla="*/ 0 h 41" name="T1"/>
                <a:gd fmla="*/ 338278 w 136" name="T2"/>
                <a:gd fmla="*/ 0 h 41" name="T3"/>
                <a:gd fmla="*/ 330760 w 136" name="T4"/>
                <a:gd fmla="*/ 0 h 41" name="T5"/>
                <a:gd fmla="*/ 327002 w 136" name="T6"/>
                <a:gd fmla="*/ 0 h 41" name="T7"/>
                <a:gd fmla="*/ 255588 w 136" name="T8"/>
                <a:gd fmla="*/ 18779 h 41" name="T9"/>
                <a:gd fmla="*/ 184173 w 136" name="T10"/>
                <a:gd fmla="*/ 0 h 41" name="T11"/>
                <a:gd fmla="*/ 180415 w 136" name="T12"/>
                <a:gd fmla="*/ 0 h 41" name="T13"/>
                <a:gd fmla="*/ 176656 w 136" name="T14"/>
                <a:gd fmla="*/ 0 h 41" name="T15"/>
                <a:gd fmla="*/ 172897 w 136" name="T16"/>
                <a:gd fmla="*/ 0 h 41" name="T17"/>
                <a:gd fmla="*/ 0 w 136" name="T18"/>
                <a:gd fmla="*/ 93895 h 41" name="T19"/>
                <a:gd fmla="*/ 0 w 136" name="T20"/>
                <a:gd fmla="*/ 101407 h 41" name="T21"/>
                <a:gd fmla="*/ 0 w 136" name="T22"/>
                <a:gd fmla="*/ 142721 h 41" name="T23"/>
                <a:gd fmla="*/ 7517 w 136" name="T24"/>
                <a:gd fmla="*/ 153988 h 41" name="T25"/>
                <a:gd fmla="*/ 499899 w 136" name="T26"/>
                <a:gd fmla="*/ 153988 h 41" name="T27"/>
                <a:gd fmla="*/ 511175 w 136" name="T28"/>
                <a:gd fmla="*/ 142721 h 41" name="T29"/>
                <a:gd fmla="*/ 511175 w 136" name="T30"/>
                <a:gd fmla="*/ 101407 h 41" name="T31"/>
                <a:gd fmla="*/ 507416 w 136" name="T32"/>
                <a:gd fmla="*/ 93895 h 41" name="T33"/>
                <a:gd fmla="*/ 342036 w 136" name="T34"/>
                <a:gd fmla="*/ 0 h 41"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w 136" name="T54"/>
                <a:gd fmla="*/ 0 h 41" name="T55"/>
                <a:gd fmla="*/ 136 w 136" name="T56"/>
                <a:gd fmla="*/ 41 h 41" name="T57"/>
              </a:gd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b="T57" l="T54" r="T56" t="T55"/>
              <a:pathLst>
                <a:path h="41" w="136">
                  <a:moveTo>
                    <a:pt x="91" y="0"/>
                  </a:moveTo>
                  <a:cubicBezTo>
                    <a:pt x="91" y="0"/>
                    <a:pt x="90" y="0"/>
                    <a:pt x="90" y="0"/>
                  </a:cubicBezTo>
                  <a:cubicBezTo>
                    <a:pt x="88" y="0"/>
                    <a:pt x="88" y="0"/>
                    <a:pt x="88" y="0"/>
                  </a:cubicBezTo>
                  <a:cubicBezTo>
                    <a:pt x="88" y="0"/>
                    <a:pt x="87" y="0"/>
                    <a:pt x="87" y="0"/>
                  </a:cubicBezTo>
                  <a:cubicBezTo>
                    <a:pt x="82" y="3"/>
                    <a:pt x="75" y="5"/>
                    <a:pt x="68" y="5"/>
                  </a:cubicBezTo>
                  <a:cubicBezTo>
                    <a:pt x="61" y="5"/>
                    <a:pt x="54" y="3"/>
                    <a:pt x="49" y="0"/>
                  </a:cubicBezTo>
                  <a:cubicBezTo>
                    <a:pt x="49" y="0"/>
                    <a:pt x="48" y="0"/>
                    <a:pt x="48" y="0"/>
                  </a:cubicBezTo>
                  <a:cubicBezTo>
                    <a:pt x="47" y="0"/>
                    <a:pt x="47" y="0"/>
                    <a:pt x="47" y="0"/>
                  </a:cubicBezTo>
                  <a:cubicBezTo>
                    <a:pt x="47" y="0"/>
                    <a:pt x="46" y="0"/>
                    <a:pt x="46" y="0"/>
                  </a:cubicBezTo>
                  <a:cubicBezTo>
                    <a:pt x="29" y="4"/>
                    <a:pt x="13" y="13"/>
                    <a:pt x="0" y="25"/>
                  </a:cubicBezTo>
                  <a:cubicBezTo>
                    <a:pt x="0" y="26"/>
                    <a:pt x="0" y="27"/>
                    <a:pt x="0" y="27"/>
                  </a:cubicBezTo>
                  <a:cubicBezTo>
                    <a:pt x="0" y="38"/>
                    <a:pt x="0" y="38"/>
                    <a:pt x="0" y="38"/>
                  </a:cubicBezTo>
                  <a:cubicBezTo>
                    <a:pt x="0" y="39"/>
                    <a:pt x="1" y="41"/>
                    <a:pt x="2" y="41"/>
                  </a:cubicBezTo>
                  <a:cubicBezTo>
                    <a:pt x="133" y="41"/>
                    <a:pt x="133" y="41"/>
                    <a:pt x="133" y="41"/>
                  </a:cubicBezTo>
                  <a:cubicBezTo>
                    <a:pt x="135" y="41"/>
                    <a:pt x="136" y="39"/>
                    <a:pt x="136" y="38"/>
                  </a:cubicBezTo>
                  <a:cubicBezTo>
                    <a:pt x="136" y="27"/>
                    <a:pt x="136" y="27"/>
                    <a:pt x="136" y="27"/>
                  </a:cubicBezTo>
                  <a:cubicBezTo>
                    <a:pt x="136" y="27"/>
                    <a:pt x="136" y="26"/>
                    <a:pt x="135" y="25"/>
                  </a:cubicBezTo>
                  <a:cubicBezTo>
                    <a:pt x="123" y="13"/>
                    <a:pt x="108" y="4"/>
                    <a:pt x="91" y="0"/>
                  </a:cubicBezTo>
                  <a:close/>
                </a:path>
              </a:pathLst>
            </a:custGeom>
            <a:solidFill>
              <a:srgbClr val="EFE9EB"/>
            </a:solidFill>
            <a:ln>
              <a:noFill/>
            </a:ln>
            <a:extLst>
              <a:ext uri="{91240B29-F687-4F45-9708-019B960494DF}">
                <a14:hiddenLine w="9525">
                  <a:solidFill>
                    <a:srgbClr val="000000"/>
                  </a:solidFill>
                  <a:bevel/>
                  <a:headEnd/>
                  <a:tailEnd/>
                </a14:hiddenLine>
              </a:ext>
            </a:extLst>
          </p:spPr>
          <p:txBody>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endParaRPr altLang="zh-CN" lang="zh-CN">
                <a:solidFill>
                  <a:srgbClr val="000000"/>
                </a:solidFill>
                <a:latin charset="0" panose="020f0502020204030204" pitchFamily="34" typeface="Calibri"/>
                <a:sym charset="-122" panose="02010600030101010101" pitchFamily="2" typeface="宋体"/>
              </a:endParaRPr>
            </a:p>
          </p:txBody>
        </p:sp>
      </p:grpSp>
      <p:sp>
        <p:nvSpPr>
          <p:cNvPr id="23573" name="矩形 27"/>
          <p:cNvSpPr>
            <a:spLocks noChangeArrowheads="1"/>
          </p:cNvSpPr>
          <p:nvPr/>
        </p:nvSpPr>
        <p:spPr bwMode="auto">
          <a:xfrm>
            <a:off x="3235325" y="5641975"/>
            <a:ext cx="3800475" cy="1920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eaLnBrk="0" hangingPunct="0">
              <a:defRPr>
                <a:solidFill>
                  <a:schemeClr val="tx1"/>
                </a:solidFill>
                <a:latin charset="0" panose="020b0604020202020204" pitchFamily="34" typeface="Arial"/>
                <a:ea charset="-122" pitchFamily="2" typeface="宋体"/>
              </a:defRPr>
            </a:lvl1pPr>
            <a:lvl2pPr eaLnBrk="0" hangingPunct="0" indent="-285750" marL="742950">
              <a:defRPr>
                <a:solidFill>
                  <a:schemeClr val="tx1"/>
                </a:solidFill>
                <a:latin charset="0" panose="020b0604020202020204" pitchFamily="34" typeface="Arial"/>
                <a:ea charset="-122" pitchFamily="2" typeface="宋体"/>
              </a:defRPr>
            </a:lvl2pPr>
            <a:lvl3pPr eaLnBrk="0" hangingPunct="0" indent="-228600" marL="1143000">
              <a:defRPr>
                <a:solidFill>
                  <a:schemeClr val="tx1"/>
                </a:solidFill>
                <a:latin charset="0" panose="020b0604020202020204" pitchFamily="34" typeface="Arial"/>
                <a:ea charset="-122" pitchFamily="2" typeface="宋体"/>
              </a:defRPr>
            </a:lvl3pPr>
            <a:lvl4pPr eaLnBrk="0" hangingPunct="0" indent="-228600" marL="1600200">
              <a:defRPr>
                <a:solidFill>
                  <a:schemeClr val="tx1"/>
                </a:solidFill>
                <a:latin charset="0" panose="020b0604020202020204" pitchFamily="34" typeface="Arial"/>
                <a:ea charset="-122" pitchFamily="2" typeface="宋体"/>
              </a:defRPr>
            </a:lvl4pPr>
            <a:lvl5pPr eaLnBrk="0" hangingPunct="0" indent="-228600" marL="2057400">
              <a:defRPr>
                <a:solidFill>
                  <a:schemeClr val="tx1"/>
                </a:solidFill>
                <a:latin charset="0" panose="020b0604020202020204" pitchFamily="34" typeface="Arial"/>
                <a:ea charset="-122"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itchFamily="2" typeface="宋体"/>
              </a:defRPr>
            </a:lvl9pPr>
          </a:lstStyle>
          <a:p>
            <a:pPr eaLnBrk="1" hangingPunct="1">
              <a:lnSpc>
                <a:spcPct val="150000"/>
              </a:lnSpc>
            </a:pPr>
            <a:r>
              <a:rPr altLang="en-US" b="1" lang="zh-CN" sz="1600">
                <a:solidFill>
                  <a:srgbClr val="26B7CC"/>
                </a:solidFill>
                <a:latin charset="0" panose="020f0502020204030204" pitchFamily="34" typeface="Calibri"/>
                <a:sym charset="-122" panose="02010600030101010101" pitchFamily="2" typeface="宋体"/>
              </a:rPr>
              <a:t>LOREM IPSUM  </a:t>
            </a:r>
          </a:p>
          <a:p>
            <a:pPr eaLnBrk="1" hangingPunct="1">
              <a:lnSpc>
                <a:spcPct val="150000"/>
              </a:lnSpc>
            </a:pPr>
            <a:r>
              <a:rPr altLang="en-US" b="1" lang="zh-CN" sz="1600">
                <a:solidFill>
                  <a:srgbClr val="26B7CC"/>
                </a:solidFill>
                <a:latin charset="0" panose="020f0502020204030204" pitchFamily="34" typeface="Calibri"/>
                <a:sym charset="-122" panose="02010600030101010101" pitchFamily="2" typeface="宋体"/>
              </a:rPr>
              <a:t>consectetuer adipiscing elit, sed diam nonummy nibh euismod tincidunt ut laoreet dolore magna aliquam erat volutpat. </a:t>
            </a:r>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主题">
      <a:majorFont>
        <a:latin typeface="Calibri Light"/>
        <a:ea typeface="宋体"/>
        <a:cs typeface="Arial"/>
      </a:majorFont>
      <a:minorFont>
        <a:latin typeface="Calibri"/>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spDef>
    <a:lnDef>
      <a:spPr bwMode="auto">
        <a:xfrm>
          <a:off x="0" y="0"/>
          <a:ext cx="1" cy="1"/>
        </a:xfrm>
        <a:custGeom>
          <a:avLst/>
          <a:gdLst/>
          <a:ahLst/>
          <a:cxnLst/>
          <a:rect b="0" l="0" r="0" t="0"/>
          <a:pathLst/>
        </a:custGeom>
        <a:solidFill>
          <a:schemeClr val="accent1"/>
        </a:solidFill>
        <a:ln algn="ctr" cap="flat" cmpd="sng" w="9525">
          <a:solidFill>
            <a:schemeClr val="tx1"/>
          </a:solidFill>
          <a:prstDash val="solid"/>
          <a:round/>
          <a:headEnd len="med" type="none" w="med"/>
          <a:tailEnd len="med" type="none" w="med"/>
        </a:ln>
        <a:effectLst/>
      </a:spPr>
      <a:bodyPr anchor="t" anchorCtr="0" bIns="45720" compatLnSpc="1" lIns="91440" numCol="1" rIns="91440" tIns="45720" vert="horz" wrap="square">
        <a:prstTxWarp prst="textNoShape">
          <a:avLst/>
        </a:prstTxWarp>
      </a:bodyPr>
      <a:lstStyle>
        <a:defPPr algn="l" defTabSz="914400" eaLnBrk="1" fontAlgn="base" hangingPunct="1" indent="0" latinLnBrk="0" marL="0" marR="0" rtl="0">
          <a:lnSpc>
            <a:spcPct val="100000"/>
          </a:lnSpc>
          <a:spcBef>
            <a:spcPct val="0"/>
          </a:spcBef>
          <a:spcAft>
            <a:spcPct val="0"/>
          </a:spcAft>
          <a:buClrTx/>
          <a:buSzTx/>
          <a:buFont charset="0" pitchFamily="34" typeface="Arial"/>
          <a:buNone/>
          <a:tabLst/>
          <a:defRPr b="0" baseline="0" cap="none" i="0" kumimoji="0" lang="zh-CN" normalizeH="0" smtClean="0" strike="noStrike" sz="1800" u="none">
            <a:ln>
              <a:noFill/>
            </a:ln>
            <a:solidFill>
              <a:schemeClr val="tx1"/>
            </a:solidFill>
            <a:effectLst/>
            <a:latin charset="0" pitchFamily="34" typeface="Arial"/>
            <a:ea charset="-122" pitchFamily="2" typeface="宋体"/>
          </a:defRPr>
        </a:defPPr>
      </a:lstStyle>
    </a:lnDef>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aragraphs>244</Paragraphs>
  <Slides>21</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21</vt:i4>
      </vt:variant>
    </vt:vector>
  </HeadingPairs>
  <TitlesOfParts>
    <vt:vector baseType="lpstr" size="29">
      <vt:lpstr>Arial</vt:lpstr>
      <vt:lpstr>Calibri Light</vt:lpstr>
      <vt:lpstr>宋体</vt:lpstr>
      <vt:lpstr>Calibri</vt:lpstr>
      <vt:lpstr>MS PGothic</vt:lpstr>
      <vt:lpstr>Wingdings</vt:lpstr>
      <vt:lpstr>华康俪金黑W8</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2021-08-22T11:51:24Z</dcterms:created>
  <cp:lastPrinted>2021-08-22T11:51:24Z</cp:lastPrinted>
  <dcterms:modified xsi:type="dcterms:W3CDTF">2021-08-22T05:36:32Z</dcterms:modified>
  <cp:revision>1</cp:revision>
</cp:coreProperties>
</file>