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DA284-EAC6-43CA-BC02-DA23C90A31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E0034-F282-45F4-9422-7DA81BD710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45741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2462310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0332932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5296665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9699076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61394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3225747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817858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784925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9728596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266668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2362526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155763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7636360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9320674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354253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5317917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2190232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544700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4843171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6498585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59288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7331568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pn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1D31-7EE1-47D1-80E2-DC44BC3FACBC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EABBF-2AFC-4C1C-8492-ECD663A0B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788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9165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" name="直接连接符 5"/>
          <p:cNvCxnSpPr/>
          <p:nvPr/>
        </p:nvCxnSpPr>
        <p:spPr>
          <a:xfrm flipV="1">
            <a:off x="0" y="1596572"/>
            <a:ext cx="12192000" cy="2177143"/>
          </a:xfrm>
          <a:prstGeom prst="line">
            <a:avLst/>
          </a:prstGeom>
          <a:ln>
            <a:solidFill>
              <a:schemeClr val="bg1">
                <a:alpha val="20000"/>
              </a:schemeClr>
            </a:solidFill>
          </a:ln>
          <a:effectLst>
            <a:glow rad="50800">
              <a:srgbClr val="9E255A">
                <a:alpha val="2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0" y="1901372"/>
            <a:ext cx="12192000" cy="2177143"/>
          </a:xfrm>
          <a:prstGeom prst="line">
            <a:avLst/>
          </a:prstGeom>
          <a:ln>
            <a:solidFill>
              <a:schemeClr val="bg1"/>
            </a:solidFill>
          </a:ln>
          <a:effectLst>
            <a:glow rad="50800">
              <a:srgbClr val="9E255A">
                <a:alpha val="2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0" y="2206172"/>
            <a:ext cx="12192000" cy="2177143"/>
          </a:xfrm>
          <a:prstGeom prst="line">
            <a:avLst/>
          </a:prstGeom>
          <a:ln>
            <a:solidFill>
              <a:schemeClr val="bg1">
                <a:alpha val="20000"/>
              </a:schemeClr>
            </a:solidFill>
          </a:ln>
          <a:effectLst>
            <a:glow rad="50800">
              <a:srgbClr val="9E255A">
                <a:alpha val="2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>
          <a:xfrm>
            <a:off x="4462462" y="1795463"/>
            <a:ext cx="3267075" cy="326707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355600">
              <a:schemeClr val="bg1">
                <a:alpha val="14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4338040" y="1671041"/>
            <a:ext cx="3515917" cy="3515917"/>
          </a:xfrm>
          <a:prstGeom prst="ellipse">
            <a:avLst/>
          </a:prstGeom>
          <a:noFill/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2540196" y="3251921"/>
            <a:ext cx="674194" cy="674194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8578358" y="1901372"/>
            <a:ext cx="1064719" cy="1064719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1461864" y="3149639"/>
            <a:ext cx="1209824" cy="1209824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8130119" y="2217261"/>
            <a:ext cx="633265" cy="633265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10777096" y="1213068"/>
            <a:ext cx="1705261" cy="1705261"/>
          </a:xfrm>
          <a:prstGeom prst="ellipse">
            <a:avLst/>
          </a:prstGeom>
          <a:solidFill>
            <a:schemeClr val="bg1">
              <a:alpha val="1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-755081" y="3251921"/>
            <a:ext cx="1705261" cy="1705261"/>
          </a:xfrm>
          <a:prstGeom prst="ellipse">
            <a:avLst/>
          </a:prstGeom>
          <a:solidFill>
            <a:schemeClr val="bg1">
              <a:alpha val="3000"/>
            </a:schemeClr>
          </a:solidFill>
          <a:ln>
            <a:solidFill>
              <a:schemeClr val="bg1">
                <a:alpha val="10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文本框 21"/>
          <p:cNvSpPr txBox="1"/>
          <p:nvPr/>
        </p:nvSpPr>
        <p:spPr>
          <a:xfrm>
            <a:off x="4720620" y="2325659"/>
            <a:ext cx="2214880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80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2016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733437" y="4065956"/>
            <a:ext cx="8051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typeface="+mj-lt"/>
                <a:ea charset="-122" panose="02000000000000000000" pitchFamily="2" typeface="方正兰亭超细黑简体"/>
              </a:rPr>
              <a:t>优页PPT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604243" y="3579059"/>
            <a:ext cx="26974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梦幻星空IOS风格PPT模板</a:t>
            </a:r>
          </a:p>
        </p:txBody>
      </p:sp>
    </p:spTree>
    <p:extLst>
      <p:ext uri="{BB962C8B-B14F-4D97-AF65-F5344CB8AC3E}">
        <p14:creationId val="212279093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0" y="2065698"/>
            <a:ext cx="12192000" cy="2786743"/>
            <a:chOff x="0" y="1596572"/>
            <a:chExt cx="12192000" cy="2786743"/>
          </a:xfrm>
        </p:grpSpPr>
        <p:cxnSp>
          <p:nvCxnSpPr>
            <p:cNvPr id="6" name="直接连接符 5"/>
            <p:cNvCxnSpPr/>
            <p:nvPr/>
          </p:nvCxnSpPr>
          <p:spPr>
            <a:xfrm flipV="1">
              <a:off x="0" y="1596572"/>
              <a:ext cx="12192000" cy="2177143"/>
            </a:xfrm>
            <a:prstGeom prst="line">
              <a:avLst/>
            </a:prstGeom>
            <a:ln>
              <a:solidFill>
                <a:schemeClr val="bg1">
                  <a:alpha val="20000"/>
                </a:schemeClr>
              </a:solidFill>
            </a:ln>
            <a:effectLst>
              <a:glow rad="50800">
                <a:srgbClr val="9E255A">
                  <a:alpha val="2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V="1">
              <a:off x="0" y="1901372"/>
              <a:ext cx="12192000" cy="2177143"/>
            </a:xfrm>
            <a:prstGeom prst="line">
              <a:avLst/>
            </a:prstGeom>
            <a:ln>
              <a:solidFill>
                <a:schemeClr val="bg1"/>
              </a:solidFill>
            </a:ln>
            <a:effectLst>
              <a:glow rad="50800">
                <a:srgbClr val="9E255A">
                  <a:alpha val="2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0" y="2206172"/>
              <a:ext cx="12192000" cy="2177143"/>
            </a:xfrm>
            <a:prstGeom prst="line">
              <a:avLst/>
            </a:prstGeom>
            <a:ln>
              <a:solidFill>
                <a:schemeClr val="bg1">
                  <a:alpha val="20000"/>
                </a:schemeClr>
              </a:solidFill>
            </a:ln>
            <a:effectLst>
              <a:glow rad="50800">
                <a:srgbClr val="9E255A">
                  <a:alpha val="2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5206605" y="2557745"/>
            <a:ext cx="1778789" cy="1778789"/>
            <a:chOff x="4338040" y="1671041"/>
            <a:chExt cx="3515917" cy="3515917"/>
          </a:xfrm>
        </p:grpSpPr>
        <p:sp>
          <p:nvSpPr>
            <p:cNvPr id="10" name="椭圆 9"/>
            <p:cNvSpPr/>
            <p:nvPr/>
          </p:nvSpPr>
          <p:spPr>
            <a:xfrm>
              <a:off x="4462462" y="1795463"/>
              <a:ext cx="3267075" cy="3267075"/>
            </a:xfrm>
            <a:prstGeom prst="ellipse">
              <a:avLst/>
            </a:prstGeom>
            <a:solidFill>
              <a:srgbClr val="641A3E"/>
            </a:solidFill>
            <a:ln>
              <a:noFill/>
            </a:ln>
            <a:effectLst>
              <a:glow rad="355600">
                <a:schemeClr val="bg1">
                  <a:alpha val="14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320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4338040" y="1671041"/>
              <a:ext cx="3515917" cy="3515917"/>
            </a:xfrm>
            <a:prstGeom prst="ellipse">
              <a:avLst/>
            </a:prstGeom>
            <a:noFill/>
            <a:ln>
              <a:solidFill>
                <a:srgbClr val="9E255A"/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椭圆 13"/>
          <p:cNvSpPr/>
          <p:nvPr/>
        </p:nvSpPr>
        <p:spPr>
          <a:xfrm>
            <a:off x="4222337" y="1424407"/>
            <a:ext cx="483013" cy="483013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4309425" y="4749853"/>
            <a:ext cx="605077" cy="605077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615689" y="3376673"/>
            <a:ext cx="1675719" cy="1675719"/>
          </a:xfrm>
          <a:prstGeom prst="ellipse">
            <a:avLst/>
          </a:prstGeom>
          <a:solidFill>
            <a:srgbClr val="7D0CFF">
              <a:alpha val="13000"/>
            </a:srgbClr>
          </a:solidFill>
          <a:ln>
            <a:noFill/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6509801" y="4588147"/>
            <a:ext cx="323411" cy="323411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7853957" y="5011534"/>
            <a:ext cx="606990" cy="606990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5622029" y="1631040"/>
            <a:ext cx="528149" cy="528149"/>
          </a:xfrm>
          <a:prstGeom prst="ellipse">
            <a:avLst/>
          </a:prstGeom>
          <a:solidFill>
            <a:schemeClr val="bg1">
              <a:alpha val="15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7464640" y="1293949"/>
            <a:ext cx="835740" cy="835740"/>
          </a:xfrm>
          <a:prstGeom prst="ellipse">
            <a:avLst/>
          </a:prstGeom>
          <a:solidFill>
            <a:schemeClr val="bg1">
              <a:alpha val="15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2508073" y="3154269"/>
            <a:ext cx="1675719" cy="1675719"/>
          </a:xfrm>
          <a:prstGeom prst="ellipse">
            <a:avLst/>
          </a:prstGeom>
          <a:solidFill>
            <a:srgbClr val="FE0CFF">
              <a:alpha val="13000"/>
            </a:srgbClr>
          </a:solidFill>
          <a:ln>
            <a:noFill/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9900591" y="1917055"/>
            <a:ext cx="1675719" cy="1675719"/>
          </a:xfrm>
          <a:prstGeom prst="ellipse">
            <a:avLst/>
          </a:prstGeom>
          <a:solidFill>
            <a:srgbClr val="9E255A">
              <a:alpha val="13000"/>
            </a:srgbClr>
          </a:solidFill>
          <a:ln>
            <a:noFill/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8008207" y="2139459"/>
            <a:ext cx="1675719" cy="1675719"/>
          </a:xfrm>
          <a:prstGeom prst="ellipse">
            <a:avLst/>
          </a:prstGeom>
          <a:solidFill>
            <a:srgbClr val="641A3E">
              <a:alpha val="13000"/>
            </a:srgbClr>
          </a:solidFill>
          <a:ln>
            <a:noFill/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713555" y="3480494"/>
            <a:ext cx="1479986" cy="147998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29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2605939" y="3252135"/>
            <a:ext cx="1479986" cy="147998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29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8103430" y="2235737"/>
            <a:ext cx="1479986" cy="147998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29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9998457" y="2014921"/>
            <a:ext cx="1479986" cy="147998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29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文本框 34"/>
          <p:cNvSpPr txBox="1"/>
          <p:nvPr/>
        </p:nvSpPr>
        <p:spPr>
          <a:xfrm>
            <a:off x="676308" y="4007911"/>
            <a:ext cx="1554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2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单击此处添加文字，</a:t>
            </a:r>
          </a:p>
          <a:p>
            <a:pPr algn="ctr"/>
            <a:r>
              <a:rPr altLang="en-US" lang="zh-CN" sz="12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579305" y="3761295"/>
            <a:ext cx="1554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2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单击此处添加文字，</a:t>
            </a:r>
          </a:p>
          <a:p>
            <a:pPr algn="ctr"/>
            <a:r>
              <a:rPr altLang="en-US" lang="zh-CN" sz="12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8066184" y="2744897"/>
            <a:ext cx="1554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2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单击此处添加文字，</a:t>
            </a:r>
          </a:p>
          <a:p>
            <a:pPr algn="ctr"/>
            <a:r>
              <a:rPr altLang="en-US" lang="zh-CN" sz="12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9958567" y="2545473"/>
            <a:ext cx="1554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2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单击此处添加文字，</a:t>
            </a:r>
          </a:p>
          <a:p>
            <a:pPr algn="ctr"/>
            <a:r>
              <a:rPr altLang="en-US" lang="zh-CN" sz="1200"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</a:t>
            </a:r>
          </a:p>
        </p:txBody>
      </p:sp>
    </p:spTree>
    <p:extLst>
      <p:ext uri="{BB962C8B-B14F-4D97-AF65-F5344CB8AC3E}">
        <p14:creationId val="1154576473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228205" y="274603"/>
            <a:ext cx="1486295" cy="1486295"/>
            <a:chOff x="4338040" y="1671041"/>
            <a:chExt cx="3515917" cy="3515917"/>
          </a:xfrm>
        </p:grpSpPr>
        <p:sp>
          <p:nvSpPr>
            <p:cNvPr id="10" name="椭圆 9"/>
            <p:cNvSpPr/>
            <p:nvPr/>
          </p:nvSpPr>
          <p:spPr>
            <a:xfrm>
              <a:off x="4462462" y="1795463"/>
              <a:ext cx="3267075" cy="3267075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glow rad="355600">
                <a:schemeClr val="bg1">
                  <a:alpha val="14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400">
                  <a:solidFill>
                    <a:srgbClr val="760D46"/>
                  </a:solidFill>
                </a:rPr>
                <a:t>LOGO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4338040" y="1671041"/>
              <a:ext cx="3515917" cy="3515917"/>
            </a:xfrm>
            <a:prstGeom prst="ellipse">
              <a:avLst/>
            </a:prstGeom>
            <a:noFill/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/>
            </a:p>
          </p:txBody>
        </p:sp>
      </p:grpSp>
      <p:sp>
        <p:nvSpPr>
          <p:cNvPr id="21" name="椭圆 20"/>
          <p:cNvSpPr/>
          <p:nvPr/>
        </p:nvSpPr>
        <p:spPr>
          <a:xfrm>
            <a:off x="1942705" y="591089"/>
            <a:ext cx="473285" cy="473285"/>
          </a:xfrm>
          <a:prstGeom prst="ellipse">
            <a:avLst/>
          </a:prstGeom>
          <a:solidFill>
            <a:schemeClr val="bg1">
              <a:alpha val="15000"/>
            </a:schemeClr>
          </a:solidFill>
          <a:ln>
            <a:solidFill>
              <a:schemeClr val="bg1">
                <a:alpha val="28000"/>
              </a:schemeClr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1116568" y="2018805"/>
            <a:ext cx="2770712" cy="2770712"/>
            <a:chOff x="9900591" y="1917055"/>
            <a:chExt cx="1675719" cy="1675719"/>
          </a:xfrm>
        </p:grpSpPr>
        <p:sp>
          <p:nvSpPr>
            <p:cNvPr id="30" name="椭圆 29"/>
            <p:cNvSpPr/>
            <p:nvPr/>
          </p:nvSpPr>
          <p:spPr>
            <a:xfrm>
              <a:off x="9900591" y="1917055"/>
              <a:ext cx="1675719" cy="1675719"/>
            </a:xfrm>
            <a:prstGeom prst="ellipse">
              <a:avLst/>
            </a:prstGeom>
            <a:solidFill>
              <a:schemeClr val="bg1">
                <a:alpha val="13000"/>
              </a:schemeClr>
            </a:solidFill>
            <a:ln>
              <a:noFill/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椭圆 33"/>
            <p:cNvSpPr/>
            <p:nvPr/>
          </p:nvSpPr>
          <p:spPr>
            <a:xfrm>
              <a:off x="9998457" y="2014921"/>
              <a:ext cx="1479986" cy="14799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>
                  <a:alpha val="29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141486" y="1453391"/>
            <a:ext cx="3901538" cy="3901538"/>
            <a:chOff x="9900591" y="1917055"/>
            <a:chExt cx="1675719" cy="1675719"/>
          </a:xfrm>
        </p:grpSpPr>
        <p:sp>
          <p:nvSpPr>
            <p:cNvPr id="39" name="椭圆 38"/>
            <p:cNvSpPr/>
            <p:nvPr/>
          </p:nvSpPr>
          <p:spPr>
            <a:xfrm>
              <a:off x="9900591" y="1917055"/>
              <a:ext cx="1675719" cy="1675719"/>
            </a:xfrm>
            <a:prstGeom prst="ellipse">
              <a:avLst/>
            </a:prstGeom>
            <a:solidFill>
              <a:schemeClr val="bg1">
                <a:alpha val="13000"/>
              </a:schemeClr>
            </a:solidFill>
            <a:ln>
              <a:noFill/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9998457" y="2014921"/>
              <a:ext cx="1479986" cy="14799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>
                  <a:alpha val="29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328880" y="2018805"/>
            <a:ext cx="2770712" cy="2770712"/>
            <a:chOff x="9900591" y="1917055"/>
            <a:chExt cx="1675719" cy="1675719"/>
          </a:xfrm>
        </p:grpSpPr>
        <p:sp>
          <p:nvSpPr>
            <p:cNvPr id="42" name="椭圆 41"/>
            <p:cNvSpPr/>
            <p:nvPr/>
          </p:nvSpPr>
          <p:spPr>
            <a:xfrm>
              <a:off x="9900591" y="1917055"/>
              <a:ext cx="1675719" cy="1675719"/>
            </a:xfrm>
            <a:prstGeom prst="ellipse">
              <a:avLst/>
            </a:prstGeom>
            <a:solidFill>
              <a:schemeClr val="bg1">
                <a:alpha val="13000"/>
              </a:schemeClr>
            </a:solidFill>
            <a:ln>
              <a:noFill/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9998457" y="2014921"/>
              <a:ext cx="1479986" cy="14799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>
                  <a:alpha val="29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4" name="TextBox 1"/>
          <p:cNvSpPr txBox="1"/>
          <p:nvPr/>
        </p:nvSpPr>
        <p:spPr>
          <a:xfrm>
            <a:off x="1420465" y="3505760"/>
            <a:ext cx="216291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1200">
                <a:latin charset="-122" panose="02000000000000000000" pitchFamily="2" typeface="方正兰亭纤黑_GBK"/>
                <a:ea charset="-122" panose="02000000000000000000" pitchFamily="2" typeface="方正兰亭纤黑_GBK"/>
              </a:rPr>
              <a:t>单击此处添加文字，单击此处添加文字单击此处添加文字，单击此处添加文字</a:t>
            </a:r>
          </a:p>
        </p:txBody>
      </p:sp>
      <p:sp>
        <p:nvSpPr>
          <p:cNvPr id="46" name="TextBox 1"/>
          <p:cNvSpPr txBox="1"/>
          <p:nvPr/>
        </p:nvSpPr>
        <p:spPr>
          <a:xfrm>
            <a:off x="8632777" y="3505760"/>
            <a:ext cx="216291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1200">
                <a:latin charset="-122" panose="02000000000000000000" pitchFamily="2" typeface="方正兰亭纤黑_GBK"/>
                <a:ea charset="-122" panose="02000000000000000000" pitchFamily="2" typeface="方正兰亭纤黑_GBK"/>
              </a:rPr>
              <a:t>单击此处添加文字，单击此处添加文字单击此处添加文字，单击此处添加文字</a:t>
            </a:r>
          </a:p>
        </p:txBody>
      </p:sp>
      <p:sp>
        <p:nvSpPr>
          <p:cNvPr id="7" name="矩形 6"/>
          <p:cNvSpPr/>
          <p:nvPr/>
        </p:nvSpPr>
        <p:spPr>
          <a:xfrm>
            <a:off x="1278384" y="3346020"/>
            <a:ext cx="2447078" cy="45719"/>
          </a:xfrm>
          <a:prstGeom prst="rect">
            <a:avLst/>
          </a:prstGeom>
          <a:gradFill flip="none" rotWithShape="1">
            <a:gsLst>
              <a:gs pos="23000">
                <a:srgbClr val="760D46">
                  <a:alpha val="40000"/>
                </a:srgbClr>
              </a:gs>
              <a:gs pos="0">
                <a:schemeClr val="bg1">
                  <a:alpha val="40000"/>
                </a:schemeClr>
              </a:gs>
              <a:gs pos="80000">
                <a:srgbClr val="760D46">
                  <a:alpha val="40000"/>
                </a:srgbClr>
              </a:gs>
              <a:gs pos="100000">
                <a:schemeClr val="bg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TextBox 1"/>
          <p:cNvSpPr txBox="1"/>
          <p:nvPr/>
        </p:nvSpPr>
        <p:spPr>
          <a:xfrm>
            <a:off x="4778959" y="3484371"/>
            <a:ext cx="2746975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200">
                <a:latin charset="-122" panose="02000000000000000000" pitchFamily="2" typeface="方正兰亭纤黑_GBK"/>
                <a:ea charset="-122" panose="02000000000000000000" pitchFamily="2" typeface="方正兰亭纤黑_GBK"/>
              </a:rPr>
              <a:t>单击此处添加文字，单击此处添加文字单击此处添加文字，单击此处添加文字单击此处添加文字，单击此处添加文字单击此处添加文字，单击此处添加文字</a:t>
            </a:r>
          </a:p>
        </p:txBody>
      </p:sp>
      <p:sp>
        <p:nvSpPr>
          <p:cNvPr id="32" name="矩形 31"/>
          <p:cNvSpPr/>
          <p:nvPr/>
        </p:nvSpPr>
        <p:spPr>
          <a:xfrm>
            <a:off x="4416563" y="3346020"/>
            <a:ext cx="3340604" cy="51837"/>
          </a:xfrm>
          <a:prstGeom prst="rect">
            <a:avLst/>
          </a:prstGeom>
          <a:gradFill flip="none" rotWithShape="1">
            <a:gsLst>
              <a:gs pos="23000">
                <a:srgbClr val="760D46">
                  <a:alpha val="40000"/>
                </a:srgbClr>
              </a:gs>
              <a:gs pos="0">
                <a:schemeClr val="bg1">
                  <a:alpha val="40000"/>
                </a:schemeClr>
              </a:gs>
              <a:gs pos="80000">
                <a:srgbClr val="760D46">
                  <a:alpha val="40000"/>
                </a:srgbClr>
              </a:gs>
              <a:gs pos="100000">
                <a:schemeClr val="bg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8490695" y="3346020"/>
            <a:ext cx="2447078" cy="45719"/>
          </a:xfrm>
          <a:prstGeom prst="rect">
            <a:avLst/>
          </a:prstGeom>
          <a:gradFill flip="none" rotWithShape="1">
            <a:gsLst>
              <a:gs pos="23000">
                <a:srgbClr val="760D46">
                  <a:alpha val="40000"/>
                </a:srgbClr>
              </a:gs>
              <a:gs pos="0">
                <a:schemeClr val="bg1">
                  <a:alpha val="40000"/>
                </a:schemeClr>
              </a:gs>
              <a:gs pos="80000">
                <a:srgbClr val="760D46">
                  <a:alpha val="40000"/>
                </a:srgbClr>
              </a:gs>
              <a:gs pos="100000">
                <a:schemeClr val="bg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2" name="组合 11"/>
          <p:cNvGrpSpPr/>
          <p:nvPr/>
        </p:nvGrpSpPr>
        <p:grpSpPr>
          <a:xfrm>
            <a:off x="1961922" y="2424117"/>
            <a:ext cx="1080000" cy="1080000"/>
            <a:chOff x="1961922" y="2424117"/>
            <a:chExt cx="1080000" cy="1080000"/>
          </a:xfrm>
        </p:grpSpPr>
        <p:sp>
          <p:nvSpPr>
            <p:cNvPr id="36" name="椭圆 35"/>
            <p:cNvSpPr/>
            <p:nvPr/>
          </p:nvSpPr>
          <p:spPr>
            <a:xfrm>
              <a:off x="1961922" y="2424117"/>
              <a:ext cx="1080000" cy="10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2219367" y="2476372"/>
              <a:ext cx="545571" cy="959213"/>
              <a:chOff x="2650183" y="3969704"/>
              <a:chExt cx="545571" cy="959213"/>
            </a:xfrm>
            <a:solidFill>
              <a:srgbClr val="760D46"/>
            </a:solidFill>
          </p:grpSpPr>
          <p:sp>
            <p:nvSpPr>
              <p:cNvPr id="38" name="减号 37"/>
              <p:cNvSpPr/>
              <p:nvPr/>
            </p:nvSpPr>
            <p:spPr>
              <a:xfrm rot="7897152">
                <a:off x="2452579" y="4277252"/>
                <a:ext cx="959213" cy="344118"/>
              </a:xfrm>
              <a:prstGeom prst="mathMinus">
                <a:avLst/>
              </a:prstGeom>
              <a:grpFill/>
              <a:ln>
                <a:solidFill>
                  <a:srgbClr val="760D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grpSp>
            <p:nvGrpSpPr>
              <p:cNvPr id="49" name="组合 48"/>
              <p:cNvGrpSpPr/>
              <p:nvPr/>
            </p:nvGrpSpPr>
            <p:grpSpPr>
              <a:xfrm>
                <a:off x="2650183" y="4069024"/>
                <a:ext cx="545571" cy="734324"/>
                <a:chOff x="2650183" y="4069024"/>
                <a:chExt cx="545571" cy="734324"/>
              </a:xfrm>
              <a:grpFill/>
            </p:grpSpPr>
            <p:sp>
              <p:nvSpPr>
                <p:cNvPr id="50" name="同心圆 49"/>
                <p:cNvSpPr/>
                <p:nvPr/>
              </p:nvSpPr>
              <p:spPr>
                <a:xfrm>
                  <a:off x="2650183" y="4157451"/>
                  <a:ext cx="231514" cy="231514"/>
                </a:xfrm>
                <a:prstGeom prst="donut">
                  <a:avLst/>
                </a:prstGeom>
                <a:grpFill/>
                <a:ln>
                  <a:solidFill>
                    <a:srgbClr val="760D4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同心圆 50"/>
                <p:cNvSpPr/>
                <p:nvPr/>
              </p:nvSpPr>
              <p:spPr>
                <a:xfrm>
                  <a:off x="2956183" y="4571834"/>
                  <a:ext cx="231514" cy="231514"/>
                </a:xfrm>
                <a:prstGeom prst="donut">
                  <a:avLst/>
                </a:prstGeom>
                <a:grpFill/>
                <a:ln>
                  <a:solidFill>
                    <a:srgbClr val="760D4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减号 51"/>
                <p:cNvSpPr/>
                <p:nvPr/>
              </p:nvSpPr>
              <p:spPr>
                <a:xfrm>
                  <a:off x="2719367" y="4069024"/>
                  <a:ext cx="476387" cy="237436"/>
                </a:xfrm>
                <a:prstGeom prst="mathMinus">
                  <a:avLst/>
                </a:prstGeom>
                <a:grpFill/>
                <a:ln>
                  <a:solidFill>
                    <a:srgbClr val="760D4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</p:grpSp>
      </p:grpSp>
      <p:grpSp>
        <p:nvGrpSpPr>
          <p:cNvPr id="53" name="组合 52"/>
          <p:cNvGrpSpPr/>
          <p:nvPr/>
        </p:nvGrpSpPr>
        <p:grpSpPr>
          <a:xfrm>
            <a:off x="9174234" y="2411433"/>
            <a:ext cx="1080000" cy="1080000"/>
            <a:chOff x="10522973" y="2618897"/>
            <a:chExt cx="1080000" cy="1080000"/>
          </a:xfrm>
        </p:grpSpPr>
        <p:sp>
          <p:nvSpPr>
            <p:cNvPr id="54" name="椭圆 53"/>
            <p:cNvSpPr/>
            <p:nvPr/>
          </p:nvSpPr>
          <p:spPr>
            <a:xfrm>
              <a:off x="10522973" y="2618897"/>
              <a:ext cx="1080000" cy="10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10695014" y="2890855"/>
              <a:ext cx="735919" cy="536085"/>
              <a:chOff x="10568246" y="2863123"/>
              <a:chExt cx="735919" cy="536085"/>
            </a:xfrm>
          </p:grpSpPr>
          <p:sp>
            <p:nvSpPr>
              <p:cNvPr id="56" name="圆角矩形标注 55"/>
              <p:cNvSpPr/>
              <p:nvPr/>
            </p:nvSpPr>
            <p:spPr>
              <a:xfrm>
                <a:off x="10901363" y="3141913"/>
                <a:ext cx="402802" cy="257295"/>
              </a:xfrm>
              <a:prstGeom prst="wedgeRoundRectCallout">
                <a:avLst>
                  <a:gd fmla="val -20242" name="adj1"/>
                  <a:gd fmla="val 77077" name="adj2"/>
                  <a:gd fmla="val 16667" name="adj3"/>
                </a:avLst>
              </a:prstGeom>
              <a:solidFill>
                <a:schemeClr val="bg1"/>
              </a:solidFill>
              <a:ln>
                <a:solidFill>
                  <a:srgbClr val="760D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7" name="圆角矩形标注 56"/>
              <p:cNvSpPr/>
              <p:nvPr/>
            </p:nvSpPr>
            <p:spPr>
              <a:xfrm>
                <a:off x="10568246" y="2863123"/>
                <a:ext cx="524449" cy="424633"/>
              </a:xfrm>
              <a:prstGeom prst="wedgeRoundRectCallout">
                <a:avLst>
                  <a:gd fmla="val -21920" name="adj1"/>
                  <a:gd fmla="val 67822" name="adj2"/>
                  <a:gd fmla="val 16667" name="adj3"/>
                </a:avLst>
              </a:prstGeom>
              <a:solidFill>
                <a:srgbClr val="760D46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5319851" y="1960605"/>
            <a:ext cx="1534027" cy="1534027"/>
            <a:chOff x="5556000" y="2350855"/>
            <a:chExt cx="1080000" cy="1080000"/>
          </a:xfrm>
        </p:grpSpPr>
        <p:sp>
          <p:nvSpPr>
            <p:cNvPr id="59" name="椭圆 58"/>
            <p:cNvSpPr/>
            <p:nvPr/>
          </p:nvSpPr>
          <p:spPr>
            <a:xfrm>
              <a:off x="5556000" y="2350855"/>
              <a:ext cx="1080000" cy="10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空心弧 59"/>
            <p:cNvSpPr/>
            <p:nvPr/>
          </p:nvSpPr>
          <p:spPr>
            <a:xfrm rot="5400000">
              <a:off x="6179069" y="2851688"/>
              <a:ext cx="199491" cy="199491"/>
            </a:xfrm>
            <a:prstGeom prst="blockArc">
              <a:avLst>
                <a:gd fmla="val 10800000" name="adj1"/>
                <a:gd fmla="val 21582674" name="adj2"/>
                <a:gd fmla="val 11298" name="adj3"/>
              </a:avLst>
            </a:prstGeom>
            <a:solidFill>
              <a:srgbClr val="760D46"/>
            </a:solidFill>
            <a:ln>
              <a:solidFill>
                <a:srgbClr val="760D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cxnSp>
          <p:nvCxnSpPr>
            <p:cNvPr id="61" name="直接连接符 60"/>
            <p:cNvCxnSpPr/>
            <p:nvPr/>
          </p:nvCxnSpPr>
          <p:spPr>
            <a:xfrm>
              <a:off x="5789216" y="3157782"/>
              <a:ext cx="589434" cy="0"/>
            </a:xfrm>
            <a:prstGeom prst="line">
              <a:avLst/>
            </a:prstGeom>
            <a:ln cap="rnd" w="19050">
              <a:solidFill>
                <a:srgbClr val="760D4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组合 61"/>
            <p:cNvGrpSpPr/>
            <p:nvPr/>
          </p:nvGrpSpPr>
          <p:grpSpPr>
            <a:xfrm>
              <a:off x="5862376" y="2824777"/>
              <a:ext cx="412347" cy="281429"/>
              <a:chOff x="5428557" y="4250269"/>
              <a:chExt cx="412347" cy="396883"/>
            </a:xfrm>
            <a:solidFill>
              <a:srgbClr val="760D46"/>
            </a:solidFill>
          </p:grpSpPr>
          <p:sp>
            <p:nvSpPr>
              <p:cNvPr id="66" name="圆角矩形 65"/>
              <p:cNvSpPr/>
              <p:nvPr/>
            </p:nvSpPr>
            <p:spPr>
              <a:xfrm>
                <a:off x="5428558" y="4256140"/>
                <a:ext cx="412346" cy="391012"/>
              </a:xfrm>
              <a:prstGeom prst="roundRect">
                <a:avLst/>
              </a:prstGeom>
              <a:grpFill/>
              <a:ln>
                <a:solidFill>
                  <a:srgbClr val="760D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5428557" y="4250269"/>
                <a:ext cx="412347" cy="106053"/>
              </a:xfrm>
              <a:prstGeom prst="rect">
                <a:avLst/>
              </a:prstGeom>
              <a:grpFill/>
              <a:ln>
                <a:solidFill>
                  <a:srgbClr val="760D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63" name="组合 62"/>
            <p:cNvGrpSpPr/>
            <p:nvPr/>
          </p:nvGrpSpPr>
          <p:grpSpPr>
            <a:xfrm>
              <a:off x="5990160" y="2495631"/>
              <a:ext cx="144476" cy="298450"/>
              <a:chOff x="5515066" y="4027052"/>
              <a:chExt cx="144476" cy="298450"/>
            </a:xfrm>
            <a:solidFill>
              <a:srgbClr val="760D46"/>
            </a:solidFill>
          </p:grpSpPr>
          <p:sp>
            <p:nvSpPr>
              <p:cNvPr id="64" name="任意多边形 63"/>
              <p:cNvSpPr/>
              <p:nvPr/>
            </p:nvSpPr>
            <p:spPr>
              <a:xfrm>
                <a:off x="5515066" y="4027052"/>
                <a:ext cx="54473" cy="298450"/>
              </a:xfrm>
              <a:custGeom>
                <a:gdLst>
                  <a:gd fmla="*/ 22229 w 54473" name="connsiteX0"/>
                  <a:gd fmla="*/ 0 h 298450" name="connsiteY0"/>
                  <a:gd fmla="*/ 53979 w 54473" name="connsiteX1"/>
                  <a:gd fmla="*/ 85725 h 298450" name="connsiteY1"/>
                  <a:gd fmla="*/ 4 w 54473" name="connsiteX2"/>
                  <a:gd fmla="*/ 196850 h 298450" name="connsiteY2"/>
                  <a:gd fmla="*/ 50804 w 54473" name="connsiteX3"/>
                  <a:gd fmla="*/ 298450 h 298450" name="connsiteY3"/>
                  <a:gd fmla="*/ 50804 w 54473" name="connsiteX4"/>
                  <a:gd fmla="*/ 298450 h 298450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298450" w="54471">
                    <a:moveTo>
                      <a:pt x="22229" y="0"/>
                    </a:moveTo>
                    <a:cubicBezTo>
                      <a:pt x="39956" y="26458"/>
                      <a:pt x="57683" y="52917"/>
                      <a:pt x="53979" y="85725"/>
                    </a:cubicBezTo>
                    <a:cubicBezTo>
                      <a:pt x="50275" y="118533"/>
                      <a:pt x="533" y="161396"/>
                      <a:pt x="4" y="196850"/>
                    </a:cubicBezTo>
                    <a:cubicBezTo>
                      <a:pt x="-525" y="232304"/>
                      <a:pt x="50804" y="298450"/>
                      <a:pt x="50804" y="298450"/>
                    </a:cubicBezTo>
                    <a:lnTo>
                      <a:pt x="50804" y="298450"/>
                    </a:lnTo>
                  </a:path>
                </a:pathLst>
              </a:custGeom>
              <a:grpFill/>
              <a:ln>
                <a:solidFill>
                  <a:srgbClr val="760D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5" name="任意多边形 64"/>
              <p:cNvSpPr/>
              <p:nvPr/>
            </p:nvSpPr>
            <p:spPr>
              <a:xfrm>
                <a:off x="5613823" y="4080303"/>
                <a:ext cx="45719" cy="214619"/>
              </a:xfrm>
              <a:custGeom>
                <a:gdLst>
                  <a:gd fmla="*/ 22229 w 54473" name="connsiteX0"/>
                  <a:gd fmla="*/ 0 h 298450" name="connsiteY0"/>
                  <a:gd fmla="*/ 53979 w 54473" name="connsiteX1"/>
                  <a:gd fmla="*/ 85725 h 298450" name="connsiteY1"/>
                  <a:gd fmla="*/ 4 w 54473" name="connsiteX2"/>
                  <a:gd fmla="*/ 196850 h 298450" name="connsiteY2"/>
                  <a:gd fmla="*/ 50804 w 54473" name="connsiteX3"/>
                  <a:gd fmla="*/ 298450 h 298450" name="connsiteY3"/>
                  <a:gd fmla="*/ 50804 w 54473" name="connsiteX4"/>
                  <a:gd fmla="*/ 298450 h 298450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298450" w="54471">
                    <a:moveTo>
                      <a:pt x="22229" y="0"/>
                    </a:moveTo>
                    <a:cubicBezTo>
                      <a:pt x="39956" y="26458"/>
                      <a:pt x="57683" y="52917"/>
                      <a:pt x="53979" y="85725"/>
                    </a:cubicBezTo>
                    <a:cubicBezTo>
                      <a:pt x="50275" y="118533"/>
                      <a:pt x="533" y="161396"/>
                      <a:pt x="4" y="196850"/>
                    </a:cubicBezTo>
                    <a:cubicBezTo>
                      <a:pt x="-525" y="232304"/>
                      <a:pt x="50804" y="298450"/>
                      <a:pt x="50804" y="298450"/>
                    </a:cubicBezTo>
                    <a:lnTo>
                      <a:pt x="50804" y="298450"/>
                    </a:lnTo>
                  </a:path>
                </a:pathLst>
              </a:custGeom>
              <a:grpFill/>
              <a:ln>
                <a:solidFill>
                  <a:srgbClr val="760D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340654954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矩形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-449782" y="769233"/>
            <a:ext cx="5498217" cy="5498217"/>
          </a:xfrm>
          <a:prstGeom prst="ellipse">
            <a:avLst/>
          </a:prstGeom>
          <a:solidFill>
            <a:schemeClr val="bg1">
              <a:alpha val="64000"/>
            </a:schemeClr>
          </a:solidFill>
          <a:ln>
            <a:solidFill>
              <a:schemeClr val="bg1"/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228205" y="274603"/>
            <a:ext cx="1486295" cy="1486295"/>
            <a:chOff x="4338040" y="1671041"/>
            <a:chExt cx="3515917" cy="3515917"/>
          </a:xfrm>
        </p:grpSpPr>
        <p:sp>
          <p:nvSpPr>
            <p:cNvPr id="10" name="椭圆 9"/>
            <p:cNvSpPr/>
            <p:nvPr/>
          </p:nvSpPr>
          <p:spPr>
            <a:xfrm>
              <a:off x="4462462" y="1795463"/>
              <a:ext cx="3267075" cy="3267075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glow rad="355600">
                <a:schemeClr val="bg1">
                  <a:alpha val="14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400">
                  <a:solidFill>
                    <a:srgbClr val="760D46"/>
                  </a:solidFill>
                </a:rPr>
                <a:t>LOGO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4338040" y="1671041"/>
              <a:ext cx="3515917" cy="3515917"/>
            </a:xfrm>
            <a:prstGeom prst="ellipse">
              <a:avLst/>
            </a:prstGeom>
            <a:noFill/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/>
            </a:p>
          </p:txBody>
        </p:sp>
      </p:grpSp>
      <p:sp>
        <p:nvSpPr>
          <p:cNvPr id="23" name="椭圆 22"/>
          <p:cNvSpPr/>
          <p:nvPr/>
        </p:nvSpPr>
        <p:spPr>
          <a:xfrm>
            <a:off x="4900727" y="1640873"/>
            <a:ext cx="217640" cy="217640"/>
          </a:xfrm>
          <a:prstGeom prst="ellipse">
            <a:avLst/>
          </a:prstGeom>
          <a:solidFill>
            <a:schemeClr val="bg1">
              <a:alpha val="54000"/>
            </a:schemeClr>
          </a:solidFill>
          <a:ln>
            <a:solidFill>
              <a:schemeClr val="bg1"/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6" name="直接连接符 35"/>
          <p:cNvCxnSpPr/>
          <p:nvPr/>
        </p:nvCxnSpPr>
        <p:spPr>
          <a:xfrm>
            <a:off x="5108239" y="1749693"/>
            <a:ext cx="6450575" cy="0"/>
          </a:xfrm>
          <a:prstGeom prst="line">
            <a:avLst/>
          </a:prstGeom>
          <a:ln>
            <a:solidFill>
              <a:schemeClr val="bg1">
                <a:alpha val="57000"/>
              </a:schemeClr>
            </a:solidFill>
          </a:ln>
          <a:effectLst>
            <a:glow rad="50800">
              <a:schemeClr val="bg1">
                <a:alpha val="2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1"/>
          <p:cNvSpPr txBox="1"/>
          <p:nvPr/>
        </p:nvSpPr>
        <p:spPr>
          <a:xfrm>
            <a:off x="5237974" y="1043025"/>
            <a:ext cx="632084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00000000000000000" pitchFamily="2" typeface="方正兰亭纤黑_GBK"/>
                <a:ea charset="-122" panose="02000000000000000000" pitchFamily="2" typeface="方正兰亭纤黑_GBK"/>
              </a:rPr>
              <a:t>单击此处添加文字，单击此处添加文字单击此处添加文字，单击此处添加文字单击此处添加文字，单击此处添加文字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5515190" y="3042835"/>
            <a:ext cx="6043624" cy="0"/>
          </a:xfrm>
          <a:prstGeom prst="line">
            <a:avLst/>
          </a:prstGeom>
          <a:ln>
            <a:solidFill>
              <a:schemeClr val="bg1">
                <a:alpha val="57000"/>
              </a:schemeClr>
            </a:solidFill>
          </a:ln>
          <a:effectLst>
            <a:glow rad="50800">
              <a:schemeClr val="bg1">
                <a:alpha val="2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"/>
          <p:cNvSpPr txBox="1"/>
          <p:nvPr/>
        </p:nvSpPr>
        <p:spPr>
          <a:xfrm>
            <a:off x="5237974" y="2336167"/>
            <a:ext cx="632084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00000000000000000" pitchFamily="2" typeface="方正兰亭纤黑_GBK"/>
                <a:ea charset="-122" panose="02000000000000000000" pitchFamily="2" typeface="方正兰亭纤黑_GBK"/>
              </a:rPr>
              <a:t>单击此处添加文字，单击此处添加文字单击此处添加文字，单击此处添加文字单击此处添加文字，单击此处添加文字</a:t>
            </a:r>
          </a:p>
        </p:txBody>
      </p:sp>
      <p:cxnSp>
        <p:nvCxnSpPr>
          <p:cNvPr id="42" name="直接连接符 41"/>
          <p:cNvCxnSpPr/>
          <p:nvPr/>
        </p:nvCxnSpPr>
        <p:spPr>
          <a:xfrm>
            <a:off x="5389978" y="4335977"/>
            <a:ext cx="6168836" cy="0"/>
          </a:xfrm>
          <a:prstGeom prst="line">
            <a:avLst/>
          </a:prstGeom>
          <a:ln>
            <a:solidFill>
              <a:schemeClr val="bg1">
                <a:alpha val="57000"/>
              </a:schemeClr>
            </a:solidFill>
          </a:ln>
          <a:effectLst>
            <a:glow rad="50800">
              <a:schemeClr val="bg1">
                <a:alpha val="2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"/>
          <p:cNvSpPr txBox="1"/>
          <p:nvPr/>
        </p:nvSpPr>
        <p:spPr>
          <a:xfrm>
            <a:off x="5237974" y="3629309"/>
            <a:ext cx="632084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00000000000000000" pitchFamily="2" typeface="方正兰亭纤黑_GBK"/>
                <a:ea charset="-122" panose="02000000000000000000" pitchFamily="2" typeface="方正兰亭纤黑_GBK"/>
              </a:rPr>
              <a:t>单击此处添加文字，单击此处添加文字单击此处添加文字，单击此处添加文字单击此处添加文字，单击此处添加文字</a:t>
            </a:r>
          </a:p>
        </p:txBody>
      </p:sp>
      <p:cxnSp>
        <p:nvCxnSpPr>
          <p:cNvPr id="44" name="直接连接符 43"/>
          <p:cNvCxnSpPr/>
          <p:nvPr/>
        </p:nvCxnSpPr>
        <p:spPr>
          <a:xfrm>
            <a:off x="4771534" y="5629119"/>
            <a:ext cx="6787280" cy="0"/>
          </a:xfrm>
          <a:prstGeom prst="line">
            <a:avLst/>
          </a:prstGeom>
          <a:ln>
            <a:solidFill>
              <a:schemeClr val="bg1">
                <a:alpha val="57000"/>
              </a:schemeClr>
            </a:solidFill>
          </a:ln>
          <a:effectLst>
            <a:glow rad="50800">
              <a:schemeClr val="bg1">
                <a:alpha val="2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1"/>
          <p:cNvSpPr txBox="1"/>
          <p:nvPr/>
        </p:nvSpPr>
        <p:spPr>
          <a:xfrm>
            <a:off x="5237974" y="4922451"/>
            <a:ext cx="632084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00000000000000000" pitchFamily="2" typeface="方正兰亭纤黑_GBK"/>
                <a:ea charset="-122" panose="02000000000000000000" pitchFamily="2" typeface="方正兰亭纤黑_GBK"/>
              </a:rPr>
              <a:t>单击此处添加文字，单击此处添加文字单击此处添加文字，单击此处添加文字单击此处添加文字，单击此处添加文字</a:t>
            </a:r>
          </a:p>
        </p:txBody>
      </p:sp>
      <p:sp>
        <p:nvSpPr>
          <p:cNvPr id="52" name="椭圆 51"/>
          <p:cNvSpPr/>
          <p:nvPr/>
        </p:nvSpPr>
        <p:spPr>
          <a:xfrm>
            <a:off x="5297550" y="2937315"/>
            <a:ext cx="217640" cy="217640"/>
          </a:xfrm>
          <a:prstGeom prst="ellipse">
            <a:avLst/>
          </a:prstGeom>
          <a:solidFill>
            <a:schemeClr val="bg1">
              <a:alpha val="54000"/>
            </a:schemeClr>
          </a:solidFill>
          <a:ln>
            <a:solidFill>
              <a:schemeClr val="bg1"/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>
            <a:off x="5188730" y="4227157"/>
            <a:ext cx="217640" cy="217640"/>
          </a:xfrm>
          <a:prstGeom prst="ellipse">
            <a:avLst/>
          </a:prstGeom>
          <a:solidFill>
            <a:schemeClr val="bg1">
              <a:alpha val="54000"/>
            </a:schemeClr>
          </a:solidFill>
          <a:ln>
            <a:solidFill>
              <a:schemeClr val="bg1"/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>
            <a:off x="4564878" y="5520299"/>
            <a:ext cx="217640" cy="217640"/>
          </a:xfrm>
          <a:prstGeom prst="ellipse">
            <a:avLst/>
          </a:prstGeom>
          <a:solidFill>
            <a:schemeClr val="bg1">
              <a:alpha val="54000"/>
            </a:schemeClr>
          </a:solidFill>
          <a:ln>
            <a:solidFill>
              <a:schemeClr val="bg1"/>
            </a:solidFill>
          </a:ln>
          <a:effectLst>
            <a:glow rad="50800">
              <a:schemeClr val="bg1">
                <a:alpha val="12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06940" y="1749693"/>
            <a:ext cx="3584772" cy="3583272"/>
          </a:xfrm>
          <a:prstGeom prst="rect">
            <a:avLst/>
          </a:prstGeom>
        </p:spPr>
      </p:pic>
    </p:spTree>
    <p:extLst>
      <p:ext uri="{BB962C8B-B14F-4D97-AF65-F5344CB8AC3E}">
        <p14:creationId val="171163595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圆角矩形 28"/>
          <p:cNvSpPr/>
          <p:nvPr/>
        </p:nvSpPr>
        <p:spPr>
          <a:xfrm>
            <a:off x="-94269" y="3148647"/>
            <a:ext cx="12369014" cy="2594735"/>
          </a:xfrm>
          <a:prstGeom prst="roundRect">
            <a:avLst>
              <a:gd fmla="val 0" name="adj"/>
            </a:avLst>
          </a:prstGeom>
          <a:solidFill>
            <a:srgbClr val="760D46">
              <a:alpha val="36000"/>
            </a:srgbClr>
          </a:solidFill>
          <a:ln w="28575">
            <a:solidFill>
              <a:schemeClr val="bg1"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228205" y="274603"/>
            <a:ext cx="1486295" cy="1486295"/>
            <a:chOff x="4338040" y="1671041"/>
            <a:chExt cx="3515917" cy="3515917"/>
          </a:xfrm>
        </p:grpSpPr>
        <p:sp>
          <p:nvSpPr>
            <p:cNvPr id="10" name="椭圆 9"/>
            <p:cNvSpPr/>
            <p:nvPr/>
          </p:nvSpPr>
          <p:spPr>
            <a:xfrm>
              <a:off x="4462462" y="1795463"/>
              <a:ext cx="3267075" cy="3267075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glow rad="355600">
                <a:schemeClr val="bg1">
                  <a:alpha val="14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400">
                  <a:solidFill>
                    <a:srgbClr val="760D46"/>
                  </a:solidFill>
                </a:rPr>
                <a:t>LOGO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4338040" y="1671041"/>
              <a:ext cx="3515917" cy="3515917"/>
            </a:xfrm>
            <a:prstGeom prst="ellipse">
              <a:avLst/>
            </a:prstGeom>
            <a:noFill/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/>
            </a:p>
          </p:txBody>
        </p:sp>
      </p:grpSp>
      <p:sp>
        <p:nvSpPr>
          <p:cNvPr id="28" name="TextBox 1"/>
          <p:cNvSpPr txBox="1"/>
          <p:nvPr/>
        </p:nvSpPr>
        <p:spPr>
          <a:xfrm>
            <a:off x="785838" y="3845849"/>
            <a:ext cx="1082196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00000000000000000" pitchFamily="2" typeface="方正兰亭纤黑_GBK"/>
                <a:ea charset="-122" panose="02000000000000000000" pitchFamily="2" typeface="方正兰亭纤黑_GBK"/>
              </a:rPr>
              <a:t>单击此处添加文字，单击此处添加文字单击此处添加文字，单击此处添加文字单击此处添加文字，单击此处添加文字单击此处添加文字，单击此处添加文字单击此处添加文字，单击此处添加文字单击此处添加文字，单击此处添加文字单击此处添加文字，单击此处添加文字单击此处添加文字，单击此处添加文字单击此处添加文字，单击此处添加文字</a:t>
            </a:r>
          </a:p>
        </p:txBody>
      </p:sp>
    </p:spTree>
    <p:extLst>
      <p:ext uri="{BB962C8B-B14F-4D97-AF65-F5344CB8AC3E}">
        <p14:creationId val="202913258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147392" y="1407645"/>
            <a:ext cx="4047985" cy="4047985"/>
            <a:chOff x="1129590" y="3582644"/>
            <a:chExt cx="2011004" cy="2011004"/>
          </a:xfrm>
        </p:grpSpPr>
        <p:sp>
          <p:nvSpPr>
            <p:cNvPr id="22" name="任意多边形 21"/>
            <p:cNvSpPr/>
            <p:nvPr/>
          </p:nvSpPr>
          <p:spPr>
            <a:xfrm>
              <a:off x="1129590" y="3698743"/>
              <a:ext cx="2011004" cy="1778806"/>
            </a:xfrm>
            <a:custGeom>
              <a:gdLst>
                <a:gd fmla="*/ 49824 w 2011004" name="connsiteX0"/>
                <a:gd fmla="*/ 0 h 1778806" name="connsiteY0"/>
                <a:gd fmla="*/ 2010660 w 2011004" name="connsiteX1"/>
                <a:gd fmla="*/ 1769488 h 1778806" name="connsiteY1"/>
                <a:gd fmla="*/ 2011004 w 2011004" name="connsiteX2"/>
                <a:gd fmla="*/ 1776290 h 1778806" name="connsiteY2"/>
                <a:gd fmla="*/ 1961179 w 2011004" name="connsiteX3"/>
                <a:gd fmla="*/ 1778806 h 1778806" name="connsiteY3"/>
                <a:gd fmla="*/ 343 w 2011004" name="connsiteX4"/>
                <a:gd fmla="*/ 9319 h 1778806" name="connsiteY4"/>
                <a:gd fmla="*/ 0 w 2011004" name="connsiteX5"/>
                <a:gd fmla="*/ 2516 h 177880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78806" w="2011004">
                  <a:moveTo>
                    <a:pt x="49824" y="0"/>
                  </a:moveTo>
                  <a:cubicBezTo>
                    <a:pt x="1070349" y="0"/>
                    <a:pt x="1909725" y="775593"/>
                    <a:pt x="2010660" y="1769488"/>
                  </a:cubicBezTo>
                  <a:lnTo>
                    <a:pt x="2011004" y="1776290"/>
                  </a:lnTo>
                  <a:lnTo>
                    <a:pt x="1961179" y="1778806"/>
                  </a:lnTo>
                  <a:cubicBezTo>
                    <a:pt x="940654" y="1778806"/>
                    <a:pt x="101279" y="1003214"/>
                    <a:pt x="343" y="9319"/>
                  </a:cubicBezTo>
                  <a:lnTo>
                    <a:pt x="0" y="2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 30"/>
            <p:cNvSpPr/>
            <p:nvPr/>
          </p:nvSpPr>
          <p:spPr>
            <a:xfrm rot="1500000">
              <a:off x="1129590" y="3698743"/>
              <a:ext cx="2011004" cy="1778806"/>
            </a:xfrm>
            <a:custGeom>
              <a:gdLst>
                <a:gd fmla="*/ 49824 w 2011004" name="connsiteX0"/>
                <a:gd fmla="*/ 0 h 1778806" name="connsiteY0"/>
                <a:gd fmla="*/ 2010660 w 2011004" name="connsiteX1"/>
                <a:gd fmla="*/ 1769488 h 1778806" name="connsiteY1"/>
                <a:gd fmla="*/ 2011004 w 2011004" name="connsiteX2"/>
                <a:gd fmla="*/ 1776290 h 1778806" name="connsiteY2"/>
                <a:gd fmla="*/ 1961179 w 2011004" name="connsiteX3"/>
                <a:gd fmla="*/ 1778806 h 1778806" name="connsiteY3"/>
                <a:gd fmla="*/ 343 w 2011004" name="connsiteX4"/>
                <a:gd fmla="*/ 9319 h 1778806" name="connsiteY4"/>
                <a:gd fmla="*/ 0 w 2011004" name="connsiteX5"/>
                <a:gd fmla="*/ 2516 h 177880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78806" w="2011004">
                  <a:moveTo>
                    <a:pt x="49824" y="0"/>
                  </a:moveTo>
                  <a:cubicBezTo>
                    <a:pt x="1070349" y="0"/>
                    <a:pt x="1909725" y="775593"/>
                    <a:pt x="2010660" y="1769488"/>
                  </a:cubicBezTo>
                  <a:lnTo>
                    <a:pt x="2011004" y="1776290"/>
                  </a:lnTo>
                  <a:lnTo>
                    <a:pt x="1961179" y="1778806"/>
                  </a:lnTo>
                  <a:cubicBezTo>
                    <a:pt x="940654" y="1778806"/>
                    <a:pt x="101279" y="1003214"/>
                    <a:pt x="343" y="9319"/>
                  </a:cubicBezTo>
                  <a:lnTo>
                    <a:pt x="0" y="2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 31"/>
            <p:cNvSpPr/>
            <p:nvPr/>
          </p:nvSpPr>
          <p:spPr>
            <a:xfrm rot="3000000">
              <a:off x="1129590" y="3698743"/>
              <a:ext cx="2011004" cy="1778806"/>
            </a:xfrm>
            <a:custGeom>
              <a:gdLst>
                <a:gd fmla="*/ 49824 w 2011004" name="connsiteX0"/>
                <a:gd fmla="*/ 0 h 1778806" name="connsiteY0"/>
                <a:gd fmla="*/ 2010660 w 2011004" name="connsiteX1"/>
                <a:gd fmla="*/ 1769488 h 1778806" name="connsiteY1"/>
                <a:gd fmla="*/ 2011004 w 2011004" name="connsiteX2"/>
                <a:gd fmla="*/ 1776290 h 1778806" name="connsiteY2"/>
                <a:gd fmla="*/ 1961179 w 2011004" name="connsiteX3"/>
                <a:gd fmla="*/ 1778806 h 1778806" name="connsiteY3"/>
                <a:gd fmla="*/ 343 w 2011004" name="connsiteX4"/>
                <a:gd fmla="*/ 9319 h 1778806" name="connsiteY4"/>
                <a:gd fmla="*/ 0 w 2011004" name="connsiteX5"/>
                <a:gd fmla="*/ 2516 h 177880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78806" w="2011004">
                  <a:moveTo>
                    <a:pt x="49824" y="0"/>
                  </a:moveTo>
                  <a:cubicBezTo>
                    <a:pt x="1070349" y="0"/>
                    <a:pt x="1909725" y="775593"/>
                    <a:pt x="2010660" y="1769488"/>
                  </a:cubicBezTo>
                  <a:lnTo>
                    <a:pt x="2011004" y="1776290"/>
                  </a:lnTo>
                  <a:lnTo>
                    <a:pt x="1961179" y="1778806"/>
                  </a:lnTo>
                  <a:cubicBezTo>
                    <a:pt x="940654" y="1778806"/>
                    <a:pt x="101279" y="1003214"/>
                    <a:pt x="343" y="9319"/>
                  </a:cubicBezTo>
                  <a:lnTo>
                    <a:pt x="0" y="2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 32"/>
            <p:cNvSpPr/>
            <p:nvPr/>
          </p:nvSpPr>
          <p:spPr>
            <a:xfrm rot="4500000">
              <a:off x="1129590" y="3698743"/>
              <a:ext cx="2011004" cy="1778806"/>
            </a:xfrm>
            <a:custGeom>
              <a:gdLst>
                <a:gd fmla="*/ 49824 w 2011004" name="connsiteX0"/>
                <a:gd fmla="*/ 0 h 1778806" name="connsiteY0"/>
                <a:gd fmla="*/ 2010660 w 2011004" name="connsiteX1"/>
                <a:gd fmla="*/ 1769488 h 1778806" name="connsiteY1"/>
                <a:gd fmla="*/ 2011004 w 2011004" name="connsiteX2"/>
                <a:gd fmla="*/ 1776290 h 1778806" name="connsiteY2"/>
                <a:gd fmla="*/ 1961179 w 2011004" name="connsiteX3"/>
                <a:gd fmla="*/ 1778806 h 1778806" name="connsiteY3"/>
                <a:gd fmla="*/ 343 w 2011004" name="connsiteX4"/>
                <a:gd fmla="*/ 9319 h 1778806" name="connsiteY4"/>
                <a:gd fmla="*/ 0 w 2011004" name="connsiteX5"/>
                <a:gd fmla="*/ 2516 h 177880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78806" w="2011004">
                  <a:moveTo>
                    <a:pt x="49824" y="0"/>
                  </a:moveTo>
                  <a:cubicBezTo>
                    <a:pt x="1070349" y="0"/>
                    <a:pt x="1909725" y="775593"/>
                    <a:pt x="2010660" y="1769488"/>
                  </a:cubicBezTo>
                  <a:lnTo>
                    <a:pt x="2011004" y="1776290"/>
                  </a:lnTo>
                  <a:lnTo>
                    <a:pt x="1961179" y="1778806"/>
                  </a:lnTo>
                  <a:cubicBezTo>
                    <a:pt x="940654" y="1778806"/>
                    <a:pt x="101279" y="1003214"/>
                    <a:pt x="343" y="9319"/>
                  </a:cubicBezTo>
                  <a:lnTo>
                    <a:pt x="0" y="2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 33"/>
            <p:cNvSpPr/>
            <p:nvPr/>
          </p:nvSpPr>
          <p:spPr>
            <a:xfrm rot="6000000">
              <a:off x="1129590" y="3698743"/>
              <a:ext cx="2011004" cy="1778806"/>
            </a:xfrm>
            <a:custGeom>
              <a:gdLst>
                <a:gd fmla="*/ 49824 w 2011004" name="connsiteX0"/>
                <a:gd fmla="*/ 0 h 1778806" name="connsiteY0"/>
                <a:gd fmla="*/ 2010660 w 2011004" name="connsiteX1"/>
                <a:gd fmla="*/ 1769488 h 1778806" name="connsiteY1"/>
                <a:gd fmla="*/ 2011004 w 2011004" name="connsiteX2"/>
                <a:gd fmla="*/ 1776290 h 1778806" name="connsiteY2"/>
                <a:gd fmla="*/ 1961179 w 2011004" name="connsiteX3"/>
                <a:gd fmla="*/ 1778806 h 1778806" name="connsiteY3"/>
                <a:gd fmla="*/ 343 w 2011004" name="connsiteX4"/>
                <a:gd fmla="*/ 9319 h 1778806" name="connsiteY4"/>
                <a:gd fmla="*/ 0 w 2011004" name="connsiteX5"/>
                <a:gd fmla="*/ 2516 h 177880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78806" w="2011004">
                  <a:moveTo>
                    <a:pt x="49824" y="0"/>
                  </a:moveTo>
                  <a:cubicBezTo>
                    <a:pt x="1070349" y="0"/>
                    <a:pt x="1909725" y="775593"/>
                    <a:pt x="2010660" y="1769488"/>
                  </a:cubicBezTo>
                  <a:lnTo>
                    <a:pt x="2011004" y="1776290"/>
                  </a:lnTo>
                  <a:lnTo>
                    <a:pt x="1961179" y="1778806"/>
                  </a:lnTo>
                  <a:cubicBezTo>
                    <a:pt x="940654" y="1778806"/>
                    <a:pt x="101279" y="1003214"/>
                    <a:pt x="343" y="9319"/>
                  </a:cubicBezTo>
                  <a:lnTo>
                    <a:pt x="0" y="2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 34"/>
            <p:cNvSpPr/>
            <p:nvPr/>
          </p:nvSpPr>
          <p:spPr>
            <a:xfrm rot="7500000">
              <a:off x="1129590" y="3698743"/>
              <a:ext cx="2011004" cy="1778806"/>
            </a:xfrm>
            <a:custGeom>
              <a:gdLst>
                <a:gd fmla="*/ 49824 w 2011004" name="connsiteX0"/>
                <a:gd fmla="*/ 0 h 1778806" name="connsiteY0"/>
                <a:gd fmla="*/ 2010660 w 2011004" name="connsiteX1"/>
                <a:gd fmla="*/ 1769488 h 1778806" name="connsiteY1"/>
                <a:gd fmla="*/ 2011004 w 2011004" name="connsiteX2"/>
                <a:gd fmla="*/ 1776290 h 1778806" name="connsiteY2"/>
                <a:gd fmla="*/ 1961179 w 2011004" name="connsiteX3"/>
                <a:gd fmla="*/ 1778806 h 1778806" name="connsiteY3"/>
                <a:gd fmla="*/ 343 w 2011004" name="connsiteX4"/>
                <a:gd fmla="*/ 9319 h 1778806" name="connsiteY4"/>
                <a:gd fmla="*/ 0 w 2011004" name="connsiteX5"/>
                <a:gd fmla="*/ 2516 h 177880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78806" w="2011004">
                  <a:moveTo>
                    <a:pt x="49824" y="0"/>
                  </a:moveTo>
                  <a:cubicBezTo>
                    <a:pt x="1070349" y="0"/>
                    <a:pt x="1909725" y="775593"/>
                    <a:pt x="2010660" y="1769488"/>
                  </a:cubicBezTo>
                  <a:lnTo>
                    <a:pt x="2011004" y="1776290"/>
                  </a:lnTo>
                  <a:lnTo>
                    <a:pt x="1961179" y="1778806"/>
                  </a:lnTo>
                  <a:cubicBezTo>
                    <a:pt x="940654" y="1778806"/>
                    <a:pt x="101279" y="1003214"/>
                    <a:pt x="343" y="9319"/>
                  </a:cubicBezTo>
                  <a:lnTo>
                    <a:pt x="0" y="2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6" name="任意多边形 35"/>
            <p:cNvSpPr/>
            <p:nvPr/>
          </p:nvSpPr>
          <p:spPr>
            <a:xfrm rot="9000000">
              <a:off x="1129590" y="3698743"/>
              <a:ext cx="2011004" cy="1778806"/>
            </a:xfrm>
            <a:custGeom>
              <a:gdLst>
                <a:gd fmla="*/ 49824 w 2011004" name="connsiteX0"/>
                <a:gd fmla="*/ 0 h 1778806" name="connsiteY0"/>
                <a:gd fmla="*/ 2010660 w 2011004" name="connsiteX1"/>
                <a:gd fmla="*/ 1769488 h 1778806" name="connsiteY1"/>
                <a:gd fmla="*/ 2011004 w 2011004" name="connsiteX2"/>
                <a:gd fmla="*/ 1776290 h 1778806" name="connsiteY2"/>
                <a:gd fmla="*/ 1961179 w 2011004" name="connsiteX3"/>
                <a:gd fmla="*/ 1778806 h 1778806" name="connsiteY3"/>
                <a:gd fmla="*/ 343 w 2011004" name="connsiteX4"/>
                <a:gd fmla="*/ 9319 h 1778806" name="connsiteY4"/>
                <a:gd fmla="*/ 0 w 2011004" name="connsiteX5"/>
                <a:gd fmla="*/ 2516 h 177880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78806" w="2011004">
                  <a:moveTo>
                    <a:pt x="49824" y="0"/>
                  </a:moveTo>
                  <a:cubicBezTo>
                    <a:pt x="1070349" y="0"/>
                    <a:pt x="1909725" y="775593"/>
                    <a:pt x="2010660" y="1769488"/>
                  </a:cubicBezTo>
                  <a:lnTo>
                    <a:pt x="2011004" y="1776290"/>
                  </a:lnTo>
                  <a:lnTo>
                    <a:pt x="1961179" y="1778806"/>
                  </a:lnTo>
                  <a:cubicBezTo>
                    <a:pt x="940654" y="1778806"/>
                    <a:pt x="101279" y="1003214"/>
                    <a:pt x="343" y="9319"/>
                  </a:cubicBezTo>
                  <a:lnTo>
                    <a:pt x="0" y="2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>
              <a:solidFill>
                <a:schemeClr val="bg1">
                  <a:alpha val="28000"/>
                </a:schemeClr>
              </a:solidFill>
            </a:ln>
            <a:effectLst>
              <a:glow rad="50800">
                <a:schemeClr val="bg1">
                  <a:alpha val="12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sp>
        <p:nvSpPr>
          <p:cNvPr id="8" name="TextBox 5"/>
          <p:cNvSpPr txBox="1"/>
          <p:nvPr/>
        </p:nvSpPr>
        <p:spPr>
          <a:xfrm>
            <a:off x="4032358" y="2591213"/>
            <a:ext cx="2697480" cy="1097280"/>
          </a:xfrm>
          <a:prstGeom prst="rect">
            <a:avLst/>
          </a:prstGeom>
          <a:noFill/>
          <a:effectLst>
            <a:glow>
              <a:schemeClr val="bg1">
                <a:alpha val="86000"/>
              </a:schemeClr>
            </a:glow>
          </a:effectLst>
        </p:spPr>
        <p:txBody>
          <a:bodyPr rtlCol="0" wrap="none">
            <a:spAutoFit/>
          </a:bodyPr>
          <a:lstStyle/>
          <a:p>
            <a:r>
              <a:rPr altLang="zh-CN" lang="en-US" smtClean="0" sz="6600">
                <a:solidFill>
                  <a:srgbClr val="641A3E"/>
                </a:solidFill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THANKS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903248" y="3566389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rgbClr val="641A3E"/>
                </a:solidFill>
                <a:latin charset="-122" panose="02000000000000000000" pitchFamily="2" typeface="方正兰亭超细黑简体"/>
                <a:ea charset="-122" panose="02000000000000000000" pitchFamily="2" typeface="方正兰亭超细黑简体"/>
              </a:rPr>
              <a:t>单击此处添加文字</a:t>
            </a:r>
          </a:p>
        </p:txBody>
      </p:sp>
    </p:spTree>
    <p:extLst>
      <p:ext uri="{BB962C8B-B14F-4D97-AF65-F5344CB8AC3E}">
        <p14:creationId val="128442829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25</Paragraphs>
  <Slides>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12">
      <vt:lpstr>Arial</vt:lpstr>
      <vt:lpstr>Calibri Light</vt:lpstr>
      <vt:lpstr>Calibri</vt:lpstr>
      <vt:lpstr>方正兰亭超细黑简体</vt:lpstr>
      <vt:lpstr>方正兰亭纤黑_GBK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2021-08-22T12:03:07Z</dcterms:created>
  <cp:lastPrinted>2021-08-22T12:03:07Z</cp:lastPrinted>
  <dcterms:modified xsi:type="dcterms:W3CDTF">2021-08-22T05:51:07Z</dcterms:modified>
  <cp:revision>1</cp:revision>
</cp:coreProperties>
</file>