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72" r:id="rId5"/>
    <p:sldId id="278" r:id="rId6"/>
    <p:sldId id="273" r:id="rId7"/>
    <p:sldId id="270" r:id="rId8"/>
    <p:sldId id="271" r:id="rId9"/>
    <p:sldId id="284" r:id="rId10"/>
    <p:sldId id="281" r:id="rId11"/>
    <p:sldId id="279" r:id="rId12"/>
    <p:sldId id="285" r:id="rId13"/>
    <p:sldId id="274" r:id="rId14"/>
    <p:sldId id="266" r:id="rId15"/>
    <p:sldId id="286" r:id="rId16"/>
    <p:sldId id="275" r:id="rId17"/>
    <p:sldId id="28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pos="7015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  <p:guide orient="horz" pos="459"/>
        <p:guide orient="horz" pos="3861"/>
        <p:guide pos="665"/>
        <p:guide pos="7015"/>
        <p:guide orient="horz" pos="3521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12.png" Type="http://schemas.openxmlformats.org/officeDocument/2006/relationships/image"/><Relationship Id="rId3" Target="colors1.xml" Type="http://schemas.microsoft.com/office/2011/relationships/chartColorStyle"/><Relationship Id="rId4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14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55788704"/>
        <c:axId val="209608160"/>
      </c:barChart>
      <c:catAx>
        <c:axId val="2557887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09608160"/>
        <c:crosses val="autoZero"/>
        <c:auto val="0"/>
        <c:lblAlgn val="ctr"/>
        <c:lblOffset/>
        <c:noMultiLvlLbl val="0"/>
      </c:catAx>
      <c:valAx>
        <c:axId val="20960816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5578870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</c:strCache>
            </c:str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60021664"/>
        <c:axId val="260022224"/>
      </c:scatterChart>
      <c:valAx>
        <c:axId val="26002166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60022224"/>
        <c:crossBetween val="midCat"/>
      </c:valAx>
      <c:valAx>
        <c:axId val="26002222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60021664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28866-37EE-41DD-B695-34958609C04E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0A6F2-59E8-4FE7-94F3-359061383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098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246520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62016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762875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518190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31928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26187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75222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77347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66683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03114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90223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004244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701621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35979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456650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637279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141508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10985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530806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dpi="0" rotWithShape="1">
          <a:blip r:embed="rId1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6431280"/>
            <a:ext cx="12192000" cy="365760"/>
          </a:xfrm>
          <a:prstGeom prst="rect">
            <a:avLst/>
          </a:prstGeom>
          <a:solidFill>
            <a:srgbClr val="F37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平行四边形 6"/>
          <p:cNvSpPr/>
          <p:nvPr userDrawn="1"/>
        </p:nvSpPr>
        <p:spPr>
          <a:xfrm>
            <a:off x="834348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平行四边形 7"/>
          <p:cNvSpPr/>
          <p:nvPr userDrawn="1"/>
        </p:nvSpPr>
        <p:spPr>
          <a:xfrm>
            <a:off x="868430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平行四边形 8"/>
          <p:cNvSpPr/>
          <p:nvPr userDrawn="1"/>
        </p:nvSpPr>
        <p:spPr>
          <a:xfrm>
            <a:off x="902512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平行四边形 9"/>
          <p:cNvSpPr/>
          <p:nvPr userDrawn="1"/>
        </p:nvSpPr>
        <p:spPr>
          <a:xfrm>
            <a:off x="936594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平行四边形 10"/>
          <p:cNvSpPr/>
          <p:nvPr userDrawn="1"/>
        </p:nvSpPr>
        <p:spPr>
          <a:xfrm>
            <a:off x="970676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平行四边形 11"/>
          <p:cNvSpPr/>
          <p:nvPr userDrawn="1"/>
        </p:nvSpPr>
        <p:spPr>
          <a:xfrm>
            <a:off x="1004758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平行四边形 12"/>
          <p:cNvSpPr/>
          <p:nvPr userDrawn="1"/>
        </p:nvSpPr>
        <p:spPr>
          <a:xfrm>
            <a:off x="1038840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平行四边形 13"/>
          <p:cNvSpPr/>
          <p:nvPr userDrawn="1"/>
        </p:nvSpPr>
        <p:spPr>
          <a:xfrm>
            <a:off x="1072922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平行四边形 14"/>
          <p:cNvSpPr/>
          <p:nvPr userDrawn="1"/>
        </p:nvSpPr>
        <p:spPr>
          <a:xfrm>
            <a:off x="11070044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平行四边形 15"/>
          <p:cNvSpPr/>
          <p:nvPr userDrawn="1"/>
        </p:nvSpPr>
        <p:spPr>
          <a:xfrm>
            <a:off x="11410868" y="6428034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60960"/>
            <a:ext cx="12192000" cy="365760"/>
          </a:xfrm>
          <a:prstGeom prst="rect">
            <a:avLst/>
          </a:prstGeom>
          <a:solidFill>
            <a:srgbClr val="F37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平行四边形 18"/>
          <p:cNvSpPr/>
          <p:nvPr userDrawn="1"/>
        </p:nvSpPr>
        <p:spPr>
          <a:xfrm>
            <a:off x="29368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平行四边形 19"/>
          <p:cNvSpPr/>
          <p:nvPr userDrawn="1"/>
        </p:nvSpPr>
        <p:spPr>
          <a:xfrm>
            <a:off x="63450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平行四边形 20"/>
          <p:cNvSpPr/>
          <p:nvPr userDrawn="1"/>
        </p:nvSpPr>
        <p:spPr>
          <a:xfrm>
            <a:off x="97532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平行四边形 21"/>
          <p:cNvSpPr/>
          <p:nvPr userDrawn="1"/>
        </p:nvSpPr>
        <p:spPr>
          <a:xfrm>
            <a:off x="131614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平行四边形 22"/>
          <p:cNvSpPr/>
          <p:nvPr userDrawn="1"/>
        </p:nvSpPr>
        <p:spPr>
          <a:xfrm>
            <a:off x="165696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平行四边形 23"/>
          <p:cNvSpPr/>
          <p:nvPr userDrawn="1"/>
        </p:nvSpPr>
        <p:spPr>
          <a:xfrm>
            <a:off x="199778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平行四边形 24"/>
          <p:cNvSpPr/>
          <p:nvPr userDrawn="1"/>
        </p:nvSpPr>
        <p:spPr>
          <a:xfrm>
            <a:off x="233860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平行四边形 25"/>
          <p:cNvSpPr/>
          <p:nvPr userDrawn="1"/>
        </p:nvSpPr>
        <p:spPr>
          <a:xfrm>
            <a:off x="267942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平行四边形 26"/>
          <p:cNvSpPr/>
          <p:nvPr userDrawn="1"/>
        </p:nvSpPr>
        <p:spPr>
          <a:xfrm>
            <a:off x="3020248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平行四边形 27"/>
          <p:cNvSpPr/>
          <p:nvPr userDrawn="1"/>
        </p:nvSpPr>
        <p:spPr>
          <a:xfrm>
            <a:off x="3361072" y="0"/>
            <a:ext cx="514032" cy="426720"/>
          </a:xfrm>
          <a:prstGeom prst="parallelogram">
            <a:avLst>
              <a:gd name="adj" fmla="val 75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18033566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04432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819080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1229-0DCD-4305-9483-018368FFF1A3}" type="datetimeFigureOut">
              <a:rPr lang="zh-CN" altLang="en-US" smtClean="0"/>
              <a:t>2017/3/11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2E18-EB12-4907-B896-3697FB9B2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226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153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charts/chart2.xml" Type="http://schemas.openxmlformats.org/officeDocument/2006/relationships/chart"/><Relationship Id="rId4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/>
        </p:nvSpPr>
        <p:spPr>
          <a:xfrm>
            <a:off x="1656011" y="2135237"/>
            <a:ext cx="8879979" cy="2974250"/>
          </a:xfrm>
          <a:prstGeom prst="roundRect">
            <a:avLst>
              <a:gd fmla="val 10000" name="adj"/>
            </a:avLst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0" y="60960"/>
            <a:ext cx="12192000" cy="365760"/>
          </a:xfrm>
          <a:prstGeom prst="rect">
            <a:avLst/>
          </a:prstGeom>
          <a:solidFill>
            <a:srgbClr val="F37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0" y="6431280"/>
            <a:ext cx="12192000" cy="365760"/>
          </a:xfrm>
          <a:prstGeom prst="rect">
            <a:avLst/>
          </a:prstGeom>
          <a:solidFill>
            <a:srgbClr val="F37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2004060" y="2057400"/>
            <a:ext cx="8183880" cy="2743200"/>
          </a:xfrm>
          <a:prstGeom prst="roundRect">
            <a:avLst>
              <a:gd fmla="val 9524" name="adj"/>
            </a:avLst>
          </a:prstGeom>
          <a:gradFill>
            <a:gsLst>
              <a:gs pos="0">
                <a:srgbClr val="F37A76"/>
              </a:gs>
              <a:gs pos="100000">
                <a:srgbClr val="D74555"/>
              </a:gs>
            </a:gsLst>
            <a:lin ang="5400000" scaled="1"/>
          </a:gradFill>
          <a:ln>
            <a:noFill/>
          </a:ln>
          <a:effectLst>
            <a:innerShdw blurRad="152400">
              <a:prstClr val="black">
                <a:alpha val="27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561896" y="2278632"/>
            <a:ext cx="706820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微立体风清新小电台</a:t>
            </a:r>
          </a:p>
        </p:txBody>
      </p:sp>
      <p:sp>
        <p:nvSpPr>
          <p:cNvPr id="89" name="圆角矩形 88"/>
          <p:cNvSpPr/>
          <p:nvPr/>
        </p:nvSpPr>
        <p:spPr>
          <a:xfrm flipV="1">
            <a:off x="2561896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圆角矩形 89"/>
          <p:cNvSpPr/>
          <p:nvPr/>
        </p:nvSpPr>
        <p:spPr>
          <a:xfrm flipV="1">
            <a:off x="2561896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圆角矩形 90"/>
          <p:cNvSpPr/>
          <p:nvPr/>
        </p:nvSpPr>
        <p:spPr>
          <a:xfrm flipV="1">
            <a:off x="2561896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圆角矩形 91"/>
          <p:cNvSpPr/>
          <p:nvPr/>
        </p:nvSpPr>
        <p:spPr>
          <a:xfrm flipV="1">
            <a:off x="2940831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圆角矩形 92"/>
          <p:cNvSpPr/>
          <p:nvPr/>
        </p:nvSpPr>
        <p:spPr>
          <a:xfrm flipV="1">
            <a:off x="2940831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圆角矩形 93"/>
          <p:cNvSpPr/>
          <p:nvPr/>
        </p:nvSpPr>
        <p:spPr>
          <a:xfrm flipV="1">
            <a:off x="2940831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圆角矩形 94"/>
          <p:cNvSpPr/>
          <p:nvPr/>
        </p:nvSpPr>
        <p:spPr>
          <a:xfrm flipV="1">
            <a:off x="2940831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圆角矩形 95"/>
          <p:cNvSpPr/>
          <p:nvPr/>
        </p:nvSpPr>
        <p:spPr>
          <a:xfrm flipV="1">
            <a:off x="2940831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圆角矩形 96"/>
          <p:cNvSpPr/>
          <p:nvPr/>
        </p:nvSpPr>
        <p:spPr>
          <a:xfrm flipV="1">
            <a:off x="3319766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圆角矩形 97"/>
          <p:cNvSpPr/>
          <p:nvPr/>
        </p:nvSpPr>
        <p:spPr>
          <a:xfrm flipV="1">
            <a:off x="3319766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圆角矩形 98"/>
          <p:cNvSpPr/>
          <p:nvPr/>
        </p:nvSpPr>
        <p:spPr>
          <a:xfrm flipV="1">
            <a:off x="3319766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圆角矩形 99"/>
          <p:cNvSpPr/>
          <p:nvPr/>
        </p:nvSpPr>
        <p:spPr>
          <a:xfrm flipV="1">
            <a:off x="3319766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圆角矩形 100"/>
          <p:cNvSpPr/>
          <p:nvPr/>
        </p:nvSpPr>
        <p:spPr>
          <a:xfrm flipV="1">
            <a:off x="3319766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圆角矩形 101"/>
          <p:cNvSpPr/>
          <p:nvPr/>
        </p:nvSpPr>
        <p:spPr>
          <a:xfrm flipV="1">
            <a:off x="3319766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圆角矩形 102"/>
          <p:cNvSpPr/>
          <p:nvPr/>
        </p:nvSpPr>
        <p:spPr>
          <a:xfrm flipV="1">
            <a:off x="3698701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圆角矩形 103"/>
          <p:cNvSpPr/>
          <p:nvPr/>
        </p:nvSpPr>
        <p:spPr>
          <a:xfrm flipV="1">
            <a:off x="3698701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圆角矩形 104"/>
          <p:cNvSpPr/>
          <p:nvPr/>
        </p:nvSpPr>
        <p:spPr>
          <a:xfrm flipV="1">
            <a:off x="3698701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圆角矩形 105"/>
          <p:cNvSpPr/>
          <p:nvPr/>
        </p:nvSpPr>
        <p:spPr>
          <a:xfrm flipV="1">
            <a:off x="4076105" y="453404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圆角矩形 106"/>
          <p:cNvSpPr/>
          <p:nvPr/>
        </p:nvSpPr>
        <p:spPr>
          <a:xfrm flipV="1">
            <a:off x="4076105" y="433299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圆角矩形 107"/>
          <p:cNvSpPr/>
          <p:nvPr/>
        </p:nvSpPr>
        <p:spPr>
          <a:xfrm flipV="1">
            <a:off x="4453509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圆角矩形 108"/>
          <p:cNvSpPr/>
          <p:nvPr/>
        </p:nvSpPr>
        <p:spPr>
          <a:xfrm flipV="1">
            <a:off x="4453509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圆角矩形 109"/>
          <p:cNvSpPr/>
          <p:nvPr/>
        </p:nvSpPr>
        <p:spPr>
          <a:xfrm flipV="1">
            <a:off x="4453509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圆角矩形 110"/>
          <p:cNvSpPr/>
          <p:nvPr/>
        </p:nvSpPr>
        <p:spPr>
          <a:xfrm flipV="1">
            <a:off x="4453509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圆角矩形 111"/>
          <p:cNvSpPr/>
          <p:nvPr/>
        </p:nvSpPr>
        <p:spPr>
          <a:xfrm flipV="1">
            <a:off x="4453509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圆角矩形 112"/>
          <p:cNvSpPr/>
          <p:nvPr/>
        </p:nvSpPr>
        <p:spPr>
          <a:xfrm flipV="1">
            <a:off x="4453509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圆角矩形 114"/>
          <p:cNvSpPr/>
          <p:nvPr/>
        </p:nvSpPr>
        <p:spPr>
          <a:xfrm flipV="1">
            <a:off x="4830913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圆角矩形 116"/>
          <p:cNvSpPr/>
          <p:nvPr/>
        </p:nvSpPr>
        <p:spPr>
          <a:xfrm flipV="1">
            <a:off x="5209848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圆角矩形 117"/>
          <p:cNvSpPr/>
          <p:nvPr/>
        </p:nvSpPr>
        <p:spPr>
          <a:xfrm flipV="1">
            <a:off x="5209848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圆角矩形 118"/>
          <p:cNvSpPr/>
          <p:nvPr/>
        </p:nvSpPr>
        <p:spPr>
          <a:xfrm flipV="1">
            <a:off x="5209848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圆角矩形 119"/>
          <p:cNvSpPr/>
          <p:nvPr/>
        </p:nvSpPr>
        <p:spPr>
          <a:xfrm flipV="1">
            <a:off x="5209848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圆角矩形 120"/>
          <p:cNvSpPr/>
          <p:nvPr/>
        </p:nvSpPr>
        <p:spPr>
          <a:xfrm flipV="1">
            <a:off x="5209848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圆角矩形 121"/>
          <p:cNvSpPr/>
          <p:nvPr/>
        </p:nvSpPr>
        <p:spPr>
          <a:xfrm flipV="1">
            <a:off x="5588783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圆角矩形 122"/>
          <p:cNvSpPr/>
          <p:nvPr/>
        </p:nvSpPr>
        <p:spPr>
          <a:xfrm flipV="1">
            <a:off x="5588783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圆角矩形 123"/>
          <p:cNvSpPr/>
          <p:nvPr/>
        </p:nvSpPr>
        <p:spPr>
          <a:xfrm flipV="1">
            <a:off x="5588783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圆角矩形 124"/>
          <p:cNvSpPr/>
          <p:nvPr/>
        </p:nvSpPr>
        <p:spPr>
          <a:xfrm flipV="1">
            <a:off x="5588783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圆角矩形 125"/>
          <p:cNvSpPr/>
          <p:nvPr/>
        </p:nvSpPr>
        <p:spPr>
          <a:xfrm flipV="1">
            <a:off x="5588783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圆角矩形 126"/>
          <p:cNvSpPr/>
          <p:nvPr/>
        </p:nvSpPr>
        <p:spPr>
          <a:xfrm flipV="1">
            <a:off x="5588783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圆角矩形 127"/>
          <p:cNvSpPr/>
          <p:nvPr/>
        </p:nvSpPr>
        <p:spPr>
          <a:xfrm flipV="1">
            <a:off x="5967718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圆角矩形 128"/>
          <p:cNvSpPr/>
          <p:nvPr/>
        </p:nvSpPr>
        <p:spPr>
          <a:xfrm flipV="1">
            <a:off x="5967718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圆角矩形 129"/>
          <p:cNvSpPr/>
          <p:nvPr/>
        </p:nvSpPr>
        <p:spPr>
          <a:xfrm flipV="1">
            <a:off x="5967718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圆角矩形 130"/>
          <p:cNvSpPr/>
          <p:nvPr/>
        </p:nvSpPr>
        <p:spPr>
          <a:xfrm flipV="1">
            <a:off x="6345122" y="453404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圆角矩形 131"/>
          <p:cNvSpPr/>
          <p:nvPr/>
        </p:nvSpPr>
        <p:spPr>
          <a:xfrm flipV="1">
            <a:off x="6345122" y="433299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圆角矩形 132"/>
          <p:cNvSpPr/>
          <p:nvPr/>
        </p:nvSpPr>
        <p:spPr>
          <a:xfrm flipV="1">
            <a:off x="6722526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圆角矩形 133"/>
          <p:cNvSpPr/>
          <p:nvPr/>
        </p:nvSpPr>
        <p:spPr>
          <a:xfrm flipV="1">
            <a:off x="6722526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圆角矩形 134"/>
          <p:cNvSpPr/>
          <p:nvPr/>
        </p:nvSpPr>
        <p:spPr>
          <a:xfrm flipV="1">
            <a:off x="6722526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圆角矩形 135"/>
          <p:cNvSpPr/>
          <p:nvPr/>
        </p:nvSpPr>
        <p:spPr>
          <a:xfrm flipV="1">
            <a:off x="6722526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圆角矩形 136"/>
          <p:cNvSpPr/>
          <p:nvPr/>
        </p:nvSpPr>
        <p:spPr>
          <a:xfrm flipV="1">
            <a:off x="6722526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8" name="圆角矩形 137"/>
          <p:cNvSpPr/>
          <p:nvPr/>
        </p:nvSpPr>
        <p:spPr>
          <a:xfrm flipV="1">
            <a:off x="6722526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9" name="文本框 138"/>
          <p:cNvSpPr txBox="1"/>
          <p:nvPr/>
        </p:nvSpPr>
        <p:spPr>
          <a:xfrm>
            <a:off x="7236880" y="3422307"/>
            <a:ext cx="23149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SPEAKER ：XXX</a:t>
            </a:r>
          </a:p>
        </p:txBody>
      </p:sp>
      <p:sp>
        <p:nvSpPr>
          <p:cNvPr id="140" name="圆角矩形 139"/>
          <p:cNvSpPr/>
          <p:nvPr/>
        </p:nvSpPr>
        <p:spPr>
          <a:xfrm>
            <a:off x="8364811" y="3837643"/>
            <a:ext cx="45719" cy="648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1" name="文本框 140"/>
          <p:cNvSpPr txBox="1"/>
          <p:nvPr/>
        </p:nvSpPr>
        <p:spPr>
          <a:xfrm>
            <a:off x="7236880" y="3928178"/>
            <a:ext cx="12387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00:00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8394333" y="3928178"/>
            <a:ext cx="12387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10:00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1569720" y="5029819"/>
            <a:ext cx="905256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单击此处添加您的标题是中国第一家精品PPT设计机构。拥有顶尖的PPT设计团队，坚持精益求精，拒接平庸的设计理念。帮您实现精致、美观、动感的PPT设计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" name="平行四边形 3"/>
          <p:cNvSpPr/>
          <p:nvPr/>
        </p:nvSpPr>
        <p:spPr>
          <a:xfrm>
            <a:off x="29368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2" name="平行四边形 61"/>
          <p:cNvSpPr/>
          <p:nvPr/>
        </p:nvSpPr>
        <p:spPr>
          <a:xfrm>
            <a:off x="63450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3" name="平行四边形 62"/>
          <p:cNvSpPr/>
          <p:nvPr/>
        </p:nvSpPr>
        <p:spPr>
          <a:xfrm>
            <a:off x="97532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4" name="平行四边形 63"/>
          <p:cNvSpPr/>
          <p:nvPr/>
        </p:nvSpPr>
        <p:spPr>
          <a:xfrm>
            <a:off x="131614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5" name="平行四边形 64"/>
          <p:cNvSpPr/>
          <p:nvPr/>
        </p:nvSpPr>
        <p:spPr>
          <a:xfrm>
            <a:off x="165696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6" name="平行四边形 65"/>
          <p:cNvSpPr/>
          <p:nvPr/>
        </p:nvSpPr>
        <p:spPr>
          <a:xfrm>
            <a:off x="199778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7" name="平行四边形 66"/>
          <p:cNvSpPr/>
          <p:nvPr/>
        </p:nvSpPr>
        <p:spPr>
          <a:xfrm>
            <a:off x="233860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8" name="平行四边形 67"/>
          <p:cNvSpPr/>
          <p:nvPr/>
        </p:nvSpPr>
        <p:spPr>
          <a:xfrm>
            <a:off x="267942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1" name="平行四边形 70"/>
          <p:cNvSpPr/>
          <p:nvPr/>
        </p:nvSpPr>
        <p:spPr>
          <a:xfrm>
            <a:off x="302024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4" name="平行四边形 73"/>
          <p:cNvSpPr/>
          <p:nvPr/>
        </p:nvSpPr>
        <p:spPr>
          <a:xfrm>
            <a:off x="3361072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5" name="平行四边形 74"/>
          <p:cNvSpPr/>
          <p:nvPr/>
        </p:nvSpPr>
        <p:spPr>
          <a:xfrm>
            <a:off x="834348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6" name="平行四边形 75"/>
          <p:cNvSpPr/>
          <p:nvPr/>
        </p:nvSpPr>
        <p:spPr>
          <a:xfrm>
            <a:off x="868430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7" name="平行四边形 76"/>
          <p:cNvSpPr/>
          <p:nvPr/>
        </p:nvSpPr>
        <p:spPr>
          <a:xfrm>
            <a:off x="902512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8" name="平行四边形 77"/>
          <p:cNvSpPr/>
          <p:nvPr/>
        </p:nvSpPr>
        <p:spPr>
          <a:xfrm>
            <a:off x="936594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9" name="平行四边形 78"/>
          <p:cNvSpPr/>
          <p:nvPr/>
        </p:nvSpPr>
        <p:spPr>
          <a:xfrm>
            <a:off x="970676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0" name="平行四边形 79"/>
          <p:cNvSpPr/>
          <p:nvPr/>
        </p:nvSpPr>
        <p:spPr>
          <a:xfrm>
            <a:off x="1004758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1" name="平行四边形 80"/>
          <p:cNvSpPr/>
          <p:nvPr/>
        </p:nvSpPr>
        <p:spPr>
          <a:xfrm>
            <a:off x="1038840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2" name="平行四边形 81"/>
          <p:cNvSpPr/>
          <p:nvPr/>
        </p:nvSpPr>
        <p:spPr>
          <a:xfrm>
            <a:off x="1072922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3" name="平行四边形 82"/>
          <p:cNvSpPr/>
          <p:nvPr/>
        </p:nvSpPr>
        <p:spPr>
          <a:xfrm>
            <a:off x="1107004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4" name="平行四边形 83"/>
          <p:cNvSpPr/>
          <p:nvPr/>
        </p:nvSpPr>
        <p:spPr>
          <a:xfrm>
            <a:off x="11410868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5793556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1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4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6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2" id="161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2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3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6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5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6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6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8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9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7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1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2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7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4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5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7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7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8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7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1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3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4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6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7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9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0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9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2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3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9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5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6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9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8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9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1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2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4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5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7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8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1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1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3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4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1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6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7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1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9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0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2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2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3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2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5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6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2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8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9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3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1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2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3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4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5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3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7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8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3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1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4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3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4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4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6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7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4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9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0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5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2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3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5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5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6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5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8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9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6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1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2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6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4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5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6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7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8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6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1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7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3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4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7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6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7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7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9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0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8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2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3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8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5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6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8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8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9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9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1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2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9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4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5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9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7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8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9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01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0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3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04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5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3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8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9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3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3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7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grpId="0" id="3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1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32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4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2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8"/>
      <p:bldP grpId="0" spid="2"/>
      <p:bldP grpId="1" spid="89"/>
      <p:bldP grpId="2" spid="89"/>
      <p:bldP grpId="1" spid="90"/>
      <p:bldP grpId="2" spid="90"/>
      <p:bldP grpId="1" spid="91"/>
      <p:bldP grpId="2" spid="91"/>
      <p:bldP grpId="1" spid="92"/>
      <p:bldP grpId="2" spid="92"/>
      <p:bldP grpId="1" spid="93"/>
      <p:bldP grpId="2" spid="93"/>
      <p:bldP grpId="1" spid="94"/>
      <p:bldP grpId="2" spid="94"/>
      <p:bldP grpId="1" spid="95"/>
      <p:bldP grpId="2" spid="95"/>
      <p:bldP grpId="1" spid="96"/>
      <p:bldP grpId="2" spid="96"/>
      <p:bldP grpId="1" spid="97"/>
      <p:bldP grpId="2" spid="97"/>
      <p:bldP grpId="1" spid="98"/>
      <p:bldP grpId="2" spid="98"/>
      <p:bldP grpId="1" spid="99"/>
      <p:bldP grpId="2" spid="99"/>
      <p:bldP grpId="1" spid="100"/>
      <p:bldP grpId="2" spid="100"/>
      <p:bldP grpId="1" spid="101"/>
      <p:bldP grpId="2" spid="101"/>
      <p:bldP grpId="1" spid="102"/>
      <p:bldP grpId="2" spid="102"/>
      <p:bldP grpId="1" spid="103"/>
      <p:bldP grpId="2" spid="103"/>
      <p:bldP grpId="1" spid="104"/>
      <p:bldP grpId="2" spid="104"/>
      <p:bldP grpId="1" spid="105"/>
      <p:bldP grpId="2" spid="105"/>
      <p:bldP grpId="1" spid="106"/>
      <p:bldP grpId="2" spid="106"/>
      <p:bldP grpId="1" spid="107"/>
      <p:bldP grpId="2" spid="107"/>
      <p:bldP grpId="1" spid="108"/>
      <p:bldP grpId="2" spid="108"/>
      <p:bldP grpId="1" spid="109"/>
      <p:bldP grpId="2" spid="109"/>
      <p:bldP grpId="1" spid="110"/>
      <p:bldP grpId="2" spid="110"/>
      <p:bldP grpId="1" spid="111"/>
      <p:bldP grpId="2" spid="111"/>
      <p:bldP grpId="1" spid="112"/>
      <p:bldP grpId="2" spid="112"/>
      <p:bldP grpId="1" spid="113"/>
      <p:bldP grpId="2" spid="113"/>
      <p:bldP grpId="1" spid="115"/>
      <p:bldP grpId="2" spid="115"/>
      <p:bldP grpId="1" spid="117"/>
      <p:bldP grpId="2" spid="117"/>
      <p:bldP grpId="1" spid="118"/>
      <p:bldP grpId="2" spid="118"/>
      <p:bldP grpId="1" spid="119"/>
      <p:bldP grpId="2" spid="119"/>
      <p:bldP grpId="1" spid="120"/>
      <p:bldP grpId="2" spid="120"/>
      <p:bldP grpId="1" spid="121"/>
      <p:bldP grpId="2" spid="121"/>
      <p:bldP grpId="1" spid="122"/>
      <p:bldP grpId="2" spid="122"/>
      <p:bldP grpId="1" spid="123"/>
      <p:bldP grpId="2" spid="123"/>
      <p:bldP grpId="1" spid="124"/>
      <p:bldP grpId="2" spid="124"/>
      <p:bldP grpId="1" spid="125"/>
      <p:bldP grpId="2" spid="125"/>
      <p:bldP grpId="1" spid="126"/>
      <p:bldP grpId="2" spid="126"/>
      <p:bldP grpId="1" spid="127"/>
      <p:bldP grpId="2" spid="127"/>
      <p:bldP grpId="1" spid="128"/>
      <p:bldP grpId="2" spid="128"/>
      <p:bldP grpId="1" spid="129"/>
      <p:bldP grpId="2" spid="129"/>
      <p:bldP grpId="1" spid="130"/>
      <p:bldP grpId="2" spid="130"/>
      <p:bldP grpId="1" spid="131"/>
      <p:bldP grpId="2" spid="131"/>
      <p:bldP grpId="1" spid="132"/>
      <p:bldP grpId="2" spid="132"/>
      <p:bldP grpId="1" spid="133"/>
      <p:bldP grpId="2" spid="133"/>
      <p:bldP grpId="1" spid="134"/>
      <p:bldP grpId="2" spid="134"/>
      <p:bldP grpId="1" spid="135"/>
      <p:bldP grpId="2" spid="135"/>
      <p:bldP grpId="1" spid="136"/>
      <p:bldP grpId="2" spid="136"/>
      <p:bldP grpId="1" spid="137"/>
      <p:bldP grpId="2" spid="137"/>
      <p:bldP grpId="1" spid="138"/>
      <p:bldP grpId="2" spid="138"/>
      <p:bldP grpId="0" spid="139"/>
      <p:bldP grpId="0" spid="140"/>
      <p:bldP grpId="0" spid="141"/>
      <p:bldP grpId="0" spid="142"/>
      <p:bldP grpId="0" spid="14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811965" y="2144965"/>
            <a:ext cx="2568070" cy="2568070"/>
            <a:chOff x="4811965" y="2144965"/>
            <a:chExt cx="2568070" cy="2568070"/>
          </a:xfrm>
        </p:grpSpPr>
        <p:sp>
          <p:nvSpPr>
            <p:cNvPr id="2" name="椭圆 1"/>
            <p:cNvSpPr/>
            <p:nvPr/>
          </p:nvSpPr>
          <p:spPr>
            <a:xfrm>
              <a:off x="4811965" y="2144965"/>
              <a:ext cx="2568070" cy="25680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203200" dir="54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4941354" y="2274354"/>
              <a:ext cx="2309293" cy="230929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4398934" y="1731935"/>
            <a:ext cx="3394130" cy="3030030"/>
          </a:xfrm>
          <a:custGeom>
            <a:gdLst>
              <a:gd fmla="*/ 1697065 w 3394130" name="connsiteX0"/>
              <a:gd fmla="*/ 0 h 3030030" name="connsiteY0"/>
              <a:gd fmla="*/ 3394130 w 3394130" name="connsiteX1"/>
              <a:gd fmla="*/ 1697065 h 3030030" name="connsiteY1"/>
              <a:gd fmla="*/ 2776556 w 3394130" name="connsiteX2"/>
              <a:gd fmla="*/ 3006603 h 3030030" name="connsiteY2"/>
              <a:gd fmla="*/ 2745227 w 3394130" name="connsiteX3"/>
              <a:gd fmla="*/ 3030030 h 3030030" name="connsiteY3"/>
              <a:gd fmla="*/ 2610427 w 3394130" name="connsiteX4"/>
              <a:gd fmla="*/ 3030030 h 3030030" name="connsiteY4"/>
              <a:gd fmla="*/ 2725149 w 3394130" name="connsiteX5"/>
              <a:gd fmla="*/ 2944242 h 3030030" name="connsiteY5"/>
              <a:gd fmla="*/ 3313314 w 3394130" name="connsiteX6"/>
              <a:gd fmla="*/ 1697065 h 3030030" name="connsiteY6"/>
              <a:gd fmla="*/ 1697064 w 3394130" name="connsiteX7"/>
              <a:gd fmla="*/ 80815 h 3030030" name="connsiteY7"/>
              <a:gd fmla="*/ 80814 w 3394130" name="connsiteX8"/>
              <a:gd fmla="*/ 1697065 h 3030030" name="connsiteY8"/>
              <a:gd fmla="*/ 668979 w 3394130" name="connsiteX9"/>
              <a:gd fmla="*/ 2944242 h 3030030" name="connsiteY9"/>
              <a:gd fmla="*/ 783702 w 3394130" name="connsiteX10"/>
              <a:gd fmla="*/ 3030030 h 3030030" name="connsiteY10"/>
              <a:gd fmla="*/ 648903 w 3394130" name="connsiteX11"/>
              <a:gd fmla="*/ 3030030 h 3030030" name="connsiteY11"/>
              <a:gd fmla="*/ 617574 w 3394130" name="connsiteX12"/>
              <a:gd fmla="*/ 3006603 h 3030030" name="connsiteY12"/>
              <a:gd fmla="*/ 0 w 3394130" name="connsiteX13"/>
              <a:gd fmla="*/ 1697065 h 3030030" name="connsiteY13"/>
              <a:gd fmla="*/ 1697065 w 3394130" name="connsiteX14"/>
              <a:gd fmla="*/ 0 h 303003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030030" w="3394130">
                <a:moveTo>
                  <a:pt x="1697065" y="0"/>
                </a:moveTo>
                <a:cubicBezTo>
                  <a:pt x="2634328" y="0"/>
                  <a:pt x="3394130" y="759802"/>
                  <a:pt x="3394130" y="1697065"/>
                </a:cubicBezTo>
                <a:cubicBezTo>
                  <a:pt x="3394130" y="2224276"/>
                  <a:pt x="3153724" y="2695336"/>
                  <a:pt x="2776556" y="3006603"/>
                </a:cubicBezTo>
                <a:lnTo>
                  <a:pt x="2745227" y="3030030"/>
                </a:lnTo>
                <a:lnTo>
                  <a:pt x="2610427" y="3030030"/>
                </a:lnTo>
                <a:lnTo>
                  <a:pt x="2725149" y="2944242"/>
                </a:lnTo>
                <a:cubicBezTo>
                  <a:pt x="3084356" y="2647798"/>
                  <a:pt x="3313314" y="2199170"/>
                  <a:pt x="3313314" y="1697065"/>
                </a:cubicBezTo>
                <a:cubicBezTo>
                  <a:pt x="3313314" y="804435"/>
                  <a:pt x="2589694" y="80815"/>
                  <a:pt x="1697064" y="80815"/>
                </a:cubicBezTo>
                <a:cubicBezTo>
                  <a:pt x="804434" y="80815"/>
                  <a:pt x="80814" y="804435"/>
                  <a:pt x="80814" y="1697065"/>
                </a:cubicBezTo>
                <a:cubicBezTo>
                  <a:pt x="80814" y="2199170"/>
                  <a:pt x="309772" y="2647798"/>
                  <a:pt x="668979" y="2944242"/>
                </a:cubicBezTo>
                <a:lnTo>
                  <a:pt x="783702" y="3030030"/>
                </a:lnTo>
                <a:lnTo>
                  <a:pt x="648903" y="3030030"/>
                </a:lnTo>
                <a:lnTo>
                  <a:pt x="617574" y="3006603"/>
                </a:lnTo>
                <a:cubicBezTo>
                  <a:pt x="240406" y="2695336"/>
                  <a:pt x="0" y="2224276"/>
                  <a:pt x="0" y="1697065"/>
                </a:cubicBezTo>
                <a:cubicBezTo>
                  <a:pt x="0" y="759802"/>
                  <a:pt x="759802" y="0"/>
                  <a:pt x="1697065" y="0"/>
                </a:cubicBezTo>
                <a:close/>
              </a:path>
            </a:pathLst>
          </a:custGeom>
          <a:solidFill>
            <a:srgbClr val="D4D5D7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3531" y="5126064"/>
            <a:ext cx="586493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单击此处添加您的标题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2646865" y="5260323"/>
            <a:ext cx="470368" cy="405490"/>
          </a:xfrm>
          <a:prstGeom prst="triangle">
            <a:avLst/>
          </a:pr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outerShdw algn="tl" blurRad="190500" dir="2700000" dist="381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F58E8B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177776" y="5158447"/>
            <a:ext cx="551123" cy="551123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60325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>
            <a:off x="4398934" y="1736339"/>
            <a:ext cx="3226964" cy="3030031"/>
          </a:xfrm>
          <a:custGeom>
            <a:gdLst>
              <a:gd fmla="*/ 1697065 w 3226964" name="connsiteX0"/>
              <a:gd fmla="*/ 0 h 3030031" name="connsiteY0"/>
              <a:gd fmla="*/ 3189303 w 3226964" name="connsiteX1"/>
              <a:gd fmla="*/ 888143 h 3030031" name="connsiteY1"/>
              <a:gd fmla="*/ 3226964 w 3226964" name="connsiteX2"/>
              <a:gd fmla="*/ 966321 h 3030031" name="connsiteY2"/>
              <a:gd fmla="*/ 3137345 w 3226964" name="connsiteX3"/>
              <a:gd fmla="*/ 966321 h 3030031" name="connsiteY3"/>
              <a:gd fmla="*/ 3118241 w 3226964" name="connsiteX4"/>
              <a:gd fmla="*/ 926665 h 3030031" name="connsiteY4"/>
              <a:gd fmla="*/ 1697064 w 3226964" name="connsiteX5"/>
              <a:gd fmla="*/ 80815 h 3030031" name="connsiteY5"/>
              <a:gd fmla="*/ 80814 w 3226964" name="connsiteX6"/>
              <a:gd fmla="*/ 1697065 h 3030031" name="connsiteY6"/>
              <a:gd fmla="*/ 668979 w 3226964" name="connsiteX7"/>
              <a:gd fmla="*/ 2944242 h 3030031" name="connsiteY7"/>
              <a:gd fmla="*/ 783703 w 3226964" name="connsiteX8"/>
              <a:gd fmla="*/ 3030031 h 3030031" name="connsiteY8"/>
              <a:gd fmla="*/ 648904 w 3226964" name="connsiteX9"/>
              <a:gd fmla="*/ 3030031 h 3030031" name="connsiteY9"/>
              <a:gd fmla="*/ 617574 w 3226964" name="connsiteX10"/>
              <a:gd fmla="*/ 3006603 h 3030031" name="connsiteY10"/>
              <a:gd fmla="*/ 0 w 3226964" name="connsiteX11"/>
              <a:gd fmla="*/ 1697065 h 3030031" name="connsiteY11"/>
              <a:gd fmla="*/ 1697065 w 3226964" name="connsiteX12"/>
              <a:gd fmla="*/ 0 h 303003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3030031" w="3226964">
                <a:moveTo>
                  <a:pt x="1697065" y="0"/>
                </a:moveTo>
                <a:cubicBezTo>
                  <a:pt x="2341433" y="0"/>
                  <a:pt x="2901924" y="359125"/>
                  <a:pt x="3189303" y="888143"/>
                </a:cubicBezTo>
                <a:lnTo>
                  <a:pt x="3226964" y="966321"/>
                </a:lnTo>
                <a:lnTo>
                  <a:pt x="3137345" y="966321"/>
                </a:lnTo>
                <a:lnTo>
                  <a:pt x="3118241" y="926665"/>
                </a:lnTo>
                <a:cubicBezTo>
                  <a:pt x="2844547" y="422839"/>
                  <a:pt x="2310747" y="80815"/>
                  <a:pt x="1697064" y="80815"/>
                </a:cubicBezTo>
                <a:cubicBezTo>
                  <a:pt x="804434" y="80815"/>
                  <a:pt x="80814" y="804435"/>
                  <a:pt x="80814" y="1697065"/>
                </a:cubicBezTo>
                <a:cubicBezTo>
                  <a:pt x="80814" y="2199170"/>
                  <a:pt x="309772" y="2647798"/>
                  <a:pt x="668979" y="2944242"/>
                </a:cubicBezTo>
                <a:lnTo>
                  <a:pt x="783703" y="3030031"/>
                </a:lnTo>
                <a:lnTo>
                  <a:pt x="648904" y="3030031"/>
                </a:lnTo>
                <a:lnTo>
                  <a:pt x="617574" y="3006603"/>
                </a:lnTo>
                <a:cubicBezTo>
                  <a:pt x="240406" y="2695336"/>
                  <a:pt x="0" y="2224276"/>
                  <a:pt x="0" y="1697065"/>
                </a:cubicBezTo>
                <a:cubicBezTo>
                  <a:pt x="0" y="759802"/>
                  <a:pt x="759802" y="0"/>
                  <a:pt x="1697065" y="0"/>
                </a:cubicBezTo>
                <a:close/>
              </a:path>
            </a:pathLst>
          </a:cu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772494" y="2605265"/>
            <a:ext cx="92990" cy="92990"/>
          </a:xfrm>
          <a:prstGeom prst="ellipse">
            <a:avLst/>
          </a:pr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7866835" y="2144257"/>
            <a:ext cx="142944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03</a:t>
            </a:r>
          </a:p>
        </p:txBody>
      </p:sp>
    </p:spTree>
    <p:extLst>
      <p:ext uri="{BB962C8B-B14F-4D97-AF65-F5344CB8AC3E}">
        <p14:creationId val="190090429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accel="50000" decel="50000" fill="hold" grpId="1" id="4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255 L 0.0569 -0.00255" pathEditMode="relative" ptsTypes="AA" rAng="0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3"/>
      <p:bldP grpId="0" spid="24"/>
      <p:bldP grpId="0" spid="25"/>
      <p:bldP grpId="0" spid="15"/>
      <p:bldP grpId="0" spid="17"/>
      <p:bldP grpId="0" spid="26"/>
      <p:bldP grpId="1" spid="26"/>
      <p:bldP grpId="0" spid="18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val="1917700931"/>
              </p:ext>
            </p:extLst>
          </p:nvPr>
        </p:nvGraphicFramePr>
        <p:xfrm>
          <a:off x="1162368" y="1548437"/>
          <a:ext cx="4933632" cy="376112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143434" y="1918363"/>
            <a:ext cx="39776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1、点击输入标题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43434" y="2287695"/>
            <a:ext cx="397764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单击此处添加您的标题是中国第一家精品PPT设计机构。拥有顶尖的PPT设计团队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143434" y="3081486"/>
            <a:ext cx="39776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2、点击输入标题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158673" y="3444240"/>
            <a:ext cx="397764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单击此处添加您的标题是中国第一家精品PPT设计机构。拥有顶尖的PPT设计团队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143434" y="4244608"/>
            <a:ext cx="39776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3、点击输入标题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143434" y="4613940"/>
            <a:ext cx="3977640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单击此处添加您的标题是中国第一家精品PPT设计机构。拥有顶尖的PPT设计团队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rcRect b="2763" l="89834" t="28795"/>
          <a:stretch>
            <a:fillRect/>
          </a:stretch>
        </p:blipFill>
        <p:spPr>
          <a:xfrm>
            <a:off x="6095282" y="880680"/>
            <a:ext cx="353972" cy="6223076"/>
          </a:xfrm>
          <a:custGeom>
            <a:gdLst>
              <a:gd fmla="*/ 0 w 527088" name="connsiteX0"/>
              <a:gd fmla="*/ 0 h 5897880" name="connsiteY0"/>
              <a:gd fmla="*/ 527088 w 527088" name="connsiteX1"/>
              <a:gd fmla="*/ 0 h 5897880" name="connsiteY1"/>
              <a:gd fmla="*/ 527088 w 527088" name="connsiteX2"/>
              <a:gd fmla="*/ 5897880 h 5897880" name="connsiteY2"/>
              <a:gd fmla="*/ 0 w 527088" name="connsiteX3"/>
              <a:gd fmla="*/ 5897880 h 58978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97880" w="527088">
                <a:moveTo>
                  <a:pt x="0" y="0"/>
                </a:moveTo>
                <a:lnTo>
                  <a:pt x="527088" y="0"/>
                </a:lnTo>
                <a:lnTo>
                  <a:pt x="527088" y="5897880"/>
                </a:lnTo>
                <a:lnTo>
                  <a:pt x="0" y="5897880"/>
                </a:lnTo>
                <a:close/>
              </a:path>
            </a:pathLst>
          </a:custGeom>
        </p:spPr>
      </p:pic>
      <p:sp>
        <p:nvSpPr>
          <p:cNvPr id="26" name="椭圆 25"/>
          <p:cNvSpPr/>
          <p:nvPr/>
        </p:nvSpPr>
        <p:spPr>
          <a:xfrm>
            <a:off x="6688080" y="1961624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6690045" y="3125675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6688080" y="4289726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1486209" y="822960"/>
            <a:ext cx="37411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16" name="椭圆 15"/>
          <p:cNvSpPr/>
          <p:nvPr/>
        </p:nvSpPr>
        <p:spPr>
          <a:xfrm>
            <a:off x="1203399" y="943165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3004170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32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4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4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40"/>
      <p:bldP grpId="0" spid="41"/>
      <p:bldP grpId="0" spid="44"/>
      <p:bldP grpId="0" spid="45"/>
      <p:bldP grpId="0" spid="26"/>
      <p:bldP grpId="0" spid="27"/>
      <p:bldP grpId="0" spid="28"/>
      <p:bldP grpId="0" spid="15"/>
      <p:bldP grpId="0" spid="16"/>
      <p:bldGraphic grpId="0" spid="6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 flipH="1">
            <a:off x="1459162" y="1520952"/>
            <a:ext cx="133877" cy="4068000"/>
          </a:xfrm>
          <a:prstGeom prst="roundRect">
            <a:avLst>
              <a:gd fmla="val 50000" name="adj"/>
            </a:avLst>
          </a:prstGeom>
          <a:solidFill>
            <a:srgbClr val="EDEEF0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/>
        </p:nvSpPr>
        <p:spPr>
          <a:xfrm flipH="1">
            <a:off x="2428349" y="1520952"/>
            <a:ext cx="133877" cy="4068000"/>
          </a:xfrm>
          <a:prstGeom prst="roundRect">
            <a:avLst>
              <a:gd fmla="val 50000" name="adj"/>
            </a:avLst>
          </a:prstGeom>
          <a:solidFill>
            <a:srgbClr val="EDEEF0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/>
        </p:nvSpPr>
        <p:spPr>
          <a:xfrm flipH="1">
            <a:off x="3397536" y="1520952"/>
            <a:ext cx="133877" cy="4068000"/>
          </a:xfrm>
          <a:prstGeom prst="roundRect">
            <a:avLst>
              <a:gd fmla="val 50000" name="adj"/>
            </a:avLst>
          </a:prstGeom>
          <a:solidFill>
            <a:srgbClr val="EDEEF0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 flipH="1">
            <a:off x="4366723" y="1520952"/>
            <a:ext cx="133877" cy="4068000"/>
          </a:xfrm>
          <a:prstGeom prst="roundRect">
            <a:avLst>
              <a:gd fmla="val 50000" name="adj"/>
            </a:avLst>
          </a:prstGeom>
          <a:solidFill>
            <a:srgbClr val="EDEEF0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 flipH="1">
            <a:off x="5335910" y="1520952"/>
            <a:ext cx="132240" cy="4068636"/>
          </a:xfrm>
          <a:prstGeom prst="roundRect">
            <a:avLst>
              <a:gd fmla="val 50000" name="adj"/>
            </a:avLst>
          </a:prstGeom>
          <a:solidFill>
            <a:srgbClr val="EDEEF0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>
            <a:off x="1158240" y="205740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653999" y="203884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1158240" y="235557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1653999" y="233702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158240" y="265374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1653999" y="263519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1158240" y="295192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1653999" y="293336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1158240" y="325009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1653999" y="323154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1158240" y="354827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1653999" y="352971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158240" y="384644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653999" y="382789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1158240" y="414461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1653999" y="412606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1158240" y="444279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1653999" y="442423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1158240" y="474096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1653999" y="472241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158240" y="503914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1653999" y="502058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1158240" y="533731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1653999" y="531876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2118360" y="205740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2614119" y="203884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2118360" y="235557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2614119" y="233702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2118360" y="265374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2614119" y="263519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>
            <a:off x="2118360" y="295192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2614119" y="293336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>
            <a:off x="2118360" y="325009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2614119" y="323154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2118360" y="354827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2614119" y="352971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2118360" y="384644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2614119" y="382789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2118360" y="414461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2614119" y="412606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2118360" y="444279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2614119" y="442423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2118360" y="474096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2614119" y="472241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2118360" y="503914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>
            <a:off x="2614119" y="502058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118360" y="533731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2614119" y="531876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>
            <a:off x="3096614" y="205740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3592373" y="203884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3096614" y="235557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3592373" y="233702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3096614" y="265374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3592373" y="263519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3096614" y="295192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3592373" y="293336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3096614" y="325009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3592373" y="323154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3096614" y="354827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3592373" y="352971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3096614" y="384644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3592373" y="382789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3096614" y="414461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>
            <a:off x="3592373" y="412606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/>
        </p:nvCxnSpPr>
        <p:spPr>
          <a:xfrm>
            <a:off x="3096614" y="444279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3592373" y="442423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>
            <a:off x="3096614" y="474096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>
            <a:off x="3592373" y="472241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/>
          <p:nvPr/>
        </p:nvCxnSpPr>
        <p:spPr>
          <a:xfrm>
            <a:off x="3096614" y="503914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>
            <a:off x="3592373" y="502058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3096614" y="533731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>
            <a:off x="3592373" y="531876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/>
          <p:nvPr/>
        </p:nvCxnSpPr>
        <p:spPr>
          <a:xfrm>
            <a:off x="4065801" y="205740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>
            <a:off x="4561560" y="203884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>
            <a:off x="4065801" y="235557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/>
          <p:cNvCxnSpPr/>
          <p:nvPr/>
        </p:nvCxnSpPr>
        <p:spPr>
          <a:xfrm>
            <a:off x="4561560" y="233702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/>
          <p:cNvCxnSpPr/>
          <p:nvPr/>
        </p:nvCxnSpPr>
        <p:spPr>
          <a:xfrm>
            <a:off x="4065801" y="265374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/>
          <p:cNvCxnSpPr/>
          <p:nvPr/>
        </p:nvCxnSpPr>
        <p:spPr>
          <a:xfrm>
            <a:off x="4561560" y="263519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/>
          <p:nvPr/>
        </p:nvCxnSpPr>
        <p:spPr>
          <a:xfrm>
            <a:off x="4065801" y="295192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>
            <a:off x="4561560" y="293336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>
            <a:off x="4065801" y="325009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>
            <a:off x="4561560" y="323154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>
            <a:off x="4065801" y="354827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/>
          <p:nvPr/>
        </p:nvCxnSpPr>
        <p:spPr>
          <a:xfrm>
            <a:off x="4561560" y="352971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/>
          <p:nvPr/>
        </p:nvCxnSpPr>
        <p:spPr>
          <a:xfrm>
            <a:off x="4065801" y="384644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/>
        </p:nvCxnSpPr>
        <p:spPr>
          <a:xfrm>
            <a:off x="4561560" y="382789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/>
          <p:nvPr/>
        </p:nvCxnSpPr>
        <p:spPr>
          <a:xfrm>
            <a:off x="4065801" y="414461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>
            <a:off x="4561560" y="412606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>
            <a:off x="4065801" y="444279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>
          <a:xfrm>
            <a:off x="4561560" y="442423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>
            <a:off x="4065801" y="474096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4561560" y="472241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>
            <a:off x="4065801" y="503914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>
            <a:off x="4561560" y="502058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>
          <a:xfrm>
            <a:off x="4065801" y="533731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>
          <a:xfrm>
            <a:off x="4561560" y="531876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>
            <a:off x="5025921" y="205740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/>
          <p:nvPr/>
        </p:nvCxnSpPr>
        <p:spPr>
          <a:xfrm>
            <a:off x="5521680" y="203884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>
          <a:xfrm>
            <a:off x="5025921" y="235557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>
            <a:off x="5521680" y="233702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>
            <a:off x="5025921" y="265374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/>
          <p:nvPr/>
        </p:nvCxnSpPr>
        <p:spPr>
          <a:xfrm>
            <a:off x="5521680" y="263519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5025921" y="295192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>
            <a:off x="5521680" y="293336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>
            <a:off x="5025921" y="325009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>
          <a:xfrm>
            <a:off x="5521680" y="323154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>
            <a:off x="5025921" y="354827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>
            <a:off x="5521680" y="352971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>
          <a:xfrm>
            <a:off x="5025921" y="384644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>
          <a:xfrm>
            <a:off x="5521680" y="3827891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>
            <a:off x="5025921" y="4144618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>
            <a:off x="5521680" y="4126065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>
            <a:off x="5025921" y="4442792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/>
          <p:nvPr/>
        </p:nvCxnSpPr>
        <p:spPr>
          <a:xfrm>
            <a:off x="5521680" y="4424239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>
            <a:off x="5025921" y="4740966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>
            <a:off x="5521680" y="4722413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/>
          <p:nvPr/>
        </p:nvCxnSpPr>
        <p:spPr>
          <a:xfrm>
            <a:off x="5025921" y="503914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5521680" y="5020587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>
            <a:off x="5025921" y="5337314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/>
          <p:nvPr/>
        </p:nvCxnSpPr>
        <p:spPr>
          <a:xfrm>
            <a:off x="5521680" y="5318760"/>
            <a:ext cx="247968" cy="0"/>
          </a:xfrm>
          <a:prstGeom prst="line">
            <a:avLst/>
          </a:prstGeom>
          <a:ln>
            <a:solidFill>
              <a:srgbClr val="AFB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文本框 253"/>
          <p:cNvSpPr txBox="1"/>
          <p:nvPr/>
        </p:nvSpPr>
        <p:spPr>
          <a:xfrm>
            <a:off x="6244944" y="2870422"/>
            <a:ext cx="4997125" cy="23103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457200">
              <a:lnSpc>
                <a:spcPct val="130000"/>
              </a:lnSpc>
            </a:pPr>
            <a:r>
              <a:rPr altLang="en-US" lang="zh-CN" smtClean="0" sz="1600">
                <a:solidFill>
                  <a:srgbClr val="969696"/>
                </a:solidFill>
              </a:rPr>
              <a:t>单击此处添加您的标题是中国第一家精品PPT设计机构拥有顶尖的PPT设计团队，坚持精益求精，拒接平庸的设计理念。帮您实现精致、美观、动感的PPT设计。基于演示设计的一站式在线演示、素材销售、服务交易系统。诞生于2013年，由中国专业PPT设计领跑者单击此处添加您的标题整合锐普PPT设计、锐普PPT论坛、锐普PPT商城、锐普PPT市场等资源组建成立</a:t>
            </a:r>
          </a:p>
        </p:txBody>
      </p:sp>
      <p:pic>
        <p:nvPicPr>
          <p:cNvPr id="144" name="图片 143"/>
          <p:cNvPicPr>
            <a:picLocks noChangeAspect="1"/>
          </p:cNvPicPr>
          <p:nvPr/>
        </p:nvPicPr>
        <p:blipFill>
          <a:blip r:embed="rId2"/>
          <a:srcRect b="2763" l="89834" t="28795"/>
          <a:stretch>
            <a:fillRect/>
          </a:stretch>
        </p:blipFill>
        <p:spPr>
          <a:xfrm>
            <a:off x="6095282" y="880680"/>
            <a:ext cx="353972" cy="6223076"/>
          </a:xfrm>
          <a:custGeom>
            <a:gdLst>
              <a:gd fmla="*/ 0 w 527088" name="connsiteX0"/>
              <a:gd fmla="*/ 0 h 5897880" name="connsiteY0"/>
              <a:gd fmla="*/ 527088 w 527088" name="connsiteX1"/>
              <a:gd fmla="*/ 0 h 5897880" name="connsiteY1"/>
              <a:gd fmla="*/ 527088 w 527088" name="connsiteX2"/>
              <a:gd fmla="*/ 5897880 h 5897880" name="connsiteY2"/>
              <a:gd fmla="*/ 0 w 527088" name="connsiteX3"/>
              <a:gd fmla="*/ 5897880 h 58978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97880" w="527088">
                <a:moveTo>
                  <a:pt x="0" y="0"/>
                </a:moveTo>
                <a:lnTo>
                  <a:pt x="527088" y="0"/>
                </a:lnTo>
                <a:lnTo>
                  <a:pt x="527088" y="5897880"/>
                </a:lnTo>
                <a:lnTo>
                  <a:pt x="0" y="5897880"/>
                </a:lnTo>
                <a:close/>
              </a:path>
            </a:pathLst>
          </a:custGeom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val="1925650332"/>
              </p:ext>
            </p:extLst>
          </p:nvPr>
        </p:nvGraphicFramePr>
        <p:xfrm>
          <a:off x="441874" y="1812824"/>
          <a:ext cx="6045200" cy="403013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43" name="文本框 142"/>
          <p:cNvSpPr txBox="1"/>
          <p:nvPr/>
        </p:nvSpPr>
        <p:spPr>
          <a:xfrm>
            <a:off x="6604957" y="2267167"/>
            <a:ext cx="42672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bg1">
                    <a:lumMod val="50000"/>
                  </a:schemeClr>
                </a:solidFill>
              </a:rPr>
              <a:t>点击输入标题</a:t>
            </a:r>
          </a:p>
        </p:txBody>
      </p:sp>
      <p:sp>
        <p:nvSpPr>
          <p:cNvPr id="248" name="文本框 247"/>
          <p:cNvSpPr txBox="1"/>
          <p:nvPr/>
        </p:nvSpPr>
        <p:spPr>
          <a:xfrm>
            <a:off x="2257081" y="3607647"/>
            <a:ext cx="4718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2.5</a:t>
            </a:r>
          </a:p>
        </p:txBody>
      </p:sp>
      <p:sp>
        <p:nvSpPr>
          <p:cNvPr id="249" name="文本框 248"/>
          <p:cNvSpPr txBox="1"/>
          <p:nvPr/>
        </p:nvSpPr>
        <p:spPr>
          <a:xfrm>
            <a:off x="1309220" y="2239306"/>
            <a:ext cx="4718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4.3</a:t>
            </a:r>
          </a:p>
        </p:txBody>
      </p:sp>
      <p:sp>
        <p:nvSpPr>
          <p:cNvPr id="250" name="文本框 249"/>
          <p:cNvSpPr txBox="1"/>
          <p:nvPr/>
        </p:nvSpPr>
        <p:spPr>
          <a:xfrm>
            <a:off x="3239945" y="2814051"/>
            <a:ext cx="4718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3.5</a:t>
            </a:r>
          </a:p>
        </p:txBody>
      </p:sp>
      <p:sp>
        <p:nvSpPr>
          <p:cNvPr id="251" name="文本框 250"/>
          <p:cNvSpPr txBox="1"/>
          <p:nvPr/>
        </p:nvSpPr>
        <p:spPr>
          <a:xfrm>
            <a:off x="4190172" y="2091680"/>
            <a:ext cx="4718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4.5</a:t>
            </a:r>
          </a:p>
        </p:txBody>
      </p:sp>
      <p:sp>
        <p:nvSpPr>
          <p:cNvPr id="252" name="文本框 251"/>
          <p:cNvSpPr txBox="1"/>
          <p:nvPr/>
        </p:nvSpPr>
        <p:spPr>
          <a:xfrm>
            <a:off x="5169252" y="3126695"/>
            <a:ext cx="4718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3.1</a:t>
            </a:r>
          </a:p>
        </p:txBody>
      </p:sp>
      <p:sp>
        <p:nvSpPr>
          <p:cNvPr id="247" name="文本框 246"/>
          <p:cNvSpPr txBox="1"/>
          <p:nvPr/>
        </p:nvSpPr>
        <p:spPr>
          <a:xfrm>
            <a:off x="1486209" y="822960"/>
            <a:ext cx="37411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256" name="椭圆 255"/>
          <p:cNvSpPr/>
          <p:nvPr/>
        </p:nvSpPr>
        <p:spPr>
          <a:xfrm>
            <a:off x="1203399" y="943165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8724844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5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3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0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0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1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19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2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25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3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3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43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4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7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49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4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5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6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5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67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2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3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7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8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9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3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4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5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5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6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7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2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03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8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09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3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4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5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9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5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6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7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2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7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8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9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3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4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45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9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5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5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5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6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57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2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63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6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7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8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6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7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5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7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9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8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5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6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87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2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9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7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8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9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3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4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0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9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1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1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5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6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17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3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7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8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9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3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4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5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9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4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6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47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2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3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5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7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8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9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3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4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65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9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7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7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5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6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77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7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2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3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8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7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8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9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3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4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95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9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0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0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5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6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07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0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2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13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7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8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19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2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3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4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25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3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3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5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6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37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3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2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43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4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7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8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49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5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3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4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5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5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6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5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6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6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2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73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7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7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79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8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3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4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85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8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9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9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9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5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6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97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9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2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03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0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7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8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09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3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4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15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9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2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5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6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27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2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33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7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8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39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4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3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4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45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9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5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5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5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6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5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2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63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6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7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8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69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7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3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4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75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7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9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8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5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6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87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2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93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9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8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99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3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4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05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0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9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1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5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6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7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2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23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7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8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29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4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35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9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4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4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5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6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47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4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2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53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5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7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8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59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6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3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4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65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6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9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7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7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6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7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7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2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83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8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7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8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89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9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3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4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95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9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9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0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0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5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6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07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0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13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7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8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19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2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3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4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25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9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3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3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5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6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3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3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1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43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4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7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8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49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5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3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4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55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5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9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6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6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1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2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73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7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7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8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79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8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1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3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4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85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8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9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91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9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5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6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97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9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8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02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1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2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  <p:bldP grpId="0" spid="12"/>
      <p:bldP grpId="0" spid="254"/>
      <p:bldP grpId="0" spid="143"/>
      <p:bldP grpId="0" spid="248"/>
      <p:bldP grpId="0" spid="249"/>
      <p:bldP grpId="0" spid="250"/>
      <p:bldP grpId="0" spid="251"/>
      <p:bldP grpId="0" spid="252"/>
      <p:bldP grpId="0" spid="247"/>
      <p:bldP grpId="0" spid="256"/>
      <p:bldGraphic grpId="0" spid="7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811965" y="2144965"/>
            <a:ext cx="2568070" cy="2568070"/>
            <a:chOff x="4811965" y="2144965"/>
            <a:chExt cx="2568070" cy="2568070"/>
          </a:xfrm>
        </p:grpSpPr>
        <p:sp>
          <p:nvSpPr>
            <p:cNvPr id="2" name="椭圆 1"/>
            <p:cNvSpPr/>
            <p:nvPr/>
          </p:nvSpPr>
          <p:spPr>
            <a:xfrm>
              <a:off x="4811965" y="2144965"/>
              <a:ext cx="2568070" cy="25680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203200" dir="54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4941354" y="2274354"/>
              <a:ext cx="2309293" cy="230929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4398934" y="1731935"/>
            <a:ext cx="3394130" cy="3030030"/>
          </a:xfrm>
          <a:custGeom>
            <a:gdLst>
              <a:gd fmla="*/ 1697065 w 3394130" name="connsiteX0"/>
              <a:gd fmla="*/ 0 h 3030030" name="connsiteY0"/>
              <a:gd fmla="*/ 3394130 w 3394130" name="connsiteX1"/>
              <a:gd fmla="*/ 1697065 h 3030030" name="connsiteY1"/>
              <a:gd fmla="*/ 2776556 w 3394130" name="connsiteX2"/>
              <a:gd fmla="*/ 3006603 h 3030030" name="connsiteY2"/>
              <a:gd fmla="*/ 2745227 w 3394130" name="connsiteX3"/>
              <a:gd fmla="*/ 3030030 h 3030030" name="connsiteY3"/>
              <a:gd fmla="*/ 2610427 w 3394130" name="connsiteX4"/>
              <a:gd fmla="*/ 3030030 h 3030030" name="connsiteY4"/>
              <a:gd fmla="*/ 2725149 w 3394130" name="connsiteX5"/>
              <a:gd fmla="*/ 2944242 h 3030030" name="connsiteY5"/>
              <a:gd fmla="*/ 3313314 w 3394130" name="connsiteX6"/>
              <a:gd fmla="*/ 1697065 h 3030030" name="connsiteY6"/>
              <a:gd fmla="*/ 1697064 w 3394130" name="connsiteX7"/>
              <a:gd fmla="*/ 80815 h 3030030" name="connsiteY7"/>
              <a:gd fmla="*/ 80814 w 3394130" name="connsiteX8"/>
              <a:gd fmla="*/ 1697065 h 3030030" name="connsiteY8"/>
              <a:gd fmla="*/ 668979 w 3394130" name="connsiteX9"/>
              <a:gd fmla="*/ 2944242 h 3030030" name="connsiteY9"/>
              <a:gd fmla="*/ 783702 w 3394130" name="connsiteX10"/>
              <a:gd fmla="*/ 3030030 h 3030030" name="connsiteY10"/>
              <a:gd fmla="*/ 648903 w 3394130" name="connsiteX11"/>
              <a:gd fmla="*/ 3030030 h 3030030" name="connsiteY11"/>
              <a:gd fmla="*/ 617574 w 3394130" name="connsiteX12"/>
              <a:gd fmla="*/ 3006603 h 3030030" name="connsiteY12"/>
              <a:gd fmla="*/ 0 w 3394130" name="connsiteX13"/>
              <a:gd fmla="*/ 1697065 h 3030030" name="connsiteY13"/>
              <a:gd fmla="*/ 1697065 w 3394130" name="connsiteX14"/>
              <a:gd fmla="*/ 0 h 303003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030030" w="3394130">
                <a:moveTo>
                  <a:pt x="1697065" y="0"/>
                </a:moveTo>
                <a:cubicBezTo>
                  <a:pt x="2634328" y="0"/>
                  <a:pt x="3394130" y="759802"/>
                  <a:pt x="3394130" y="1697065"/>
                </a:cubicBezTo>
                <a:cubicBezTo>
                  <a:pt x="3394130" y="2224276"/>
                  <a:pt x="3153724" y="2695336"/>
                  <a:pt x="2776556" y="3006603"/>
                </a:cubicBezTo>
                <a:lnTo>
                  <a:pt x="2745227" y="3030030"/>
                </a:lnTo>
                <a:lnTo>
                  <a:pt x="2610427" y="3030030"/>
                </a:lnTo>
                <a:lnTo>
                  <a:pt x="2725149" y="2944242"/>
                </a:lnTo>
                <a:cubicBezTo>
                  <a:pt x="3084356" y="2647798"/>
                  <a:pt x="3313314" y="2199170"/>
                  <a:pt x="3313314" y="1697065"/>
                </a:cubicBezTo>
                <a:cubicBezTo>
                  <a:pt x="3313314" y="804435"/>
                  <a:pt x="2589694" y="80815"/>
                  <a:pt x="1697064" y="80815"/>
                </a:cubicBezTo>
                <a:cubicBezTo>
                  <a:pt x="804434" y="80815"/>
                  <a:pt x="80814" y="804435"/>
                  <a:pt x="80814" y="1697065"/>
                </a:cubicBezTo>
                <a:cubicBezTo>
                  <a:pt x="80814" y="2199170"/>
                  <a:pt x="309772" y="2647798"/>
                  <a:pt x="668979" y="2944242"/>
                </a:cubicBezTo>
                <a:lnTo>
                  <a:pt x="783702" y="3030030"/>
                </a:lnTo>
                <a:lnTo>
                  <a:pt x="648903" y="3030030"/>
                </a:lnTo>
                <a:lnTo>
                  <a:pt x="617574" y="3006603"/>
                </a:lnTo>
                <a:cubicBezTo>
                  <a:pt x="240406" y="2695336"/>
                  <a:pt x="0" y="2224276"/>
                  <a:pt x="0" y="1697065"/>
                </a:cubicBezTo>
                <a:cubicBezTo>
                  <a:pt x="0" y="759802"/>
                  <a:pt x="759802" y="0"/>
                  <a:pt x="1697065" y="0"/>
                </a:cubicBezTo>
                <a:close/>
              </a:path>
            </a:pathLst>
          </a:custGeom>
          <a:solidFill>
            <a:srgbClr val="D4D5D7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3531" y="5126064"/>
            <a:ext cx="586493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单击此处添加您的标题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2646865" y="5260323"/>
            <a:ext cx="470368" cy="405490"/>
          </a:xfrm>
          <a:prstGeom prst="triangle">
            <a:avLst/>
          </a:pr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outerShdw algn="tl" blurRad="190500" dir="2700000" dist="381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F58E8B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177776" y="5158447"/>
            <a:ext cx="551123" cy="551123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60325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129219" y="3382505"/>
            <a:ext cx="92990" cy="92990"/>
          </a:xfrm>
          <a:prstGeom prst="ellipse">
            <a:avLst/>
          </a:pr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7948326" y="2875002"/>
            <a:ext cx="142944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04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4398934" y="1735698"/>
            <a:ext cx="3394130" cy="3030031"/>
          </a:xfrm>
          <a:custGeom>
            <a:gdLst>
              <a:gd fmla="*/ 1697065 w 3394130" name="connsiteX0"/>
              <a:gd fmla="*/ 0 h 3030031" name="connsiteY0"/>
              <a:gd fmla="*/ 3394130 w 3394130" name="connsiteX1"/>
              <a:gd fmla="*/ 1697065 h 3030031" name="connsiteY1"/>
              <a:gd fmla="*/ 3388195 w 3394130" name="connsiteX2"/>
              <a:gd fmla="*/ 1801570 h 3030031" name="connsiteY2"/>
              <a:gd fmla="*/ 3307379 w 3394130" name="connsiteX3"/>
              <a:gd fmla="*/ 1801570 h 3030031" name="connsiteY3"/>
              <a:gd fmla="*/ 3313314 w 3394130" name="connsiteX4"/>
              <a:gd fmla="*/ 1697065 h 3030031" name="connsiteY4"/>
              <a:gd fmla="*/ 1697064 w 3394130" name="connsiteX5"/>
              <a:gd fmla="*/ 80815 h 3030031" name="connsiteY5"/>
              <a:gd fmla="*/ 80814 w 3394130" name="connsiteX6"/>
              <a:gd fmla="*/ 1697065 h 3030031" name="connsiteY6"/>
              <a:gd fmla="*/ 668979 w 3394130" name="connsiteX7"/>
              <a:gd fmla="*/ 2944242 h 3030031" name="connsiteY7"/>
              <a:gd fmla="*/ 783703 w 3394130" name="connsiteX8"/>
              <a:gd fmla="*/ 3030031 h 3030031" name="connsiteY8"/>
              <a:gd fmla="*/ 648904 w 3394130" name="connsiteX9"/>
              <a:gd fmla="*/ 3030031 h 3030031" name="connsiteY9"/>
              <a:gd fmla="*/ 617574 w 3394130" name="connsiteX10"/>
              <a:gd fmla="*/ 3006603 h 3030031" name="connsiteY10"/>
              <a:gd fmla="*/ 0 w 3394130" name="connsiteX11"/>
              <a:gd fmla="*/ 1697065 h 3030031" name="connsiteY11"/>
              <a:gd fmla="*/ 1697065 w 3394130" name="connsiteX12"/>
              <a:gd fmla="*/ 0 h 303003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3030031" w="3394130">
                <a:moveTo>
                  <a:pt x="1697065" y="0"/>
                </a:moveTo>
                <a:cubicBezTo>
                  <a:pt x="2634328" y="0"/>
                  <a:pt x="3394130" y="759802"/>
                  <a:pt x="3394130" y="1697065"/>
                </a:cubicBezTo>
                <a:lnTo>
                  <a:pt x="3388195" y="1801570"/>
                </a:lnTo>
                <a:lnTo>
                  <a:pt x="3307379" y="1801570"/>
                </a:lnTo>
                <a:lnTo>
                  <a:pt x="3313314" y="1697065"/>
                </a:lnTo>
                <a:cubicBezTo>
                  <a:pt x="3313314" y="804435"/>
                  <a:pt x="2589694" y="80815"/>
                  <a:pt x="1697064" y="80815"/>
                </a:cubicBezTo>
                <a:cubicBezTo>
                  <a:pt x="804434" y="80815"/>
                  <a:pt x="80814" y="804435"/>
                  <a:pt x="80814" y="1697065"/>
                </a:cubicBezTo>
                <a:cubicBezTo>
                  <a:pt x="80814" y="2199170"/>
                  <a:pt x="309772" y="2647798"/>
                  <a:pt x="668979" y="2944242"/>
                </a:cubicBezTo>
                <a:lnTo>
                  <a:pt x="783703" y="3030031"/>
                </a:lnTo>
                <a:lnTo>
                  <a:pt x="648904" y="3030031"/>
                </a:lnTo>
                <a:lnTo>
                  <a:pt x="617574" y="3006603"/>
                </a:lnTo>
                <a:cubicBezTo>
                  <a:pt x="240406" y="2695336"/>
                  <a:pt x="0" y="2224276"/>
                  <a:pt x="0" y="1697065"/>
                </a:cubicBezTo>
                <a:cubicBezTo>
                  <a:pt x="0" y="759802"/>
                  <a:pt x="759802" y="0"/>
                  <a:pt x="1697065" y="0"/>
                </a:cubicBezTo>
                <a:close/>
              </a:path>
            </a:pathLst>
          </a:cu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5839445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accel="50000" decel="50000" fill="hold" grpId="1" id="4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255 L 0.0569 -0.00255" pathEditMode="relative" ptsTypes="AA" rAng="0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3"/>
      <p:bldP grpId="0" spid="24"/>
      <p:bldP grpId="0" spid="25"/>
      <p:bldP grpId="0" spid="15"/>
      <p:bldP grpId="0" spid="17"/>
      <p:bldP grpId="0" spid="26"/>
      <p:bldP grpId="1" spid="26"/>
      <p:bldP grpId="0" spid="19"/>
      <p:bldP grpId="0" spid="20"/>
      <p:bldP grpId="0" spid="2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56313" y="3052559"/>
            <a:ext cx="2880000" cy="2880000"/>
          </a:xfrm>
          <a:prstGeom prst="rect">
            <a:avLst/>
          </a:prstGeom>
          <a:effectLst>
            <a:outerShdw algn="tl" blurRad="381000" dir="2700000" dist="38100" rotWithShape="0" sx="106000" sy="106000">
              <a:prstClr val="black">
                <a:alpha val="10000"/>
              </a:prstClr>
            </a:outerShdw>
          </a:effectLst>
          <a:scene3d>
            <a:camera prst="orthographicFront">
              <a:rot lat="0" lon="300000" rev="0"/>
            </a:camera>
            <a:lightRig dir="t" rig="threePt"/>
          </a:scene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4638" y="3052559"/>
            <a:ext cx="2880000" cy="2880000"/>
          </a:xfrm>
          <a:prstGeom prst="rect">
            <a:avLst/>
          </a:prstGeom>
          <a:effectLst>
            <a:outerShdw algn="tr" blurRad="381000" dir="8100000" dist="38100" rotWithShape="0" sx="106000" sy="10600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1056"/>
          <a:stretch>
            <a:fillRect/>
          </a:stretch>
        </p:blipFill>
        <p:spPr>
          <a:xfrm>
            <a:off x="3107540" y="2878365"/>
            <a:ext cx="5976920" cy="3093265"/>
          </a:xfrm>
          <a:prstGeom prst="rect">
            <a:avLst/>
          </a:prstGeom>
          <a:effectLst>
            <a:outerShdw algn="ctr" blurRad="647700" rotWithShape="0">
              <a:prstClr val="black">
                <a:alpha val="2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600200" y="1621153"/>
            <a:ext cx="937260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单击此处添加您的标题是中国第一家精品PPT设计机构。拥有顶尖的PPT设计团队，坚持精益求精，拒接平庸的设计理念。帮您实现精致、美观、动感的PPT设计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4004" y="1097933"/>
            <a:ext cx="392399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391801" y="5589588"/>
            <a:ext cx="396240" cy="1247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>
            <a:off x="6031490" y="5589588"/>
            <a:ext cx="217792" cy="1247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圆角矩形 14"/>
          <p:cNvSpPr/>
          <p:nvPr/>
        </p:nvSpPr>
        <p:spPr>
          <a:xfrm>
            <a:off x="5671179" y="5589588"/>
            <a:ext cx="217792" cy="1247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5310868" y="5589588"/>
            <a:ext cx="217792" cy="1247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6930560" y="5589588"/>
            <a:ext cx="217792" cy="1247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7343943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/>
        </p:nvSpPr>
        <p:spPr>
          <a:xfrm>
            <a:off x="1656011" y="2135237"/>
            <a:ext cx="8879979" cy="2974250"/>
          </a:xfrm>
          <a:prstGeom prst="roundRect">
            <a:avLst>
              <a:gd fmla="val 10000" name="adj"/>
            </a:avLst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0" y="60960"/>
            <a:ext cx="12192000" cy="365760"/>
          </a:xfrm>
          <a:prstGeom prst="rect">
            <a:avLst/>
          </a:prstGeom>
          <a:solidFill>
            <a:srgbClr val="F37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0" y="6431280"/>
            <a:ext cx="12192000" cy="365760"/>
          </a:xfrm>
          <a:prstGeom prst="rect">
            <a:avLst/>
          </a:prstGeom>
          <a:solidFill>
            <a:srgbClr val="F37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2004060" y="2057400"/>
            <a:ext cx="8183880" cy="2743200"/>
          </a:xfrm>
          <a:prstGeom prst="roundRect">
            <a:avLst>
              <a:gd fmla="val 9524" name="adj"/>
            </a:avLst>
          </a:prstGeom>
          <a:gradFill>
            <a:gsLst>
              <a:gs pos="0">
                <a:srgbClr val="F37A76"/>
              </a:gs>
              <a:gs pos="100000">
                <a:srgbClr val="D74555"/>
              </a:gs>
            </a:gsLst>
            <a:lin ang="5400000" scaled="1"/>
          </a:gradFill>
          <a:ln>
            <a:noFill/>
          </a:ln>
          <a:effectLst>
            <a:innerShdw blurRad="152400">
              <a:prstClr val="black">
                <a:alpha val="27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561896" y="2278632"/>
            <a:ext cx="706820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感谢聆听</a:t>
            </a:r>
          </a:p>
        </p:txBody>
      </p:sp>
      <p:sp>
        <p:nvSpPr>
          <p:cNvPr id="89" name="圆角矩形 88"/>
          <p:cNvSpPr/>
          <p:nvPr/>
        </p:nvSpPr>
        <p:spPr>
          <a:xfrm flipV="1">
            <a:off x="2561896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圆角矩形 89"/>
          <p:cNvSpPr/>
          <p:nvPr/>
        </p:nvSpPr>
        <p:spPr>
          <a:xfrm flipV="1">
            <a:off x="2561896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圆角矩形 90"/>
          <p:cNvSpPr/>
          <p:nvPr/>
        </p:nvSpPr>
        <p:spPr>
          <a:xfrm flipV="1">
            <a:off x="2561896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圆角矩形 91"/>
          <p:cNvSpPr/>
          <p:nvPr/>
        </p:nvSpPr>
        <p:spPr>
          <a:xfrm flipV="1">
            <a:off x="2940831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圆角矩形 92"/>
          <p:cNvSpPr/>
          <p:nvPr/>
        </p:nvSpPr>
        <p:spPr>
          <a:xfrm flipV="1">
            <a:off x="2940831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圆角矩形 93"/>
          <p:cNvSpPr/>
          <p:nvPr/>
        </p:nvSpPr>
        <p:spPr>
          <a:xfrm flipV="1">
            <a:off x="2940831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圆角矩形 94"/>
          <p:cNvSpPr/>
          <p:nvPr/>
        </p:nvSpPr>
        <p:spPr>
          <a:xfrm flipV="1">
            <a:off x="2940831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圆角矩形 95"/>
          <p:cNvSpPr/>
          <p:nvPr/>
        </p:nvSpPr>
        <p:spPr>
          <a:xfrm flipV="1">
            <a:off x="2940831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圆角矩形 96"/>
          <p:cNvSpPr/>
          <p:nvPr/>
        </p:nvSpPr>
        <p:spPr>
          <a:xfrm flipV="1">
            <a:off x="3319766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圆角矩形 97"/>
          <p:cNvSpPr/>
          <p:nvPr/>
        </p:nvSpPr>
        <p:spPr>
          <a:xfrm flipV="1">
            <a:off x="3319766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圆角矩形 98"/>
          <p:cNvSpPr/>
          <p:nvPr/>
        </p:nvSpPr>
        <p:spPr>
          <a:xfrm flipV="1">
            <a:off x="3319766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圆角矩形 99"/>
          <p:cNvSpPr/>
          <p:nvPr/>
        </p:nvSpPr>
        <p:spPr>
          <a:xfrm flipV="1">
            <a:off x="3319766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圆角矩形 100"/>
          <p:cNvSpPr/>
          <p:nvPr/>
        </p:nvSpPr>
        <p:spPr>
          <a:xfrm flipV="1">
            <a:off x="3319766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圆角矩形 101"/>
          <p:cNvSpPr/>
          <p:nvPr/>
        </p:nvSpPr>
        <p:spPr>
          <a:xfrm flipV="1">
            <a:off x="3319766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圆角矩形 102"/>
          <p:cNvSpPr/>
          <p:nvPr/>
        </p:nvSpPr>
        <p:spPr>
          <a:xfrm flipV="1">
            <a:off x="3698701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圆角矩形 103"/>
          <p:cNvSpPr/>
          <p:nvPr/>
        </p:nvSpPr>
        <p:spPr>
          <a:xfrm flipV="1">
            <a:off x="3698701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圆角矩形 104"/>
          <p:cNvSpPr/>
          <p:nvPr/>
        </p:nvSpPr>
        <p:spPr>
          <a:xfrm flipV="1">
            <a:off x="3698701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圆角矩形 105"/>
          <p:cNvSpPr/>
          <p:nvPr/>
        </p:nvSpPr>
        <p:spPr>
          <a:xfrm flipV="1">
            <a:off x="4076105" y="453404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圆角矩形 106"/>
          <p:cNvSpPr/>
          <p:nvPr/>
        </p:nvSpPr>
        <p:spPr>
          <a:xfrm flipV="1">
            <a:off x="4076105" y="433299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圆角矩形 107"/>
          <p:cNvSpPr/>
          <p:nvPr/>
        </p:nvSpPr>
        <p:spPr>
          <a:xfrm flipV="1">
            <a:off x="4453509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圆角矩形 108"/>
          <p:cNvSpPr/>
          <p:nvPr/>
        </p:nvSpPr>
        <p:spPr>
          <a:xfrm flipV="1">
            <a:off x="4453509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圆角矩形 109"/>
          <p:cNvSpPr/>
          <p:nvPr/>
        </p:nvSpPr>
        <p:spPr>
          <a:xfrm flipV="1">
            <a:off x="4453509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圆角矩形 110"/>
          <p:cNvSpPr/>
          <p:nvPr/>
        </p:nvSpPr>
        <p:spPr>
          <a:xfrm flipV="1">
            <a:off x="4453509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圆角矩形 111"/>
          <p:cNvSpPr/>
          <p:nvPr/>
        </p:nvSpPr>
        <p:spPr>
          <a:xfrm flipV="1">
            <a:off x="4453509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圆角矩形 112"/>
          <p:cNvSpPr/>
          <p:nvPr/>
        </p:nvSpPr>
        <p:spPr>
          <a:xfrm flipV="1">
            <a:off x="4453509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圆角矩形 114"/>
          <p:cNvSpPr/>
          <p:nvPr/>
        </p:nvSpPr>
        <p:spPr>
          <a:xfrm flipV="1">
            <a:off x="4830913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圆角矩形 116"/>
          <p:cNvSpPr/>
          <p:nvPr/>
        </p:nvSpPr>
        <p:spPr>
          <a:xfrm flipV="1">
            <a:off x="5209848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圆角矩形 117"/>
          <p:cNvSpPr/>
          <p:nvPr/>
        </p:nvSpPr>
        <p:spPr>
          <a:xfrm flipV="1">
            <a:off x="5209848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圆角矩形 118"/>
          <p:cNvSpPr/>
          <p:nvPr/>
        </p:nvSpPr>
        <p:spPr>
          <a:xfrm flipV="1">
            <a:off x="5209848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圆角矩形 119"/>
          <p:cNvSpPr/>
          <p:nvPr/>
        </p:nvSpPr>
        <p:spPr>
          <a:xfrm flipV="1">
            <a:off x="5209848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圆角矩形 120"/>
          <p:cNvSpPr/>
          <p:nvPr/>
        </p:nvSpPr>
        <p:spPr>
          <a:xfrm flipV="1">
            <a:off x="5209848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圆角矩形 121"/>
          <p:cNvSpPr/>
          <p:nvPr/>
        </p:nvSpPr>
        <p:spPr>
          <a:xfrm flipV="1">
            <a:off x="5588783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圆角矩形 122"/>
          <p:cNvSpPr/>
          <p:nvPr/>
        </p:nvSpPr>
        <p:spPr>
          <a:xfrm flipV="1">
            <a:off x="5588783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圆角矩形 123"/>
          <p:cNvSpPr/>
          <p:nvPr/>
        </p:nvSpPr>
        <p:spPr>
          <a:xfrm flipV="1">
            <a:off x="5588783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圆角矩形 124"/>
          <p:cNvSpPr/>
          <p:nvPr/>
        </p:nvSpPr>
        <p:spPr>
          <a:xfrm flipV="1">
            <a:off x="5588783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圆角矩形 125"/>
          <p:cNvSpPr/>
          <p:nvPr/>
        </p:nvSpPr>
        <p:spPr>
          <a:xfrm flipV="1">
            <a:off x="5588783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圆角矩形 126"/>
          <p:cNvSpPr/>
          <p:nvPr/>
        </p:nvSpPr>
        <p:spPr>
          <a:xfrm flipV="1">
            <a:off x="5588783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圆角矩形 127"/>
          <p:cNvSpPr/>
          <p:nvPr/>
        </p:nvSpPr>
        <p:spPr>
          <a:xfrm flipV="1">
            <a:off x="5967718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圆角矩形 128"/>
          <p:cNvSpPr/>
          <p:nvPr/>
        </p:nvSpPr>
        <p:spPr>
          <a:xfrm flipV="1">
            <a:off x="5967718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圆角矩形 129"/>
          <p:cNvSpPr/>
          <p:nvPr/>
        </p:nvSpPr>
        <p:spPr>
          <a:xfrm flipV="1">
            <a:off x="5967718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圆角矩形 130"/>
          <p:cNvSpPr/>
          <p:nvPr/>
        </p:nvSpPr>
        <p:spPr>
          <a:xfrm flipV="1">
            <a:off x="6345122" y="453404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圆角矩形 131"/>
          <p:cNvSpPr/>
          <p:nvPr/>
        </p:nvSpPr>
        <p:spPr>
          <a:xfrm flipV="1">
            <a:off x="6345122" y="433299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圆角矩形 132"/>
          <p:cNvSpPr/>
          <p:nvPr/>
        </p:nvSpPr>
        <p:spPr>
          <a:xfrm flipV="1">
            <a:off x="6722526" y="4153788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圆角矩形 133"/>
          <p:cNvSpPr/>
          <p:nvPr/>
        </p:nvSpPr>
        <p:spPr>
          <a:xfrm flipV="1">
            <a:off x="6722526" y="3622362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圆角矩形 134"/>
          <p:cNvSpPr/>
          <p:nvPr/>
        </p:nvSpPr>
        <p:spPr>
          <a:xfrm flipV="1">
            <a:off x="6722526" y="453198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圆角矩形 135"/>
          <p:cNvSpPr/>
          <p:nvPr/>
        </p:nvSpPr>
        <p:spPr>
          <a:xfrm flipV="1">
            <a:off x="6722526" y="4330930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圆角矩形 136"/>
          <p:cNvSpPr/>
          <p:nvPr/>
        </p:nvSpPr>
        <p:spPr>
          <a:xfrm flipV="1">
            <a:off x="6722526" y="3799504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8" name="圆角矩形 137"/>
          <p:cNvSpPr/>
          <p:nvPr/>
        </p:nvSpPr>
        <p:spPr>
          <a:xfrm flipV="1">
            <a:off x="6722526" y="3976646"/>
            <a:ext cx="288000" cy="7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8E8B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9" name="文本框 138"/>
          <p:cNvSpPr txBox="1"/>
          <p:nvPr/>
        </p:nvSpPr>
        <p:spPr>
          <a:xfrm>
            <a:off x="7236880" y="3422307"/>
            <a:ext cx="23149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SPEAKER ：XXX</a:t>
            </a:r>
          </a:p>
        </p:txBody>
      </p:sp>
      <p:sp>
        <p:nvSpPr>
          <p:cNvPr id="140" name="圆角矩形 139"/>
          <p:cNvSpPr/>
          <p:nvPr/>
        </p:nvSpPr>
        <p:spPr>
          <a:xfrm>
            <a:off x="8364811" y="3837643"/>
            <a:ext cx="45719" cy="648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1" name="文本框 140"/>
          <p:cNvSpPr txBox="1"/>
          <p:nvPr/>
        </p:nvSpPr>
        <p:spPr>
          <a:xfrm>
            <a:off x="7236880" y="3928178"/>
            <a:ext cx="12387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10:00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8394333" y="3928178"/>
            <a:ext cx="12387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10:00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1569720" y="5029819"/>
            <a:ext cx="905256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单击此处添加您的标题是中国第一家精品PPT设计机构。拥有顶尖的PPT设计团队，坚持精益求精，拒接平庸的设计理念。帮您实现精致、美观、动感的PPT设计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" name="平行四边形 3"/>
          <p:cNvSpPr/>
          <p:nvPr/>
        </p:nvSpPr>
        <p:spPr>
          <a:xfrm>
            <a:off x="29368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2" name="平行四边形 61"/>
          <p:cNvSpPr/>
          <p:nvPr/>
        </p:nvSpPr>
        <p:spPr>
          <a:xfrm>
            <a:off x="63450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3" name="平行四边形 62"/>
          <p:cNvSpPr/>
          <p:nvPr/>
        </p:nvSpPr>
        <p:spPr>
          <a:xfrm>
            <a:off x="97532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4" name="平行四边形 63"/>
          <p:cNvSpPr/>
          <p:nvPr/>
        </p:nvSpPr>
        <p:spPr>
          <a:xfrm>
            <a:off x="131614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5" name="平行四边形 64"/>
          <p:cNvSpPr/>
          <p:nvPr/>
        </p:nvSpPr>
        <p:spPr>
          <a:xfrm>
            <a:off x="165696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6" name="平行四边形 65"/>
          <p:cNvSpPr/>
          <p:nvPr/>
        </p:nvSpPr>
        <p:spPr>
          <a:xfrm>
            <a:off x="199778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7" name="平行四边形 66"/>
          <p:cNvSpPr/>
          <p:nvPr/>
        </p:nvSpPr>
        <p:spPr>
          <a:xfrm>
            <a:off x="233860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8" name="平行四边形 67"/>
          <p:cNvSpPr/>
          <p:nvPr/>
        </p:nvSpPr>
        <p:spPr>
          <a:xfrm>
            <a:off x="267942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1" name="平行四边形 70"/>
          <p:cNvSpPr/>
          <p:nvPr/>
        </p:nvSpPr>
        <p:spPr>
          <a:xfrm>
            <a:off x="3020248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4" name="平行四边形 73"/>
          <p:cNvSpPr/>
          <p:nvPr/>
        </p:nvSpPr>
        <p:spPr>
          <a:xfrm>
            <a:off x="3361072" y="0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5" name="平行四边形 74"/>
          <p:cNvSpPr/>
          <p:nvPr/>
        </p:nvSpPr>
        <p:spPr>
          <a:xfrm>
            <a:off x="834348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6" name="平行四边形 75"/>
          <p:cNvSpPr/>
          <p:nvPr/>
        </p:nvSpPr>
        <p:spPr>
          <a:xfrm>
            <a:off x="868430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7" name="平行四边形 76"/>
          <p:cNvSpPr/>
          <p:nvPr/>
        </p:nvSpPr>
        <p:spPr>
          <a:xfrm>
            <a:off x="902512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8" name="平行四边形 77"/>
          <p:cNvSpPr/>
          <p:nvPr/>
        </p:nvSpPr>
        <p:spPr>
          <a:xfrm>
            <a:off x="936594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9" name="平行四边形 78"/>
          <p:cNvSpPr/>
          <p:nvPr/>
        </p:nvSpPr>
        <p:spPr>
          <a:xfrm>
            <a:off x="970676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0" name="平行四边形 79"/>
          <p:cNvSpPr/>
          <p:nvPr/>
        </p:nvSpPr>
        <p:spPr>
          <a:xfrm>
            <a:off x="1004758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1" name="平行四边形 80"/>
          <p:cNvSpPr/>
          <p:nvPr/>
        </p:nvSpPr>
        <p:spPr>
          <a:xfrm>
            <a:off x="1038840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2" name="平行四边形 81"/>
          <p:cNvSpPr/>
          <p:nvPr/>
        </p:nvSpPr>
        <p:spPr>
          <a:xfrm>
            <a:off x="1072922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3" name="平行四边形 82"/>
          <p:cNvSpPr/>
          <p:nvPr/>
        </p:nvSpPr>
        <p:spPr>
          <a:xfrm>
            <a:off x="11070044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4" name="平行四边形 83"/>
          <p:cNvSpPr/>
          <p:nvPr/>
        </p:nvSpPr>
        <p:spPr>
          <a:xfrm>
            <a:off x="11410868" y="6428034"/>
            <a:ext cx="514032" cy="426720"/>
          </a:xfrm>
          <a:prstGeom prst="parallelogram">
            <a:avLst>
              <a:gd fmla="val 7540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Freeform 21"/>
          <p:cNvSpPr/>
          <p:nvPr/>
        </p:nvSpPr>
        <p:spPr bwMode="auto">
          <a:xfrm rot="20673128">
            <a:off x="3352782" y="2368617"/>
            <a:ext cx="514926" cy="544256"/>
          </a:xfrm>
          <a:custGeom>
            <a:gdLst>
              <a:gd fmla="*/ 128 w 132" name="T0"/>
              <a:gd fmla="*/ 1 h 124" name="T1"/>
              <a:gd fmla="*/ 60 w 132" name="T2"/>
              <a:gd fmla="*/ 17 h 124" name="T3"/>
              <a:gd fmla="*/ 56 w 132" name="T4"/>
              <a:gd fmla="*/ 21 h 124" name="T5"/>
              <a:gd fmla="*/ 56 w 132" name="T6"/>
              <a:gd fmla="*/ 77 h 124" name="T7"/>
              <a:gd fmla="*/ 22 w 132" name="T8"/>
              <a:gd fmla="*/ 78 h 124" name="T9"/>
              <a:gd fmla="*/ 6 w 132" name="T10"/>
              <a:gd fmla="*/ 112 h 124" name="T11"/>
              <a:gd fmla="*/ 46 w 132" name="T12"/>
              <a:gd fmla="*/ 116 h 124" name="T13"/>
              <a:gd fmla="*/ 64 w 132" name="T14"/>
              <a:gd fmla="*/ 93 h 124" name="T15"/>
              <a:gd fmla="*/ 64 w 132" name="T16"/>
              <a:gd fmla="*/ 24 h 124" name="T17"/>
              <a:gd fmla="*/ 124 w 132" name="T18"/>
              <a:gd fmla="*/ 10 h 124" name="T19"/>
              <a:gd fmla="*/ 124 w 132" name="T20"/>
              <a:gd fmla="*/ 61 h 124" name="T21"/>
              <a:gd fmla="*/ 90 w 132" name="T22"/>
              <a:gd fmla="*/ 62 h 124" name="T23"/>
              <a:gd fmla="*/ 74 w 132" name="T24"/>
              <a:gd fmla="*/ 96 h 124" name="T25"/>
              <a:gd fmla="*/ 114 w 132" name="T26"/>
              <a:gd fmla="*/ 100 h 124" name="T27"/>
              <a:gd fmla="*/ 132 w 132" name="T28"/>
              <a:gd fmla="*/ 77 h 124" name="T29"/>
              <a:gd fmla="*/ 132 w 132" name="T30"/>
              <a:gd fmla="*/ 5 h 124" name="T31"/>
              <a:gd fmla="*/ 128 w 132" name="T32"/>
              <a:gd fmla="*/ 1 h 12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4" w="132">
                <a:moveTo>
                  <a:pt x="128" y="1"/>
                </a:moveTo>
                <a:cubicBezTo>
                  <a:pt x="127" y="1"/>
                  <a:pt x="60" y="17"/>
                  <a:pt x="60" y="17"/>
                </a:cubicBezTo>
                <a:cubicBezTo>
                  <a:pt x="58" y="18"/>
                  <a:pt x="56" y="19"/>
                  <a:pt x="56" y="21"/>
                </a:cubicBezTo>
                <a:cubicBezTo>
                  <a:pt x="56" y="77"/>
                  <a:pt x="56" y="77"/>
                  <a:pt x="56" y="77"/>
                </a:cubicBezTo>
                <a:cubicBezTo>
                  <a:pt x="48" y="72"/>
                  <a:pt x="34" y="72"/>
                  <a:pt x="22" y="78"/>
                </a:cubicBezTo>
                <a:cubicBezTo>
                  <a:pt x="7" y="86"/>
                  <a:pt x="0" y="101"/>
                  <a:pt x="6" y="112"/>
                </a:cubicBezTo>
                <a:cubicBezTo>
                  <a:pt x="13" y="122"/>
                  <a:pt x="31" y="124"/>
                  <a:pt x="46" y="116"/>
                </a:cubicBezTo>
                <a:cubicBezTo>
                  <a:pt x="56" y="111"/>
                  <a:pt x="62" y="101"/>
                  <a:pt x="64" y="93"/>
                </a:cubicBezTo>
                <a:cubicBezTo>
                  <a:pt x="64" y="92"/>
                  <a:pt x="64" y="24"/>
                  <a:pt x="64" y="24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16" y="56"/>
                  <a:pt x="102" y="56"/>
                  <a:pt x="90" y="62"/>
                </a:cubicBezTo>
                <a:cubicBezTo>
                  <a:pt x="75" y="70"/>
                  <a:pt x="68" y="85"/>
                  <a:pt x="74" y="96"/>
                </a:cubicBezTo>
                <a:cubicBezTo>
                  <a:pt x="81" y="106"/>
                  <a:pt x="99" y="108"/>
                  <a:pt x="114" y="100"/>
                </a:cubicBezTo>
                <a:cubicBezTo>
                  <a:pt x="124" y="95"/>
                  <a:pt x="130" y="85"/>
                  <a:pt x="132" y="77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3"/>
                  <a:pt x="130" y="0"/>
                  <a:pt x="128" y="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4" name="Freeform 25"/>
          <p:cNvSpPr/>
          <p:nvPr/>
        </p:nvSpPr>
        <p:spPr bwMode="auto">
          <a:xfrm rot="1368797">
            <a:off x="2562692" y="2704610"/>
            <a:ext cx="492085" cy="666011"/>
          </a:xfrm>
          <a:custGeom>
            <a:gdLst>
              <a:gd fmla="*/ 93 w 95" name="T0"/>
              <a:gd fmla="*/ 28 h 130" name="T1"/>
              <a:gd fmla="*/ 67 w 95" name="T2"/>
              <a:gd fmla="*/ 2 h 130" name="T3"/>
              <a:gd fmla="*/ 61 w 95" name="T4"/>
              <a:gd fmla="*/ 2 h 130" name="T5"/>
              <a:gd fmla="*/ 60 w 95" name="T6"/>
              <a:gd fmla="*/ 7 h 130" name="T7"/>
              <a:gd fmla="*/ 60 w 95" name="T8"/>
              <a:gd fmla="*/ 76 h 130" name="T9"/>
              <a:gd fmla="*/ 24 w 95" name="T10"/>
              <a:gd fmla="*/ 77 h 130" name="T11"/>
              <a:gd fmla="*/ 7 w 95" name="T12"/>
              <a:gd fmla="*/ 116 h 130" name="T13"/>
              <a:gd fmla="*/ 49 w 95" name="T14"/>
              <a:gd fmla="*/ 121 h 130" name="T15"/>
              <a:gd fmla="*/ 68 w 95" name="T16"/>
              <a:gd fmla="*/ 91 h 130" name="T17"/>
              <a:gd fmla="*/ 68 w 95" name="T18"/>
              <a:gd fmla="*/ 91 h 130" name="T19"/>
              <a:gd fmla="*/ 68 w 95" name="T20"/>
              <a:gd fmla="*/ 15 h 130" name="T21"/>
              <a:gd fmla="*/ 88 w 95" name="T22"/>
              <a:gd fmla="*/ 34 h 130" name="T23"/>
              <a:gd fmla="*/ 93 w 95" name="T24"/>
              <a:gd fmla="*/ 34 h 130" name="T25"/>
              <a:gd fmla="*/ 93 w 95" name="T26"/>
              <a:gd fmla="*/ 28 h 13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30" w="95">
                <a:moveTo>
                  <a:pt x="93" y="28"/>
                </a:moveTo>
                <a:cubicBezTo>
                  <a:pt x="67" y="2"/>
                  <a:pt x="67" y="2"/>
                  <a:pt x="67" y="2"/>
                </a:cubicBezTo>
                <a:cubicBezTo>
                  <a:pt x="65" y="0"/>
                  <a:pt x="63" y="0"/>
                  <a:pt x="61" y="2"/>
                </a:cubicBezTo>
                <a:cubicBezTo>
                  <a:pt x="60" y="3"/>
                  <a:pt x="60" y="5"/>
                  <a:pt x="60" y="7"/>
                </a:cubicBezTo>
                <a:cubicBezTo>
                  <a:pt x="60" y="76"/>
                  <a:pt x="60" y="76"/>
                  <a:pt x="60" y="76"/>
                </a:cubicBezTo>
                <a:cubicBezTo>
                  <a:pt x="51" y="70"/>
                  <a:pt x="36" y="70"/>
                  <a:pt x="24" y="77"/>
                </a:cubicBezTo>
                <a:cubicBezTo>
                  <a:pt x="7" y="87"/>
                  <a:pt x="0" y="104"/>
                  <a:pt x="7" y="116"/>
                </a:cubicBezTo>
                <a:cubicBezTo>
                  <a:pt x="14" y="128"/>
                  <a:pt x="33" y="130"/>
                  <a:pt x="49" y="121"/>
                </a:cubicBezTo>
                <a:cubicBezTo>
                  <a:pt x="61" y="114"/>
                  <a:pt x="69" y="102"/>
                  <a:pt x="68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68" y="15"/>
                  <a:pt x="68" y="15"/>
                  <a:pt x="68" y="15"/>
                </a:cubicBezTo>
                <a:cubicBezTo>
                  <a:pt x="88" y="34"/>
                  <a:pt x="88" y="34"/>
                  <a:pt x="88" y="34"/>
                </a:cubicBezTo>
                <a:cubicBezTo>
                  <a:pt x="89" y="36"/>
                  <a:pt x="92" y="36"/>
                  <a:pt x="93" y="34"/>
                </a:cubicBezTo>
                <a:cubicBezTo>
                  <a:pt x="95" y="33"/>
                  <a:pt x="95" y="30"/>
                  <a:pt x="93" y="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5" name="Freeform 17"/>
          <p:cNvSpPr/>
          <p:nvPr/>
        </p:nvSpPr>
        <p:spPr bwMode="auto">
          <a:xfrm rot="19965432">
            <a:off x="9017006" y="2837115"/>
            <a:ext cx="285103" cy="509113"/>
          </a:xfrm>
          <a:custGeom>
            <a:gdLst>
              <a:gd fmla="*/ 64 w 68" name="T0"/>
              <a:gd fmla="*/ 0 h 124" name="T1"/>
              <a:gd fmla="*/ 60 w 68" name="T2"/>
              <a:gd fmla="*/ 4 h 124" name="T3"/>
              <a:gd fmla="*/ 60 w 68" name="T4"/>
              <a:gd fmla="*/ 69 h 124" name="T5"/>
              <a:gd fmla="*/ 23 w 68" name="T6"/>
              <a:gd fmla="*/ 70 h 124" name="T7"/>
              <a:gd fmla="*/ 6 w 68" name="T8"/>
              <a:gd fmla="*/ 109 h 124" name="T9"/>
              <a:gd fmla="*/ 49 w 68" name="T10"/>
              <a:gd fmla="*/ 114 h 124" name="T11"/>
              <a:gd fmla="*/ 68 w 68" name="T12"/>
              <a:gd fmla="*/ 84 h 124" name="T13"/>
              <a:gd fmla="*/ 68 w 68" name="T14"/>
              <a:gd fmla="*/ 4 h 124" name="T15"/>
              <a:gd fmla="*/ 64 w 68" name="T16"/>
              <a:gd fmla="*/ 0 h 12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4" w="68">
                <a:moveTo>
                  <a:pt x="64" y="0"/>
                </a:moveTo>
                <a:cubicBezTo>
                  <a:pt x="60" y="0"/>
                  <a:pt x="60" y="4"/>
                  <a:pt x="60" y="4"/>
                </a:cubicBezTo>
                <a:cubicBezTo>
                  <a:pt x="60" y="69"/>
                  <a:pt x="60" y="69"/>
                  <a:pt x="60" y="69"/>
                </a:cubicBezTo>
                <a:cubicBezTo>
                  <a:pt x="51" y="63"/>
                  <a:pt x="36" y="63"/>
                  <a:pt x="23" y="70"/>
                </a:cubicBezTo>
                <a:cubicBezTo>
                  <a:pt x="7" y="80"/>
                  <a:pt x="0" y="97"/>
                  <a:pt x="6" y="109"/>
                </a:cubicBezTo>
                <a:cubicBezTo>
                  <a:pt x="13" y="122"/>
                  <a:pt x="32" y="124"/>
                  <a:pt x="49" y="114"/>
                </a:cubicBezTo>
                <a:cubicBezTo>
                  <a:pt x="61" y="107"/>
                  <a:pt x="68" y="95"/>
                  <a:pt x="68" y="8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6" name="Freeform 17"/>
          <p:cNvSpPr/>
          <p:nvPr/>
        </p:nvSpPr>
        <p:spPr bwMode="auto">
          <a:xfrm rot="1586560">
            <a:off x="3649038" y="2964148"/>
            <a:ext cx="318470" cy="568698"/>
          </a:xfrm>
          <a:custGeom>
            <a:gdLst>
              <a:gd fmla="*/ 64 w 68" name="T0"/>
              <a:gd fmla="*/ 0 h 124" name="T1"/>
              <a:gd fmla="*/ 60 w 68" name="T2"/>
              <a:gd fmla="*/ 4 h 124" name="T3"/>
              <a:gd fmla="*/ 60 w 68" name="T4"/>
              <a:gd fmla="*/ 69 h 124" name="T5"/>
              <a:gd fmla="*/ 23 w 68" name="T6"/>
              <a:gd fmla="*/ 70 h 124" name="T7"/>
              <a:gd fmla="*/ 6 w 68" name="T8"/>
              <a:gd fmla="*/ 109 h 124" name="T9"/>
              <a:gd fmla="*/ 49 w 68" name="T10"/>
              <a:gd fmla="*/ 114 h 124" name="T11"/>
              <a:gd fmla="*/ 68 w 68" name="T12"/>
              <a:gd fmla="*/ 84 h 124" name="T13"/>
              <a:gd fmla="*/ 68 w 68" name="T14"/>
              <a:gd fmla="*/ 4 h 124" name="T15"/>
              <a:gd fmla="*/ 64 w 68" name="T16"/>
              <a:gd fmla="*/ 0 h 12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4" w="68">
                <a:moveTo>
                  <a:pt x="64" y="0"/>
                </a:moveTo>
                <a:cubicBezTo>
                  <a:pt x="60" y="0"/>
                  <a:pt x="60" y="4"/>
                  <a:pt x="60" y="4"/>
                </a:cubicBezTo>
                <a:cubicBezTo>
                  <a:pt x="60" y="69"/>
                  <a:pt x="60" y="69"/>
                  <a:pt x="60" y="69"/>
                </a:cubicBezTo>
                <a:cubicBezTo>
                  <a:pt x="51" y="63"/>
                  <a:pt x="36" y="63"/>
                  <a:pt x="23" y="70"/>
                </a:cubicBezTo>
                <a:cubicBezTo>
                  <a:pt x="7" y="80"/>
                  <a:pt x="0" y="97"/>
                  <a:pt x="6" y="109"/>
                </a:cubicBezTo>
                <a:cubicBezTo>
                  <a:pt x="13" y="122"/>
                  <a:pt x="32" y="124"/>
                  <a:pt x="49" y="114"/>
                </a:cubicBezTo>
                <a:cubicBezTo>
                  <a:pt x="61" y="107"/>
                  <a:pt x="68" y="95"/>
                  <a:pt x="68" y="8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7" name="Freeform 21"/>
          <p:cNvSpPr/>
          <p:nvPr/>
        </p:nvSpPr>
        <p:spPr bwMode="auto">
          <a:xfrm rot="20673128">
            <a:off x="8248909" y="2386182"/>
            <a:ext cx="514926" cy="544256"/>
          </a:xfrm>
          <a:custGeom>
            <a:gdLst>
              <a:gd fmla="*/ 128 w 132" name="T0"/>
              <a:gd fmla="*/ 1 h 124" name="T1"/>
              <a:gd fmla="*/ 60 w 132" name="T2"/>
              <a:gd fmla="*/ 17 h 124" name="T3"/>
              <a:gd fmla="*/ 56 w 132" name="T4"/>
              <a:gd fmla="*/ 21 h 124" name="T5"/>
              <a:gd fmla="*/ 56 w 132" name="T6"/>
              <a:gd fmla="*/ 77 h 124" name="T7"/>
              <a:gd fmla="*/ 22 w 132" name="T8"/>
              <a:gd fmla="*/ 78 h 124" name="T9"/>
              <a:gd fmla="*/ 6 w 132" name="T10"/>
              <a:gd fmla="*/ 112 h 124" name="T11"/>
              <a:gd fmla="*/ 46 w 132" name="T12"/>
              <a:gd fmla="*/ 116 h 124" name="T13"/>
              <a:gd fmla="*/ 64 w 132" name="T14"/>
              <a:gd fmla="*/ 93 h 124" name="T15"/>
              <a:gd fmla="*/ 64 w 132" name="T16"/>
              <a:gd fmla="*/ 24 h 124" name="T17"/>
              <a:gd fmla="*/ 124 w 132" name="T18"/>
              <a:gd fmla="*/ 10 h 124" name="T19"/>
              <a:gd fmla="*/ 124 w 132" name="T20"/>
              <a:gd fmla="*/ 61 h 124" name="T21"/>
              <a:gd fmla="*/ 90 w 132" name="T22"/>
              <a:gd fmla="*/ 62 h 124" name="T23"/>
              <a:gd fmla="*/ 74 w 132" name="T24"/>
              <a:gd fmla="*/ 96 h 124" name="T25"/>
              <a:gd fmla="*/ 114 w 132" name="T26"/>
              <a:gd fmla="*/ 100 h 124" name="T27"/>
              <a:gd fmla="*/ 132 w 132" name="T28"/>
              <a:gd fmla="*/ 77 h 124" name="T29"/>
              <a:gd fmla="*/ 132 w 132" name="T30"/>
              <a:gd fmla="*/ 5 h 124" name="T31"/>
              <a:gd fmla="*/ 128 w 132" name="T32"/>
              <a:gd fmla="*/ 1 h 12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4" w="132">
                <a:moveTo>
                  <a:pt x="128" y="1"/>
                </a:moveTo>
                <a:cubicBezTo>
                  <a:pt x="127" y="1"/>
                  <a:pt x="60" y="17"/>
                  <a:pt x="60" y="17"/>
                </a:cubicBezTo>
                <a:cubicBezTo>
                  <a:pt x="58" y="18"/>
                  <a:pt x="56" y="19"/>
                  <a:pt x="56" y="21"/>
                </a:cubicBezTo>
                <a:cubicBezTo>
                  <a:pt x="56" y="77"/>
                  <a:pt x="56" y="77"/>
                  <a:pt x="56" y="77"/>
                </a:cubicBezTo>
                <a:cubicBezTo>
                  <a:pt x="48" y="72"/>
                  <a:pt x="34" y="72"/>
                  <a:pt x="22" y="78"/>
                </a:cubicBezTo>
                <a:cubicBezTo>
                  <a:pt x="7" y="86"/>
                  <a:pt x="0" y="101"/>
                  <a:pt x="6" y="112"/>
                </a:cubicBezTo>
                <a:cubicBezTo>
                  <a:pt x="13" y="122"/>
                  <a:pt x="31" y="124"/>
                  <a:pt x="46" y="116"/>
                </a:cubicBezTo>
                <a:cubicBezTo>
                  <a:pt x="56" y="111"/>
                  <a:pt x="62" y="101"/>
                  <a:pt x="64" y="93"/>
                </a:cubicBezTo>
                <a:cubicBezTo>
                  <a:pt x="64" y="92"/>
                  <a:pt x="64" y="24"/>
                  <a:pt x="64" y="24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16" y="56"/>
                  <a:pt x="102" y="56"/>
                  <a:pt x="90" y="62"/>
                </a:cubicBezTo>
                <a:cubicBezTo>
                  <a:pt x="75" y="70"/>
                  <a:pt x="68" y="85"/>
                  <a:pt x="74" y="96"/>
                </a:cubicBezTo>
                <a:cubicBezTo>
                  <a:pt x="81" y="106"/>
                  <a:pt x="99" y="108"/>
                  <a:pt x="114" y="100"/>
                </a:cubicBezTo>
                <a:cubicBezTo>
                  <a:pt x="124" y="95"/>
                  <a:pt x="130" y="85"/>
                  <a:pt x="132" y="77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3"/>
                  <a:pt x="130" y="0"/>
                  <a:pt x="128" y="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65712950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4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6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1" id="161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2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3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6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5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6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6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8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9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7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1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2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7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4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5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7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7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8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7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1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8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3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4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8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6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7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8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9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0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9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2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3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9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5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6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9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8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9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0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1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2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0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4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5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0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7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8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0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1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1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3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4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1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6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7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1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9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0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2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2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3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2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5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6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2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8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9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3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1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2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3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4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5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3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7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8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3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1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4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3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4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4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6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7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4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9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0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5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2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3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5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5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6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5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8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9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6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1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2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6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4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5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6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7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8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6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1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7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3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4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7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6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7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7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9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0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8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2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3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8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5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6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8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8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9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9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1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2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9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4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5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9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7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8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9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01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0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3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04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5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3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8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9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3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3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7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grpId="0" id="3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1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32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4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2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8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0" id="3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2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fill="hold" grpId="0" id="3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5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6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grpId="0" id="3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0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fill="hold" grpId="0" id="3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3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4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fill="hold" grpId="0" id="3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8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fill="hold" grpId="1" id="349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1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5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3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4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5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6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7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5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9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60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6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2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63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8"/>
      <p:bldP grpId="0" spid="2"/>
      <p:bldP grpId="0" spid="89"/>
      <p:bldP grpId="1" spid="89"/>
      <p:bldP grpId="0" spid="90"/>
      <p:bldP grpId="1" spid="90"/>
      <p:bldP grpId="0" spid="91"/>
      <p:bldP grpId="1" spid="91"/>
      <p:bldP grpId="0" spid="92"/>
      <p:bldP grpId="1" spid="92"/>
      <p:bldP grpId="0" spid="93"/>
      <p:bldP grpId="1" spid="93"/>
      <p:bldP grpId="0" spid="94"/>
      <p:bldP grpId="1" spid="94"/>
      <p:bldP grpId="0" spid="95"/>
      <p:bldP grpId="1" spid="95"/>
      <p:bldP grpId="0" spid="96"/>
      <p:bldP grpId="1" spid="96"/>
      <p:bldP grpId="0" spid="97"/>
      <p:bldP grpId="1" spid="97"/>
      <p:bldP grpId="0" spid="98"/>
      <p:bldP grpId="1" spid="98"/>
      <p:bldP grpId="0" spid="99"/>
      <p:bldP grpId="1" spid="99"/>
      <p:bldP grpId="0" spid="100"/>
      <p:bldP grpId="1" spid="100"/>
      <p:bldP grpId="0" spid="101"/>
      <p:bldP grpId="1" spid="101"/>
      <p:bldP grpId="0" spid="102"/>
      <p:bldP grpId="1" spid="102"/>
      <p:bldP grpId="0" spid="103"/>
      <p:bldP grpId="1" spid="103"/>
      <p:bldP grpId="0" spid="104"/>
      <p:bldP grpId="1" spid="104"/>
      <p:bldP grpId="0" spid="105"/>
      <p:bldP grpId="1" spid="105"/>
      <p:bldP grpId="0" spid="106"/>
      <p:bldP grpId="1" spid="106"/>
      <p:bldP grpId="0" spid="107"/>
      <p:bldP grpId="1" spid="107"/>
      <p:bldP grpId="0" spid="108"/>
      <p:bldP grpId="1" spid="108"/>
      <p:bldP grpId="0" spid="109"/>
      <p:bldP grpId="1" spid="109"/>
      <p:bldP grpId="0" spid="110"/>
      <p:bldP grpId="1" spid="110"/>
      <p:bldP grpId="0" spid="111"/>
      <p:bldP grpId="1" spid="111"/>
      <p:bldP grpId="0" spid="112"/>
      <p:bldP grpId="1" spid="112"/>
      <p:bldP grpId="0" spid="113"/>
      <p:bldP grpId="1" spid="113"/>
      <p:bldP grpId="0" spid="115"/>
      <p:bldP grpId="1" spid="115"/>
      <p:bldP grpId="0" spid="117"/>
      <p:bldP grpId="1" spid="117"/>
      <p:bldP grpId="0" spid="118"/>
      <p:bldP grpId="1" spid="118"/>
      <p:bldP grpId="0" spid="119"/>
      <p:bldP grpId="1" spid="119"/>
      <p:bldP grpId="0" spid="120"/>
      <p:bldP grpId="1" spid="120"/>
      <p:bldP grpId="0" spid="121"/>
      <p:bldP grpId="1" spid="121"/>
      <p:bldP grpId="0" spid="122"/>
      <p:bldP grpId="1" spid="122"/>
      <p:bldP grpId="0" spid="123"/>
      <p:bldP grpId="1" spid="123"/>
      <p:bldP grpId="0" spid="124"/>
      <p:bldP grpId="1" spid="124"/>
      <p:bldP grpId="0" spid="125"/>
      <p:bldP grpId="1" spid="125"/>
      <p:bldP grpId="0" spid="126"/>
      <p:bldP grpId="1" spid="126"/>
      <p:bldP grpId="0" spid="127"/>
      <p:bldP grpId="1" spid="127"/>
      <p:bldP grpId="0" spid="128"/>
      <p:bldP grpId="1" spid="128"/>
      <p:bldP grpId="0" spid="129"/>
      <p:bldP grpId="1" spid="129"/>
      <p:bldP grpId="0" spid="130"/>
      <p:bldP grpId="1" spid="130"/>
      <p:bldP grpId="0" spid="131"/>
      <p:bldP grpId="1" spid="131"/>
      <p:bldP grpId="0" spid="132"/>
      <p:bldP grpId="1" spid="132"/>
      <p:bldP grpId="0" spid="133"/>
      <p:bldP grpId="1" spid="133"/>
      <p:bldP grpId="0" spid="134"/>
      <p:bldP grpId="1" spid="134"/>
      <p:bldP grpId="0" spid="135"/>
      <p:bldP grpId="1" spid="135"/>
      <p:bldP grpId="0" spid="136"/>
      <p:bldP grpId="1" spid="136"/>
      <p:bldP grpId="0" spid="137"/>
      <p:bldP grpId="1" spid="137"/>
      <p:bldP grpId="0" spid="138"/>
      <p:bldP grpId="1" spid="138"/>
      <p:bldP grpId="0" spid="139"/>
      <p:bldP grpId="0" spid="140"/>
      <p:bldP grpId="0" spid="141"/>
      <p:bldP grpId="0" spid="142"/>
      <p:bldP grpId="0" spid="143"/>
      <p:bldP grpId="0" spid="116"/>
      <p:bldP grpId="1" spid="116"/>
      <p:bldP grpId="0" spid="144"/>
      <p:bldP grpId="1" spid="144"/>
      <p:bldP grpId="0" spid="145"/>
      <p:bldP grpId="1" spid="145"/>
      <p:bldP grpId="0" spid="146"/>
      <p:bldP grpId="1" spid="146"/>
      <p:bldP grpId="0" spid="147"/>
      <p:bldP grpId="1" spid="14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15"/>
          <p:cNvSpPr/>
          <p:nvPr/>
        </p:nvSpPr>
        <p:spPr>
          <a:xfrm>
            <a:off x="10277635" y="3807604"/>
            <a:ext cx="390664" cy="454286"/>
          </a:xfrm>
          <a:custGeom>
            <a:gdLst>
              <a:gd fmla="*/ 433628 w 472703" name="connsiteX0"/>
              <a:gd fmla="*/ 0 h 549687" name="connsiteY0"/>
              <a:gd fmla="*/ 464888 w 472703" name="connsiteX1"/>
              <a:gd fmla="*/ 0 h 549687" name="connsiteY1"/>
              <a:gd fmla="*/ 472703 w 472703" name="connsiteX2"/>
              <a:gd fmla="*/ 7815 h 549687" name="connsiteY2"/>
              <a:gd fmla="*/ 472703 w 472703" name="connsiteX3"/>
              <a:gd fmla="*/ 541872 h 549687" name="connsiteY3"/>
              <a:gd fmla="*/ 464888 w 472703" name="connsiteX4"/>
              <a:gd fmla="*/ 549687 h 549687" name="connsiteY4"/>
              <a:gd fmla="*/ 433628 w 472703" name="connsiteX5"/>
              <a:gd fmla="*/ 549687 h 549687" name="connsiteY5"/>
              <a:gd fmla="*/ 425813 w 472703" name="connsiteX6"/>
              <a:gd fmla="*/ 541872 h 549687" name="connsiteY6"/>
              <a:gd fmla="*/ 425813 w 472703" name="connsiteX7"/>
              <a:gd fmla="*/ 285513 h 549687" name="connsiteY7"/>
              <a:gd fmla="*/ 0 w 472703" name="connsiteX8"/>
              <a:gd fmla="*/ 532484 h 549687" name="connsiteY8"/>
              <a:gd fmla="*/ 0 w 472703" name="connsiteX9"/>
              <a:gd fmla="*/ 17205 h 549687" name="connsiteY9"/>
              <a:gd fmla="*/ 425813 w 472703" name="connsiteX10"/>
              <a:gd fmla="*/ 264176 h 549687" name="connsiteY10"/>
              <a:gd fmla="*/ 425813 w 472703" name="connsiteX11"/>
              <a:gd fmla="*/ 7815 h 549687" name="connsiteY11"/>
              <a:gd fmla="*/ 433628 w 472703" name="connsiteX12"/>
              <a:gd fmla="*/ 0 h 549687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49687" w="472703">
                <a:moveTo>
                  <a:pt x="433628" y="0"/>
                </a:moveTo>
                <a:lnTo>
                  <a:pt x="464888" y="0"/>
                </a:lnTo>
                <a:cubicBezTo>
                  <a:pt x="469204" y="0"/>
                  <a:pt x="472703" y="3499"/>
                  <a:pt x="472703" y="7815"/>
                </a:cubicBezTo>
                <a:lnTo>
                  <a:pt x="472703" y="541872"/>
                </a:lnTo>
                <a:cubicBezTo>
                  <a:pt x="472703" y="546188"/>
                  <a:pt x="469204" y="549687"/>
                  <a:pt x="464888" y="549687"/>
                </a:cubicBezTo>
                <a:lnTo>
                  <a:pt x="433628" y="549687"/>
                </a:lnTo>
                <a:cubicBezTo>
                  <a:pt x="429312" y="549687"/>
                  <a:pt x="425813" y="546188"/>
                  <a:pt x="425813" y="541872"/>
                </a:cubicBezTo>
                <a:lnTo>
                  <a:pt x="425813" y="285513"/>
                </a:lnTo>
                <a:lnTo>
                  <a:pt x="0" y="532484"/>
                </a:lnTo>
                <a:lnTo>
                  <a:pt x="0" y="17205"/>
                </a:lnTo>
                <a:lnTo>
                  <a:pt x="425813" y="264176"/>
                </a:lnTo>
                <a:lnTo>
                  <a:pt x="425813" y="7815"/>
                </a:lnTo>
                <a:cubicBezTo>
                  <a:pt x="425813" y="3499"/>
                  <a:pt x="429312" y="0"/>
                  <a:pt x="433628" y="0"/>
                </a:cubicBezTo>
                <a:close/>
              </a:path>
            </a:pathLst>
          </a:custGeom>
          <a:solidFill>
            <a:srgbClr val="AFB1B5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flipH="1">
            <a:off x="1526341" y="3818100"/>
            <a:ext cx="390664" cy="454286"/>
          </a:xfrm>
          <a:custGeom>
            <a:gdLst>
              <a:gd fmla="*/ 433628 w 472703" name="connsiteX0"/>
              <a:gd fmla="*/ 0 h 549687" name="connsiteY0"/>
              <a:gd fmla="*/ 464888 w 472703" name="connsiteX1"/>
              <a:gd fmla="*/ 0 h 549687" name="connsiteY1"/>
              <a:gd fmla="*/ 472703 w 472703" name="connsiteX2"/>
              <a:gd fmla="*/ 7815 h 549687" name="connsiteY2"/>
              <a:gd fmla="*/ 472703 w 472703" name="connsiteX3"/>
              <a:gd fmla="*/ 541872 h 549687" name="connsiteY3"/>
              <a:gd fmla="*/ 464888 w 472703" name="connsiteX4"/>
              <a:gd fmla="*/ 549687 h 549687" name="connsiteY4"/>
              <a:gd fmla="*/ 433628 w 472703" name="connsiteX5"/>
              <a:gd fmla="*/ 549687 h 549687" name="connsiteY5"/>
              <a:gd fmla="*/ 425813 w 472703" name="connsiteX6"/>
              <a:gd fmla="*/ 541872 h 549687" name="connsiteY6"/>
              <a:gd fmla="*/ 425813 w 472703" name="connsiteX7"/>
              <a:gd fmla="*/ 285513 h 549687" name="connsiteY7"/>
              <a:gd fmla="*/ 0 w 472703" name="connsiteX8"/>
              <a:gd fmla="*/ 532484 h 549687" name="connsiteY8"/>
              <a:gd fmla="*/ 0 w 472703" name="connsiteX9"/>
              <a:gd fmla="*/ 17205 h 549687" name="connsiteY9"/>
              <a:gd fmla="*/ 425813 w 472703" name="connsiteX10"/>
              <a:gd fmla="*/ 264176 h 549687" name="connsiteY10"/>
              <a:gd fmla="*/ 425813 w 472703" name="connsiteX11"/>
              <a:gd fmla="*/ 7815 h 549687" name="connsiteY11"/>
              <a:gd fmla="*/ 433628 w 472703" name="connsiteX12"/>
              <a:gd fmla="*/ 0 h 549687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49687" w="472703">
                <a:moveTo>
                  <a:pt x="433628" y="0"/>
                </a:moveTo>
                <a:lnTo>
                  <a:pt x="464888" y="0"/>
                </a:lnTo>
                <a:cubicBezTo>
                  <a:pt x="469204" y="0"/>
                  <a:pt x="472703" y="3499"/>
                  <a:pt x="472703" y="7815"/>
                </a:cubicBezTo>
                <a:lnTo>
                  <a:pt x="472703" y="541872"/>
                </a:lnTo>
                <a:cubicBezTo>
                  <a:pt x="472703" y="546188"/>
                  <a:pt x="469204" y="549687"/>
                  <a:pt x="464888" y="549687"/>
                </a:cubicBezTo>
                <a:lnTo>
                  <a:pt x="433628" y="549687"/>
                </a:lnTo>
                <a:cubicBezTo>
                  <a:pt x="429312" y="549687"/>
                  <a:pt x="425813" y="546188"/>
                  <a:pt x="425813" y="541872"/>
                </a:cubicBezTo>
                <a:lnTo>
                  <a:pt x="425813" y="285513"/>
                </a:lnTo>
                <a:lnTo>
                  <a:pt x="0" y="532484"/>
                </a:lnTo>
                <a:lnTo>
                  <a:pt x="0" y="17205"/>
                </a:lnTo>
                <a:lnTo>
                  <a:pt x="425813" y="264176"/>
                </a:lnTo>
                <a:lnTo>
                  <a:pt x="425813" y="7815"/>
                </a:lnTo>
                <a:cubicBezTo>
                  <a:pt x="425813" y="3499"/>
                  <a:pt x="429312" y="0"/>
                  <a:pt x="433628" y="0"/>
                </a:cubicBezTo>
                <a:close/>
              </a:path>
            </a:pathLst>
          </a:custGeom>
          <a:solidFill>
            <a:srgbClr val="AFB1B5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5225983" y="910834"/>
            <a:ext cx="174003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rgbClr val="F58E8B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目录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903220" y="2072295"/>
            <a:ext cx="6530339" cy="962572"/>
            <a:chOff x="2903220" y="2072295"/>
            <a:chExt cx="6530339" cy="962572"/>
          </a:xfrm>
        </p:grpSpPr>
        <p:sp>
          <p:nvSpPr>
            <p:cNvPr id="8" name="矩形 7"/>
            <p:cNvSpPr/>
            <p:nvPr/>
          </p:nvSpPr>
          <p:spPr>
            <a:xfrm>
              <a:off x="2903220" y="2072295"/>
              <a:ext cx="6385560" cy="8633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innerShdw blurRad="1143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等腰三角形 67"/>
            <p:cNvSpPr/>
            <p:nvPr/>
          </p:nvSpPr>
          <p:spPr>
            <a:xfrm rot="5400000">
              <a:off x="3031739" y="2327365"/>
              <a:ext cx="470368" cy="405490"/>
            </a:xfrm>
            <a:prstGeom prst="triangle">
              <a:avLst/>
            </a:prstGeom>
            <a:solidFill>
              <a:srgbClr val="AFB1B5"/>
            </a:solidFill>
            <a:ln>
              <a:noFill/>
            </a:ln>
            <a:effectLst>
              <a:innerShdw blurRad="114300">
                <a:prstClr val="black">
                  <a:alpha val="2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54428" y="2111537"/>
              <a:ext cx="112743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54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01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482544" y="2250037"/>
              <a:ext cx="495101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6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单击此处添加您的标题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03220" y="4136277"/>
            <a:ext cx="6530339" cy="962572"/>
            <a:chOff x="2903220" y="4111907"/>
            <a:chExt cx="6530339" cy="962572"/>
          </a:xfrm>
        </p:grpSpPr>
        <p:sp>
          <p:nvSpPr>
            <p:cNvPr id="45" name="矩形 44"/>
            <p:cNvSpPr/>
            <p:nvPr/>
          </p:nvSpPr>
          <p:spPr>
            <a:xfrm>
              <a:off x="2903220" y="4111907"/>
              <a:ext cx="6385560" cy="8633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innerShdw blurRad="1143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等腰三角形 45"/>
            <p:cNvSpPr/>
            <p:nvPr/>
          </p:nvSpPr>
          <p:spPr>
            <a:xfrm rot="5400000">
              <a:off x="3031739" y="4366977"/>
              <a:ext cx="470368" cy="405490"/>
            </a:xfrm>
            <a:prstGeom prst="triangle">
              <a:avLst/>
            </a:prstGeom>
            <a:solidFill>
              <a:srgbClr val="AFB1B5"/>
            </a:solidFill>
            <a:ln>
              <a:noFill/>
            </a:ln>
            <a:effectLst>
              <a:innerShdw blurRad="114300">
                <a:prstClr val="black">
                  <a:alpha val="2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454428" y="4151149"/>
              <a:ext cx="112743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54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03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482544" y="4289649"/>
              <a:ext cx="495101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6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单击此处添加您的标题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03220" y="5177224"/>
            <a:ext cx="6530339" cy="962572"/>
            <a:chOff x="2903220" y="5056237"/>
            <a:chExt cx="6530339" cy="962572"/>
          </a:xfrm>
        </p:grpSpPr>
        <p:sp>
          <p:nvSpPr>
            <p:cNvPr id="49" name="矩形 48"/>
            <p:cNvSpPr/>
            <p:nvPr/>
          </p:nvSpPr>
          <p:spPr>
            <a:xfrm>
              <a:off x="2903220" y="5056237"/>
              <a:ext cx="6385560" cy="8633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innerShdw blurRad="1143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等腰三角形 49"/>
            <p:cNvSpPr/>
            <p:nvPr/>
          </p:nvSpPr>
          <p:spPr>
            <a:xfrm rot="5400000">
              <a:off x="3031739" y="5311307"/>
              <a:ext cx="470368" cy="405490"/>
            </a:xfrm>
            <a:prstGeom prst="triangle">
              <a:avLst/>
            </a:prstGeom>
            <a:solidFill>
              <a:srgbClr val="AFB1B5"/>
            </a:solidFill>
            <a:ln>
              <a:noFill/>
            </a:ln>
            <a:effectLst>
              <a:innerShdw blurRad="114300">
                <a:prstClr val="black">
                  <a:alpha val="2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54428" y="5095479"/>
              <a:ext cx="112743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54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04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482544" y="5233979"/>
              <a:ext cx="495101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6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单击此处添加您的标题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03220" y="3113242"/>
            <a:ext cx="6530339" cy="944660"/>
            <a:chOff x="2903220" y="3140357"/>
            <a:chExt cx="6530339" cy="944660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3220" y="3140357"/>
              <a:ext cx="6530339" cy="863314"/>
              <a:chOff x="2903220" y="3113351"/>
              <a:chExt cx="6530339" cy="86331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903220" y="3113351"/>
                <a:ext cx="6385560" cy="863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1143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3031739" y="3368421"/>
                <a:ext cx="470368" cy="405490"/>
              </a:xfrm>
              <a:prstGeom prst="triangle">
                <a:avLst/>
              </a:prstGeom>
              <a:solidFill>
                <a:srgbClr val="AFB1B5"/>
              </a:solidFill>
              <a:ln>
                <a:noFill/>
              </a:ln>
              <a:effectLst>
                <a:innerShdw blurRad="114300">
                  <a:prstClr val="black">
                    <a:alpha val="2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482545" y="3291094"/>
                <a:ext cx="4951015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3600">
                    <a:solidFill>
                      <a:srgbClr val="AFB1B5"/>
                    </a:solidFill>
                    <a:latin charset="-122" pitchFamily="50" typeface="造字工房悦黑体验版常规体"/>
                    <a:ea charset="-122" pitchFamily="50" typeface="造字工房悦黑体验版常规体"/>
                    <a:cs charset="-122" pitchFamily="2" typeface="billy"/>
                  </a:rPr>
                  <a:t>单击此处添加您的标题</a:t>
                </a: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3469668" y="3161687"/>
              <a:ext cx="112743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5400">
                  <a:solidFill>
                    <a:srgbClr val="AFB1B5"/>
                  </a:solidFill>
                  <a:latin charset="-122" pitchFamily="50" typeface="造字工房悦黑体验版常规体"/>
                  <a:ea charset="-122" pitchFamily="50" typeface="造字工房悦黑体验版常规体"/>
                  <a:cs charset="-122" pitchFamily="2" typeface="billy"/>
                </a:rPr>
                <a:t>02</a:t>
              </a:r>
            </a:p>
          </p:txBody>
        </p:sp>
      </p:grpSp>
    </p:spTree>
    <p:extLst>
      <p:ext uri="{BB962C8B-B14F-4D97-AF65-F5344CB8AC3E}">
        <p14:creationId val="110389313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811965" y="2144965"/>
            <a:ext cx="2568070" cy="2568070"/>
            <a:chOff x="4811965" y="2144965"/>
            <a:chExt cx="2568070" cy="2568070"/>
          </a:xfrm>
        </p:grpSpPr>
        <p:sp>
          <p:nvSpPr>
            <p:cNvPr id="2" name="椭圆 1"/>
            <p:cNvSpPr/>
            <p:nvPr/>
          </p:nvSpPr>
          <p:spPr>
            <a:xfrm>
              <a:off x="4811965" y="2144965"/>
              <a:ext cx="2568070" cy="25680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203200" dir="54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4941354" y="2274354"/>
              <a:ext cx="2309293" cy="230929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5021450" y="3382505"/>
            <a:ext cx="92990" cy="92990"/>
          </a:xfrm>
          <a:prstGeom prst="ellipse">
            <a:avLst/>
          </a:pr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4398934" y="1731935"/>
            <a:ext cx="3394130" cy="3030030"/>
          </a:xfrm>
          <a:custGeom>
            <a:gdLst>
              <a:gd fmla="*/ 1697065 w 3394130" name="connsiteX0"/>
              <a:gd fmla="*/ 0 h 3030030" name="connsiteY0"/>
              <a:gd fmla="*/ 3394130 w 3394130" name="connsiteX1"/>
              <a:gd fmla="*/ 1697065 h 3030030" name="connsiteY1"/>
              <a:gd fmla="*/ 2776556 w 3394130" name="connsiteX2"/>
              <a:gd fmla="*/ 3006603 h 3030030" name="connsiteY2"/>
              <a:gd fmla="*/ 2745227 w 3394130" name="connsiteX3"/>
              <a:gd fmla="*/ 3030030 h 3030030" name="connsiteY3"/>
              <a:gd fmla="*/ 2610427 w 3394130" name="connsiteX4"/>
              <a:gd fmla="*/ 3030030 h 3030030" name="connsiteY4"/>
              <a:gd fmla="*/ 2725149 w 3394130" name="connsiteX5"/>
              <a:gd fmla="*/ 2944242 h 3030030" name="connsiteY5"/>
              <a:gd fmla="*/ 3313314 w 3394130" name="connsiteX6"/>
              <a:gd fmla="*/ 1697065 h 3030030" name="connsiteY6"/>
              <a:gd fmla="*/ 1697064 w 3394130" name="connsiteX7"/>
              <a:gd fmla="*/ 80815 h 3030030" name="connsiteY7"/>
              <a:gd fmla="*/ 80814 w 3394130" name="connsiteX8"/>
              <a:gd fmla="*/ 1697065 h 3030030" name="connsiteY8"/>
              <a:gd fmla="*/ 668979 w 3394130" name="connsiteX9"/>
              <a:gd fmla="*/ 2944242 h 3030030" name="connsiteY9"/>
              <a:gd fmla="*/ 783702 w 3394130" name="connsiteX10"/>
              <a:gd fmla="*/ 3030030 h 3030030" name="connsiteY10"/>
              <a:gd fmla="*/ 648903 w 3394130" name="connsiteX11"/>
              <a:gd fmla="*/ 3030030 h 3030030" name="connsiteY11"/>
              <a:gd fmla="*/ 617574 w 3394130" name="connsiteX12"/>
              <a:gd fmla="*/ 3006603 h 3030030" name="connsiteY12"/>
              <a:gd fmla="*/ 0 w 3394130" name="connsiteX13"/>
              <a:gd fmla="*/ 1697065 h 3030030" name="connsiteY13"/>
              <a:gd fmla="*/ 1697065 w 3394130" name="connsiteX14"/>
              <a:gd fmla="*/ 0 h 303003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030030" w="3394130">
                <a:moveTo>
                  <a:pt x="1697065" y="0"/>
                </a:moveTo>
                <a:cubicBezTo>
                  <a:pt x="2634328" y="0"/>
                  <a:pt x="3394130" y="759802"/>
                  <a:pt x="3394130" y="1697065"/>
                </a:cubicBezTo>
                <a:cubicBezTo>
                  <a:pt x="3394130" y="2224276"/>
                  <a:pt x="3153724" y="2695336"/>
                  <a:pt x="2776556" y="3006603"/>
                </a:cubicBezTo>
                <a:lnTo>
                  <a:pt x="2745227" y="3030030"/>
                </a:lnTo>
                <a:lnTo>
                  <a:pt x="2610427" y="3030030"/>
                </a:lnTo>
                <a:lnTo>
                  <a:pt x="2725149" y="2944242"/>
                </a:lnTo>
                <a:cubicBezTo>
                  <a:pt x="3084356" y="2647798"/>
                  <a:pt x="3313314" y="2199170"/>
                  <a:pt x="3313314" y="1697065"/>
                </a:cubicBezTo>
                <a:cubicBezTo>
                  <a:pt x="3313314" y="804435"/>
                  <a:pt x="2589694" y="80815"/>
                  <a:pt x="1697064" y="80815"/>
                </a:cubicBezTo>
                <a:cubicBezTo>
                  <a:pt x="804434" y="80815"/>
                  <a:pt x="80814" y="804435"/>
                  <a:pt x="80814" y="1697065"/>
                </a:cubicBezTo>
                <a:cubicBezTo>
                  <a:pt x="80814" y="2199170"/>
                  <a:pt x="309772" y="2647798"/>
                  <a:pt x="668979" y="2944242"/>
                </a:cubicBezTo>
                <a:lnTo>
                  <a:pt x="783702" y="3030030"/>
                </a:lnTo>
                <a:lnTo>
                  <a:pt x="648903" y="3030030"/>
                </a:lnTo>
                <a:lnTo>
                  <a:pt x="617574" y="3006603"/>
                </a:lnTo>
                <a:cubicBezTo>
                  <a:pt x="240406" y="2695336"/>
                  <a:pt x="0" y="2224276"/>
                  <a:pt x="0" y="1697065"/>
                </a:cubicBezTo>
                <a:cubicBezTo>
                  <a:pt x="0" y="759802"/>
                  <a:pt x="759802" y="0"/>
                  <a:pt x="1697065" y="0"/>
                </a:cubicBezTo>
                <a:close/>
              </a:path>
            </a:pathLst>
          </a:custGeom>
          <a:solidFill>
            <a:srgbClr val="D4D5D7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398934" y="3416430"/>
            <a:ext cx="783703" cy="1332965"/>
          </a:xfrm>
          <a:custGeom>
            <a:gdLst>
              <a:gd fmla="*/ 0 w 783703" name="connsiteX0"/>
              <a:gd fmla="*/ 0 h 1332965" name="connsiteY0"/>
              <a:gd fmla="*/ 80814 w 783703" name="connsiteX1"/>
              <a:gd fmla="*/ 0 h 1332965" name="connsiteY1"/>
              <a:gd fmla="*/ 91354 w 783703" name="connsiteX2"/>
              <a:gd fmla="*/ 185589 h 1332965" name="connsiteY2"/>
              <a:gd fmla="*/ 668979 w 783703" name="connsiteX3"/>
              <a:gd fmla="*/ 1247176 h 1332965" name="connsiteY3"/>
              <a:gd fmla="*/ 783703 w 783703" name="connsiteX4"/>
              <a:gd fmla="*/ 1332965 h 1332965" name="connsiteY4"/>
              <a:gd fmla="*/ 648904 w 783703" name="connsiteX5"/>
              <a:gd fmla="*/ 1332965 h 1332965" name="connsiteY5"/>
              <a:gd fmla="*/ 617574 w 783703" name="connsiteX6"/>
              <a:gd fmla="*/ 1309537 h 1332965" name="connsiteY6"/>
              <a:gd fmla="*/ 11067 w 783703" name="connsiteX7"/>
              <a:gd fmla="*/ 194869 h 133296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332965" w="783703">
                <a:moveTo>
                  <a:pt x="0" y="0"/>
                </a:moveTo>
                <a:lnTo>
                  <a:pt x="80814" y="0"/>
                </a:lnTo>
                <a:lnTo>
                  <a:pt x="91354" y="185589"/>
                </a:lnTo>
                <a:cubicBezTo>
                  <a:pt x="140089" y="611883"/>
                  <a:pt x="354673" y="987788"/>
                  <a:pt x="668979" y="1247176"/>
                </a:cubicBezTo>
                <a:lnTo>
                  <a:pt x="783703" y="1332965"/>
                </a:lnTo>
                <a:lnTo>
                  <a:pt x="648904" y="1332965"/>
                </a:lnTo>
                <a:lnTo>
                  <a:pt x="617574" y="1309537"/>
                </a:lnTo>
                <a:cubicBezTo>
                  <a:pt x="287552" y="1037179"/>
                  <a:pt x="62239" y="642478"/>
                  <a:pt x="11067" y="194869"/>
                </a:cubicBezTo>
                <a:close/>
              </a:path>
            </a:pathLst>
          </a:cu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3004369" y="2875002"/>
            <a:ext cx="142944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63531" y="5126064"/>
            <a:ext cx="586493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单击此处添加您的标题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2646865" y="5260323"/>
            <a:ext cx="470368" cy="405490"/>
          </a:xfrm>
          <a:prstGeom prst="triangle">
            <a:avLst/>
          </a:pr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outerShdw algn="tl" blurRad="190500" dir="2700000" dist="381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F58E8B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177776" y="5158447"/>
            <a:ext cx="551123" cy="551123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60325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7866919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accel="50000" decel="50000" fill="hold" grpId="1" id="4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255 L 0.0569 -0.00255" pathEditMode="relative" ptsTypes="AA" rAng="0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  <p:bldP grpId="0" spid="21"/>
      <p:bldP grpId="0" spid="22"/>
      <p:bldP grpId="0" spid="23"/>
      <p:bldP grpId="0" spid="24"/>
      <p:bldP grpId="0" spid="25"/>
      <p:bldP grpId="0" spid="15"/>
      <p:bldP grpId="0" spid="17"/>
      <p:bldP grpId="0" spid="26"/>
      <p:bldP grpId="1" spid="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4744993" y="728663"/>
            <a:ext cx="2702015" cy="2482431"/>
          </a:xfrm>
          <a:prstGeom prst="rect">
            <a:avLst/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7340329" y="728663"/>
            <a:ext cx="2702015" cy="2482431"/>
          </a:xfrm>
          <a:prstGeom prst="rect">
            <a:avLst/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2149656" y="3796614"/>
            <a:ext cx="2702015" cy="2482431"/>
          </a:xfrm>
          <a:prstGeom prst="rect">
            <a:avLst/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7340329" y="3796614"/>
            <a:ext cx="2702015" cy="2482431"/>
          </a:xfrm>
          <a:prstGeom prst="rect">
            <a:avLst/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4744992" y="3796614"/>
            <a:ext cx="2702015" cy="2482431"/>
          </a:xfrm>
          <a:prstGeom prst="rect">
            <a:avLst/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149656" y="728663"/>
            <a:ext cx="2702015" cy="2482431"/>
          </a:xfrm>
          <a:prstGeom prst="rect">
            <a:avLst/>
          </a:prstGeom>
          <a:solidFill>
            <a:srgbClr val="F37A76">
              <a:alpha val="30000"/>
            </a:srgbClr>
          </a:solidFill>
          <a:ln>
            <a:noFill/>
          </a:ln>
          <a:effectLst>
            <a:outerShdw algn="t" blurRad="50800" dir="5400000" dist="38100" rotWithShape="0">
              <a:srgbClr val="F37A76">
                <a:alpha val="40000"/>
              </a:srgb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11336" y="3801698"/>
            <a:ext cx="2160000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0664" y="733246"/>
            <a:ext cx="2160000" cy="2160000"/>
          </a:xfrm>
          <a:prstGeom prst="rect">
            <a:avLst/>
          </a:prstGeom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0664" y="3801698"/>
            <a:ext cx="216000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16000" y="3801698"/>
            <a:ext cx="2160000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16000" y="728663"/>
            <a:ext cx="2160000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11336" y="728663"/>
            <a:ext cx="2160000" cy="2160000"/>
          </a:xfrm>
          <a:prstGeom prst="rect">
            <a:avLst/>
          </a:prstGeom>
        </p:spPr>
      </p:pic>
      <p:sp>
        <p:nvSpPr>
          <p:cNvPr id="25" name="L 形 24"/>
          <p:cNvSpPr/>
          <p:nvPr/>
        </p:nvSpPr>
        <p:spPr>
          <a:xfrm rot="2608170">
            <a:off x="1154295" y="3190650"/>
            <a:ext cx="476701" cy="476701"/>
          </a:xfrm>
          <a:prstGeom prst="corner">
            <a:avLst>
              <a:gd fmla="val 25112" name="adj1"/>
              <a:gd fmla="val 25112" name="adj2"/>
            </a:avLst>
          </a:prstGeom>
          <a:solidFill>
            <a:srgbClr val="F58E8B"/>
          </a:solidFill>
          <a:ln>
            <a:noFill/>
          </a:ln>
          <a:effectLst>
            <a:glow rad="76200">
              <a:srgbClr val="F58E8B">
                <a:alpha val="4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L 形 25"/>
          <p:cNvSpPr/>
          <p:nvPr/>
        </p:nvSpPr>
        <p:spPr>
          <a:xfrm flipH="1" rot="18991830">
            <a:off x="10561005" y="3190650"/>
            <a:ext cx="476701" cy="476701"/>
          </a:xfrm>
          <a:prstGeom prst="corner">
            <a:avLst>
              <a:gd fmla="val 25112" name="adj1"/>
              <a:gd fmla="val 25112" name="adj2"/>
            </a:avLst>
          </a:prstGeom>
          <a:solidFill>
            <a:srgbClr val="F58E8B"/>
          </a:solidFill>
          <a:ln>
            <a:noFill/>
          </a:ln>
          <a:effectLst>
            <a:glow rad="76200">
              <a:srgbClr val="F58E8B">
                <a:alpha val="4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4084320" y="3167390"/>
            <a:ext cx="40233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单击此处添加您的标题</a:t>
            </a:r>
          </a:p>
        </p:txBody>
      </p:sp>
    </p:spTree>
    <p:extLst>
      <p:ext uri="{BB962C8B-B14F-4D97-AF65-F5344CB8AC3E}">
        <p14:creationId val="1211585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8"/>
      <p:bldP grpId="0" spid="29"/>
      <p:bldP grpId="0" spid="30"/>
      <p:bldP grpId="0" spid="6"/>
      <p:bldP grpId="0" spid="25"/>
      <p:bldP grpId="0" spid="26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8039889" y="1011404"/>
            <a:ext cx="3072689" cy="4344514"/>
            <a:chOff x="8039889" y="1011404"/>
            <a:chExt cx="3072689" cy="4344514"/>
          </a:xfrm>
        </p:grpSpPr>
        <p:grpSp>
          <p:nvGrpSpPr>
            <p:cNvPr id="11" name="组合 10"/>
            <p:cNvGrpSpPr/>
            <p:nvPr/>
          </p:nvGrpSpPr>
          <p:grpSpPr>
            <a:xfrm>
              <a:off x="8039889" y="1011404"/>
              <a:ext cx="3072689" cy="4344514"/>
              <a:chOff x="8039889" y="1011404"/>
              <a:chExt cx="3072689" cy="434451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039889" y="1011404"/>
                <a:ext cx="3063240" cy="4321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228600" dir="5400000" dist="1016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049338" y="1020445"/>
                <a:ext cx="3063240" cy="4321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049338" y="4317469"/>
                <a:ext cx="3063240" cy="1032827"/>
              </a:xfrm>
              <a:prstGeom prst="rect">
                <a:avLst/>
              </a:prstGeom>
              <a:gradFill>
                <a:gsLst>
                  <a:gs pos="100000">
                    <a:srgbClr val="F37A76"/>
                  </a:gs>
                  <a:gs pos="0">
                    <a:srgbClr val="F58E8B"/>
                  </a:gs>
                </a:gsLst>
                <a:lin ang="5400000" scaled="1"/>
              </a:gradFill>
              <a:ln>
                <a:noFill/>
              </a:ln>
              <a:effectLst>
                <a:innerShdw blurRad="152400">
                  <a:prstClr val="black">
                    <a:alpha val="27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690300" y="4379413"/>
                <a:ext cx="191453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000">
                    <a:solidFill>
                      <a:schemeClr val="bg1"/>
                    </a:solidFill>
                  </a:rPr>
                  <a:t>点击输入标题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274157" y="4703432"/>
                <a:ext cx="261360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z="1400">
                    <a:solidFill>
                      <a:schemeClr val="bg1"/>
                    </a:solidFill>
                  </a:rPr>
                  <a:t>单击此处添加您的标题是中国第一家精品PPT设计机构</a:t>
                </a: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74158" y="1442591"/>
              <a:ext cx="2610000" cy="26100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050284" y="1011404"/>
            <a:ext cx="3068644" cy="4344514"/>
            <a:chOff x="1050284" y="1011404"/>
            <a:chExt cx="3068644" cy="4344514"/>
          </a:xfrm>
        </p:grpSpPr>
        <p:sp>
          <p:nvSpPr>
            <p:cNvPr id="31" name="矩形 30"/>
            <p:cNvSpPr/>
            <p:nvPr/>
          </p:nvSpPr>
          <p:spPr>
            <a:xfrm>
              <a:off x="1055688" y="1011404"/>
              <a:ext cx="3063240" cy="4321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228600" dir="5400000" dist="1016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0284" y="1020445"/>
              <a:ext cx="3063240" cy="4335473"/>
              <a:chOff x="1050284" y="1020445"/>
              <a:chExt cx="3063240" cy="433547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50284" y="1020445"/>
                <a:ext cx="3063240" cy="4321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50284" y="4317469"/>
                <a:ext cx="3063240" cy="1032827"/>
              </a:xfrm>
              <a:prstGeom prst="rect">
                <a:avLst/>
              </a:prstGeom>
              <a:gradFill>
                <a:gsLst>
                  <a:gs pos="100000">
                    <a:srgbClr val="F37A76"/>
                  </a:gs>
                  <a:gs pos="0">
                    <a:srgbClr val="F58E8B"/>
                  </a:gs>
                </a:gsLst>
                <a:lin ang="5400000" scaled="1"/>
              </a:gradFill>
              <a:ln>
                <a:noFill/>
              </a:ln>
              <a:effectLst>
                <a:innerShdw blurRad="152400">
                  <a:prstClr val="black">
                    <a:alpha val="27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691246" y="4379413"/>
                <a:ext cx="191453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000">
                    <a:solidFill>
                      <a:schemeClr val="bg1"/>
                    </a:solidFill>
                  </a:rPr>
                  <a:t>点击输入标题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75104" y="4703432"/>
                <a:ext cx="261360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z="1400">
                    <a:solidFill>
                      <a:schemeClr val="bg1"/>
                    </a:solidFill>
                  </a:rPr>
                  <a:t>单击此处添加您的标题是中国第一家精品PPT设计机构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08192" y="1442591"/>
              <a:ext cx="2610000" cy="2610000"/>
            </a:xfrm>
            <a:prstGeom prst="rect">
              <a:avLst/>
            </a:prstGeom>
          </p:spPr>
        </p:pic>
      </p:grpSp>
      <p:cxnSp>
        <p:nvCxnSpPr>
          <p:cNvPr id="28" name="直接连接符 27"/>
          <p:cNvCxnSpPr/>
          <p:nvPr/>
        </p:nvCxnSpPr>
        <p:spPr>
          <a:xfrm>
            <a:off x="3135630" y="5992178"/>
            <a:ext cx="1303020" cy="0"/>
          </a:xfrm>
          <a:prstGeom prst="line">
            <a:avLst/>
          </a:prstGeom>
          <a:ln>
            <a:solidFill>
              <a:srgbClr val="F58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658100" y="5992178"/>
            <a:ext cx="1303020" cy="0"/>
          </a:xfrm>
          <a:prstGeom prst="line">
            <a:avLst/>
          </a:prstGeom>
          <a:ln>
            <a:solidFill>
              <a:srgbClr val="F58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438650" y="5775959"/>
            <a:ext cx="3314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单击此处添加您的标题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564380" y="1011404"/>
            <a:ext cx="3067113" cy="4344514"/>
            <a:chOff x="4564380" y="1011404"/>
            <a:chExt cx="3067113" cy="4344514"/>
          </a:xfrm>
        </p:grpSpPr>
        <p:sp>
          <p:nvSpPr>
            <p:cNvPr id="43" name="矩形 42"/>
            <p:cNvSpPr/>
            <p:nvPr/>
          </p:nvSpPr>
          <p:spPr>
            <a:xfrm>
              <a:off x="4568253" y="1011404"/>
              <a:ext cx="3063240" cy="4321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228600" dir="5400000" dist="1016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564380" y="1020445"/>
              <a:ext cx="3063240" cy="4335473"/>
              <a:chOff x="4564380" y="1020445"/>
              <a:chExt cx="3063240" cy="433547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564380" y="1020445"/>
                <a:ext cx="3063240" cy="4321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564380" y="4317469"/>
                <a:ext cx="3063240" cy="1032827"/>
              </a:xfrm>
              <a:prstGeom prst="rect">
                <a:avLst/>
              </a:prstGeom>
              <a:gradFill>
                <a:gsLst>
                  <a:gs pos="100000">
                    <a:srgbClr val="F37A76"/>
                  </a:gs>
                  <a:gs pos="0">
                    <a:srgbClr val="F58E8B"/>
                  </a:gs>
                </a:gsLst>
                <a:lin ang="5400000" scaled="1"/>
              </a:gradFill>
              <a:ln>
                <a:noFill/>
              </a:ln>
              <a:effectLst>
                <a:innerShdw blurRad="152400">
                  <a:prstClr val="black">
                    <a:alpha val="27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205342" y="4379413"/>
                <a:ext cx="191453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000">
                    <a:solidFill>
                      <a:schemeClr val="bg1"/>
                    </a:solidFill>
                  </a:rPr>
                  <a:t>点击输入标题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789200" y="4703432"/>
                <a:ext cx="261360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mtClean="0" sz="1400">
                    <a:solidFill>
                      <a:schemeClr val="bg1"/>
                    </a:solidFill>
                  </a:rPr>
                  <a:t>单击此处添加您的标题是中国第一家精品PPT设计机构</a:t>
                </a: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89375" y="1440791"/>
              <a:ext cx="2613600" cy="261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5515110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椭圆 23"/>
          <p:cNvSpPr/>
          <p:nvPr/>
        </p:nvSpPr>
        <p:spPr>
          <a:xfrm flipH="1" rot="168692">
            <a:off x="7618437" y="4024995"/>
            <a:ext cx="4208128" cy="60127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 rot="21431308">
            <a:off x="461848" y="4033609"/>
            <a:ext cx="4208128" cy="60127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055688" y="975360"/>
            <a:ext cx="10080624" cy="3335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882766" y="4447237"/>
            <a:ext cx="2043423" cy="2043423"/>
            <a:chOff x="915547" y="4408420"/>
            <a:chExt cx="2043423" cy="2043423"/>
          </a:xfrm>
        </p:grpSpPr>
        <p:sp>
          <p:nvSpPr>
            <p:cNvPr id="2" name="椭圆 1"/>
            <p:cNvSpPr/>
            <p:nvPr/>
          </p:nvSpPr>
          <p:spPr>
            <a:xfrm>
              <a:off x="915547" y="4408420"/>
              <a:ext cx="2043423" cy="2043423"/>
            </a:xfrm>
            <a:prstGeom prst="ellipse">
              <a:avLst/>
            </a:prstGeom>
            <a:solidFill>
              <a:srgbClr val="F37A76">
                <a:alpha val="30000"/>
              </a:srgbClr>
            </a:solidFill>
            <a:ln>
              <a:noFill/>
            </a:ln>
            <a:effectLst>
              <a:outerShdw algn="t" blurRad="50800" dir="5400000" dist="38100" rotWithShape="0">
                <a:srgbClr val="F37A76">
                  <a:alpha val="40000"/>
                </a:srgbClr>
              </a:out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809" l="3405" r="3405"/>
            <a:stretch>
              <a:fillRect/>
            </a:stretch>
          </p:blipFill>
          <p:spPr>
            <a:xfrm>
              <a:off x="1190498" y="4683371"/>
              <a:ext cx="1493520" cy="1493520"/>
            </a:xfrm>
            <a:custGeom>
              <a:gdLst>
                <a:gd fmla="*/ 746760 w 1493520" name="connsiteX0"/>
                <a:gd fmla="*/ 0 h 1493520" name="connsiteY0"/>
                <a:gd fmla="*/ 1493520 w 1493520" name="connsiteX1"/>
                <a:gd fmla="*/ 746760 h 1493520" name="connsiteY1"/>
                <a:gd fmla="*/ 746760 w 1493520" name="connsiteX2"/>
                <a:gd fmla="*/ 1493520 h 1493520" name="connsiteY2"/>
                <a:gd fmla="*/ 0 w 1493520" name="connsiteX3"/>
                <a:gd fmla="*/ 746760 h 1493520" name="connsiteY3"/>
                <a:gd fmla="*/ 746760 w 1493520" name="connsiteX4"/>
                <a:gd fmla="*/ 0 h 149352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93520" w="1493520">
                  <a:moveTo>
                    <a:pt x="746760" y="0"/>
                  </a:moveTo>
                  <a:cubicBezTo>
                    <a:pt x="1159184" y="0"/>
                    <a:pt x="1493520" y="334336"/>
                    <a:pt x="1493520" y="746760"/>
                  </a:cubicBezTo>
                  <a:cubicBezTo>
                    <a:pt x="1493520" y="1159184"/>
                    <a:pt x="1159184" y="1493520"/>
                    <a:pt x="746760" y="1493520"/>
                  </a:cubicBezTo>
                  <a:cubicBezTo>
                    <a:pt x="334336" y="1493520"/>
                    <a:pt x="0" y="1159184"/>
                    <a:pt x="0" y="746760"/>
                  </a:cubicBezTo>
                  <a:cubicBezTo>
                    <a:pt x="0" y="334336"/>
                    <a:pt x="334336" y="0"/>
                    <a:pt x="746760" y="0"/>
                  </a:cubicBezTo>
                  <a:close/>
                </a:path>
              </a:pathLst>
            </a:custGeom>
          </p:spPr>
        </p:pic>
      </p:grpSp>
      <p:cxnSp>
        <p:nvCxnSpPr>
          <p:cNvPr id="8" name="直接连接符 7"/>
          <p:cNvCxnSpPr/>
          <p:nvPr/>
        </p:nvCxnSpPr>
        <p:spPr>
          <a:xfrm>
            <a:off x="3048000" y="5585460"/>
            <a:ext cx="7269480" cy="0"/>
          </a:xfrm>
          <a:prstGeom prst="line">
            <a:avLst/>
          </a:prstGeom>
          <a:ln w="12700">
            <a:solidFill>
              <a:srgbClr val="F58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048000" y="5468949"/>
            <a:ext cx="233022" cy="233022"/>
          </a:xfrm>
          <a:prstGeom prst="ellipse">
            <a:avLst/>
          </a:prstGeom>
          <a:solidFill>
            <a:srgbClr val="F58E8B"/>
          </a:solidFill>
          <a:ln>
            <a:solidFill>
              <a:srgbClr val="F58E8B"/>
            </a:solidFill>
          </a:ln>
          <a:effectLst>
            <a:glow rad="76200">
              <a:srgbClr val="F58E8B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1055688" y="1097280"/>
            <a:ext cx="5040312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Yellow diamonds in the light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And we're standing side by side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As your shadow crosses mine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What it takes to come alive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It's the way I'm feeling I just can't deny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But I've gotta let it go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95999" y="1097280"/>
            <a:ext cx="5040312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Shine a light through an open door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Love and life I will divide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Turn away cause I need you more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Feel the heartbeat in my mind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It's the way I'm feeling I just can't deny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But I've gotta let it go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  <a:b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We found love in a hopeless place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8724744" y="5847454"/>
            <a:ext cx="390664" cy="454286"/>
          </a:xfrm>
          <a:custGeom>
            <a:gdLst>
              <a:gd fmla="*/ 433628 w 472703" name="connsiteX0"/>
              <a:gd fmla="*/ 0 h 549687" name="connsiteY0"/>
              <a:gd fmla="*/ 464888 w 472703" name="connsiteX1"/>
              <a:gd fmla="*/ 0 h 549687" name="connsiteY1"/>
              <a:gd fmla="*/ 472703 w 472703" name="connsiteX2"/>
              <a:gd fmla="*/ 7815 h 549687" name="connsiteY2"/>
              <a:gd fmla="*/ 472703 w 472703" name="connsiteX3"/>
              <a:gd fmla="*/ 541872 h 549687" name="connsiteY3"/>
              <a:gd fmla="*/ 464888 w 472703" name="connsiteX4"/>
              <a:gd fmla="*/ 549687 h 549687" name="connsiteY4"/>
              <a:gd fmla="*/ 433628 w 472703" name="connsiteX5"/>
              <a:gd fmla="*/ 549687 h 549687" name="connsiteY5"/>
              <a:gd fmla="*/ 425813 w 472703" name="connsiteX6"/>
              <a:gd fmla="*/ 541872 h 549687" name="connsiteY6"/>
              <a:gd fmla="*/ 425813 w 472703" name="connsiteX7"/>
              <a:gd fmla="*/ 285513 h 549687" name="connsiteY7"/>
              <a:gd fmla="*/ 0 w 472703" name="connsiteX8"/>
              <a:gd fmla="*/ 532484 h 549687" name="connsiteY8"/>
              <a:gd fmla="*/ 0 w 472703" name="connsiteX9"/>
              <a:gd fmla="*/ 17205 h 549687" name="connsiteY9"/>
              <a:gd fmla="*/ 425813 w 472703" name="connsiteX10"/>
              <a:gd fmla="*/ 264176 h 549687" name="connsiteY10"/>
              <a:gd fmla="*/ 425813 w 472703" name="connsiteX11"/>
              <a:gd fmla="*/ 7815 h 549687" name="connsiteY11"/>
              <a:gd fmla="*/ 433628 w 472703" name="connsiteX12"/>
              <a:gd fmla="*/ 0 h 549687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49687" w="472703">
                <a:moveTo>
                  <a:pt x="433628" y="0"/>
                </a:moveTo>
                <a:lnTo>
                  <a:pt x="464888" y="0"/>
                </a:lnTo>
                <a:cubicBezTo>
                  <a:pt x="469204" y="0"/>
                  <a:pt x="472703" y="3499"/>
                  <a:pt x="472703" y="7815"/>
                </a:cubicBezTo>
                <a:lnTo>
                  <a:pt x="472703" y="541872"/>
                </a:lnTo>
                <a:cubicBezTo>
                  <a:pt x="472703" y="546188"/>
                  <a:pt x="469204" y="549687"/>
                  <a:pt x="464888" y="549687"/>
                </a:cubicBezTo>
                <a:lnTo>
                  <a:pt x="433628" y="549687"/>
                </a:lnTo>
                <a:cubicBezTo>
                  <a:pt x="429312" y="549687"/>
                  <a:pt x="425813" y="546188"/>
                  <a:pt x="425813" y="541872"/>
                </a:cubicBezTo>
                <a:lnTo>
                  <a:pt x="425813" y="285513"/>
                </a:lnTo>
                <a:lnTo>
                  <a:pt x="0" y="532484"/>
                </a:lnTo>
                <a:lnTo>
                  <a:pt x="0" y="17205"/>
                </a:lnTo>
                <a:lnTo>
                  <a:pt x="425813" y="264176"/>
                </a:lnTo>
                <a:lnTo>
                  <a:pt x="425813" y="7815"/>
                </a:lnTo>
                <a:cubicBezTo>
                  <a:pt x="425813" y="3499"/>
                  <a:pt x="429312" y="0"/>
                  <a:pt x="433628" y="0"/>
                </a:cubicBezTo>
                <a:close/>
              </a:path>
            </a:pathLst>
          </a:cu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H="1">
            <a:off x="4313006" y="5846234"/>
            <a:ext cx="390664" cy="454286"/>
          </a:xfrm>
          <a:custGeom>
            <a:gdLst>
              <a:gd fmla="*/ 433628 w 472703" name="connsiteX0"/>
              <a:gd fmla="*/ 0 h 549687" name="connsiteY0"/>
              <a:gd fmla="*/ 464888 w 472703" name="connsiteX1"/>
              <a:gd fmla="*/ 0 h 549687" name="connsiteY1"/>
              <a:gd fmla="*/ 472703 w 472703" name="connsiteX2"/>
              <a:gd fmla="*/ 7815 h 549687" name="connsiteY2"/>
              <a:gd fmla="*/ 472703 w 472703" name="connsiteX3"/>
              <a:gd fmla="*/ 541872 h 549687" name="connsiteY3"/>
              <a:gd fmla="*/ 464888 w 472703" name="connsiteX4"/>
              <a:gd fmla="*/ 549687 h 549687" name="connsiteY4"/>
              <a:gd fmla="*/ 433628 w 472703" name="connsiteX5"/>
              <a:gd fmla="*/ 549687 h 549687" name="connsiteY5"/>
              <a:gd fmla="*/ 425813 w 472703" name="connsiteX6"/>
              <a:gd fmla="*/ 541872 h 549687" name="connsiteY6"/>
              <a:gd fmla="*/ 425813 w 472703" name="connsiteX7"/>
              <a:gd fmla="*/ 285513 h 549687" name="connsiteY7"/>
              <a:gd fmla="*/ 0 w 472703" name="connsiteX8"/>
              <a:gd fmla="*/ 532484 h 549687" name="connsiteY8"/>
              <a:gd fmla="*/ 0 w 472703" name="connsiteX9"/>
              <a:gd fmla="*/ 17205 h 549687" name="connsiteY9"/>
              <a:gd fmla="*/ 425813 w 472703" name="connsiteX10"/>
              <a:gd fmla="*/ 264176 h 549687" name="connsiteY10"/>
              <a:gd fmla="*/ 425813 w 472703" name="connsiteX11"/>
              <a:gd fmla="*/ 7815 h 549687" name="connsiteY11"/>
              <a:gd fmla="*/ 433628 w 472703" name="connsiteX12"/>
              <a:gd fmla="*/ 0 h 549687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49687" w="472703">
                <a:moveTo>
                  <a:pt x="433628" y="0"/>
                </a:moveTo>
                <a:lnTo>
                  <a:pt x="464888" y="0"/>
                </a:lnTo>
                <a:cubicBezTo>
                  <a:pt x="469204" y="0"/>
                  <a:pt x="472703" y="3499"/>
                  <a:pt x="472703" y="7815"/>
                </a:cubicBezTo>
                <a:lnTo>
                  <a:pt x="472703" y="541872"/>
                </a:lnTo>
                <a:cubicBezTo>
                  <a:pt x="472703" y="546188"/>
                  <a:pt x="469204" y="549687"/>
                  <a:pt x="464888" y="549687"/>
                </a:cubicBezTo>
                <a:lnTo>
                  <a:pt x="433628" y="549687"/>
                </a:lnTo>
                <a:cubicBezTo>
                  <a:pt x="429312" y="549687"/>
                  <a:pt x="425813" y="546188"/>
                  <a:pt x="425813" y="541872"/>
                </a:cubicBezTo>
                <a:lnTo>
                  <a:pt x="425813" y="285513"/>
                </a:lnTo>
                <a:lnTo>
                  <a:pt x="0" y="532484"/>
                </a:lnTo>
                <a:lnTo>
                  <a:pt x="0" y="17205"/>
                </a:lnTo>
                <a:lnTo>
                  <a:pt x="425813" y="264176"/>
                </a:lnTo>
                <a:lnTo>
                  <a:pt x="425813" y="7815"/>
                </a:lnTo>
                <a:cubicBezTo>
                  <a:pt x="425813" y="3499"/>
                  <a:pt x="429312" y="0"/>
                  <a:pt x="433628" y="0"/>
                </a:cubicBezTo>
                <a:close/>
              </a:path>
            </a:pathLst>
          </a:cu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 flipH="1">
            <a:off x="6586142" y="5899816"/>
            <a:ext cx="72000" cy="396000"/>
          </a:xfrm>
          <a:prstGeom prst="rect">
            <a:avLst/>
          </a:pr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 flipH="1">
            <a:off x="6738542" y="5899816"/>
            <a:ext cx="72000" cy="396000"/>
          </a:xfrm>
          <a:prstGeom prst="rect">
            <a:avLst/>
          </a:pr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3048000" y="4801846"/>
            <a:ext cx="39014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tx1">
                    <a:lumMod val="65000"/>
                    <a:lumOff val="35000"/>
                  </a:schemeClr>
                </a:solidFill>
              </a:rPr>
              <a:t>WE FOUND LOVE—RIHANNA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476854" y="5400946"/>
            <a:ext cx="9144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5:00</a:t>
            </a:r>
          </a:p>
        </p:txBody>
      </p:sp>
    </p:spTree>
    <p:extLst>
      <p:ext uri="{BB962C8B-B14F-4D97-AF65-F5344CB8AC3E}">
        <p14:creationId val="33106628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grpId="1" id="5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1.85185E-06 L 0.59674 0.0007" pathEditMode="relative" ptsTypes="AA" rAng="0">
                                      <p:cBhvr>
                                        <p:cTn dur="150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31" y="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19"/>
      <p:bldP grpId="0" spid="18"/>
      <p:bldP grpId="0" spid="10"/>
      <p:bldP grpId="1" spid="10"/>
      <p:bldP grpId="0" spid="11"/>
      <p:bldP grpId="0" spid="12"/>
      <p:bldP grpId="0" spid="13"/>
      <p:bldP grpId="0" spid="14"/>
      <p:bldP grpId="0" spid="15"/>
      <p:bldP grpId="0" spid="16"/>
      <p:bldP grpId="0" spid="25"/>
      <p:bldP grpId="0" spid="2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811965" y="2144965"/>
            <a:ext cx="2568070" cy="2568070"/>
            <a:chOff x="4811965" y="2144965"/>
            <a:chExt cx="2568070" cy="2568070"/>
          </a:xfrm>
        </p:grpSpPr>
        <p:sp>
          <p:nvSpPr>
            <p:cNvPr id="2" name="椭圆 1"/>
            <p:cNvSpPr/>
            <p:nvPr/>
          </p:nvSpPr>
          <p:spPr>
            <a:xfrm>
              <a:off x="4811965" y="2144965"/>
              <a:ext cx="2568070" cy="25680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203200" dir="54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4941354" y="2274354"/>
              <a:ext cx="2309293" cy="230929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5270836" y="2618955"/>
            <a:ext cx="92990" cy="92990"/>
          </a:xfrm>
          <a:prstGeom prst="ellipse">
            <a:avLst/>
          </a:pr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4398934" y="1731935"/>
            <a:ext cx="3394130" cy="3030030"/>
          </a:xfrm>
          <a:custGeom>
            <a:gdLst>
              <a:gd fmla="*/ 1697065 w 3394130" name="connsiteX0"/>
              <a:gd fmla="*/ 0 h 3030030" name="connsiteY0"/>
              <a:gd fmla="*/ 3394130 w 3394130" name="connsiteX1"/>
              <a:gd fmla="*/ 1697065 h 3030030" name="connsiteY1"/>
              <a:gd fmla="*/ 2776556 w 3394130" name="connsiteX2"/>
              <a:gd fmla="*/ 3006603 h 3030030" name="connsiteY2"/>
              <a:gd fmla="*/ 2745227 w 3394130" name="connsiteX3"/>
              <a:gd fmla="*/ 3030030 h 3030030" name="connsiteY3"/>
              <a:gd fmla="*/ 2610427 w 3394130" name="connsiteX4"/>
              <a:gd fmla="*/ 3030030 h 3030030" name="connsiteY4"/>
              <a:gd fmla="*/ 2725149 w 3394130" name="connsiteX5"/>
              <a:gd fmla="*/ 2944242 h 3030030" name="connsiteY5"/>
              <a:gd fmla="*/ 3313314 w 3394130" name="connsiteX6"/>
              <a:gd fmla="*/ 1697065 h 3030030" name="connsiteY6"/>
              <a:gd fmla="*/ 1697064 w 3394130" name="connsiteX7"/>
              <a:gd fmla="*/ 80815 h 3030030" name="connsiteY7"/>
              <a:gd fmla="*/ 80814 w 3394130" name="connsiteX8"/>
              <a:gd fmla="*/ 1697065 h 3030030" name="connsiteY8"/>
              <a:gd fmla="*/ 668979 w 3394130" name="connsiteX9"/>
              <a:gd fmla="*/ 2944242 h 3030030" name="connsiteY9"/>
              <a:gd fmla="*/ 783702 w 3394130" name="connsiteX10"/>
              <a:gd fmla="*/ 3030030 h 3030030" name="connsiteY10"/>
              <a:gd fmla="*/ 648903 w 3394130" name="connsiteX11"/>
              <a:gd fmla="*/ 3030030 h 3030030" name="connsiteY11"/>
              <a:gd fmla="*/ 617574 w 3394130" name="connsiteX12"/>
              <a:gd fmla="*/ 3006603 h 3030030" name="connsiteY12"/>
              <a:gd fmla="*/ 0 w 3394130" name="connsiteX13"/>
              <a:gd fmla="*/ 1697065 h 3030030" name="connsiteY13"/>
              <a:gd fmla="*/ 1697065 w 3394130" name="connsiteX14"/>
              <a:gd fmla="*/ 0 h 303003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030030" w="3394130">
                <a:moveTo>
                  <a:pt x="1697065" y="0"/>
                </a:moveTo>
                <a:cubicBezTo>
                  <a:pt x="2634328" y="0"/>
                  <a:pt x="3394130" y="759802"/>
                  <a:pt x="3394130" y="1697065"/>
                </a:cubicBezTo>
                <a:cubicBezTo>
                  <a:pt x="3394130" y="2224276"/>
                  <a:pt x="3153724" y="2695336"/>
                  <a:pt x="2776556" y="3006603"/>
                </a:cubicBezTo>
                <a:lnTo>
                  <a:pt x="2745227" y="3030030"/>
                </a:lnTo>
                <a:lnTo>
                  <a:pt x="2610427" y="3030030"/>
                </a:lnTo>
                <a:lnTo>
                  <a:pt x="2725149" y="2944242"/>
                </a:lnTo>
                <a:cubicBezTo>
                  <a:pt x="3084356" y="2647798"/>
                  <a:pt x="3313314" y="2199170"/>
                  <a:pt x="3313314" y="1697065"/>
                </a:cubicBezTo>
                <a:cubicBezTo>
                  <a:pt x="3313314" y="804435"/>
                  <a:pt x="2589694" y="80815"/>
                  <a:pt x="1697064" y="80815"/>
                </a:cubicBezTo>
                <a:cubicBezTo>
                  <a:pt x="804434" y="80815"/>
                  <a:pt x="80814" y="804435"/>
                  <a:pt x="80814" y="1697065"/>
                </a:cubicBezTo>
                <a:cubicBezTo>
                  <a:pt x="80814" y="2199170"/>
                  <a:pt x="309772" y="2647798"/>
                  <a:pt x="668979" y="2944242"/>
                </a:cubicBezTo>
                <a:lnTo>
                  <a:pt x="783702" y="3030030"/>
                </a:lnTo>
                <a:lnTo>
                  <a:pt x="648903" y="3030030"/>
                </a:lnTo>
                <a:lnTo>
                  <a:pt x="617574" y="3006603"/>
                </a:lnTo>
                <a:cubicBezTo>
                  <a:pt x="240406" y="2695336"/>
                  <a:pt x="0" y="2224276"/>
                  <a:pt x="0" y="1697065"/>
                </a:cubicBezTo>
                <a:cubicBezTo>
                  <a:pt x="0" y="759802"/>
                  <a:pt x="759802" y="0"/>
                  <a:pt x="1697065" y="0"/>
                </a:cubicBezTo>
                <a:close/>
              </a:path>
            </a:pathLst>
          </a:custGeom>
          <a:solidFill>
            <a:srgbClr val="D4D5D7"/>
          </a:solidFill>
          <a:ln>
            <a:noFill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3531" y="5126064"/>
            <a:ext cx="586493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单击此处添加您的标题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2646865" y="5260323"/>
            <a:ext cx="470368" cy="405490"/>
          </a:xfrm>
          <a:prstGeom prst="triangle">
            <a:avLst/>
          </a:prstGeom>
          <a:solidFill>
            <a:srgbClr val="F58E8B"/>
          </a:solidFill>
          <a:ln>
            <a:noFill/>
          </a:ln>
          <a:effectLst>
            <a:innerShdw blurRad="1143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outerShdw algn="tl" blurRad="190500" dir="2700000" dist="381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D4D5D7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258830" y="5177850"/>
            <a:ext cx="1055872" cy="512317"/>
          </a:xfrm>
          <a:prstGeom prst="roundRect">
            <a:avLst>
              <a:gd fmla="val 50000" name="adj"/>
            </a:avLst>
          </a:prstGeom>
          <a:solidFill>
            <a:srgbClr val="F58E8B"/>
          </a:solidFill>
          <a:ln>
            <a:noFill/>
          </a:ln>
          <a:effectLst>
            <a:innerShdw blurRad="127000" dir="18900000" dist="635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177776" y="5158447"/>
            <a:ext cx="551123" cy="551123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60325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618471" y="1359987"/>
            <a:ext cx="142944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rgbClr val="AFB1B5"/>
                </a:solidFill>
                <a:latin charset="-122" pitchFamily="50" typeface="造字工房悦黑体验版常规体"/>
                <a:ea charset="-122" pitchFamily="50" typeface="造字工房悦黑体验版常规体"/>
                <a:cs charset="-122" pitchFamily="2" typeface="billy"/>
              </a:rPr>
              <a:t>02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4395866" y="2314837"/>
            <a:ext cx="783703" cy="2451533"/>
          </a:xfrm>
          <a:custGeom>
            <a:gdLst>
              <a:gd fmla="*/ 423043 w 783703" name="connsiteX0"/>
              <a:gd fmla="*/ 0 h 2451533" name="connsiteY0"/>
              <a:gd fmla="*/ 469994 w 783703" name="connsiteX1"/>
              <a:gd fmla="*/ 68359 h 2451533" name="connsiteY1"/>
              <a:gd fmla="*/ 449887 w 783703" name="connsiteX2"/>
              <a:gd fmla="*/ 90482 h 2451533" name="connsiteY2"/>
              <a:gd fmla="*/ 80814 w 783703" name="connsiteX3"/>
              <a:gd fmla="*/ 1118567 h 2451533" name="connsiteY3"/>
              <a:gd fmla="*/ 668979 w 783703" name="connsiteX4"/>
              <a:gd fmla="*/ 2365744 h 2451533" name="connsiteY4"/>
              <a:gd fmla="*/ 783703 w 783703" name="connsiteX5"/>
              <a:gd fmla="*/ 2451533 h 2451533" name="connsiteY5"/>
              <a:gd fmla="*/ 648904 w 783703" name="connsiteX6"/>
              <a:gd fmla="*/ 2451533 h 2451533" name="connsiteY6"/>
              <a:gd fmla="*/ 617574 w 783703" name="connsiteX7"/>
              <a:gd fmla="*/ 2428105 h 2451533" name="connsiteY7"/>
              <a:gd fmla="*/ 0 w 783703" name="connsiteX8"/>
              <a:gd fmla="*/ 1118567 h 2451533" name="connsiteY8"/>
              <a:gd fmla="*/ 387527 w 783703" name="connsiteX9"/>
              <a:gd fmla="*/ 39076 h 245153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451533" w="783703">
                <a:moveTo>
                  <a:pt x="423043" y="0"/>
                </a:moveTo>
                <a:lnTo>
                  <a:pt x="469994" y="68359"/>
                </a:lnTo>
                <a:lnTo>
                  <a:pt x="449887" y="90482"/>
                </a:lnTo>
                <a:cubicBezTo>
                  <a:pt x="219320" y="369865"/>
                  <a:pt x="80814" y="728042"/>
                  <a:pt x="80814" y="1118567"/>
                </a:cubicBezTo>
                <a:cubicBezTo>
                  <a:pt x="80814" y="1620672"/>
                  <a:pt x="309772" y="2069300"/>
                  <a:pt x="668979" y="2365744"/>
                </a:cubicBezTo>
                <a:lnTo>
                  <a:pt x="783703" y="2451533"/>
                </a:lnTo>
                <a:lnTo>
                  <a:pt x="648904" y="2451533"/>
                </a:lnTo>
                <a:lnTo>
                  <a:pt x="617574" y="2428105"/>
                </a:lnTo>
                <a:cubicBezTo>
                  <a:pt x="240406" y="2116838"/>
                  <a:pt x="0" y="1645778"/>
                  <a:pt x="0" y="1118567"/>
                </a:cubicBezTo>
                <a:cubicBezTo>
                  <a:pt x="0" y="708515"/>
                  <a:pt x="145431" y="332429"/>
                  <a:pt x="387527" y="39076"/>
                </a:cubicBezTo>
                <a:close/>
              </a:path>
            </a:pathLst>
          </a:custGeom>
          <a:solidFill>
            <a:srgbClr val="F58E8B"/>
          </a:solidFill>
          <a:ln>
            <a:noFill/>
          </a:ln>
          <a:effectLst>
            <a:glow rad="38100">
              <a:srgbClr val="D74555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9682287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accel="50000" decel="50000" fill="hold" grpId="1" id="4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255 L 0.0569 -0.00255" pathEditMode="relative" ptsTypes="AA" rAng="0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  <p:bldP grpId="0" spid="23"/>
      <p:bldP grpId="0" spid="24"/>
      <p:bldP grpId="0" spid="25"/>
      <p:bldP grpId="0" spid="15"/>
      <p:bldP grpId="0" spid="17"/>
      <p:bldP grpId="0" spid="26"/>
      <p:bldP grpId="1" spid="26"/>
      <p:bldP grpId="0" spid="19"/>
      <p:bldP grpId="0" spid="2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8000988" y="4403167"/>
            <a:ext cx="3028270" cy="883920"/>
            <a:chOff x="8000988" y="4403167"/>
            <a:chExt cx="3028270" cy="883920"/>
          </a:xfrm>
        </p:grpSpPr>
        <p:sp>
          <p:nvSpPr>
            <p:cNvPr id="43" name="矩形 42"/>
            <p:cNvSpPr/>
            <p:nvPr/>
          </p:nvSpPr>
          <p:spPr>
            <a:xfrm flipH="1">
              <a:off x="8000988" y="4403167"/>
              <a:ext cx="3028270" cy="883920"/>
            </a:xfrm>
            <a:prstGeom prst="rect">
              <a:avLst/>
            </a:prstGeom>
            <a:solidFill>
              <a:srgbClr val="F37A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 flipH="1">
              <a:off x="8687625" y="4645072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</a:rPr>
                <a:t>点击输入文字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36536" y="1420284"/>
            <a:ext cx="3028270" cy="883920"/>
            <a:chOff x="7736536" y="1420284"/>
            <a:chExt cx="3028270" cy="883920"/>
          </a:xfrm>
        </p:grpSpPr>
        <p:sp>
          <p:nvSpPr>
            <p:cNvPr id="19" name="矩形 18"/>
            <p:cNvSpPr/>
            <p:nvPr/>
          </p:nvSpPr>
          <p:spPr>
            <a:xfrm flipH="1">
              <a:off x="7736536" y="1420284"/>
              <a:ext cx="3028270" cy="883920"/>
            </a:xfrm>
            <a:prstGeom prst="rect">
              <a:avLst/>
            </a:prstGeom>
            <a:solidFill>
              <a:srgbClr val="F37A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8423173" y="166218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</a:rPr>
                <a:t>点击输入文字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7121" y="2364777"/>
            <a:ext cx="3028270" cy="883920"/>
            <a:chOff x="687121" y="2364777"/>
            <a:chExt cx="3028270" cy="883920"/>
          </a:xfrm>
        </p:grpSpPr>
        <p:sp>
          <p:nvSpPr>
            <p:cNvPr id="15" name="矩形 14"/>
            <p:cNvSpPr/>
            <p:nvPr/>
          </p:nvSpPr>
          <p:spPr>
            <a:xfrm>
              <a:off x="687121" y="2364777"/>
              <a:ext cx="3028270" cy="883920"/>
            </a:xfrm>
            <a:prstGeom prst="rect">
              <a:avLst/>
            </a:prstGeom>
            <a:solidFill>
              <a:srgbClr val="F37A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21874" y="2606682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</a:rPr>
                <a:t>点击输入文字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04800" y="4811920"/>
            <a:ext cx="3028270" cy="883920"/>
            <a:chOff x="1304800" y="4811920"/>
            <a:chExt cx="3028270" cy="883920"/>
          </a:xfrm>
        </p:grpSpPr>
        <p:sp>
          <p:nvSpPr>
            <p:cNvPr id="33" name="矩形 32"/>
            <p:cNvSpPr/>
            <p:nvPr/>
          </p:nvSpPr>
          <p:spPr>
            <a:xfrm>
              <a:off x="1304800" y="4811920"/>
              <a:ext cx="3028270" cy="883920"/>
            </a:xfrm>
            <a:prstGeom prst="rect">
              <a:avLst/>
            </a:prstGeom>
            <a:solidFill>
              <a:srgbClr val="F37A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39553" y="5053824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</a:rPr>
                <a:t>点击输入文字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6" l="5556" r="5556" t="5556"/>
          <a:stretch>
            <a:fillRect/>
          </a:stretch>
        </p:blipFill>
        <p:spPr>
          <a:xfrm>
            <a:off x="4408260" y="1741260"/>
            <a:ext cx="3375480" cy="3375480"/>
          </a:xfrm>
          <a:custGeom>
            <a:gdLst>
              <a:gd fmla="*/ 1440000 w 2880000" name="connsiteX0"/>
              <a:gd fmla="*/ 0 h 2880000" name="connsiteY0"/>
              <a:gd fmla="*/ 2880000 w 2880000" name="connsiteX1"/>
              <a:gd fmla="*/ 1440000 h 2880000" name="connsiteY1"/>
              <a:gd fmla="*/ 1440000 w 2880000" name="connsiteX2"/>
              <a:gd fmla="*/ 2880000 h 2880000" name="connsiteY2"/>
              <a:gd fmla="*/ 0 w 2880000" name="connsiteX3"/>
              <a:gd fmla="*/ 1440000 h 2880000" name="connsiteY3"/>
              <a:gd fmla="*/ 1440000 w 2880000" name="connsiteX4"/>
              <a:gd fmla="*/ 0 h 288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80000" w="2880000">
                <a:moveTo>
                  <a:pt x="1440000" y="0"/>
                </a:moveTo>
                <a:cubicBezTo>
                  <a:pt x="2235290" y="0"/>
                  <a:pt x="2880000" y="644710"/>
                  <a:pt x="2880000" y="1440000"/>
                </a:cubicBezTo>
                <a:cubicBezTo>
                  <a:pt x="2880000" y="2235290"/>
                  <a:pt x="2235290" y="2880000"/>
                  <a:pt x="1440000" y="2880000"/>
                </a:cubicBez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6808211" y="5708612"/>
            <a:ext cx="624869" cy="624869"/>
            <a:chOff x="1972809" y="1584960"/>
            <a:chExt cx="1272540" cy="1272540"/>
          </a:xfrm>
        </p:grpSpPr>
        <p:sp>
          <p:nvSpPr>
            <p:cNvPr id="5" name="椭圆 4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14649" y="4197123"/>
            <a:ext cx="263874" cy="263874"/>
            <a:chOff x="1972809" y="1584960"/>
            <a:chExt cx="1272540" cy="1272540"/>
          </a:xfrm>
        </p:grpSpPr>
        <p:sp>
          <p:nvSpPr>
            <p:cNvPr id="30" name="椭圆 29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805117" y="2489219"/>
            <a:ext cx="946816" cy="946816"/>
            <a:chOff x="1972809" y="1584960"/>
            <a:chExt cx="1272540" cy="1272540"/>
          </a:xfrm>
        </p:grpSpPr>
        <p:sp>
          <p:nvSpPr>
            <p:cNvPr id="49" name="椭圆 48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98871" y="1698062"/>
            <a:ext cx="385437" cy="385437"/>
            <a:chOff x="1972809" y="1584960"/>
            <a:chExt cx="1272540" cy="1272540"/>
          </a:xfrm>
        </p:grpSpPr>
        <p:sp>
          <p:nvSpPr>
            <p:cNvPr id="52" name="椭圆 51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90745" y="3027071"/>
            <a:ext cx="263874" cy="263874"/>
            <a:chOff x="1972809" y="1584960"/>
            <a:chExt cx="1272540" cy="1272540"/>
          </a:xfrm>
        </p:grpSpPr>
        <p:sp>
          <p:nvSpPr>
            <p:cNvPr id="55" name="椭圆 54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25903" y="3677940"/>
            <a:ext cx="558428" cy="558428"/>
            <a:chOff x="1972809" y="1584960"/>
            <a:chExt cx="1272540" cy="1272540"/>
          </a:xfrm>
        </p:grpSpPr>
        <p:sp>
          <p:nvSpPr>
            <p:cNvPr id="58" name="椭圆 57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06078" y="4163137"/>
            <a:ext cx="1272540" cy="1272540"/>
            <a:chOff x="7006078" y="4163137"/>
            <a:chExt cx="1272540" cy="1272540"/>
          </a:xfrm>
        </p:grpSpPr>
        <p:grpSp>
          <p:nvGrpSpPr>
            <p:cNvPr id="44" name="组合 43"/>
            <p:cNvGrpSpPr/>
            <p:nvPr/>
          </p:nvGrpSpPr>
          <p:grpSpPr>
            <a:xfrm flipH="1">
              <a:off x="7006078" y="4163137"/>
              <a:ext cx="1272540" cy="1272540"/>
              <a:chOff x="1972809" y="1584960"/>
              <a:chExt cx="1272540" cy="127254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984239" y="1596390"/>
                <a:ext cx="1249680" cy="12496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972809" y="1584960"/>
                <a:ext cx="1272540" cy="1272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0" name="Freeform 21"/>
            <p:cNvSpPr/>
            <p:nvPr/>
          </p:nvSpPr>
          <p:spPr bwMode="auto">
            <a:xfrm>
              <a:off x="7277902" y="4532716"/>
              <a:ext cx="591149" cy="624821"/>
            </a:xfrm>
            <a:custGeom>
              <a:gdLst>
                <a:gd fmla="*/ 128 w 132" name="T0"/>
                <a:gd fmla="*/ 1 h 124" name="T1"/>
                <a:gd fmla="*/ 60 w 132" name="T2"/>
                <a:gd fmla="*/ 17 h 124" name="T3"/>
                <a:gd fmla="*/ 56 w 132" name="T4"/>
                <a:gd fmla="*/ 21 h 124" name="T5"/>
                <a:gd fmla="*/ 56 w 132" name="T6"/>
                <a:gd fmla="*/ 77 h 124" name="T7"/>
                <a:gd fmla="*/ 22 w 132" name="T8"/>
                <a:gd fmla="*/ 78 h 124" name="T9"/>
                <a:gd fmla="*/ 6 w 132" name="T10"/>
                <a:gd fmla="*/ 112 h 124" name="T11"/>
                <a:gd fmla="*/ 46 w 132" name="T12"/>
                <a:gd fmla="*/ 116 h 124" name="T13"/>
                <a:gd fmla="*/ 64 w 132" name="T14"/>
                <a:gd fmla="*/ 93 h 124" name="T15"/>
                <a:gd fmla="*/ 64 w 132" name="T16"/>
                <a:gd fmla="*/ 24 h 124" name="T17"/>
                <a:gd fmla="*/ 124 w 132" name="T18"/>
                <a:gd fmla="*/ 10 h 124" name="T19"/>
                <a:gd fmla="*/ 124 w 132" name="T20"/>
                <a:gd fmla="*/ 61 h 124" name="T21"/>
                <a:gd fmla="*/ 90 w 132" name="T22"/>
                <a:gd fmla="*/ 62 h 124" name="T23"/>
                <a:gd fmla="*/ 74 w 132" name="T24"/>
                <a:gd fmla="*/ 96 h 124" name="T25"/>
                <a:gd fmla="*/ 114 w 132" name="T26"/>
                <a:gd fmla="*/ 100 h 124" name="T27"/>
                <a:gd fmla="*/ 132 w 132" name="T28"/>
                <a:gd fmla="*/ 77 h 124" name="T29"/>
                <a:gd fmla="*/ 132 w 132" name="T30"/>
                <a:gd fmla="*/ 5 h 124" name="T31"/>
                <a:gd fmla="*/ 128 w 132" name="T32"/>
                <a:gd fmla="*/ 1 h 1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4" w="132">
                  <a:moveTo>
                    <a:pt x="128" y="1"/>
                  </a:moveTo>
                  <a:cubicBezTo>
                    <a:pt x="127" y="1"/>
                    <a:pt x="60" y="17"/>
                    <a:pt x="60" y="17"/>
                  </a:cubicBezTo>
                  <a:cubicBezTo>
                    <a:pt x="58" y="18"/>
                    <a:pt x="56" y="19"/>
                    <a:pt x="56" y="2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48" y="72"/>
                    <a:pt x="34" y="72"/>
                    <a:pt x="22" y="78"/>
                  </a:cubicBezTo>
                  <a:cubicBezTo>
                    <a:pt x="7" y="86"/>
                    <a:pt x="0" y="101"/>
                    <a:pt x="6" y="112"/>
                  </a:cubicBezTo>
                  <a:cubicBezTo>
                    <a:pt x="13" y="122"/>
                    <a:pt x="31" y="124"/>
                    <a:pt x="46" y="116"/>
                  </a:cubicBezTo>
                  <a:cubicBezTo>
                    <a:pt x="56" y="111"/>
                    <a:pt x="62" y="101"/>
                    <a:pt x="64" y="93"/>
                  </a:cubicBezTo>
                  <a:cubicBezTo>
                    <a:pt x="64" y="92"/>
                    <a:pt x="64" y="24"/>
                    <a:pt x="64" y="24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16" y="56"/>
                    <a:pt x="102" y="56"/>
                    <a:pt x="90" y="62"/>
                  </a:cubicBezTo>
                  <a:cubicBezTo>
                    <a:pt x="75" y="70"/>
                    <a:pt x="68" y="85"/>
                    <a:pt x="74" y="96"/>
                  </a:cubicBezTo>
                  <a:cubicBezTo>
                    <a:pt x="81" y="106"/>
                    <a:pt x="99" y="108"/>
                    <a:pt x="114" y="100"/>
                  </a:cubicBezTo>
                  <a:cubicBezTo>
                    <a:pt x="124" y="95"/>
                    <a:pt x="130" y="85"/>
                    <a:pt x="132" y="77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3"/>
                    <a:pt x="130" y="0"/>
                    <a:pt x="128" y="1"/>
                  </a:cubicBezTo>
                </a:path>
              </a:pathLst>
            </a:custGeom>
            <a:solidFill>
              <a:srgbClr val="F58E8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55440" y="4571890"/>
            <a:ext cx="1272540" cy="1272540"/>
            <a:chOff x="4055440" y="4571890"/>
            <a:chExt cx="1272540" cy="1272540"/>
          </a:xfrm>
        </p:grpSpPr>
        <p:grpSp>
          <p:nvGrpSpPr>
            <p:cNvPr id="34" name="组合 33"/>
            <p:cNvGrpSpPr/>
            <p:nvPr/>
          </p:nvGrpSpPr>
          <p:grpSpPr>
            <a:xfrm>
              <a:off x="4055440" y="4571890"/>
              <a:ext cx="1272540" cy="1272540"/>
              <a:chOff x="1972809" y="1584960"/>
              <a:chExt cx="1272540" cy="127254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984239" y="1596390"/>
                <a:ext cx="1249680" cy="12496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972809" y="1584960"/>
                <a:ext cx="1272540" cy="1272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1" name="Freeform 17"/>
            <p:cNvSpPr/>
            <p:nvPr/>
          </p:nvSpPr>
          <p:spPr bwMode="auto">
            <a:xfrm>
              <a:off x="4459439" y="4873976"/>
              <a:ext cx="374286" cy="668368"/>
            </a:xfrm>
            <a:custGeom>
              <a:gdLst>
                <a:gd fmla="*/ 64 w 68" name="T0"/>
                <a:gd fmla="*/ 0 h 124" name="T1"/>
                <a:gd fmla="*/ 60 w 68" name="T2"/>
                <a:gd fmla="*/ 4 h 124" name="T3"/>
                <a:gd fmla="*/ 60 w 68" name="T4"/>
                <a:gd fmla="*/ 69 h 124" name="T5"/>
                <a:gd fmla="*/ 23 w 68" name="T6"/>
                <a:gd fmla="*/ 70 h 124" name="T7"/>
                <a:gd fmla="*/ 6 w 68" name="T8"/>
                <a:gd fmla="*/ 109 h 124" name="T9"/>
                <a:gd fmla="*/ 49 w 68" name="T10"/>
                <a:gd fmla="*/ 114 h 124" name="T11"/>
                <a:gd fmla="*/ 68 w 68" name="T12"/>
                <a:gd fmla="*/ 84 h 124" name="T13"/>
                <a:gd fmla="*/ 68 w 68" name="T14"/>
                <a:gd fmla="*/ 4 h 124" name="T15"/>
                <a:gd fmla="*/ 64 w 68" name="T16"/>
                <a:gd fmla="*/ 0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68">
                  <a:moveTo>
                    <a:pt x="64" y="0"/>
                  </a:moveTo>
                  <a:cubicBezTo>
                    <a:pt x="60" y="0"/>
                    <a:pt x="60" y="4"/>
                    <a:pt x="60" y="4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1" y="63"/>
                    <a:pt x="36" y="63"/>
                    <a:pt x="23" y="70"/>
                  </a:cubicBezTo>
                  <a:cubicBezTo>
                    <a:pt x="7" y="80"/>
                    <a:pt x="0" y="97"/>
                    <a:pt x="6" y="109"/>
                  </a:cubicBezTo>
                  <a:cubicBezTo>
                    <a:pt x="13" y="122"/>
                    <a:pt x="32" y="124"/>
                    <a:pt x="49" y="114"/>
                  </a:cubicBezTo>
                  <a:cubicBezTo>
                    <a:pt x="61" y="107"/>
                    <a:pt x="68" y="95"/>
                    <a:pt x="68" y="8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</a:path>
              </a:pathLst>
            </a:custGeom>
            <a:solidFill>
              <a:srgbClr val="F58E8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41626" y="1180254"/>
            <a:ext cx="1272540" cy="1272540"/>
            <a:chOff x="6741626" y="1180254"/>
            <a:chExt cx="1272540" cy="1272540"/>
          </a:xfrm>
        </p:grpSpPr>
        <p:grpSp>
          <p:nvGrpSpPr>
            <p:cNvPr id="20" name="组合 19"/>
            <p:cNvGrpSpPr/>
            <p:nvPr/>
          </p:nvGrpSpPr>
          <p:grpSpPr>
            <a:xfrm flipH="1">
              <a:off x="6741626" y="1180254"/>
              <a:ext cx="1272540" cy="1272540"/>
              <a:chOff x="1972809" y="1584960"/>
              <a:chExt cx="1272540" cy="127254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984239" y="1596390"/>
                <a:ext cx="1249680" cy="12496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972809" y="1584960"/>
                <a:ext cx="1272540" cy="1272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2" name="Freeform 25"/>
            <p:cNvSpPr/>
            <p:nvPr/>
          </p:nvSpPr>
          <p:spPr bwMode="auto">
            <a:xfrm>
              <a:off x="7120646" y="1424524"/>
              <a:ext cx="514499" cy="696348"/>
            </a:xfrm>
            <a:custGeom>
              <a:gdLst>
                <a:gd fmla="*/ 93 w 95" name="T0"/>
                <a:gd fmla="*/ 28 h 130" name="T1"/>
                <a:gd fmla="*/ 67 w 95" name="T2"/>
                <a:gd fmla="*/ 2 h 130" name="T3"/>
                <a:gd fmla="*/ 61 w 95" name="T4"/>
                <a:gd fmla="*/ 2 h 130" name="T5"/>
                <a:gd fmla="*/ 60 w 95" name="T6"/>
                <a:gd fmla="*/ 7 h 130" name="T7"/>
                <a:gd fmla="*/ 60 w 95" name="T8"/>
                <a:gd fmla="*/ 76 h 130" name="T9"/>
                <a:gd fmla="*/ 24 w 95" name="T10"/>
                <a:gd fmla="*/ 77 h 130" name="T11"/>
                <a:gd fmla="*/ 7 w 95" name="T12"/>
                <a:gd fmla="*/ 116 h 130" name="T13"/>
                <a:gd fmla="*/ 49 w 95" name="T14"/>
                <a:gd fmla="*/ 121 h 130" name="T15"/>
                <a:gd fmla="*/ 68 w 95" name="T16"/>
                <a:gd fmla="*/ 91 h 130" name="T17"/>
                <a:gd fmla="*/ 68 w 95" name="T18"/>
                <a:gd fmla="*/ 91 h 130" name="T19"/>
                <a:gd fmla="*/ 68 w 95" name="T20"/>
                <a:gd fmla="*/ 15 h 130" name="T21"/>
                <a:gd fmla="*/ 88 w 95" name="T22"/>
                <a:gd fmla="*/ 34 h 130" name="T23"/>
                <a:gd fmla="*/ 93 w 95" name="T24"/>
                <a:gd fmla="*/ 34 h 130" name="T25"/>
                <a:gd fmla="*/ 93 w 95" name="T26"/>
                <a:gd fmla="*/ 28 h 13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0" w="95">
                  <a:moveTo>
                    <a:pt x="93" y="28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5" y="0"/>
                    <a:pt x="63" y="0"/>
                    <a:pt x="61" y="2"/>
                  </a:cubicBezTo>
                  <a:cubicBezTo>
                    <a:pt x="60" y="3"/>
                    <a:pt x="60" y="5"/>
                    <a:pt x="60" y="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1" y="70"/>
                    <a:pt x="36" y="70"/>
                    <a:pt x="24" y="77"/>
                  </a:cubicBezTo>
                  <a:cubicBezTo>
                    <a:pt x="7" y="87"/>
                    <a:pt x="0" y="104"/>
                    <a:pt x="7" y="116"/>
                  </a:cubicBezTo>
                  <a:cubicBezTo>
                    <a:pt x="14" y="128"/>
                    <a:pt x="33" y="130"/>
                    <a:pt x="49" y="121"/>
                  </a:cubicBezTo>
                  <a:cubicBezTo>
                    <a:pt x="61" y="114"/>
                    <a:pt x="69" y="102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9" y="36"/>
                    <a:pt x="92" y="36"/>
                    <a:pt x="93" y="34"/>
                  </a:cubicBezTo>
                  <a:cubicBezTo>
                    <a:pt x="95" y="33"/>
                    <a:pt x="95" y="30"/>
                    <a:pt x="93" y="28"/>
                  </a:cubicBezTo>
                </a:path>
              </a:pathLst>
            </a:custGeom>
            <a:solidFill>
              <a:srgbClr val="F58E8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582648" y="3469555"/>
            <a:ext cx="606616" cy="606616"/>
            <a:chOff x="1972809" y="1584960"/>
            <a:chExt cx="1272540" cy="1272540"/>
          </a:xfrm>
        </p:grpSpPr>
        <p:sp>
          <p:nvSpPr>
            <p:cNvPr id="64" name="椭圆 63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592555" y="5759543"/>
            <a:ext cx="263874" cy="263874"/>
            <a:chOff x="1972809" y="1584960"/>
            <a:chExt cx="1272540" cy="1272540"/>
          </a:xfrm>
        </p:grpSpPr>
        <p:sp>
          <p:nvSpPr>
            <p:cNvPr id="67" name="椭圆 66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62229" y="5362495"/>
            <a:ext cx="406607" cy="422310"/>
            <a:chOff x="1972809" y="1584960"/>
            <a:chExt cx="1272540" cy="1272540"/>
          </a:xfrm>
        </p:grpSpPr>
        <p:sp>
          <p:nvSpPr>
            <p:cNvPr id="70" name="椭圆 69"/>
            <p:cNvSpPr/>
            <p:nvPr/>
          </p:nvSpPr>
          <p:spPr>
            <a:xfrm>
              <a:off x="1984239" y="1596390"/>
              <a:ext cx="1249680" cy="1249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190500" dir="5400000" dist="63500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椭圆 70"/>
            <p:cNvSpPr/>
            <p:nvPr/>
          </p:nvSpPr>
          <p:spPr>
            <a:xfrm>
              <a:off x="1972809" y="1584960"/>
              <a:ext cx="1272540" cy="1272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37761" y="2124747"/>
            <a:ext cx="1272540" cy="1272540"/>
            <a:chOff x="3437761" y="2124747"/>
            <a:chExt cx="1272540" cy="1272540"/>
          </a:xfrm>
        </p:grpSpPr>
        <p:grpSp>
          <p:nvGrpSpPr>
            <p:cNvPr id="9" name="组合 8"/>
            <p:cNvGrpSpPr/>
            <p:nvPr/>
          </p:nvGrpSpPr>
          <p:grpSpPr>
            <a:xfrm>
              <a:off x="3437761" y="2124747"/>
              <a:ext cx="1272540" cy="1272540"/>
              <a:chOff x="1972809" y="1584960"/>
              <a:chExt cx="1272540" cy="127254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84239" y="1596390"/>
                <a:ext cx="1249680" cy="12496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972809" y="1584960"/>
                <a:ext cx="1272540" cy="1272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2" name="Freeform 21"/>
            <p:cNvSpPr/>
            <p:nvPr/>
          </p:nvSpPr>
          <p:spPr bwMode="auto">
            <a:xfrm>
              <a:off x="3745128" y="2441364"/>
              <a:ext cx="591149" cy="624821"/>
            </a:xfrm>
            <a:custGeom>
              <a:gdLst>
                <a:gd fmla="*/ 128 w 132" name="T0"/>
                <a:gd fmla="*/ 1 h 124" name="T1"/>
                <a:gd fmla="*/ 60 w 132" name="T2"/>
                <a:gd fmla="*/ 17 h 124" name="T3"/>
                <a:gd fmla="*/ 56 w 132" name="T4"/>
                <a:gd fmla="*/ 21 h 124" name="T5"/>
                <a:gd fmla="*/ 56 w 132" name="T6"/>
                <a:gd fmla="*/ 77 h 124" name="T7"/>
                <a:gd fmla="*/ 22 w 132" name="T8"/>
                <a:gd fmla="*/ 78 h 124" name="T9"/>
                <a:gd fmla="*/ 6 w 132" name="T10"/>
                <a:gd fmla="*/ 112 h 124" name="T11"/>
                <a:gd fmla="*/ 46 w 132" name="T12"/>
                <a:gd fmla="*/ 116 h 124" name="T13"/>
                <a:gd fmla="*/ 64 w 132" name="T14"/>
                <a:gd fmla="*/ 93 h 124" name="T15"/>
                <a:gd fmla="*/ 64 w 132" name="T16"/>
                <a:gd fmla="*/ 24 h 124" name="T17"/>
                <a:gd fmla="*/ 124 w 132" name="T18"/>
                <a:gd fmla="*/ 10 h 124" name="T19"/>
                <a:gd fmla="*/ 124 w 132" name="T20"/>
                <a:gd fmla="*/ 61 h 124" name="T21"/>
                <a:gd fmla="*/ 90 w 132" name="T22"/>
                <a:gd fmla="*/ 62 h 124" name="T23"/>
                <a:gd fmla="*/ 74 w 132" name="T24"/>
                <a:gd fmla="*/ 96 h 124" name="T25"/>
                <a:gd fmla="*/ 114 w 132" name="T26"/>
                <a:gd fmla="*/ 100 h 124" name="T27"/>
                <a:gd fmla="*/ 132 w 132" name="T28"/>
                <a:gd fmla="*/ 77 h 124" name="T29"/>
                <a:gd fmla="*/ 132 w 132" name="T30"/>
                <a:gd fmla="*/ 5 h 124" name="T31"/>
                <a:gd fmla="*/ 128 w 132" name="T32"/>
                <a:gd fmla="*/ 1 h 1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4" w="132">
                  <a:moveTo>
                    <a:pt x="128" y="1"/>
                  </a:moveTo>
                  <a:cubicBezTo>
                    <a:pt x="127" y="1"/>
                    <a:pt x="60" y="17"/>
                    <a:pt x="60" y="17"/>
                  </a:cubicBezTo>
                  <a:cubicBezTo>
                    <a:pt x="58" y="18"/>
                    <a:pt x="56" y="19"/>
                    <a:pt x="56" y="2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48" y="72"/>
                    <a:pt x="34" y="72"/>
                    <a:pt x="22" y="78"/>
                  </a:cubicBezTo>
                  <a:cubicBezTo>
                    <a:pt x="7" y="86"/>
                    <a:pt x="0" y="101"/>
                    <a:pt x="6" y="112"/>
                  </a:cubicBezTo>
                  <a:cubicBezTo>
                    <a:pt x="13" y="122"/>
                    <a:pt x="31" y="124"/>
                    <a:pt x="46" y="116"/>
                  </a:cubicBezTo>
                  <a:cubicBezTo>
                    <a:pt x="56" y="111"/>
                    <a:pt x="62" y="101"/>
                    <a:pt x="64" y="93"/>
                  </a:cubicBezTo>
                  <a:cubicBezTo>
                    <a:pt x="64" y="92"/>
                    <a:pt x="64" y="24"/>
                    <a:pt x="64" y="24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16" y="56"/>
                    <a:pt x="102" y="56"/>
                    <a:pt x="90" y="62"/>
                  </a:cubicBezTo>
                  <a:cubicBezTo>
                    <a:pt x="75" y="70"/>
                    <a:pt x="68" y="85"/>
                    <a:pt x="74" y="96"/>
                  </a:cubicBezTo>
                  <a:cubicBezTo>
                    <a:pt x="81" y="106"/>
                    <a:pt x="99" y="108"/>
                    <a:pt x="114" y="100"/>
                  </a:cubicBezTo>
                  <a:cubicBezTo>
                    <a:pt x="124" y="95"/>
                    <a:pt x="130" y="85"/>
                    <a:pt x="132" y="77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3"/>
                    <a:pt x="130" y="0"/>
                    <a:pt x="128" y="1"/>
                  </a:cubicBezTo>
                </a:path>
              </a:pathLst>
            </a:custGeom>
            <a:solidFill>
              <a:srgbClr val="F58E8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486209" y="822960"/>
            <a:ext cx="37411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77" name="椭圆 76"/>
          <p:cNvSpPr/>
          <p:nvPr/>
        </p:nvSpPr>
        <p:spPr>
          <a:xfrm>
            <a:off x="1203399" y="943165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6751454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8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9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6"/>
      <p:bldP grpId="0" spid="7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1486209" y="822960"/>
            <a:ext cx="37411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24" name="椭圆 23"/>
          <p:cNvSpPr/>
          <p:nvPr/>
        </p:nvSpPr>
        <p:spPr>
          <a:xfrm>
            <a:off x="1203399" y="943165"/>
            <a:ext cx="282810" cy="282810"/>
          </a:xfrm>
          <a:prstGeom prst="ellipse">
            <a:avLst/>
          </a:prstGeom>
          <a:gradFill>
            <a:gsLst>
              <a:gs pos="0">
                <a:srgbClr val="F58E8B"/>
              </a:gs>
              <a:gs pos="100000">
                <a:srgbClr val="D74555"/>
              </a:gs>
            </a:gsLst>
            <a:lin ang="5400000" scaled="1"/>
          </a:gradFill>
          <a:ln w="44450">
            <a:gradFill>
              <a:gsLst>
                <a:gs pos="0">
                  <a:srgbClr val="D74555"/>
                </a:gs>
                <a:gs pos="100000">
                  <a:srgbClr val="F58E8B"/>
                </a:gs>
              </a:gsLst>
              <a:lin ang="5400000" scaled="1"/>
            </a:gradFill>
          </a:ln>
          <a:effectLst>
            <a:outerShdw algn="t" blurRad="190500" dir="5400000" dist="38100" rotWithShape="0">
              <a:srgbClr val="F58E8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1116648" y="2667000"/>
            <a:ext cx="2632392" cy="2633028"/>
          </a:xfrm>
          <a:prstGeom prst="roundRect">
            <a:avLst/>
          </a:prstGeom>
          <a:noFill/>
          <a:ln w="127000">
            <a:solidFill>
              <a:srgbClr val="F58E8B">
                <a:alpha val="7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358573" y="3986013"/>
            <a:ext cx="2148542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</a:rPr>
              <a:t>单击此处添加您的标题是中国第一家精品PPT设计机构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58573" y="3139440"/>
            <a:ext cx="2209800" cy="574491"/>
            <a:chOff x="1358573" y="3139440"/>
            <a:chExt cx="2209800" cy="574491"/>
          </a:xfrm>
        </p:grpSpPr>
        <p:grpSp>
          <p:nvGrpSpPr>
            <p:cNvPr id="16" name="组合 15"/>
            <p:cNvGrpSpPr/>
            <p:nvPr/>
          </p:nvGrpSpPr>
          <p:grpSpPr>
            <a:xfrm>
              <a:off x="1358573" y="3139440"/>
              <a:ext cx="2209800" cy="574491"/>
              <a:chOff x="7025640" y="1799005"/>
              <a:chExt cx="2209800" cy="574491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7025640" y="1799005"/>
                <a:ext cx="2209800" cy="57449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schemeClr val="tx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7064561" y="1809123"/>
                <a:ext cx="2131958" cy="554254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562924" y="3210518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点击输入标题</a:t>
              </a: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8427721" y="2667000"/>
            <a:ext cx="2632392" cy="2633028"/>
          </a:xfrm>
          <a:prstGeom prst="roundRect">
            <a:avLst/>
          </a:prstGeom>
          <a:noFill/>
          <a:ln w="127000">
            <a:solidFill>
              <a:srgbClr val="F58E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8669645" y="3986013"/>
            <a:ext cx="2148542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</a:rPr>
              <a:t>单击此处添加您的标题是中国第一家精品PPT设计机构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30872" y="3139440"/>
            <a:ext cx="2209800" cy="574491"/>
            <a:chOff x="8630872" y="3139440"/>
            <a:chExt cx="2209800" cy="574491"/>
          </a:xfrm>
        </p:grpSpPr>
        <p:grpSp>
          <p:nvGrpSpPr>
            <p:cNvPr id="17" name="组合 16"/>
            <p:cNvGrpSpPr/>
            <p:nvPr/>
          </p:nvGrpSpPr>
          <p:grpSpPr>
            <a:xfrm>
              <a:off x="8630872" y="3139440"/>
              <a:ext cx="2209800" cy="574491"/>
              <a:chOff x="7025640" y="1799005"/>
              <a:chExt cx="2209800" cy="574491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7025640" y="1799005"/>
                <a:ext cx="2209800" cy="57449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schemeClr val="tx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7064561" y="1809123"/>
                <a:ext cx="2131958" cy="554254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873998" y="3210518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点击输入标题</a:t>
              </a: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4772185" y="2667000"/>
            <a:ext cx="2632392" cy="2633028"/>
          </a:xfrm>
          <a:prstGeom prst="roundRect">
            <a:avLst/>
          </a:prstGeom>
          <a:noFill/>
          <a:ln w="127000">
            <a:solidFill>
              <a:srgbClr val="F58E8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4983481" y="3986013"/>
            <a:ext cx="2148542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</a:rPr>
              <a:t>单击此处添加您的标题是中国第一家精品PPT设计机构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75336" y="3139440"/>
            <a:ext cx="2209800" cy="574491"/>
            <a:chOff x="4975336" y="3139440"/>
            <a:chExt cx="2209800" cy="574491"/>
          </a:xfrm>
        </p:grpSpPr>
        <p:grpSp>
          <p:nvGrpSpPr>
            <p:cNvPr id="20" name="组合 19"/>
            <p:cNvGrpSpPr/>
            <p:nvPr/>
          </p:nvGrpSpPr>
          <p:grpSpPr>
            <a:xfrm>
              <a:off x="4975336" y="3139440"/>
              <a:ext cx="2209800" cy="574491"/>
              <a:chOff x="7025640" y="1799005"/>
              <a:chExt cx="2209800" cy="574491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7025640" y="1799005"/>
                <a:ext cx="2209800" cy="57449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190500" dir="5400000" dist="63500" rotWithShape="0">
                  <a:schemeClr val="tx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7064561" y="1809123"/>
                <a:ext cx="2131958" cy="554254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218461" y="3210518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点击输入标题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51626" y="1419637"/>
            <a:ext cx="642453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</a:rPr>
              <a:t>单击此处添加您的标题是中国第一家精品PPT设计机构。拥有顶尖的PPT设计团队坚持精益求精，拒接平庸的设计理念。帮您实现精致、美观、动感的PPT设计</a:t>
            </a:r>
          </a:p>
        </p:txBody>
      </p:sp>
      <p:sp>
        <p:nvSpPr>
          <p:cNvPr id="35" name="燕尾形 34"/>
          <p:cNvSpPr/>
          <p:nvPr/>
        </p:nvSpPr>
        <p:spPr>
          <a:xfrm>
            <a:off x="4056639" y="3703812"/>
            <a:ext cx="396240" cy="526532"/>
          </a:xfrm>
          <a:prstGeom prst="chevron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7758927" y="3703812"/>
            <a:ext cx="396240" cy="526532"/>
          </a:xfrm>
          <a:prstGeom prst="chevron">
            <a:avLst/>
          </a:prstGeom>
          <a:solidFill>
            <a:srgbClr val="F5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9357752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0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fill="hold" grpId="0" id="59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2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502"/>
                            </p:stCondLst>
                            <p:childTnLst>
                              <p:par>
                                <p:cTn fill="hold" grpId="0" id="68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5"/>
      <p:bldP grpId="0" spid="25"/>
      <p:bldP grpId="0" spid="9"/>
      <p:bldP grpId="0" spid="27"/>
      <p:bldP grpId="0" spid="8"/>
      <p:bldP grpId="0" spid="26"/>
      <p:bldP grpId="0" spid="31"/>
      <p:bldP grpId="0" spid="35"/>
      <p:bldP grpId="0" spid="3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Calibri Light"/>
        <a:ea typeface="微软雅黑"/>
        <a:cs typeface="Arial"/>
      </a:majorFont>
      <a:minorFont>
        <a:latin typeface="Calibri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69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3">
      <vt:lpstr>Arial</vt:lpstr>
      <vt:lpstr>Calibri Light</vt:lpstr>
      <vt:lpstr>微软雅黑</vt:lpstr>
      <vt:lpstr>Calibri</vt:lpstr>
      <vt:lpstr>微软雅黑 Light</vt:lpstr>
      <vt:lpstr>造字工房悦黑体验版常规体</vt:lpstr>
      <vt:lpstr>billy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2021-08-22T11:56:45Z</dcterms:created>
  <cp:lastPrinted>2021-08-22T11:56:45Z</cp:lastPrinted>
  <dcterms:modified xsi:type="dcterms:W3CDTF">2021-08-22T05:39:48Z</dcterms:modified>
  <cp:revision>1</cp:revision>
</cp:coreProperties>
</file>