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0" r:id="rId18"/>
    <p:sldId id="274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2973" autoAdjust="0"/>
  </p:normalViewPr>
  <p:slideViewPr>
    <p:cSldViewPr snapToObjects="1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857322841882706"/>
          <c:y val="0.024645969271659851"/>
          <c:w val="0.9344782829284668"/>
          <c:h val="0.85374343395233154"/>
        </c:manualLayout>
      </c:layout>
      <c:lineChart>
        <c:grouping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flat" cmpd="dbl" algn="ctr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rgbClr val="C4C2BC"/>
              </a:solidFill>
              <a:ln w="9525" cap="flat" cmpd="sng" algn="ctr">
                <a:noFill/>
                <a:round/>
              </a:ln>
              <a:effectLst/>
            </c:spPr>
          </c:marker>
          <c:cat>
            <c:strRef>
              <c:f>工作表1!$A$2:$A$6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3.3</c:v>
                </c:pt>
                <c:pt idx="1">
                  <c:v>1.5</c:v>
                </c:pt>
                <c:pt idx="2">
                  <c:v>2.3</c:v>
                </c:pt>
                <c:pt idx="3">
                  <c:v>0.9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5-43A5-A768-2D5A9E1E30F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54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rgbClr val="9F9A77"/>
              </a:solidFill>
              <a:ln w="9525" cap="flat" cmpd="sng" algn="ctr">
                <a:noFill/>
                <a:round/>
              </a:ln>
              <a:effectLst/>
            </c:spPr>
          </c:marker>
          <c:cat>
            <c:strRef>
              <c:f>工作表1!$A$2:$A$6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1.4</c:v>
                </c:pt>
                <c:pt idx="1">
                  <c:v>3.4</c:v>
                </c:pt>
                <c:pt idx="2">
                  <c:v>2.8</c:v>
                </c:pt>
                <c:pt idx="3">
                  <c:v>1.5</c:v>
                </c:pt>
                <c:pt idx="4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5-43A5-A768-2D5A9E1E30F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5400" cap="flat" cmpd="dbl" algn="ctr">
              <a:solidFill>
                <a:schemeClr val="accent3">
                  <a:tint val="65000"/>
                </a:schemeClr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chemeClr val="accent3">
                  <a:tint val="65000"/>
                </a:schemeClr>
              </a:solidFill>
              <a:ln w="9525" cap="flat" cmpd="sng" algn="ctr">
                <a:noFill/>
                <a:round/>
              </a:ln>
              <a:effectLst/>
            </c:spPr>
          </c:marker>
          <c:cat>
            <c:strRef>
              <c:f>工作表1!$A$2:$A$6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类别4</c:v>
                </c:pt>
                <c:pt idx="4">
                  <c:v>类别5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</c:v>
                </c:pt>
                <c:pt idx="1">
                  <c:v>2.5</c:v>
                </c:pt>
                <c:pt idx="2">
                  <c:v>1</c:v>
                </c:pt>
                <c:pt idx="3">
                  <c:v>2</c:v>
                </c:pt>
                <c:pt idx="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5-43A5-A768-2D5A9E1E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66642352"/>
        <c:axId val="666642912"/>
      </c:lineChart>
      <c:catAx>
        <c:axId val="666642352"/>
        <c:scaling>
          <c:orientation/>
        </c:scaling>
        <c:delete val="1"/>
        <c:axPos val="b"/>
        <c:majorGridlines>
          <c:spPr>
            <a:ln w="12700" cap="flat" cmpd="sng" algn="ctr">
              <a:solidFill>
                <a:srgbClr val="9F9A77">
                  <a:alpha val="91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crossAx val="666642912"/>
        <c:auto val="0"/>
        <c:lblAlgn val="ctr"/>
        <c:lblOffset/>
        <c:noMultiLvlLbl val="0"/>
      </c:catAx>
      <c:valAx>
        <c:axId val="66664291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rgbClr val="9F9A77">
                  <a:alpha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15875" cap="flat" cmpd="sng" algn="ctr">
            <a:solidFill>
              <a:srgbClr val="9F9A77">
                <a:alpha val="85000"/>
              </a:srgb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66642352"/>
        <c:crosses val="autoZero"/>
        <c:crossBetween val="between"/>
      </c:valAx>
      <c:spPr>
        <a:noFill/>
        <a:ln w="158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invertIfNegative val="1"/>
            <c:spPr>
              <a:solidFill>
                <a:srgbClr val="9F9A7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C-479B-8D14-F25BF193D768}"/>
              </c:ext>
            </c:extLst>
          </c:dPt>
          <c:dPt>
            <c:idx val="1"/>
            <c:invertIfNegative val="1"/>
            <c:spPr>
              <a:solidFill>
                <a:srgbClr val="423E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C-479B-8D14-F25BF193D768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C-479B-8D14-F25BF193D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invertIfNegative val="1"/>
            <c:spPr>
              <a:solidFill>
                <a:srgbClr val="9F9A7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67-4923-A68B-E0BA19196677}"/>
              </c:ext>
            </c:extLst>
          </c:dPt>
          <c:dPt>
            <c:idx val="1"/>
            <c:invertIfNegative val="1"/>
            <c:spPr>
              <a:solidFill>
                <a:srgbClr val="423E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67-4923-A68B-E0BA19196677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7-4923-A68B-E0BA19196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Pt>
            <c:idx val="0"/>
            <c:invertIfNegative val="1"/>
            <c:spPr>
              <a:solidFill>
                <a:srgbClr val="9F9A7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D-43C6-9AD0-0B3FDC5119AB}"/>
              </c:ext>
            </c:extLst>
          </c:dPt>
          <c:dPt>
            <c:idx val="1"/>
            <c:invertIfNegative val="1"/>
            <c:spPr>
              <a:solidFill>
                <a:srgbClr val="423E4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D-43C6-9AD0-0B3FDC5119AB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3D-43C6-9AD0-0B3FDC511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6">
  <a:schemeClr val="accent3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F367-3BE4-184C-9C03-0781F8456D4F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24AB-350A-354C-ADDF-4E49EE41EB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472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003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817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585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564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571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930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714891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21444842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992000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80752691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015447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83131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012660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739041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675040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968458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61239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07685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4570161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5321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24708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01918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2301764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9572947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061866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7084100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5979007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8425259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7461245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CF1D4-3983-5A42-B051-61AE3E0D2829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BCE5-7AA0-AD41-B071-19569F005B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1309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09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charts/chart4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 rot="18861992">
            <a:off x="1726012" y="1476449"/>
            <a:ext cx="1984027" cy="1984027"/>
          </a:xfrm>
          <a:prstGeom prst="rect">
            <a:avLst/>
          </a:prstGeom>
          <a:noFill/>
          <a:ln>
            <a:solidFill>
              <a:srgbClr val="423E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 flipH="1">
            <a:off x="5367255" y="1475711"/>
            <a:ext cx="466814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4000">
                <a:solidFill>
                  <a:srgbClr val="423E42"/>
                </a:solidFill>
                <a:latin typeface="+mj-ea"/>
                <a:ea typeface="+mj-ea"/>
              </a:rPr>
              <a:t>PowerPoint</a:t>
            </a:r>
          </a:p>
          <a:p>
            <a:r>
              <a:rPr altLang="zh-CN" b="1" kumimoji="1" lang="en-US" smtClean="0" sz="4000">
                <a:solidFill>
                  <a:srgbClr val="423E42"/>
                </a:solidFill>
                <a:latin typeface="+mj-ea"/>
                <a:ea typeface="+mj-ea"/>
              </a:rPr>
              <a:t>品牌营销策划书</a:t>
            </a:r>
          </a:p>
        </p:txBody>
      </p:sp>
      <p:sp>
        <p:nvSpPr>
          <p:cNvPr id="13" name="矩形 12"/>
          <p:cNvSpPr/>
          <p:nvPr/>
        </p:nvSpPr>
        <p:spPr>
          <a:xfrm rot="2649555">
            <a:off x="2146231" y="-3604024"/>
            <a:ext cx="1404000" cy="11891901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矩形 13"/>
          <p:cNvSpPr/>
          <p:nvPr/>
        </p:nvSpPr>
        <p:spPr>
          <a:xfrm rot="8055790">
            <a:off x="3010122" y="-3589253"/>
            <a:ext cx="1404000" cy="14046309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矩形 18"/>
          <p:cNvSpPr/>
          <p:nvPr/>
        </p:nvSpPr>
        <p:spPr>
          <a:xfrm rot="18861992">
            <a:off x="2006278" y="1766463"/>
            <a:ext cx="1404000" cy="1404000"/>
          </a:xfrm>
          <a:prstGeom prst="rect">
            <a:avLst/>
          </a:prstGeom>
          <a:solidFill>
            <a:srgbClr val="423E42"/>
          </a:solidFill>
          <a:ln>
            <a:solidFill>
              <a:srgbClr val="423E4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149457" y="2137431"/>
            <a:ext cx="1137139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3200">
                <a:solidFill>
                  <a:srgbClr val="DDDBCE"/>
                </a:solidFill>
              </a:rPr>
              <a:t>Logo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97461" y="2855474"/>
            <a:ext cx="53803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z="2400">
                <a:solidFill>
                  <a:srgbClr val="423E42"/>
                </a:solidFill>
                <a:latin typeface="+mj-ea"/>
                <a:ea typeface="+mj-ea"/>
              </a:rPr>
              <a:t>Brand  Marketing And Strategy Plan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31689" y="3446997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>
                <a:solidFill>
                  <a:srgbClr val="423E42"/>
                </a:solidFill>
                <a:latin typeface="+mj-ea"/>
                <a:ea typeface="+mj-ea"/>
              </a:rPr>
              <a:t>陈述人：袁甜梦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99686" y="3461181"/>
            <a:ext cx="21323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>
                <a:solidFill>
                  <a:srgbClr val="423E42"/>
                </a:solidFill>
                <a:latin typeface="+mj-ea"/>
                <a:ea typeface="+mj-ea"/>
              </a:rPr>
              <a:t>陈述时间：2017.1.1</a:t>
            </a:r>
          </a:p>
        </p:txBody>
      </p:sp>
    </p:spTree>
    <p:extLst>
      <p:ext uri="{BB962C8B-B14F-4D97-AF65-F5344CB8AC3E}">
        <p14:creationId val="1550148308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848602" y="-157691"/>
            <a:ext cx="3096698" cy="20644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732500" y="-1268652"/>
            <a:ext cx="1080120" cy="2736031"/>
          </a:xfrm>
          <a:prstGeom prst="rect">
            <a:avLst/>
          </a:prstGeom>
          <a:noFill/>
          <a:ln w="1524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6"/>
          <p:cNvSpPr txBox="1"/>
          <p:nvPr/>
        </p:nvSpPr>
        <p:spPr>
          <a:xfrm>
            <a:off x="9462470" y="2174119"/>
            <a:ext cx="1620180" cy="22860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/>
              <a:t>Please add something you need here. Please add something you need here. </a:t>
            </a:r>
          </a:p>
        </p:txBody>
      </p:sp>
      <p:cxnSp>
        <p:nvCxnSpPr>
          <p:cNvPr id="4" name="直线箭头连接符 3"/>
          <p:cNvCxnSpPr/>
          <p:nvPr/>
        </p:nvCxnSpPr>
        <p:spPr>
          <a:xfrm flipH="1">
            <a:off x="10272560" y="315251"/>
            <a:ext cx="0" cy="360313"/>
          </a:xfrm>
          <a:prstGeom prst="straightConnector1">
            <a:avLst/>
          </a:prstGeom>
          <a:ln w="63500">
            <a:solidFill>
              <a:srgbClr val="9F9A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/>
          <p:cNvCxnSpPr/>
          <p:nvPr/>
        </p:nvCxnSpPr>
        <p:spPr>
          <a:xfrm flipH="1">
            <a:off x="10272560" y="891315"/>
            <a:ext cx="0" cy="360313"/>
          </a:xfrm>
          <a:prstGeom prst="straightConnector1">
            <a:avLst/>
          </a:prstGeom>
          <a:ln w="63500">
            <a:solidFill>
              <a:srgbClr val="9F9A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9408560" y="3992663"/>
            <a:ext cx="1728000" cy="0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139396" y="1825204"/>
            <a:ext cx="266328" cy="26632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0051988" y="1773702"/>
            <a:ext cx="436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>
                <a:solidFill>
                  <a:srgbClr val="DDDBCE"/>
                </a:solidFill>
              </a:rPr>
              <a:t>01</a:t>
            </a:r>
          </a:p>
        </p:txBody>
      </p:sp>
      <p:sp>
        <p:nvSpPr>
          <p:cNvPr id="11" name="矩形 10"/>
          <p:cNvSpPr/>
          <p:nvPr/>
        </p:nvSpPr>
        <p:spPr>
          <a:xfrm>
            <a:off x="10139396" y="4164515"/>
            <a:ext cx="266328" cy="26632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0051988" y="4113013"/>
            <a:ext cx="436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>
                <a:solidFill>
                  <a:srgbClr val="DDDBCE"/>
                </a:solidFill>
              </a:rPr>
              <a:t>02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62470" y="4430383"/>
            <a:ext cx="1620180" cy="22860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/>
              <a:t>Please add something you need here. Please add something you need here. </a:t>
            </a:r>
          </a:p>
        </p:txBody>
      </p:sp>
      <p:cxnSp>
        <p:nvCxnSpPr>
          <p:cNvPr id="14" name="直线连接符 13"/>
          <p:cNvCxnSpPr/>
          <p:nvPr/>
        </p:nvCxnSpPr>
        <p:spPr>
          <a:xfrm>
            <a:off x="9408560" y="6345261"/>
            <a:ext cx="1728000" cy="0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95789" y="-747464"/>
            <a:ext cx="1944081" cy="3107532"/>
          </a:xfrm>
          <a:prstGeom prst="rect">
            <a:avLst/>
          </a:prstGeom>
          <a:noFill/>
          <a:ln w="2540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019100" y="391566"/>
            <a:ext cx="4621776" cy="2011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</p:txBody>
      </p:sp>
      <p:cxnSp>
        <p:nvCxnSpPr>
          <p:cNvPr id="19" name="直线连接符 18"/>
          <p:cNvCxnSpPr/>
          <p:nvPr/>
        </p:nvCxnSpPr>
        <p:spPr>
          <a:xfrm flipH="1">
            <a:off x="3444802" y="2925928"/>
            <a:ext cx="0" cy="3571148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H="1">
            <a:off x="5692233" y="2925928"/>
            <a:ext cx="0" cy="3571148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flipH="1">
            <a:off x="7939664" y="2946849"/>
            <a:ext cx="0" cy="3571148"/>
          </a:xfrm>
          <a:prstGeom prst="line">
            <a:avLst/>
          </a:prstGeom>
          <a:ln w="25400">
            <a:solidFill>
              <a:srgbClr val="42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737238" y="2853920"/>
            <a:ext cx="1620180" cy="44805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kumimoji="1" lang="en-US" smtClean="0"/>
              <a:t>Please add something you need here. Please add something you need here.</a:t>
            </a:r>
          </a:p>
          <a:p>
            <a:pPr algn="r"/>
            <a:r>
              <a:rPr altLang="zh-CN" kumimoji="1" lang="en-US" smtClean="0"/>
              <a:t>Please add something you need here. Please add something you need here.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84644" y="2853920"/>
            <a:ext cx="1620180" cy="44805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kumimoji="1" lang="en-US" smtClean="0"/>
              <a:t>Please add something you need here. Please add something you need here.</a:t>
            </a:r>
          </a:p>
          <a:p>
            <a:pPr algn="r"/>
            <a:r>
              <a:rPr altLang="zh-CN" kumimoji="1" lang="en-US" smtClean="0"/>
              <a:t>Please add something you need here. Please add something you need here. 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21160" y="2925928"/>
            <a:ext cx="1620180" cy="44805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kumimoji="1" lang="en-US" smtClean="0"/>
              <a:t>Please add something you need here. Please add something you need here.</a:t>
            </a:r>
          </a:p>
          <a:p>
            <a:pPr algn="r"/>
            <a:r>
              <a:rPr altLang="zh-CN" kumimoji="1" lang="en-US" smtClean="0"/>
              <a:t>Please add something you need here. Please add something you need here.  </a:t>
            </a:r>
          </a:p>
        </p:txBody>
      </p:sp>
      <p:sp>
        <p:nvSpPr>
          <p:cNvPr id="30" name="矩形 29"/>
          <p:cNvSpPr>
            <a:spLocks noChangeAspect="1"/>
          </p:cNvSpPr>
          <p:nvPr/>
        </p:nvSpPr>
        <p:spPr>
          <a:xfrm rot="5400000">
            <a:off x="3314555" y="6165360"/>
            <a:ext cx="360000" cy="64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1" name="矩形 30"/>
          <p:cNvSpPr>
            <a:spLocks noChangeAspect="1"/>
          </p:cNvSpPr>
          <p:nvPr/>
        </p:nvSpPr>
        <p:spPr>
          <a:xfrm rot="5400000">
            <a:off x="5518662" y="6165360"/>
            <a:ext cx="360000" cy="64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 rot="5400000">
            <a:off x="7666264" y="6165360"/>
            <a:ext cx="360000" cy="64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2016949536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1435494423"/>
              </p:ext>
            </p:extLst>
          </p:nvPr>
        </p:nvGraphicFramePr>
        <p:xfrm>
          <a:off x="3731488" y="298791"/>
          <a:ext cx="8208912" cy="417646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val="134282660"/>
              </p:ext>
            </p:extLst>
          </p:nvPr>
        </p:nvGraphicFramePr>
        <p:xfrm>
          <a:off x="4188790" y="4757259"/>
          <a:ext cx="1831752" cy="180304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val="1464433361"/>
              </p:ext>
            </p:extLst>
          </p:nvPr>
        </p:nvGraphicFramePr>
        <p:xfrm>
          <a:off x="6762575" y="4757259"/>
          <a:ext cx="1831752" cy="180304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val="1183808392"/>
              </p:ext>
            </p:extLst>
          </p:nvPr>
        </p:nvGraphicFramePr>
        <p:xfrm>
          <a:off x="9336360" y="4757259"/>
          <a:ext cx="1831752" cy="180304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44626" y="5474117"/>
            <a:ext cx="720080" cy="365760"/>
          </a:xfrm>
          <a:prstGeom prst="rect">
            <a:avLst/>
          </a:prstGeom>
          <a:solidFill>
            <a:srgbClr val="423E42"/>
          </a:solidFill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40％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18410" y="5487474"/>
            <a:ext cx="720080" cy="365760"/>
          </a:xfrm>
          <a:prstGeom prst="rect">
            <a:avLst/>
          </a:prstGeom>
          <a:solidFill>
            <a:srgbClr val="423E42"/>
          </a:solidFill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25％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92195" y="5487474"/>
            <a:ext cx="720080" cy="365760"/>
          </a:xfrm>
          <a:prstGeom prst="rect">
            <a:avLst/>
          </a:prstGeom>
          <a:solidFill>
            <a:srgbClr val="423E42"/>
          </a:solidFill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90％</a:t>
            </a:r>
          </a:p>
        </p:txBody>
      </p:sp>
      <p:sp>
        <p:nvSpPr>
          <p:cNvPr id="10" name="矩形 9"/>
          <p:cNvSpPr/>
          <p:nvPr/>
        </p:nvSpPr>
        <p:spPr>
          <a:xfrm>
            <a:off x="418867" y="404664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418348" y="428089"/>
            <a:ext cx="12353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240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12" name="矩形 11"/>
          <p:cNvSpPr/>
          <p:nvPr/>
        </p:nvSpPr>
        <p:spPr>
          <a:xfrm>
            <a:off x="418348" y="94974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矩形 12"/>
          <p:cNvSpPr/>
          <p:nvPr/>
        </p:nvSpPr>
        <p:spPr>
          <a:xfrm>
            <a:off x="407368" y="925760"/>
            <a:ext cx="25085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14" name="矩形 13"/>
          <p:cNvSpPr/>
          <p:nvPr/>
        </p:nvSpPr>
        <p:spPr>
          <a:xfrm>
            <a:off x="418867" y="1491144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矩形 14"/>
          <p:cNvSpPr/>
          <p:nvPr/>
        </p:nvSpPr>
        <p:spPr>
          <a:xfrm>
            <a:off x="418348" y="1460651"/>
            <a:ext cx="9623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HERE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9713" y="1906134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17" name="单圆角矩形 16"/>
          <p:cNvSpPr/>
          <p:nvPr/>
        </p:nvSpPr>
        <p:spPr>
          <a:xfrm>
            <a:off x="1546883" y="3518543"/>
            <a:ext cx="301928" cy="304507"/>
          </a:xfrm>
          <a:prstGeom prst="round1Rect">
            <a:avLst>
              <a:gd fmla="val 0" name="adj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单圆角矩形 17"/>
          <p:cNvSpPr/>
          <p:nvPr/>
        </p:nvSpPr>
        <p:spPr>
          <a:xfrm>
            <a:off x="489563" y="3518544"/>
            <a:ext cx="301928" cy="304507"/>
          </a:xfrm>
          <a:prstGeom prst="round1Rect">
            <a:avLst>
              <a:gd fmla="val 0" name="adj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单圆角矩形 18"/>
          <p:cNvSpPr/>
          <p:nvPr/>
        </p:nvSpPr>
        <p:spPr>
          <a:xfrm>
            <a:off x="2604203" y="3518542"/>
            <a:ext cx="301928" cy="304507"/>
          </a:xfrm>
          <a:prstGeom prst="round1Rect">
            <a:avLst>
              <a:gd fmla="val 0" name="adj"/>
            </a:avLst>
          </a:prstGeom>
          <a:solidFill>
            <a:srgbClr val="C5C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784682" y="3471973"/>
            <a:ext cx="6169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one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40232" y="3471973"/>
            <a:ext cx="73422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three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42404" y="3471973"/>
            <a:ext cx="5671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two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9318" y="4475256"/>
            <a:ext cx="301555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 sz="2400">
                <a:solidFill>
                  <a:srgbClr val="423E42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 YOUR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6024" y="4914841"/>
            <a:ext cx="234751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kumimoji="1" lang="en-US" smtClean="0">
                <a:solidFill>
                  <a:srgbClr val="423E42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 Your Subtitle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7368" y="5192032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</p:spTree>
    <p:extLst>
      <p:ext uri="{BB962C8B-B14F-4D97-AF65-F5344CB8AC3E}">
        <p14:creationId val="1636007704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51384" y="1412776"/>
            <a:ext cx="7507188" cy="4320480"/>
          </a:xfrm>
          <a:prstGeom prst="rect">
            <a:avLst/>
          </a:prstGeom>
          <a:noFill/>
          <a:ln w="1524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954"/>
          <a:stretch>
            <a:fillRect/>
          </a:stretch>
        </p:blipFill>
        <p:spPr>
          <a:xfrm>
            <a:off x="4127242" y="1703856"/>
            <a:ext cx="3654496" cy="1779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954"/>
          <a:stretch>
            <a:fillRect/>
          </a:stretch>
        </p:blipFill>
        <p:spPr>
          <a:xfrm>
            <a:off x="4139450" y="3686268"/>
            <a:ext cx="3654496" cy="1779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1200" y="1772870"/>
            <a:ext cx="434726" cy="434726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6"/>
          <p:cNvSpPr txBox="1"/>
          <p:nvPr/>
        </p:nvSpPr>
        <p:spPr>
          <a:xfrm>
            <a:off x="813791" y="1721368"/>
            <a:ext cx="7200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>
                <a:solidFill>
                  <a:srgbClr val="DDDBCE"/>
                </a:solidFill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901200" y="3713632"/>
            <a:ext cx="434726" cy="434726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文本框 9"/>
          <p:cNvSpPr txBox="1"/>
          <p:nvPr/>
        </p:nvSpPr>
        <p:spPr>
          <a:xfrm>
            <a:off x="813791" y="3662130"/>
            <a:ext cx="7200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>
                <a:solidFill>
                  <a:srgbClr val="DDDBCE"/>
                </a:solidFill>
              </a:rPr>
              <a:t>02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8434013" y="1721368"/>
            <a:ext cx="720080" cy="486228"/>
            <a:chOff x="8434013" y="1721368"/>
            <a:chExt cx="720080" cy="486228"/>
          </a:xfrm>
        </p:grpSpPr>
        <p:sp>
          <p:nvSpPr>
            <p:cNvPr id="11" name="矩形 10"/>
            <p:cNvSpPr/>
            <p:nvPr/>
          </p:nvSpPr>
          <p:spPr>
            <a:xfrm>
              <a:off x="8521422" y="1772870"/>
              <a:ext cx="434726" cy="434726"/>
            </a:xfrm>
            <a:prstGeom prst="rect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34014" y="1721368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kumimoji="1" lang="en-US" smtClean="0">
                  <a:solidFill>
                    <a:srgbClr val="DDDBCE"/>
                  </a:solidFill>
                </a:rPr>
                <a:t>03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434013" y="3662130"/>
            <a:ext cx="720080" cy="486228"/>
            <a:chOff x="8536331" y="3662130"/>
            <a:chExt cx="720080" cy="486228"/>
          </a:xfrm>
        </p:grpSpPr>
        <p:sp>
          <p:nvSpPr>
            <p:cNvPr id="13" name="矩形 12"/>
            <p:cNvSpPr/>
            <p:nvPr/>
          </p:nvSpPr>
          <p:spPr>
            <a:xfrm>
              <a:off x="8623740" y="3713632"/>
              <a:ext cx="434726" cy="434726"/>
            </a:xfrm>
            <a:prstGeom prst="rect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536332" y="3662130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kumimoji="1" lang="en-US" smtClean="0">
                  <a:solidFill>
                    <a:srgbClr val="DDDBCE"/>
                  </a:solidFill>
                </a:rPr>
                <a:t>04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361551" y="1695523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67614" y="3679911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48328" y="1700808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48328" y="3662130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</p:spTree>
    <p:extLst>
      <p:ext uri="{BB962C8B-B14F-4D97-AF65-F5344CB8AC3E}">
        <p14:creationId val="1652144698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3392" y="332656"/>
            <a:ext cx="5112568" cy="6264696"/>
          </a:xfrm>
          <a:prstGeom prst="rect">
            <a:avLst/>
          </a:prstGeom>
          <a:solidFill>
            <a:srgbClr val="A09D7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555946" y="654919"/>
            <a:ext cx="12798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400">
                <a:solidFill>
                  <a:srgbClr val="423E42"/>
                </a:solidFill>
              </a:rPr>
              <a:t>PLEASE </a:t>
            </a:r>
          </a:p>
        </p:txBody>
      </p:sp>
      <p:sp>
        <p:nvSpPr>
          <p:cNvPr id="12" name="矩形 11"/>
          <p:cNvSpPr/>
          <p:nvPr/>
        </p:nvSpPr>
        <p:spPr>
          <a:xfrm>
            <a:off x="1913142" y="997189"/>
            <a:ext cx="2621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z="2400">
                <a:solidFill>
                  <a:srgbClr val="423E42"/>
                </a:solidFill>
              </a:rPr>
              <a:t>ADD YOUR TITLE </a:t>
            </a:r>
          </a:p>
        </p:txBody>
      </p:sp>
      <p:sp>
        <p:nvSpPr>
          <p:cNvPr id="14" name="矩形 13"/>
          <p:cNvSpPr/>
          <p:nvPr/>
        </p:nvSpPr>
        <p:spPr>
          <a:xfrm>
            <a:off x="2693803" y="1285944"/>
            <a:ext cx="995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z="2400">
                <a:solidFill>
                  <a:srgbClr val="423E42"/>
                </a:solidFill>
              </a:rPr>
              <a:t>HERE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8788" y="1832676"/>
            <a:ext cx="4621776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Please add something you need here. </a:t>
            </a:r>
          </a:p>
          <a:p>
            <a:pPr algn="ctr"/>
            <a:r>
              <a:rPr altLang="zh-CN" kumimoji="1" lang="en-US" smtClean="0">
                <a:solidFill>
                  <a:srgbClr val="DDDBCE"/>
                </a:solidFill>
              </a:rPr>
              <a:t>Please add something you need here.</a:t>
            </a:r>
          </a:p>
          <a:p>
            <a:pPr algn="ctr"/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Please add something you need here. </a:t>
            </a:r>
          </a:p>
        </p:txBody>
      </p:sp>
      <p:cxnSp>
        <p:nvCxnSpPr>
          <p:cNvPr id="16" name="直线连接符 15"/>
          <p:cNvCxnSpPr/>
          <p:nvPr/>
        </p:nvCxnSpPr>
        <p:spPr>
          <a:xfrm>
            <a:off x="1055440" y="1832676"/>
            <a:ext cx="4435124" cy="15441"/>
          </a:xfrm>
          <a:prstGeom prst="line">
            <a:avLst/>
          </a:prstGeom>
          <a:ln w="19050">
            <a:solidFill>
              <a:srgbClr val="DDDB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2279576" y="654919"/>
            <a:ext cx="1800200" cy="0"/>
          </a:xfrm>
          <a:prstGeom prst="line">
            <a:avLst/>
          </a:prstGeom>
          <a:ln w="19050">
            <a:solidFill>
              <a:srgbClr val="DDDB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1667505" y="3386204"/>
            <a:ext cx="3024336" cy="0"/>
          </a:xfrm>
          <a:prstGeom prst="line">
            <a:avLst/>
          </a:prstGeom>
          <a:ln w="19050">
            <a:solidFill>
              <a:srgbClr val="DDDB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892563" y="3799515"/>
            <a:ext cx="2062888" cy="76944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920452" y="3837187"/>
            <a:ext cx="168122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4400">
                <a:solidFill>
                  <a:srgbClr val="DDDBCE"/>
                </a:solidFill>
              </a:rPr>
              <a:t>120％</a:t>
            </a:r>
          </a:p>
        </p:txBody>
      </p:sp>
      <p:sp>
        <p:nvSpPr>
          <p:cNvPr id="27" name="矩形 26"/>
          <p:cNvSpPr/>
          <p:nvPr/>
        </p:nvSpPr>
        <p:spPr>
          <a:xfrm>
            <a:off x="3431704" y="3811686"/>
            <a:ext cx="1935644" cy="76944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8" name="矩形 27"/>
          <p:cNvSpPr/>
          <p:nvPr/>
        </p:nvSpPr>
        <p:spPr>
          <a:xfrm>
            <a:off x="2207568" y="5057613"/>
            <a:ext cx="1791400" cy="76944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3549061" y="3799516"/>
            <a:ext cx="13290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4400">
                <a:solidFill>
                  <a:srgbClr val="DDDBCE"/>
                </a:solidFill>
              </a:rPr>
              <a:t>80％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323510" y="5070638"/>
            <a:ext cx="13290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4400">
                <a:solidFill>
                  <a:srgbClr val="DDDBCE"/>
                </a:solidFill>
              </a:rPr>
              <a:t>70％</a:t>
            </a:r>
          </a:p>
        </p:txBody>
      </p:sp>
      <p:sp>
        <p:nvSpPr>
          <p:cNvPr id="32" name="三角形 31"/>
          <p:cNvSpPr>
            <a:spLocks noChangeAspect="1"/>
          </p:cNvSpPr>
          <p:nvPr/>
        </p:nvSpPr>
        <p:spPr>
          <a:xfrm flipV="1" rot="13529716">
            <a:off x="2502817" y="3968558"/>
            <a:ext cx="303393" cy="302175"/>
          </a:xfrm>
          <a:prstGeom prst="triangle">
            <a:avLst>
              <a:gd fmla="val 0" name="adj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7" name="三角形 36"/>
          <p:cNvSpPr>
            <a:spLocks noChangeAspect="1"/>
          </p:cNvSpPr>
          <p:nvPr/>
        </p:nvSpPr>
        <p:spPr>
          <a:xfrm flipV="1" rot="13494793">
            <a:off x="3604494" y="5264851"/>
            <a:ext cx="269498" cy="268416"/>
          </a:xfrm>
          <a:prstGeom prst="triangle">
            <a:avLst>
              <a:gd fmla="val 0" name="adj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8" name="三角形 37"/>
          <p:cNvSpPr>
            <a:spLocks noChangeAspect="1"/>
          </p:cNvSpPr>
          <p:nvPr/>
        </p:nvSpPr>
        <p:spPr>
          <a:xfrm flipV="1" rot="2678518">
            <a:off x="4944087" y="4150286"/>
            <a:ext cx="267831" cy="266756"/>
          </a:xfrm>
          <a:prstGeom prst="triangle">
            <a:avLst>
              <a:gd fmla="val 0" name="adj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956933949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7342" r="17262"/>
          <a:stretch>
            <a:fillRect/>
          </a:stretch>
        </p:blipFill>
        <p:spPr>
          <a:xfrm>
            <a:off x="-746204" y="-316719"/>
            <a:ext cx="6842203" cy="6049975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>
            <a:off x="0" y="3356992"/>
            <a:ext cx="5951984" cy="2376264"/>
          </a:xfrm>
          <a:prstGeom prst="rt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文本框 2"/>
          <p:cNvSpPr txBox="1"/>
          <p:nvPr/>
        </p:nvSpPr>
        <p:spPr>
          <a:xfrm>
            <a:off x="207471" y="3326228"/>
            <a:ext cx="1483432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16600">
                <a:solidFill>
                  <a:srgbClr val="A09D7A"/>
                </a:solidFill>
                <a:latin charset="-122" typeface="FangSong"/>
                <a:ea charset="-122" typeface="FangSong"/>
                <a:cs charset="-122" typeface="FangSong"/>
              </a:rPr>
              <a:t>”</a:t>
            </a:r>
          </a:p>
        </p:txBody>
      </p:sp>
      <p:sp>
        <p:nvSpPr>
          <p:cNvPr id="4" name="矩形 3"/>
          <p:cNvSpPr/>
          <p:nvPr/>
        </p:nvSpPr>
        <p:spPr>
          <a:xfrm>
            <a:off x="442041" y="4924107"/>
            <a:ext cx="22117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z="2000">
                <a:solidFill>
                  <a:srgbClr val="A09D7A"/>
                </a:solidFill>
              </a:rPr>
              <a:t>ADD YOUR TITLE </a:t>
            </a:r>
          </a:p>
        </p:txBody>
      </p:sp>
      <p:sp>
        <p:nvSpPr>
          <p:cNvPr id="5" name="矩形 4"/>
          <p:cNvSpPr/>
          <p:nvPr/>
        </p:nvSpPr>
        <p:spPr>
          <a:xfrm>
            <a:off x="451500" y="4624787"/>
            <a:ext cx="10972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z="2000">
                <a:solidFill>
                  <a:srgbClr val="A09D7A"/>
                </a:solidFill>
              </a:rPr>
              <a:t>PLEASE </a:t>
            </a:r>
          </a:p>
        </p:txBody>
      </p:sp>
      <p:sp>
        <p:nvSpPr>
          <p:cNvPr id="6" name="矩形 5"/>
          <p:cNvSpPr/>
          <p:nvPr/>
        </p:nvSpPr>
        <p:spPr>
          <a:xfrm>
            <a:off x="442041" y="5223427"/>
            <a:ext cx="7924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mtClean="0" sz="2000">
                <a:solidFill>
                  <a:srgbClr val="A09D7A"/>
                </a:solidFill>
              </a:rPr>
              <a:t>HERE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57563" y="476421"/>
            <a:ext cx="4994054" cy="3331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79767" y="2312247"/>
            <a:ext cx="118085" cy="295232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矩形 14"/>
          <p:cNvSpPr/>
          <p:nvPr/>
        </p:nvSpPr>
        <p:spPr>
          <a:xfrm>
            <a:off x="4583832" y="196193"/>
            <a:ext cx="7343668" cy="4226372"/>
          </a:xfrm>
          <a:prstGeom prst="rect">
            <a:avLst/>
          </a:prstGeom>
          <a:noFill/>
          <a:ln w="1524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矩形 15"/>
          <p:cNvSpPr/>
          <p:nvPr/>
        </p:nvSpPr>
        <p:spPr>
          <a:xfrm>
            <a:off x="6888088" y="3979340"/>
            <a:ext cx="3439409" cy="747770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7440757" y="3788411"/>
            <a:ext cx="2808313" cy="28346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pPr algn="r"/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</a:t>
            </a:r>
          </a:p>
          <a:p>
            <a:pPr algn="r"/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pPr algn="r"/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</a:t>
            </a:r>
          </a:p>
        </p:txBody>
      </p:sp>
      <p:sp>
        <p:nvSpPr>
          <p:cNvPr id="17" name="矩形 16"/>
          <p:cNvSpPr/>
          <p:nvPr/>
        </p:nvSpPr>
        <p:spPr>
          <a:xfrm>
            <a:off x="2852475" y="4951761"/>
            <a:ext cx="118085" cy="2952328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矩形 17"/>
          <p:cNvSpPr/>
          <p:nvPr/>
        </p:nvSpPr>
        <p:spPr>
          <a:xfrm>
            <a:off x="2927648" y="5890046"/>
            <a:ext cx="308457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>
                <a:solidFill>
                  <a:srgbClr val="423E42"/>
                </a:solidFill>
              </a:rPr>
              <a:t>Please add something you need here. Please add something you need here. </a:t>
            </a:r>
          </a:p>
        </p:txBody>
      </p:sp>
    </p:spTree>
    <p:extLst>
      <p:ext uri="{BB962C8B-B14F-4D97-AF65-F5344CB8AC3E}">
        <p14:creationId val="2041993435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文本框 27"/>
          <p:cNvSpPr txBox="1"/>
          <p:nvPr/>
        </p:nvSpPr>
        <p:spPr>
          <a:xfrm>
            <a:off x="3575720" y="4376277"/>
            <a:ext cx="3811004" cy="1737360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mtClean="0"/>
              <a:t>    add something you need here. Please add something you need  add something you need</a:t>
            </a:r>
          </a:p>
          <a:p>
            <a:pPr algn="r"/>
            <a:r>
              <a:rPr altLang="en-US" kumimoji="1" lang="zh-CN" smtClean="0"/>
              <a:t>Please add something you need here. Please add something you need here. </a:t>
            </a:r>
          </a:p>
        </p:txBody>
      </p:sp>
      <p:sp>
        <p:nvSpPr>
          <p:cNvPr id="2" name="直角三角形 1"/>
          <p:cNvSpPr/>
          <p:nvPr/>
        </p:nvSpPr>
        <p:spPr>
          <a:xfrm>
            <a:off x="1565099" y="896179"/>
            <a:ext cx="2940749" cy="5970768"/>
          </a:xfrm>
          <a:prstGeom prst="rt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直角三角形 2"/>
          <p:cNvSpPr/>
          <p:nvPr/>
        </p:nvSpPr>
        <p:spPr>
          <a:xfrm flipV="1" rot="5400000">
            <a:off x="-640383" y="2344438"/>
            <a:ext cx="2916324" cy="1252870"/>
          </a:xfrm>
          <a:prstGeom prst="rtTriangle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4" name="直线连接符 3"/>
          <p:cNvCxnSpPr/>
          <p:nvPr/>
        </p:nvCxnSpPr>
        <p:spPr>
          <a:xfrm>
            <a:off x="1818663" y="2717304"/>
            <a:ext cx="3240360" cy="11282"/>
          </a:xfrm>
          <a:prstGeom prst="line">
            <a:avLst/>
          </a:prstGeom>
          <a:ln w="19050">
            <a:solidFill>
              <a:srgbClr val="C5C2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2073506" y="3441542"/>
            <a:ext cx="2049413" cy="0"/>
          </a:xfrm>
          <a:prstGeom prst="line">
            <a:avLst/>
          </a:prstGeom>
          <a:ln w="19050">
            <a:solidFill>
              <a:srgbClr val="C5C2B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818663" y="2204864"/>
            <a:ext cx="345154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mtClean="0" sz="2800">
                <a:solidFill>
                  <a:srgbClr val="A09D7A"/>
                </a:solidFill>
              </a:rPr>
              <a:t>PLEASE ADD YOUR  </a:t>
            </a:r>
          </a:p>
        </p:txBody>
      </p:sp>
      <p:sp>
        <p:nvSpPr>
          <p:cNvPr id="13" name="矩形 12"/>
          <p:cNvSpPr/>
          <p:nvPr/>
        </p:nvSpPr>
        <p:spPr>
          <a:xfrm>
            <a:off x="2073506" y="2978914"/>
            <a:ext cx="21831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z="2800">
                <a:solidFill>
                  <a:srgbClr val="A09D7A"/>
                </a:solidFill>
              </a:rPr>
              <a:t>TITLE  HERE </a:t>
            </a:r>
          </a:p>
        </p:txBody>
      </p:sp>
      <p:sp>
        <p:nvSpPr>
          <p:cNvPr id="16" name="矩形 15"/>
          <p:cNvSpPr/>
          <p:nvPr/>
        </p:nvSpPr>
        <p:spPr>
          <a:xfrm>
            <a:off x="4655840" y="298053"/>
            <a:ext cx="7271660" cy="829542"/>
          </a:xfrm>
          <a:prstGeom prst="rect">
            <a:avLst/>
          </a:prstGeom>
          <a:noFill/>
          <a:ln w="889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53788" y="612388"/>
            <a:ext cx="5519520" cy="368192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099403" y="1084628"/>
            <a:ext cx="3915135" cy="90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矩形 18"/>
          <p:cNvSpPr/>
          <p:nvPr/>
        </p:nvSpPr>
        <p:spPr>
          <a:xfrm>
            <a:off x="10003985" y="454628"/>
            <a:ext cx="77416" cy="1260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矩形 19"/>
          <p:cNvSpPr/>
          <p:nvPr/>
        </p:nvSpPr>
        <p:spPr>
          <a:xfrm>
            <a:off x="11634323" y="896178"/>
            <a:ext cx="251809" cy="423753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矩形 20"/>
          <p:cNvSpPr/>
          <p:nvPr/>
        </p:nvSpPr>
        <p:spPr>
          <a:xfrm>
            <a:off x="11886133" y="1164703"/>
            <a:ext cx="90000" cy="2772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矩形 21"/>
          <p:cNvSpPr/>
          <p:nvPr/>
        </p:nvSpPr>
        <p:spPr>
          <a:xfrm>
            <a:off x="7651977" y="3868667"/>
            <a:ext cx="4320000" cy="90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7400826" y="5248134"/>
            <a:ext cx="4635608" cy="1463040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111324" y="633698"/>
            <a:ext cx="226885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8000">
                <a:solidFill>
                  <a:srgbClr val="A09D7A"/>
                </a:solidFill>
              </a:rPr>
              <a:t>80％</a:t>
            </a:r>
          </a:p>
        </p:txBody>
      </p:sp>
      <p:sp>
        <p:nvSpPr>
          <p:cNvPr id="26" name="矩形 25"/>
          <p:cNvSpPr/>
          <p:nvPr/>
        </p:nvSpPr>
        <p:spPr>
          <a:xfrm>
            <a:off x="7647821" y="3265067"/>
            <a:ext cx="90000" cy="1584176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6066937" y="2970873"/>
            <a:ext cx="226885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8000">
                <a:solidFill>
                  <a:srgbClr val="A09D7A"/>
                </a:solidFill>
              </a:rPr>
              <a:t>20％</a:t>
            </a:r>
          </a:p>
        </p:txBody>
      </p:sp>
    </p:spTree>
    <p:extLst>
      <p:ext uri="{BB962C8B-B14F-4D97-AF65-F5344CB8AC3E}">
        <p14:creationId val="574192829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8305" y="699776"/>
            <a:ext cx="5740481" cy="3829321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2766646" y="1447616"/>
            <a:ext cx="1817186" cy="671"/>
          </a:xfrm>
          <a:prstGeom prst="line">
            <a:avLst/>
          </a:prstGeom>
          <a:ln w="63500">
            <a:solidFill>
              <a:srgbClr val="A09D7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947428" y="2343741"/>
            <a:ext cx="3672408" cy="0"/>
          </a:xfrm>
          <a:prstGeom prst="line">
            <a:avLst/>
          </a:prstGeom>
          <a:ln w="63500">
            <a:solidFill>
              <a:srgbClr val="A09D7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3071664" y="3077957"/>
            <a:ext cx="1512168" cy="0"/>
          </a:xfrm>
          <a:prstGeom prst="line">
            <a:avLst/>
          </a:prstGeom>
          <a:ln w="63500">
            <a:solidFill>
              <a:srgbClr val="A09D7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56715" y="867748"/>
            <a:ext cx="16338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/>
              <a:t>PLEASE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4006" y="1711547"/>
            <a:ext cx="354520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/>
              <a:t>ADD YOUR 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72402" y="2455728"/>
            <a:ext cx="1224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/>
              <a:t>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11833" y="5192032"/>
            <a:ext cx="4635608" cy="1463040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7428" y="3374935"/>
            <a:ext cx="3501482" cy="2286001"/>
          </a:xfrm>
          <a:prstGeom prst="rect">
            <a:avLst/>
          </a:prstGeom>
          <a:solidFill>
            <a:srgbClr val="DDDBCE">
              <a:alpha val="90000"/>
            </a:srgbClr>
          </a:solidFill>
        </p:spPr>
        <p:txBody>
          <a:bodyPr rtlCol="0" wrap="square">
            <a:spAutoFit/>
          </a:bodyPr>
          <a:lstStyle/>
          <a:p>
            <a:pPr algn="r"/>
            <a:r>
              <a:rPr altLang="zh-CN" kumimoji="1" lang="en-US" smtClean="0"/>
              <a:t>Please add something you need here. Please add something you need here. </a:t>
            </a:r>
          </a:p>
          <a:p>
            <a:pPr algn="r"/>
            <a:r>
              <a:rPr altLang="zh-CN" kumimoji="1" lang="en-US" smtClean="0"/>
              <a:t>Please add something you need here.</a:t>
            </a:r>
          </a:p>
          <a:p>
            <a:pPr algn="r"/>
            <a:r>
              <a:rPr altLang="zh-CN" kumimoji="1" lang="en-US" smtClean="0"/>
              <a:t>Please add something you need here. Please add something you need here. </a:t>
            </a:r>
          </a:p>
        </p:txBody>
      </p:sp>
      <p:sp>
        <p:nvSpPr>
          <p:cNvPr id="3" name="矩形 2"/>
          <p:cNvSpPr/>
          <p:nvPr/>
        </p:nvSpPr>
        <p:spPr>
          <a:xfrm>
            <a:off x="4619836" y="458088"/>
            <a:ext cx="6624736" cy="4333220"/>
          </a:xfrm>
          <a:prstGeom prst="rect">
            <a:avLst/>
          </a:prstGeom>
          <a:noFill/>
          <a:ln w="76200">
            <a:solidFill>
              <a:srgbClr val="42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直角三角形 18"/>
          <p:cNvSpPr/>
          <p:nvPr/>
        </p:nvSpPr>
        <p:spPr>
          <a:xfrm>
            <a:off x="5159896" y="3751872"/>
            <a:ext cx="757248" cy="757248"/>
          </a:xfrm>
          <a:prstGeom prst="rtTriangle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直角三角形 19"/>
          <p:cNvSpPr/>
          <p:nvPr/>
        </p:nvSpPr>
        <p:spPr>
          <a:xfrm rot="10800000">
            <a:off x="10163288" y="699776"/>
            <a:ext cx="757248" cy="757248"/>
          </a:xfrm>
          <a:prstGeom prst="rtTriangle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2076445733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854083"/>
            <a:ext cx="5514047" cy="5149835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三角形 19"/>
          <p:cNvSpPr/>
          <p:nvPr/>
        </p:nvSpPr>
        <p:spPr>
          <a:xfrm rot="16200000">
            <a:off x="1703372" y="2188978"/>
            <a:ext cx="5149837" cy="2471514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三角形 20"/>
          <p:cNvSpPr/>
          <p:nvPr/>
        </p:nvSpPr>
        <p:spPr>
          <a:xfrm rot="16200000">
            <a:off x="4295186" y="3029472"/>
            <a:ext cx="1647200" cy="790524"/>
          </a:xfrm>
          <a:prstGeom prst="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3876466" y="2822522"/>
            <a:ext cx="5146992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8000">
                <a:solidFill>
                  <a:srgbClr val="9F9A77"/>
                </a:solidFill>
              </a:rPr>
              <a:t>CONTENTS</a:t>
            </a:r>
          </a:p>
        </p:txBody>
      </p:sp>
      <p:grpSp>
        <p:nvGrpSpPr>
          <p:cNvPr id="33" name="组 32"/>
          <p:cNvGrpSpPr/>
          <p:nvPr/>
        </p:nvGrpSpPr>
        <p:grpSpPr>
          <a:xfrm>
            <a:off x="7153655" y="881581"/>
            <a:ext cx="218033" cy="440931"/>
            <a:chOff x="6382023" y="881581"/>
            <a:chExt cx="218033" cy="440931"/>
          </a:xfrm>
        </p:grpSpPr>
        <p:sp>
          <p:nvSpPr>
            <p:cNvPr id="23" name="三角形 22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2" name="三角形 31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7153655" y="1549744"/>
            <a:ext cx="218033" cy="440931"/>
            <a:chOff x="6382023" y="881581"/>
            <a:chExt cx="218033" cy="440931"/>
          </a:xfrm>
        </p:grpSpPr>
        <p:sp>
          <p:nvSpPr>
            <p:cNvPr id="35" name="三角形 34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6" name="三角形 35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7153655" y="2217907"/>
            <a:ext cx="218033" cy="440931"/>
            <a:chOff x="6382023" y="881581"/>
            <a:chExt cx="218033" cy="440931"/>
          </a:xfrm>
        </p:grpSpPr>
        <p:sp>
          <p:nvSpPr>
            <p:cNvPr id="38" name="三角形 37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9" name="三角形 38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0" name="组 39"/>
          <p:cNvGrpSpPr/>
          <p:nvPr/>
        </p:nvGrpSpPr>
        <p:grpSpPr>
          <a:xfrm>
            <a:off x="7153655" y="2886070"/>
            <a:ext cx="218033" cy="440931"/>
            <a:chOff x="6382023" y="881581"/>
            <a:chExt cx="218033" cy="440931"/>
          </a:xfrm>
        </p:grpSpPr>
        <p:sp>
          <p:nvSpPr>
            <p:cNvPr id="41" name="三角形 40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2" name="三角形 41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3" name="组 42"/>
          <p:cNvGrpSpPr/>
          <p:nvPr/>
        </p:nvGrpSpPr>
        <p:grpSpPr>
          <a:xfrm>
            <a:off x="7153655" y="3554233"/>
            <a:ext cx="218033" cy="440931"/>
            <a:chOff x="6382023" y="881581"/>
            <a:chExt cx="218033" cy="440931"/>
          </a:xfrm>
        </p:grpSpPr>
        <p:sp>
          <p:nvSpPr>
            <p:cNvPr id="44" name="三角形 43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5" name="三角形 44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7153655" y="4222396"/>
            <a:ext cx="218033" cy="440931"/>
            <a:chOff x="6382023" y="881581"/>
            <a:chExt cx="218033" cy="440931"/>
          </a:xfrm>
        </p:grpSpPr>
        <p:sp>
          <p:nvSpPr>
            <p:cNvPr id="47" name="三角形 46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8" name="三角形 47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7153655" y="4890559"/>
            <a:ext cx="218033" cy="440931"/>
            <a:chOff x="6382023" y="881581"/>
            <a:chExt cx="218033" cy="440931"/>
          </a:xfrm>
        </p:grpSpPr>
        <p:sp>
          <p:nvSpPr>
            <p:cNvPr id="50" name="三角形 49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1" name="三角形 50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7153655" y="5558723"/>
            <a:ext cx="218033" cy="440931"/>
            <a:chOff x="6382023" y="881581"/>
            <a:chExt cx="218033" cy="440931"/>
          </a:xfrm>
        </p:grpSpPr>
        <p:sp>
          <p:nvSpPr>
            <p:cNvPr id="53" name="三角形 52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4" name="三角形 53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481719" y="778880"/>
            <a:ext cx="14354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前言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Introduction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81719" y="1447043"/>
            <a:ext cx="40373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行业市场环境分析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Industry Market Environment Analysis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481719" y="2115206"/>
            <a:ext cx="38865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目标市场环境分析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Target Market Environment Analysis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481719" y="2783369"/>
            <a:ext cx="23069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竞品分析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Competitive Analysis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481719" y="3451532"/>
            <a:ext cx="212439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消费者分析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Consumer Analysis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481719" y="4119695"/>
            <a:ext cx="16719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品牌分析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Brand Analysis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481719" y="4787858"/>
            <a:ext cx="18545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战略设计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Strategic Design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81719" y="5456022"/>
            <a:ext cx="129889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品牌规划</a:t>
            </a:r>
          </a:p>
          <a:p>
            <a:r>
              <a:rPr altLang="en-US" kumimoji="1" lang="zh-CN" smtClean="0">
                <a:latin charset="-122" typeface="Microsoft YaHei Light"/>
                <a:ea charset="-122" typeface="Microsoft YaHei Light"/>
                <a:cs charset="-122" typeface="Microsoft YaHei Light"/>
              </a:rPr>
              <a:t>Brand Plan</a:t>
            </a:r>
          </a:p>
        </p:txBody>
      </p:sp>
    </p:spTree>
    <p:extLst>
      <p:ext uri="{BB962C8B-B14F-4D97-AF65-F5344CB8AC3E}">
        <p14:creationId val="124657288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81704" y="1332764"/>
            <a:ext cx="504056" cy="314096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1817250" y="3012167"/>
            <a:ext cx="1461565" cy="1461565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4229365" y="1332764"/>
            <a:ext cx="8029778" cy="4192472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6"/>
          <p:cNvSpPr txBox="1"/>
          <p:nvPr/>
        </p:nvSpPr>
        <p:spPr>
          <a:xfrm>
            <a:off x="3789830" y="1294958"/>
            <a:ext cx="170494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9600">
                <a:solidFill>
                  <a:srgbClr val="9F9A77"/>
                </a:solidFill>
                <a:latin typeface="+mn-ea"/>
                <a:cs charset="-122" typeface="Microsoft YaHei"/>
              </a:rPr>
              <a:t>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52269" y="4429165"/>
            <a:ext cx="170494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9600">
                <a:solidFill>
                  <a:srgbClr val="9F9A77"/>
                </a:solidFill>
                <a:latin typeface="+mn-ea"/>
                <a:cs charset="-122" typeface="Microsoft YaHei"/>
              </a:rPr>
              <a:t>”</a:t>
            </a:r>
          </a:p>
        </p:txBody>
      </p:sp>
      <p:grpSp>
        <p:nvGrpSpPr>
          <p:cNvPr id="11" name="组 10"/>
          <p:cNvGrpSpPr/>
          <p:nvPr/>
        </p:nvGrpSpPr>
        <p:grpSpPr>
          <a:xfrm rot="10800000">
            <a:off x="2608670" y="3242191"/>
            <a:ext cx="533434" cy="1078771"/>
            <a:chOff x="6382023" y="881581"/>
            <a:chExt cx="218033" cy="440931"/>
          </a:xfrm>
        </p:grpSpPr>
        <p:sp>
          <p:nvSpPr>
            <p:cNvPr id="12" name="三角形 11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" name="三角形 12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15" name="矩形 14"/>
          <p:cNvSpPr/>
          <p:nvPr/>
        </p:nvSpPr>
        <p:spPr>
          <a:xfrm rot="16200000">
            <a:off x="4535" y="2730110"/>
            <a:ext cx="241649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32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Introduction</a:t>
            </a:r>
          </a:p>
        </p:txBody>
      </p:sp>
      <p:sp>
        <p:nvSpPr>
          <p:cNvPr id="17" name="矩形 16"/>
          <p:cNvSpPr/>
          <p:nvPr/>
        </p:nvSpPr>
        <p:spPr>
          <a:xfrm rot="16200000">
            <a:off x="1609159" y="3807629"/>
            <a:ext cx="494934" cy="288032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矩形 17"/>
          <p:cNvSpPr/>
          <p:nvPr/>
        </p:nvSpPr>
        <p:spPr>
          <a:xfrm>
            <a:off x="692340" y="4921608"/>
            <a:ext cx="2416492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32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Introduction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71868" y="3260080"/>
            <a:ext cx="576165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28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前    </a:t>
            </a:r>
          </a:p>
          <a:p>
            <a:r>
              <a:rPr altLang="en-US" kumimoji="1" lang="zh-CN" smtClean="0" sz="28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42986" y="1797676"/>
            <a:ext cx="6843773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mtClean="0">
                <a:solidFill>
                  <a:srgbClr val="DDDBCE"/>
                </a:solidFill>
              </a:rPr>
              <a:t>目前XX公司拥有可乐,醒目,芬达,雪碧等碳酸饮料,拥有酷儿等果汁饮料.冰露纯净水自2002年投入市场以来没有像XX的其它饮料品牌那样以塑造品牌形象为核心展开广告宣传.像XX广告语:"抓住这感觉"雪碧的"晶晶亮,透心凉"已成为当下的时尚语.可冰露作为XX投入中国市场的饮料产品之一,却没有进行品牌运作,悄无声息的一夜之间就出现在了消费者眼前.做好冰露纯净水的广告策划,实施好其广告策略有助于塑造与XX公司相适应的冰露纯净水品牌形象,有助于提升冰露纯净水在消费者心中的地位</a:t>
            </a:r>
          </a:p>
        </p:txBody>
      </p:sp>
    </p:spTree>
    <p:extLst>
      <p:ext uri="{BB962C8B-B14F-4D97-AF65-F5344CB8AC3E}">
        <p14:creationId val="345138389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-13498" y="0"/>
            <a:ext cx="6456363" cy="6858000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矩形 1"/>
          <p:cNvSpPr/>
          <p:nvPr/>
        </p:nvSpPr>
        <p:spPr>
          <a:xfrm>
            <a:off x="1055440" y="1124744"/>
            <a:ext cx="4032448" cy="4865772"/>
          </a:xfrm>
          <a:prstGeom prst="rect">
            <a:avLst/>
          </a:prstGeom>
          <a:noFill/>
          <a:ln w="66675">
            <a:solidFill>
              <a:srgbClr val="9F9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>
            <a:off x="1748225" y="893911"/>
            <a:ext cx="2621280" cy="457200"/>
          </a:xfrm>
          <a:prstGeom prst="rect">
            <a:avLst/>
          </a:prstGeom>
          <a:solidFill>
            <a:srgbClr val="423E42"/>
          </a:solidFill>
        </p:spPr>
        <p:txBody>
          <a:bodyPr rtlCol="0" wrap="none">
            <a:spAutoFit/>
          </a:bodyPr>
          <a:lstStyle/>
          <a:p>
            <a:r>
              <a:rPr altLang="en-US" kumimoji="1" lang="zh-CN" sz="24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行业市场环境分析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285208" y="1268760"/>
            <a:ext cx="3589655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z="28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Industry Market </a:t>
            </a:r>
          </a:p>
          <a:p>
            <a:pPr algn="ctr"/>
            <a:r>
              <a:rPr altLang="zh-CN" kumimoji="1" lang="en-US" sz="28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Environment Analysis</a:t>
            </a:r>
          </a:p>
        </p:txBody>
      </p:sp>
      <p:sp>
        <p:nvSpPr>
          <p:cNvPr id="8" name="矩形 7"/>
          <p:cNvSpPr/>
          <p:nvPr/>
        </p:nvSpPr>
        <p:spPr>
          <a:xfrm>
            <a:off x="1297143" y="2326525"/>
            <a:ext cx="1815626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微观环境要素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顾客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竞争者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社会公众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企业内部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营销中间商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企业的供应商</a:t>
            </a:r>
          </a:p>
        </p:txBody>
      </p:sp>
      <p:sp>
        <p:nvSpPr>
          <p:cNvPr id="10" name="矩形 9"/>
          <p:cNvSpPr/>
          <p:nvPr/>
        </p:nvSpPr>
        <p:spPr>
          <a:xfrm>
            <a:off x="2043508" y="2366883"/>
            <a:ext cx="2687960" cy="33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人口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经济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政治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法律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科学技术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社会文化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自然地理</a:t>
            </a:r>
          </a:p>
          <a:p>
            <a:pPr algn="r">
              <a:lnSpc>
                <a:spcPct val="150000"/>
              </a:lnSpc>
            </a:pPr>
            <a:r>
              <a:rPr altLang="en-US" lang="zh-CN" smtClean="0">
                <a:solidFill>
                  <a:srgbClr val="DDDBCE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宏观环境要素</a:t>
            </a:r>
          </a:p>
        </p:txBody>
      </p:sp>
      <p:grpSp>
        <p:nvGrpSpPr>
          <p:cNvPr id="11" name="组 10"/>
          <p:cNvGrpSpPr>
            <a:grpSpLocks noChangeAspect="1"/>
          </p:cNvGrpSpPr>
          <p:nvPr/>
        </p:nvGrpSpPr>
        <p:grpSpPr>
          <a:xfrm>
            <a:off x="4841807" y="5326003"/>
            <a:ext cx="226078" cy="457200"/>
            <a:chOff x="6382023" y="881581"/>
            <a:chExt cx="218033" cy="440931"/>
          </a:xfrm>
        </p:grpSpPr>
        <p:sp>
          <p:nvSpPr>
            <p:cNvPr id="12" name="三角形 11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" name="三角形 12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14" name="组 13"/>
          <p:cNvGrpSpPr/>
          <p:nvPr/>
        </p:nvGrpSpPr>
        <p:grpSpPr>
          <a:xfrm rot="10800000">
            <a:off x="1084736" y="2355639"/>
            <a:ext cx="225937" cy="456916"/>
            <a:chOff x="6382023" y="881581"/>
            <a:chExt cx="218033" cy="440931"/>
          </a:xfrm>
        </p:grpSpPr>
        <p:sp>
          <p:nvSpPr>
            <p:cNvPr id="15" name="三角形 14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6" name="三角形 15"/>
            <p:cNvSpPr>
              <a:spLocks noChangeAspect="1"/>
            </p:cNvSpPr>
            <p:nvPr/>
          </p:nvSpPr>
          <p:spPr>
            <a:xfrm rot="16200000">
              <a:off x="6436850" y="1048046"/>
              <a:ext cx="218411" cy="108000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cxnSp>
        <p:nvCxnSpPr>
          <p:cNvPr id="18" name="直线连接符 17"/>
          <p:cNvCxnSpPr/>
          <p:nvPr/>
        </p:nvCxnSpPr>
        <p:spPr>
          <a:xfrm>
            <a:off x="1415480" y="2852936"/>
            <a:ext cx="1548000" cy="0"/>
          </a:xfrm>
          <a:prstGeom prst="line">
            <a:avLst/>
          </a:prstGeom>
          <a:ln w="19050"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3112769" y="5733256"/>
            <a:ext cx="1512000" cy="0"/>
          </a:xfrm>
          <a:prstGeom prst="line">
            <a:avLst/>
          </a:prstGeom>
          <a:ln w="12700"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960885" y="2274190"/>
            <a:ext cx="4621776" cy="2011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49343" y="4538939"/>
            <a:ext cx="4621776" cy="2011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</p:txBody>
      </p:sp>
      <p:sp>
        <p:nvSpPr>
          <p:cNvPr id="21" name="矩形 20"/>
          <p:cNvSpPr/>
          <p:nvPr/>
        </p:nvSpPr>
        <p:spPr>
          <a:xfrm>
            <a:off x="7105899" y="665896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7105379" y="663078"/>
            <a:ext cx="12353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240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23" name="矩形 22"/>
          <p:cNvSpPr/>
          <p:nvPr/>
        </p:nvSpPr>
        <p:spPr>
          <a:xfrm>
            <a:off x="7116879" y="112756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矩形 23"/>
          <p:cNvSpPr/>
          <p:nvPr/>
        </p:nvSpPr>
        <p:spPr>
          <a:xfrm>
            <a:off x="7105900" y="1103580"/>
            <a:ext cx="25085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25" name="矩形 24"/>
          <p:cNvSpPr/>
          <p:nvPr/>
        </p:nvSpPr>
        <p:spPr>
          <a:xfrm>
            <a:off x="7105899" y="1593126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矩形 25"/>
          <p:cNvSpPr/>
          <p:nvPr/>
        </p:nvSpPr>
        <p:spPr>
          <a:xfrm>
            <a:off x="7105379" y="1562633"/>
            <a:ext cx="9623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HERE </a:t>
            </a:r>
          </a:p>
        </p:txBody>
      </p:sp>
    </p:spTree>
    <p:extLst>
      <p:ext uri="{BB962C8B-B14F-4D97-AF65-F5344CB8AC3E}">
        <p14:creationId val="606635828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 11"/>
          <p:cNvGrpSpPr/>
          <p:nvPr/>
        </p:nvGrpSpPr>
        <p:grpSpPr>
          <a:xfrm>
            <a:off x="1415480" y="980728"/>
            <a:ext cx="2088232" cy="2448272"/>
            <a:chOff x="1631504" y="980728"/>
            <a:chExt cx="2088232" cy="2448272"/>
          </a:xfrm>
        </p:grpSpPr>
        <p:sp>
          <p:nvSpPr>
            <p:cNvPr id="2" name="矩形 1"/>
            <p:cNvSpPr/>
            <p:nvPr/>
          </p:nvSpPr>
          <p:spPr>
            <a:xfrm>
              <a:off x="1631504" y="980728"/>
              <a:ext cx="2088232" cy="2088232"/>
            </a:xfrm>
            <a:prstGeom prst="rect">
              <a:avLst/>
            </a:prstGeom>
            <a:solidFill>
              <a:srgbClr val="A09D7A"/>
            </a:solidFill>
            <a:ln w="63500">
              <a:solidFill>
                <a:srgbClr val="42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" name="三角形 2"/>
            <p:cNvSpPr/>
            <p:nvPr/>
          </p:nvSpPr>
          <p:spPr>
            <a:xfrm flipV="1">
              <a:off x="2423591" y="3085162"/>
              <a:ext cx="576065" cy="343838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423E42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1969232" y="1318456"/>
              <a:ext cx="1412776" cy="1412776"/>
            </a:xfrm>
            <a:prstGeom prst="rect">
              <a:avLst/>
            </a:prstGeom>
          </p:spPr>
        </p:pic>
      </p:grpSp>
      <p:grpSp>
        <p:nvGrpSpPr>
          <p:cNvPr id="13" name="组 12"/>
          <p:cNvGrpSpPr/>
          <p:nvPr/>
        </p:nvGrpSpPr>
        <p:grpSpPr>
          <a:xfrm>
            <a:off x="5015880" y="980728"/>
            <a:ext cx="2088232" cy="2448272"/>
            <a:chOff x="5375920" y="1020908"/>
            <a:chExt cx="2088232" cy="2448272"/>
          </a:xfrm>
        </p:grpSpPr>
        <p:sp>
          <p:nvSpPr>
            <p:cNvPr id="6" name="矩形 5"/>
            <p:cNvSpPr/>
            <p:nvPr/>
          </p:nvSpPr>
          <p:spPr>
            <a:xfrm>
              <a:off x="5375920" y="1020908"/>
              <a:ext cx="2088232" cy="2088232"/>
            </a:xfrm>
            <a:prstGeom prst="rect">
              <a:avLst/>
            </a:prstGeom>
            <a:solidFill>
              <a:srgbClr val="A09D7A"/>
            </a:solidFill>
            <a:ln w="63500">
              <a:solidFill>
                <a:srgbClr val="42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" name="三角形 6"/>
            <p:cNvSpPr/>
            <p:nvPr/>
          </p:nvSpPr>
          <p:spPr>
            <a:xfrm flipV="1">
              <a:off x="6168007" y="3125342"/>
              <a:ext cx="576065" cy="343838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0000">
                  <a:tint val="45000"/>
                  <a:satMod val="40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5713648" y="1358636"/>
              <a:ext cx="1412776" cy="1412776"/>
            </a:xfrm>
            <a:prstGeom prst="rect">
              <a:avLst/>
            </a:prstGeom>
          </p:spPr>
        </p:pic>
      </p:grpSp>
      <p:grpSp>
        <p:nvGrpSpPr>
          <p:cNvPr id="14" name="组 13"/>
          <p:cNvGrpSpPr/>
          <p:nvPr/>
        </p:nvGrpSpPr>
        <p:grpSpPr>
          <a:xfrm>
            <a:off x="8616280" y="980728"/>
            <a:ext cx="2088232" cy="2448272"/>
            <a:chOff x="8832304" y="1004706"/>
            <a:chExt cx="2088232" cy="2448272"/>
          </a:xfrm>
        </p:grpSpPr>
        <p:sp>
          <p:nvSpPr>
            <p:cNvPr id="9" name="矩形 8"/>
            <p:cNvSpPr/>
            <p:nvPr/>
          </p:nvSpPr>
          <p:spPr>
            <a:xfrm>
              <a:off x="8832304" y="1004706"/>
              <a:ext cx="2088232" cy="2088232"/>
            </a:xfrm>
            <a:prstGeom prst="rect">
              <a:avLst/>
            </a:prstGeom>
            <a:solidFill>
              <a:srgbClr val="A09D7A"/>
            </a:solidFill>
            <a:ln w="63500">
              <a:solidFill>
                <a:srgbClr val="42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" name="三角形 9"/>
            <p:cNvSpPr/>
            <p:nvPr/>
          </p:nvSpPr>
          <p:spPr>
            <a:xfrm flipV="1">
              <a:off x="9624391" y="3109140"/>
              <a:ext cx="576065" cy="343838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9170032" y="1585304"/>
              <a:ext cx="1412776" cy="92703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303613" y="3565539"/>
            <a:ext cx="242443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400"/>
              <a:t>Mob  Marketing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38846" y="3573015"/>
            <a:ext cx="18957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400"/>
              <a:t>Relationship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89332" y="3507206"/>
            <a:ext cx="22672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400"/>
              <a:t>Seo Consulting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23509" y="3954746"/>
            <a:ext cx="2808313" cy="2011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69895" y="3954746"/>
            <a:ext cx="2808313" cy="2011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29878" y="3954745"/>
            <a:ext cx="2808313" cy="20116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cxnSp>
        <p:nvCxnSpPr>
          <p:cNvPr id="21" name="直线连接符 20"/>
          <p:cNvCxnSpPr/>
          <p:nvPr/>
        </p:nvCxnSpPr>
        <p:spPr>
          <a:xfrm>
            <a:off x="1123509" y="6237312"/>
            <a:ext cx="10192987" cy="0"/>
          </a:xfrm>
          <a:prstGeom prst="line">
            <a:avLst/>
          </a:prstGeom>
          <a:ln w="19050">
            <a:solidFill>
              <a:srgbClr val="A09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95227478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996952"/>
            <a:ext cx="12192000" cy="3861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4151784" y="476672"/>
            <a:ext cx="3888432" cy="1008112"/>
          </a:xfrm>
          <a:prstGeom prst="rect">
            <a:avLst/>
          </a:prstGeom>
          <a:noFill/>
          <a:ln w="66675">
            <a:solidFill>
              <a:srgbClr val="9F9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>
            <a:off x="5110794" y="1300118"/>
            <a:ext cx="1951355" cy="365760"/>
          </a:xfrm>
          <a:prstGeom prst="rect">
            <a:avLst/>
          </a:prstGeom>
          <a:solidFill>
            <a:srgbClr val="DDDBCE"/>
          </a:solidFill>
        </p:spPr>
        <p:txBody>
          <a:bodyPr rtlCol="0" wrap="none">
            <a:spAutoFit/>
          </a:bodyPr>
          <a:lstStyle/>
          <a:p>
            <a:r>
              <a:rPr altLang="zh-CN" kumimoji="1" lang="en-US" smtClean="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Add your subtitle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27848" y="699955"/>
            <a:ext cx="2932430" cy="579120"/>
          </a:xfrm>
          <a:prstGeom prst="rect">
            <a:avLst/>
          </a:prstGeom>
          <a:solidFill>
            <a:srgbClr val="DDDBCE"/>
          </a:solidFill>
        </p:spPr>
        <p:txBody>
          <a:bodyPr rtlCol="0" wrap="none">
            <a:spAutoFit/>
          </a:bodyPr>
          <a:lstStyle/>
          <a:p>
            <a:r>
              <a:rPr altLang="zh-CN" kumimoji="1" lang="en-US" smtClean="0" sz="32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Add  Your Title</a:t>
            </a:r>
          </a:p>
        </p:txBody>
      </p:sp>
      <p:grpSp>
        <p:nvGrpSpPr>
          <p:cNvPr id="12" name="组 11"/>
          <p:cNvGrpSpPr/>
          <p:nvPr/>
        </p:nvGrpSpPr>
        <p:grpSpPr>
          <a:xfrm rot="16200000">
            <a:off x="5935116" y="1543594"/>
            <a:ext cx="321766" cy="650712"/>
            <a:chOff x="6382023" y="881581"/>
            <a:chExt cx="218033" cy="440931"/>
          </a:xfrm>
        </p:grpSpPr>
        <p:sp>
          <p:nvSpPr>
            <p:cNvPr id="13" name="三角形 12"/>
            <p:cNvSpPr/>
            <p:nvPr/>
          </p:nvSpPr>
          <p:spPr>
            <a:xfrm rot="16200000">
              <a:off x="6270574" y="993030"/>
              <a:ext cx="440931" cy="218033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4" name="三角形 13"/>
            <p:cNvSpPr>
              <a:spLocks noChangeAspect="1"/>
            </p:cNvSpPr>
            <p:nvPr/>
          </p:nvSpPr>
          <p:spPr>
            <a:xfrm rot="16200000">
              <a:off x="6369932" y="1033508"/>
              <a:ext cx="307965" cy="152283"/>
            </a:xfrm>
            <a:prstGeom prst="triangle">
              <a:avLst/>
            </a:prstGeom>
            <a:solidFill>
              <a:srgbClr val="42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911424" y="2420888"/>
            <a:ext cx="1296144" cy="1545902"/>
            <a:chOff x="911424" y="2348880"/>
            <a:chExt cx="1296144" cy="1545902"/>
          </a:xfrm>
        </p:grpSpPr>
        <p:sp>
          <p:nvSpPr>
            <p:cNvPr id="8" name="椭圆 7"/>
            <p:cNvSpPr/>
            <p:nvPr/>
          </p:nvSpPr>
          <p:spPr>
            <a:xfrm>
              <a:off x="911424" y="2348880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6" name="三角形 15"/>
            <p:cNvSpPr/>
            <p:nvPr/>
          </p:nvSpPr>
          <p:spPr>
            <a:xfrm rot="10800000">
              <a:off x="1234140" y="3573016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87626" y="2744901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mtClean="0" sz="2800">
                  <a:solidFill>
                    <a:srgbClr val="DDDBCE"/>
                  </a:solidFill>
                </a:rPr>
                <a:t>壹</a:t>
              </a: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3901130" y="2420888"/>
            <a:ext cx="1296144" cy="1545902"/>
            <a:chOff x="3647728" y="2348880"/>
            <a:chExt cx="1296144" cy="1545902"/>
          </a:xfrm>
        </p:grpSpPr>
        <p:sp>
          <p:nvSpPr>
            <p:cNvPr id="19" name="椭圆 18"/>
            <p:cNvSpPr/>
            <p:nvPr/>
          </p:nvSpPr>
          <p:spPr>
            <a:xfrm>
              <a:off x="3647728" y="2348880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0" name="三角形 19"/>
            <p:cNvSpPr/>
            <p:nvPr/>
          </p:nvSpPr>
          <p:spPr>
            <a:xfrm rot="10800000">
              <a:off x="3970444" y="3573016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49579" y="2787315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800">
                  <a:solidFill>
                    <a:srgbClr val="DDDBCE"/>
                  </a:solidFill>
                </a:rPr>
                <a:t>贰</a:t>
              </a: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6890836" y="2420888"/>
            <a:ext cx="1296144" cy="1545902"/>
            <a:chOff x="7763201" y="2348880"/>
            <a:chExt cx="1296144" cy="1545902"/>
          </a:xfrm>
        </p:grpSpPr>
        <p:sp>
          <p:nvSpPr>
            <p:cNvPr id="22" name="椭圆 21"/>
            <p:cNvSpPr/>
            <p:nvPr/>
          </p:nvSpPr>
          <p:spPr>
            <a:xfrm>
              <a:off x="7763201" y="2348880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3" name="三角形 22"/>
            <p:cNvSpPr/>
            <p:nvPr/>
          </p:nvSpPr>
          <p:spPr>
            <a:xfrm rot="10800000">
              <a:off x="8085917" y="3573016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65052" y="2787315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800">
                  <a:solidFill>
                    <a:srgbClr val="DDDBCE"/>
                  </a:solidFill>
                </a:rPr>
                <a:t>叁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9880541" y="2420888"/>
            <a:ext cx="1296144" cy="1545902"/>
            <a:chOff x="10413837" y="2375667"/>
            <a:chExt cx="1296144" cy="1545902"/>
          </a:xfrm>
        </p:grpSpPr>
        <p:sp>
          <p:nvSpPr>
            <p:cNvPr id="25" name="椭圆 24"/>
            <p:cNvSpPr/>
            <p:nvPr/>
          </p:nvSpPr>
          <p:spPr>
            <a:xfrm>
              <a:off x="10413837" y="2375667"/>
              <a:ext cx="1296144" cy="1296144"/>
            </a:xfrm>
            <a:prstGeom prst="ellipse">
              <a:avLst/>
            </a:prstGeom>
            <a:solidFill>
              <a:srgbClr val="423E42"/>
            </a:solidFill>
            <a:ln w="41275">
              <a:solidFill>
                <a:srgbClr val="A09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6" name="三角形 25"/>
            <p:cNvSpPr/>
            <p:nvPr/>
          </p:nvSpPr>
          <p:spPr>
            <a:xfrm rot="10800000">
              <a:off x="10736553" y="3599803"/>
              <a:ext cx="650712" cy="321766"/>
            </a:xfrm>
            <a:prstGeom prst="triangle">
              <a:avLst/>
            </a:prstGeom>
            <a:solidFill>
              <a:srgbClr val="9F9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815686" y="2814102"/>
              <a:ext cx="538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800">
                  <a:solidFill>
                    <a:srgbClr val="DDDBCE"/>
                  </a:solidFill>
                </a:rPr>
                <a:t>肆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63352" y="4759983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274020" y="4759983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284686" y="4759983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95354" y="4759983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>
                <a:solidFill>
                  <a:srgbClr val="DDDBCE"/>
                </a:solidFill>
              </a:rPr>
              <a:t>Please add something you need here.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7898" y="4139788"/>
            <a:ext cx="1846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52859" y="4139788"/>
            <a:ext cx="1846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687819" y="4139788"/>
            <a:ext cx="1846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22781" y="4139788"/>
            <a:ext cx="1846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cxnSp>
        <p:nvCxnSpPr>
          <p:cNvPr id="40" name="直线连接符 39"/>
          <p:cNvCxnSpPr/>
          <p:nvPr/>
        </p:nvCxnSpPr>
        <p:spPr>
          <a:xfrm>
            <a:off x="330066" y="6597352"/>
            <a:ext cx="11670590" cy="0"/>
          </a:xfrm>
          <a:prstGeom prst="line">
            <a:avLst/>
          </a:prstGeom>
          <a:ln w="19050">
            <a:solidFill>
              <a:srgbClr val="A09D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35716047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 rot="2709853">
            <a:off x="377891" y="2698303"/>
            <a:ext cx="1556841" cy="4526464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矩形 21"/>
          <p:cNvSpPr/>
          <p:nvPr/>
        </p:nvSpPr>
        <p:spPr>
          <a:xfrm rot="2709853">
            <a:off x="2189299" y="3282985"/>
            <a:ext cx="1160262" cy="2157412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矩形 19"/>
          <p:cNvSpPr/>
          <p:nvPr/>
        </p:nvSpPr>
        <p:spPr>
          <a:xfrm rot="2709853">
            <a:off x="1057861" y="4226311"/>
            <a:ext cx="1791756" cy="4355575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三角形 18"/>
          <p:cNvSpPr/>
          <p:nvPr/>
        </p:nvSpPr>
        <p:spPr>
          <a:xfrm flipV="1">
            <a:off x="0" y="0"/>
            <a:ext cx="3420380" cy="3406645"/>
          </a:xfrm>
          <a:prstGeom prst="triangle">
            <a:avLst>
              <a:gd fmla="val 0" name="adj"/>
            </a:avLst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矩形 13"/>
          <p:cNvSpPr/>
          <p:nvPr/>
        </p:nvSpPr>
        <p:spPr>
          <a:xfrm rot="2709853">
            <a:off x="939134" y="-3362455"/>
            <a:ext cx="1435145" cy="12221651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7" name="矩形 16"/>
          <p:cNvSpPr/>
          <p:nvPr/>
        </p:nvSpPr>
        <p:spPr>
          <a:xfrm rot="2709853">
            <a:off x="2372784" y="-878625"/>
            <a:ext cx="1422467" cy="6262977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三角形 11"/>
          <p:cNvSpPr/>
          <p:nvPr/>
        </p:nvSpPr>
        <p:spPr>
          <a:xfrm>
            <a:off x="6096000" y="764704"/>
            <a:ext cx="6096000" cy="6093296"/>
          </a:xfrm>
          <a:prstGeom prst="triangle">
            <a:avLst>
              <a:gd fmla="val 100000" name="adj"/>
            </a:avLst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矩形 10"/>
          <p:cNvSpPr/>
          <p:nvPr/>
        </p:nvSpPr>
        <p:spPr>
          <a:xfrm rot="2709853">
            <a:off x="9218512" y="637257"/>
            <a:ext cx="1422467" cy="6858000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矩形 8"/>
          <p:cNvSpPr/>
          <p:nvPr/>
        </p:nvSpPr>
        <p:spPr>
          <a:xfrm rot="2709853">
            <a:off x="9495231" y="-750341"/>
            <a:ext cx="1422467" cy="6858000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 rot="2709853">
            <a:off x="8518881" y="-1758452"/>
            <a:ext cx="1422467" cy="6858000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菱形 4"/>
          <p:cNvSpPr/>
          <p:nvPr/>
        </p:nvSpPr>
        <p:spPr>
          <a:xfrm>
            <a:off x="2675620" y="17240"/>
            <a:ext cx="6840760" cy="6840760"/>
          </a:xfrm>
          <a:prstGeom prst="diamond">
            <a:avLst/>
          </a:prstGeom>
          <a:solidFill>
            <a:srgbClr val="DDDBCE"/>
          </a:solidFill>
          <a:ln w="21590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tabLst>
                <a:tab pos="2751138"/>
              </a:tabLst>
            </a:pPr>
            <a:endParaRPr altLang="en-US" kumimoji="1" lang="zh-CN"/>
          </a:p>
        </p:txBody>
      </p:sp>
      <p:sp>
        <p:nvSpPr>
          <p:cNvPr id="23" name="矩形 22"/>
          <p:cNvSpPr/>
          <p:nvPr/>
        </p:nvSpPr>
        <p:spPr>
          <a:xfrm rot="2709853">
            <a:off x="2248926" y="4521045"/>
            <a:ext cx="932046" cy="1094064"/>
          </a:xfrm>
          <a:prstGeom prst="rect">
            <a:avLst/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三角形 6"/>
          <p:cNvSpPr/>
          <p:nvPr/>
        </p:nvSpPr>
        <p:spPr>
          <a:xfrm rot="17100120">
            <a:off x="5671636" y="-1575032"/>
            <a:ext cx="4887686" cy="4213522"/>
          </a:xfrm>
          <a:prstGeom prst="triangle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三角形 14"/>
          <p:cNvSpPr/>
          <p:nvPr/>
        </p:nvSpPr>
        <p:spPr>
          <a:xfrm flipV="1" rot="16200000">
            <a:off x="2668753" y="3444487"/>
            <a:ext cx="3420380" cy="3406645"/>
          </a:xfrm>
          <a:prstGeom prst="triangle">
            <a:avLst>
              <a:gd fmla="val 0" name="adj"/>
            </a:avLst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25" name="直线连接符 24"/>
          <p:cNvCxnSpPr/>
          <p:nvPr/>
        </p:nvCxnSpPr>
        <p:spPr>
          <a:xfrm>
            <a:off x="4349844" y="1767758"/>
            <a:ext cx="1483259" cy="13736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 flipV="1">
            <a:off x="4390256" y="3733826"/>
            <a:ext cx="1452015" cy="13850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 flipH="1">
            <a:off x="6401473" y="1767758"/>
            <a:ext cx="1399356" cy="13736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6401473" y="3733826"/>
            <a:ext cx="1409095" cy="1385055"/>
          </a:xfrm>
          <a:prstGeom prst="line">
            <a:avLst/>
          </a:prstGeom>
          <a:ln>
            <a:solidFill>
              <a:srgbClr val="9F9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977725" y="328747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/>
              <a:t>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82246" y="3830452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/>
              <a:t>3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750954" y="2130294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/>
              <a:t>2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185062" y="2130294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/>
              <a:t>4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288863" y="752357"/>
            <a:ext cx="16608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60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037952" y="2401995"/>
            <a:ext cx="16608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60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305379" y="4114651"/>
            <a:ext cx="16608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60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533104" y="2455790"/>
            <a:ext cx="16608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600">
                <a:solidFill>
                  <a:srgbClr val="9F9A77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007763" y="1208200"/>
            <a:ext cx="280831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305028" y="2895766"/>
            <a:ext cx="280831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660806" y="2852936"/>
            <a:ext cx="280831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954829" y="4529083"/>
            <a:ext cx="280831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r>
              <a:rPr altLang="zh-CN" kumimoji="1" lang="en-US" smtClean="0" sz="1600">
                <a:solidFill>
                  <a:srgbClr val="423E42"/>
                </a:solidFill>
              </a:rPr>
              <a:t>Please add something you need here. </a:t>
            </a:r>
          </a:p>
        </p:txBody>
      </p:sp>
    </p:spTree>
    <p:extLst>
      <p:ext uri="{BB962C8B-B14F-4D97-AF65-F5344CB8AC3E}">
        <p14:creationId val="1922385462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-96688" y="-171400"/>
            <a:ext cx="12385376" cy="7165367"/>
          </a:xfrm>
          <a:prstGeom prst="rect">
            <a:avLst/>
          </a:prstGeom>
          <a:solidFill>
            <a:srgbClr val="DDDBC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矩形 1"/>
          <p:cNvSpPr/>
          <p:nvPr/>
        </p:nvSpPr>
        <p:spPr>
          <a:xfrm>
            <a:off x="1271464" y="1294250"/>
            <a:ext cx="2808312" cy="4824536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8400256" y="1294250"/>
            <a:ext cx="2808000" cy="4849200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矩形 5"/>
          <p:cNvSpPr/>
          <p:nvPr/>
        </p:nvSpPr>
        <p:spPr>
          <a:xfrm>
            <a:off x="4836016" y="1268760"/>
            <a:ext cx="2808000" cy="4849200"/>
          </a:xfrm>
          <a:prstGeom prst="rect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1364056" y="1385286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6"/>
          <p:cNvSpPr txBox="1"/>
          <p:nvPr/>
        </p:nvSpPr>
        <p:spPr>
          <a:xfrm>
            <a:off x="1363537" y="1382468"/>
            <a:ext cx="12353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240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11" name="矩形 10"/>
          <p:cNvSpPr/>
          <p:nvPr/>
        </p:nvSpPr>
        <p:spPr>
          <a:xfrm>
            <a:off x="1375036" y="184695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矩形 8"/>
          <p:cNvSpPr/>
          <p:nvPr/>
        </p:nvSpPr>
        <p:spPr>
          <a:xfrm>
            <a:off x="1364056" y="1822970"/>
            <a:ext cx="25085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12" name="矩形 11"/>
          <p:cNvSpPr/>
          <p:nvPr/>
        </p:nvSpPr>
        <p:spPr>
          <a:xfrm>
            <a:off x="1364056" y="2312516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矩形 9"/>
          <p:cNvSpPr/>
          <p:nvPr/>
        </p:nvSpPr>
        <p:spPr>
          <a:xfrm>
            <a:off x="1363537" y="2282023"/>
            <a:ext cx="9623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HERE </a:t>
            </a:r>
          </a:p>
        </p:txBody>
      </p:sp>
      <p:sp>
        <p:nvSpPr>
          <p:cNvPr id="13" name="矩形 12"/>
          <p:cNvSpPr/>
          <p:nvPr/>
        </p:nvSpPr>
        <p:spPr>
          <a:xfrm>
            <a:off x="4955397" y="1385286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4966377" y="1370477"/>
            <a:ext cx="12353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240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15" name="矩形 14"/>
          <p:cNvSpPr/>
          <p:nvPr/>
        </p:nvSpPr>
        <p:spPr>
          <a:xfrm>
            <a:off x="4966377" y="1846951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矩形 15"/>
          <p:cNvSpPr/>
          <p:nvPr/>
        </p:nvSpPr>
        <p:spPr>
          <a:xfrm>
            <a:off x="4955398" y="1822970"/>
            <a:ext cx="25085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17" name="矩形 16"/>
          <p:cNvSpPr/>
          <p:nvPr/>
        </p:nvSpPr>
        <p:spPr>
          <a:xfrm>
            <a:off x="4955397" y="2312516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矩形 17"/>
          <p:cNvSpPr/>
          <p:nvPr/>
        </p:nvSpPr>
        <p:spPr>
          <a:xfrm>
            <a:off x="4954878" y="2282023"/>
            <a:ext cx="9623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HERE </a:t>
            </a:r>
          </a:p>
        </p:txBody>
      </p:sp>
      <p:sp>
        <p:nvSpPr>
          <p:cNvPr id="19" name="矩形 18"/>
          <p:cNvSpPr/>
          <p:nvPr/>
        </p:nvSpPr>
        <p:spPr>
          <a:xfrm>
            <a:off x="8533292" y="1400095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8544271" y="1385286"/>
            <a:ext cx="12353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240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21" name="矩形 20"/>
          <p:cNvSpPr/>
          <p:nvPr/>
        </p:nvSpPr>
        <p:spPr>
          <a:xfrm>
            <a:off x="8544272" y="1861760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矩形 21"/>
          <p:cNvSpPr/>
          <p:nvPr/>
        </p:nvSpPr>
        <p:spPr>
          <a:xfrm>
            <a:off x="8533293" y="1837779"/>
            <a:ext cx="25085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23" name="矩形 22"/>
          <p:cNvSpPr/>
          <p:nvPr/>
        </p:nvSpPr>
        <p:spPr>
          <a:xfrm>
            <a:off x="8533292" y="2327325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矩形 23"/>
          <p:cNvSpPr/>
          <p:nvPr/>
        </p:nvSpPr>
        <p:spPr>
          <a:xfrm>
            <a:off x="8532774" y="2296832"/>
            <a:ext cx="9623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HERE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43471" y="2849080"/>
            <a:ext cx="2808313" cy="28346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</a:t>
            </a:r>
          </a:p>
          <a:p>
            <a:r>
              <a:rPr altLang="zh-CN" kumimoji="1" lang="en-US" smtClean="0">
                <a:solidFill>
                  <a:srgbClr val="423E42"/>
                </a:solidFill>
              </a:rPr>
              <a:t> </a:t>
            </a:r>
          </a:p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endParaRPr altLang="zh-CN" kumimoji="1" lang="en-US" smtClean="0">
              <a:solidFill>
                <a:srgbClr val="423E42"/>
              </a:solidFill>
            </a:endParaRPr>
          </a:p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82829" y="2885655"/>
            <a:ext cx="2808313" cy="28346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</a:t>
            </a:r>
          </a:p>
          <a:p>
            <a:r>
              <a:rPr altLang="zh-CN" kumimoji="1" lang="en-US" smtClean="0">
                <a:solidFill>
                  <a:srgbClr val="423E42"/>
                </a:solidFill>
              </a:rPr>
              <a:t> </a:t>
            </a:r>
          </a:p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endParaRPr altLang="zh-CN" kumimoji="1" lang="en-US" smtClean="0">
              <a:solidFill>
                <a:srgbClr val="423E42"/>
              </a:solidFill>
            </a:endParaRPr>
          </a:p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72264" y="2885655"/>
            <a:ext cx="2808313" cy="28346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</a:t>
            </a:r>
          </a:p>
          <a:p>
            <a:r>
              <a:rPr altLang="zh-CN" kumimoji="1" lang="en-US" smtClean="0">
                <a:solidFill>
                  <a:srgbClr val="423E42"/>
                </a:solidFill>
              </a:rPr>
              <a:t> </a:t>
            </a:r>
          </a:p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Please add something you need here. </a:t>
            </a:r>
          </a:p>
          <a:p>
            <a:endParaRPr altLang="zh-CN" kumimoji="1" lang="en-US" smtClean="0">
              <a:solidFill>
                <a:srgbClr val="423E42"/>
              </a:solidFill>
            </a:endParaRPr>
          </a:p>
          <a:p>
            <a:r>
              <a:rPr altLang="zh-CN" kumimoji="1" lang="en-US" smtClean="0">
                <a:solidFill>
                  <a:srgbClr val="423E42"/>
                </a:solidFill>
              </a:rPr>
              <a:t>Please add something you need here. </a:t>
            </a:r>
          </a:p>
        </p:txBody>
      </p:sp>
    </p:spTree>
    <p:extLst>
      <p:ext uri="{BB962C8B-B14F-4D97-AF65-F5344CB8AC3E}">
        <p14:creationId val="1378801821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D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矩形 46"/>
          <p:cNvSpPr/>
          <p:nvPr/>
        </p:nvSpPr>
        <p:spPr>
          <a:xfrm rot="5400000">
            <a:off x="5206259" y="-5406794"/>
            <a:ext cx="176366" cy="12197533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479376" y="1243806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3369735" y="1243806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79376" y="4185352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369735" y="4185352"/>
            <a:ext cx="2412000" cy="2412000"/>
          </a:xfrm>
          <a:prstGeom prst="ellipse">
            <a:avLst/>
          </a:prstGeom>
          <a:solidFill>
            <a:srgbClr val="423E42"/>
          </a:solidFill>
          <a:ln w="41275">
            <a:solidFill>
              <a:srgbClr val="A09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804365" y="1680365"/>
            <a:ext cx="17449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4400">
                <a:solidFill>
                  <a:srgbClr val="DDDBCE"/>
                </a:solidFill>
              </a:rPr>
              <a:t>＋14.8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03712" y="1715388"/>
            <a:ext cx="17449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4400">
                <a:solidFill>
                  <a:srgbClr val="DDDBCE"/>
                </a:solidFill>
              </a:rPr>
              <a:t>－0.06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7144" y="4621908"/>
            <a:ext cx="1622742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4400">
                <a:solidFill>
                  <a:srgbClr val="DDDBCE"/>
                </a:solidFill>
              </a:rPr>
              <a:t>120％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04717" y="4650524"/>
            <a:ext cx="1329055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4400">
                <a:solidFill>
                  <a:srgbClr val="DDDBCE"/>
                </a:solidFill>
              </a:rPr>
              <a:t>23％</a:t>
            </a:r>
          </a:p>
        </p:txBody>
      </p:sp>
      <p:cxnSp>
        <p:nvCxnSpPr>
          <p:cNvPr id="16" name="直线连接符 15"/>
          <p:cNvCxnSpPr/>
          <p:nvPr/>
        </p:nvCxnSpPr>
        <p:spPr>
          <a:xfrm>
            <a:off x="695375" y="2444160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503712" y="2435253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804365" y="5382443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3585735" y="5419966"/>
            <a:ext cx="1980000" cy="0"/>
          </a:xfrm>
          <a:prstGeom prst="line">
            <a:avLst/>
          </a:prstGeom>
          <a:ln w="19050">
            <a:solidFill>
              <a:srgbClr val="DDD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三角形 19"/>
          <p:cNvSpPr/>
          <p:nvPr/>
        </p:nvSpPr>
        <p:spPr>
          <a:xfrm>
            <a:off x="1360019" y="3919876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三角形 20"/>
          <p:cNvSpPr/>
          <p:nvPr/>
        </p:nvSpPr>
        <p:spPr>
          <a:xfrm rot="5400000">
            <a:off x="2708055" y="2274370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三角形 21"/>
          <p:cNvSpPr/>
          <p:nvPr/>
        </p:nvSpPr>
        <p:spPr>
          <a:xfrm rot="10800000">
            <a:off x="4250379" y="3626701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3" name="三角形 22"/>
          <p:cNvSpPr/>
          <p:nvPr/>
        </p:nvSpPr>
        <p:spPr>
          <a:xfrm rot="16200000">
            <a:off x="2929682" y="5259083"/>
            <a:ext cx="650712" cy="321766"/>
          </a:xfrm>
          <a:prstGeom prst="triangle">
            <a:avLst/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矩形 23"/>
          <p:cNvSpPr/>
          <p:nvPr/>
        </p:nvSpPr>
        <p:spPr>
          <a:xfrm>
            <a:off x="812642" y="2531095"/>
            <a:ext cx="1813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28" name="矩形 27"/>
          <p:cNvSpPr/>
          <p:nvPr/>
        </p:nvSpPr>
        <p:spPr>
          <a:xfrm>
            <a:off x="1136491" y="2811316"/>
            <a:ext cx="116554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</a:t>
            </a:r>
          </a:p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point</a:t>
            </a:r>
          </a:p>
        </p:txBody>
      </p:sp>
      <p:sp>
        <p:nvSpPr>
          <p:cNvPr id="29" name="矩形 28"/>
          <p:cNvSpPr/>
          <p:nvPr/>
        </p:nvSpPr>
        <p:spPr>
          <a:xfrm>
            <a:off x="3680930" y="2529320"/>
            <a:ext cx="1813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30" name="矩形 29"/>
          <p:cNvSpPr/>
          <p:nvPr/>
        </p:nvSpPr>
        <p:spPr>
          <a:xfrm>
            <a:off x="4004780" y="2809541"/>
            <a:ext cx="116554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</a:t>
            </a:r>
          </a:p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point</a:t>
            </a:r>
          </a:p>
        </p:txBody>
      </p:sp>
      <p:sp>
        <p:nvSpPr>
          <p:cNvPr id="31" name="矩形 30"/>
          <p:cNvSpPr/>
          <p:nvPr/>
        </p:nvSpPr>
        <p:spPr>
          <a:xfrm>
            <a:off x="775849" y="5423658"/>
            <a:ext cx="1813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32" name="矩形 31"/>
          <p:cNvSpPr/>
          <p:nvPr/>
        </p:nvSpPr>
        <p:spPr>
          <a:xfrm>
            <a:off x="1099698" y="5703879"/>
            <a:ext cx="116554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</a:t>
            </a:r>
          </a:p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point</a:t>
            </a:r>
          </a:p>
        </p:txBody>
      </p:sp>
      <p:sp>
        <p:nvSpPr>
          <p:cNvPr id="33" name="矩形 32"/>
          <p:cNvSpPr/>
          <p:nvPr/>
        </p:nvSpPr>
        <p:spPr>
          <a:xfrm>
            <a:off x="3626977" y="5440602"/>
            <a:ext cx="1813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 point</a:t>
            </a:r>
          </a:p>
        </p:txBody>
      </p:sp>
      <p:sp>
        <p:nvSpPr>
          <p:cNvPr id="34" name="矩形 33"/>
          <p:cNvSpPr/>
          <p:nvPr/>
        </p:nvSpPr>
        <p:spPr>
          <a:xfrm>
            <a:off x="3950826" y="5720823"/>
            <a:ext cx="116554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add your</a:t>
            </a:r>
          </a:p>
          <a:p>
            <a:pPr algn="ctr"/>
            <a:r>
              <a:rPr altLang="zh-CN" kumimoji="1" lang="en-US" smtClean="0">
                <a:solidFill>
                  <a:srgbClr val="DDDBCE"/>
                </a:solidFill>
                <a:latin charset="-122" typeface="Microsoft YaHei"/>
                <a:ea charset="-122" typeface="Microsoft YaHei"/>
                <a:cs charset="-122" typeface="Microsoft YaHei"/>
              </a:rPr>
              <a:t>point</a:t>
            </a:r>
          </a:p>
        </p:txBody>
      </p:sp>
      <p:sp>
        <p:nvSpPr>
          <p:cNvPr id="42" name="矩形 41"/>
          <p:cNvSpPr/>
          <p:nvPr/>
        </p:nvSpPr>
        <p:spPr>
          <a:xfrm rot="5400000">
            <a:off x="6010584" y="-5578646"/>
            <a:ext cx="176366" cy="12197533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6610096" y="4542803"/>
            <a:ext cx="4968553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</a:t>
            </a:r>
          </a:p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  <p:sp>
        <p:nvSpPr>
          <p:cNvPr id="45" name="矩形 44"/>
          <p:cNvSpPr/>
          <p:nvPr/>
        </p:nvSpPr>
        <p:spPr>
          <a:xfrm rot="5400000">
            <a:off x="6777992" y="-5677927"/>
            <a:ext cx="176366" cy="12197533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6" name="矩形 45"/>
          <p:cNvSpPr/>
          <p:nvPr/>
        </p:nvSpPr>
        <p:spPr>
          <a:xfrm flipH="1" rot="5400000">
            <a:off x="9053475" y="3969540"/>
            <a:ext cx="66794" cy="4862022"/>
          </a:xfrm>
          <a:prstGeom prst="rect">
            <a:avLst/>
          </a:prstGeom>
          <a:solidFill>
            <a:srgbClr val="A09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9" name="三角形 48"/>
          <p:cNvSpPr/>
          <p:nvPr/>
        </p:nvSpPr>
        <p:spPr>
          <a:xfrm flipV="1" rot="13453245">
            <a:off x="4416449" y="-2680599"/>
            <a:ext cx="3420380" cy="3406645"/>
          </a:xfrm>
          <a:prstGeom prst="triangle">
            <a:avLst>
              <a:gd fmla="val 0" name="adj"/>
            </a:avLst>
          </a:prstGeom>
          <a:solidFill>
            <a:srgbClr val="DDD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0" name="文本框 49"/>
          <p:cNvSpPr txBox="1"/>
          <p:nvPr/>
        </p:nvSpPr>
        <p:spPr>
          <a:xfrm>
            <a:off x="5391664" y="61238"/>
            <a:ext cx="148939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24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Add  </a:t>
            </a:r>
          </a:p>
          <a:p>
            <a:pPr algn="ctr"/>
            <a:r>
              <a:rPr altLang="zh-CN" kumimoji="1" lang="en-US" smtClean="0" sz="2400">
                <a:solidFill>
                  <a:srgbClr val="9F9A77"/>
                </a:solidFill>
                <a:latin charset="-122" typeface="Microsoft YaHei Light"/>
                <a:ea charset="-122" typeface="Microsoft YaHei Light"/>
                <a:cs charset="-122" typeface="Microsoft YaHei Light"/>
              </a:rPr>
              <a:t>Your Title</a:t>
            </a:r>
          </a:p>
        </p:txBody>
      </p:sp>
      <p:sp>
        <p:nvSpPr>
          <p:cNvPr id="51" name="三角形 50"/>
          <p:cNvSpPr>
            <a:spLocks noChangeAspect="1"/>
          </p:cNvSpPr>
          <p:nvPr/>
        </p:nvSpPr>
        <p:spPr>
          <a:xfrm flipV="1" rot="13453245">
            <a:off x="5986711" y="928767"/>
            <a:ext cx="361451" cy="360000"/>
          </a:xfrm>
          <a:prstGeom prst="triangle">
            <a:avLst>
              <a:gd fmla="val 0" name="adj"/>
            </a:avLst>
          </a:prstGeom>
          <a:solidFill>
            <a:srgbClr val="9F9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56380" y="1656940"/>
            <a:ext cx="1152128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3" name="文本框 52"/>
          <p:cNvSpPr txBox="1"/>
          <p:nvPr/>
        </p:nvSpPr>
        <p:spPr>
          <a:xfrm>
            <a:off x="6655862" y="1680365"/>
            <a:ext cx="12353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2400">
                <a:solidFill>
                  <a:srgbClr val="DDDBCE"/>
                </a:solidFill>
              </a:rPr>
              <a:t>PLEASE </a:t>
            </a:r>
          </a:p>
        </p:txBody>
      </p:sp>
      <p:sp>
        <p:nvSpPr>
          <p:cNvPr id="54" name="矩形 53"/>
          <p:cNvSpPr/>
          <p:nvPr/>
        </p:nvSpPr>
        <p:spPr>
          <a:xfrm>
            <a:off x="6655861" y="2202017"/>
            <a:ext cx="2533066" cy="432048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5" name="矩形 54"/>
          <p:cNvSpPr/>
          <p:nvPr/>
        </p:nvSpPr>
        <p:spPr>
          <a:xfrm>
            <a:off x="6644880" y="2178036"/>
            <a:ext cx="25085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ADD YOUR TITLE </a:t>
            </a:r>
          </a:p>
        </p:txBody>
      </p:sp>
      <p:sp>
        <p:nvSpPr>
          <p:cNvPr id="56" name="矩形 55"/>
          <p:cNvSpPr/>
          <p:nvPr/>
        </p:nvSpPr>
        <p:spPr>
          <a:xfrm>
            <a:off x="6656380" y="2743420"/>
            <a:ext cx="982721" cy="369171"/>
          </a:xfrm>
          <a:prstGeom prst="rect">
            <a:avLst/>
          </a:prstGeom>
          <a:solidFill>
            <a:srgbClr val="42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7" name="矩形 56"/>
          <p:cNvSpPr/>
          <p:nvPr/>
        </p:nvSpPr>
        <p:spPr>
          <a:xfrm>
            <a:off x="6655862" y="2712927"/>
            <a:ext cx="9623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z="2400">
                <a:solidFill>
                  <a:srgbClr val="DDDBCE"/>
                </a:solidFill>
              </a:rPr>
              <a:t>HERE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617227" y="3158410"/>
            <a:ext cx="2808313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/>
              <a:t>Please add something you need here. Please add something you need here. </a:t>
            </a:r>
          </a:p>
          <a:p>
            <a:r>
              <a:rPr altLang="zh-CN" kumimoji="1" lang="en-US" smtClean="0"/>
              <a:t>Please add something you need here. </a:t>
            </a:r>
          </a:p>
        </p:txBody>
      </p:sp>
    </p:spTree>
    <p:extLst>
      <p:ext uri="{BB962C8B-B14F-4D97-AF65-F5344CB8AC3E}">
        <p14:creationId val="1765467402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230</Paragraphs>
  <Slides>16</Slides>
  <Notes>7</Notes>
  <TotalTime>1818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5">
      <vt:lpstr>Arial</vt:lpstr>
      <vt:lpstr>DengXian Light</vt:lpstr>
      <vt:lpstr>DengXian</vt:lpstr>
      <vt:lpstr>Calibri Light</vt:lpstr>
      <vt:lpstr>Calibri</vt:lpstr>
      <vt:lpstr>Microsoft YaHei Light</vt:lpstr>
      <vt:lpstr>Microsoft YaHei</vt:lpstr>
      <vt:lpstr>FangSong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2016-03-03T01:47:06Z</dcterms:created>
  <cp:lastModifiedBy>Administrator</cp:lastModifiedBy>
  <dcterms:modified xsi:type="dcterms:W3CDTF">2021-08-20T10:59:28Z</dcterms:modified>
  <cp:revision>197</cp:revision>
  <dc:title>PowerPoint 演示文稿</dc:title>
</cp:coreProperties>
</file>