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tags/tag1.xml" Type="http://schemas.openxmlformats.org/officeDocument/2006/relationships/tags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69690585136414"/>
          <c:y val="0.038784556090831757"/>
          <c:w val="0.58027762174606323"/>
          <c:h val="0.9286698698997497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chemeClr val="bg1">
                  <a:alpha val="78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01FD-4DAF-B1BD-9F06E8209469}"/>
              </c:ext>
            </c:extLst>
          </c:dPt>
          <c:dPt>
            <c:idx val="1"/>
            <c:invertIfNegative val="1"/>
            <c:spPr>
              <a:solidFill>
                <a:schemeClr val="bg1">
                  <a:alpha val="58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1FD-4DAF-B1BD-9F06E8209469}"/>
              </c:ext>
            </c:extLst>
          </c:dPt>
          <c:dPt>
            <c:idx val="2"/>
            <c:invertIfNegative val="1"/>
            <c:spPr>
              <a:solidFill>
                <a:schemeClr val="bg1">
                  <a:alpha val="28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01FD-4DAF-B1BD-9F06E8209469}"/>
              </c:ext>
            </c:extLst>
          </c:dPt>
          <c:dPt>
            <c:idx val="3"/>
            <c:invertIfNegative val="1"/>
            <c:spPr>
              <a:solidFill>
                <a:schemeClr val="bg1">
                  <a:alpha val="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01FD-4DAF-B1BD-9F06E8209469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150</c:v>
                </c:pt>
                <c:pt idx="2">
                  <c:v>190</c:v>
                </c:pt>
                <c:pt idx="3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FD-4DAF-B1BD-9F06E8209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B1E90-54DB-45FE-B49A-A42DF6E3B274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324C3-4243-41F2-9DF5-1C8E1B5D0E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11950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7993269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7570589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6973756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7656359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3582572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819026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026097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561643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865669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59881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459241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7777850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0866258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36938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6882877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2717493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439844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2778390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1306567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8197365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396094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2592529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8161713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pn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973A4-F5E6-45A3-9E2C-61B82159636C}" type="datetimeFigureOut">
              <a:rPr lang="zh-CN" altLang="en-US" smtClean="0"/>
              <a:t>2017/2/10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A0DBA-36D0-4D3D-A85D-B00529F46A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3543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2565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8" name="椭圆 67"/>
          <p:cNvSpPr/>
          <p:nvPr/>
        </p:nvSpPr>
        <p:spPr>
          <a:xfrm>
            <a:off x="2931042" y="501978"/>
            <a:ext cx="6329916" cy="6329914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162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文本框 68"/>
          <p:cNvSpPr txBox="1"/>
          <p:nvPr/>
        </p:nvSpPr>
        <p:spPr>
          <a:xfrm>
            <a:off x="4862330" y="971581"/>
            <a:ext cx="2278380" cy="1310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8000">
                <a:solidFill>
                  <a:schemeClr val="bg1">
                    <a:alpha val="70000"/>
                  </a:schemeClr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2017</a:t>
            </a:r>
          </a:p>
        </p:txBody>
      </p:sp>
      <p:cxnSp>
        <p:nvCxnSpPr>
          <p:cNvPr id="71" name="直接连接符 70"/>
          <p:cNvCxnSpPr/>
          <p:nvPr/>
        </p:nvCxnSpPr>
        <p:spPr>
          <a:xfrm>
            <a:off x="4114800" y="4123472"/>
            <a:ext cx="4068763" cy="0"/>
          </a:xfrm>
          <a:prstGeom prst="line">
            <a:avLst/>
          </a:prstGeom>
          <a:ln w="19050">
            <a:solidFill>
              <a:schemeClr val="bg1">
                <a:alpha val="39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/>
          <p:cNvSpPr txBox="1"/>
          <p:nvPr/>
        </p:nvSpPr>
        <p:spPr>
          <a:xfrm>
            <a:off x="3256120" y="2809177"/>
            <a:ext cx="50596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800">
                <a:solidFill>
                  <a:schemeClr val="bg1">
                    <a:alpha val="73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iOS风通用PPT模板</a:t>
            </a:r>
          </a:p>
        </p:txBody>
      </p:sp>
      <p:sp>
        <p:nvSpPr>
          <p:cNvPr id="76" name="文本框 75"/>
          <p:cNvSpPr txBox="1"/>
          <p:nvPr/>
        </p:nvSpPr>
        <p:spPr>
          <a:xfrm>
            <a:off x="5105359" y="4299566"/>
            <a:ext cx="192436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>
                    <a:alpha val="63000"/>
                  </a:schemeClr>
                </a:solidFill>
              </a:rPr>
              <a:t>主讲人：优页PPT</a:t>
            </a:r>
          </a:p>
        </p:txBody>
      </p:sp>
      <p:sp>
        <p:nvSpPr>
          <p:cNvPr id="77" name="椭圆 76"/>
          <p:cNvSpPr/>
          <p:nvPr/>
        </p:nvSpPr>
        <p:spPr>
          <a:xfrm>
            <a:off x="2849217" y="420153"/>
            <a:ext cx="6493566" cy="6493564"/>
          </a:xfrm>
          <a:prstGeom prst="ellipse">
            <a:avLst/>
          </a:prstGeom>
          <a:noFill/>
          <a:ln>
            <a:gradFill flip="none" rotWithShape="1">
              <a:gsLst>
                <a:gs pos="21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162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6430973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1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4" presetSubtype="5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3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14" presetSubtype="5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16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6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500" id="19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14" presetSubtype="5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22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8"/>
      <p:bldP grpId="0" spid="69"/>
      <p:bldP grpId="0" spid="72"/>
      <p:bldP grpId="0" spid="76"/>
      <p:bldP grpId="0" spid="77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-3174882" y="264043"/>
            <a:ext cx="6329916" cy="6329914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>
            <a:spLocks noChangeAspect="1"/>
          </p:cNvSpPr>
          <p:nvPr/>
        </p:nvSpPr>
        <p:spPr>
          <a:xfrm>
            <a:off x="-2877880" y="542262"/>
            <a:ext cx="5773480" cy="5773478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>
            <a:spLocks noChangeAspect="1"/>
          </p:cNvSpPr>
          <p:nvPr/>
        </p:nvSpPr>
        <p:spPr>
          <a:xfrm>
            <a:off x="-2589206" y="830935"/>
            <a:ext cx="5196132" cy="5196130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 useBgFill="1">
        <p:nvSpPr>
          <p:cNvPr id="12" name="椭圆 11"/>
          <p:cNvSpPr>
            <a:spLocks noChangeAspect="1"/>
          </p:cNvSpPr>
          <p:nvPr/>
        </p:nvSpPr>
        <p:spPr>
          <a:xfrm>
            <a:off x="-2319316" y="1119609"/>
            <a:ext cx="4618784" cy="461878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>
            <a:off x="-3058814" y="371233"/>
            <a:ext cx="6115536" cy="6115534"/>
          </a:xfrm>
          <a:prstGeom prst="ellipse">
            <a:avLst/>
          </a:prstGeom>
          <a:gradFill>
            <a:gsLst>
              <a:gs pos="54000">
                <a:srgbClr val="FFFFFF">
                  <a:alpha val="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51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>
            <a:spLocks noChangeAspect="1"/>
          </p:cNvSpPr>
          <p:nvPr/>
        </p:nvSpPr>
        <p:spPr>
          <a:xfrm>
            <a:off x="-2319080" y="1119609"/>
            <a:ext cx="4618784" cy="4618782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弧形 15"/>
          <p:cNvSpPr/>
          <p:nvPr/>
        </p:nvSpPr>
        <p:spPr>
          <a:xfrm>
            <a:off x="-4136000" y="-697194"/>
            <a:ext cx="8252388" cy="8252388"/>
          </a:xfrm>
          <a:prstGeom prst="arc">
            <a:avLst>
              <a:gd fmla="val 19688952" name="adj1"/>
              <a:gd fmla="val 3424238" name="adj2"/>
            </a:avLst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</a:endParaRPr>
          </a:p>
        </p:txBody>
      </p:sp>
      <p:sp>
        <p:nvSpPr>
          <p:cNvPr id="17" name="弧形 16"/>
          <p:cNvSpPr/>
          <p:nvPr/>
        </p:nvSpPr>
        <p:spPr>
          <a:xfrm>
            <a:off x="-5071273" y="-1632349"/>
            <a:ext cx="10122698" cy="10122698"/>
          </a:xfrm>
          <a:prstGeom prst="arc">
            <a:avLst>
              <a:gd fmla="val 21106816" name="adj1"/>
              <a:gd fmla="val 2559178" name="adj2"/>
            </a:avLst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</a:endParaRPr>
          </a:p>
        </p:txBody>
      </p:sp>
      <p:sp>
        <p:nvSpPr>
          <p:cNvPr id="18" name="弧形 17"/>
          <p:cNvSpPr/>
          <p:nvPr/>
        </p:nvSpPr>
        <p:spPr>
          <a:xfrm>
            <a:off x="-6007898" y="-2568974"/>
            <a:ext cx="11995948" cy="11995948"/>
          </a:xfrm>
          <a:prstGeom prst="arc">
            <a:avLst>
              <a:gd fmla="val 403816" name="adj1"/>
              <a:gd fmla="val 2111295" name="adj2"/>
            </a:avLst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</a:endParaRPr>
          </a:p>
        </p:txBody>
      </p:sp>
      <p:sp>
        <p:nvSpPr>
          <p:cNvPr id="19" name="弧形 18"/>
          <p:cNvSpPr/>
          <p:nvPr/>
        </p:nvSpPr>
        <p:spPr>
          <a:xfrm>
            <a:off x="-6944523" y="-3505599"/>
            <a:ext cx="13869198" cy="13869198"/>
          </a:xfrm>
          <a:prstGeom prst="arc">
            <a:avLst>
              <a:gd fmla="val 1097148" name="adj1"/>
              <a:gd fmla="val 1775339" name="adj2"/>
            </a:avLst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27114" y="1228398"/>
            <a:ext cx="578168" cy="435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C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O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N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T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E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N</a:t>
            </a:r>
          </a:p>
          <a:p>
            <a:r>
              <a:rPr altLang="zh-CN" lang="en-US" smtClean="0" sz="4000">
                <a:solidFill>
                  <a:srgbClr val="E1F0F7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itchFamily="50" typeface="Helvetica Light"/>
              </a:rPr>
              <a:t>T</a:t>
            </a:r>
          </a:p>
        </p:txBody>
      </p:sp>
      <p:sp>
        <p:nvSpPr>
          <p:cNvPr id="22" name="椭圆 21"/>
          <p:cNvSpPr/>
          <p:nvPr/>
        </p:nvSpPr>
        <p:spPr>
          <a:xfrm flipV="1">
            <a:off x="3402207" y="1138646"/>
            <a:ext cx="259534" cy="2595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 flipV="1">
            <a:off x="4870269" y="2578508"/>
            <a:ext cx="259534" cy="2595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椭圆 23"/>
          <p:cNvSpPr/>
          <p:nvPr/>
        </p:nvSpPr>
        <p:spPr>
          <a:xfrm flipV="1">
            <a:off x="5806901" y="4019958"/>
            <a:ext cx="259534" cy="2595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 flipV="1">
            <a:off x="6438592" y="5459821"/>
            <a:ext cx="259534" cy="2595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>
            <a:spLocks noChangeAspect="1"/>
          </p:cNvSpPr>
          <p:nvPr/>
        </p:nvSpPr>
        <p:spPr>
          <a:xfrm>
            <a:off x="4747336" y="2462178"/>
            <a:ext cx="505446" cy="50544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椭圆 28"/>
          <p:cNvSpPr>
            <a:spLocks noChangeAspect="1"/>
          </p:cNvSpPr>
          <p:nvPr/>
        </p:nvSpPr>
        <p:spPr>
          <a:xfrm>
            <a:off x="3276999" y="1022316"/>
            <a:ext cx="505446" cy="50544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椭圆 29"/>
          <p:cNvSpPr>
            <a:spLocks noChangeAspect="1"/>
          </p:cNvSpPr>
          <p:nvPr/>
        </p:nvSpPr>
        <p:spPr>
          <a:xfrm>
            <a:off x="3302271" y="1047588"/>
            <a:ext cx="454902" cy="454902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椭圆 30"/>
          <p:cNvSpPr>
            <a:spLocks noChangeAspect="1"/>
          </p:cNvSpPr>
          <p:nvPr/>
        </p:nvSpPr>
        <p:spPr>
          <a:xfrm>
            <a:off x="3327544" y="1072861"/>
            <a:ext cx="404356" cy="40435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>
            <a:spLocks noChangeAspect="1"/>
          </p:cNvSpPr>
          <p:nvPr/>
        </p:nvSpPr>
        <p:spPr>
          <a:xfrm>
            <a:off x="4772608" y="2487450"/>
            <a:ext cx="454902" cy="454902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>
            <a:spLocks noChangeAspect="1"/>
          </p:cNvSpPr>
          <p:nvPr/>
        </p:nvSpPr>
        <p:spPr>
          <a:xfrm>
            <a:off x="4797881" y="2512723"/>
            <a:ext cx="404356" cy="40435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>
            <a:spLocks noChangeAspect="1"/>
          </p:cNvSpPr>
          <p:nvPr/>
        </p:nvSpPr>
        <p:spPr>
          <a:xfrm>
            <a:off x="5684131" y="3897002"/>
            <a:ext cx="505446" cy="50544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>
            <a:spLocks noChangeAspect="1"/>
          </p:cNvSpPr>
          <p:nvPr/>
        </p:nvSpPr>
        <p:spPr>
          <a:xfrm>
            <a:off x="5709403" y="3922274"/>
            <a:ext cx="454902" cy="454902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7"/>
          <p:cNvSpPr>
            <a:spLocks noChangeAspect="1"/>
          </p:cNvSpPr>
          <p:nvPr/>
        </p:nvSpPr>
        <p:spPr>
          <a:xfrm>
            <a:off x="5734676" y="3947547"/>
            <a:ext cx="404356" cy="40435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椭圆 38"/>
          <p:cNvSpPr>
            <a:spLocks noChangeAspect="1"/>
          </p:cNvSpPr>
          <p:nvPr/>
        </p:nvSpPr>
        <p:spPr>
          <a:xfrm>
            <a:off x="6317891" y="5343491"/>
            <a:ext cx="505446" cy="50544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>
            <a:spLocks noChangeAspect="1"/>
          </p:cNvSpPr>
          <p:nvPr/>
        </p:nvSpPr>
        <p:spPr>
          <a:xfrm>
            <a:off x="6343163" y="5368763"/>
            <a:ext cx="454902" cy="454902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椭圆 40"/>
          <p:cNvSpPr>
            <a:spLocks noChangeAspect="1"/>
          </p:cNvSpPr>
          <p:nvPr/>
        </p:nvSpPr>
        <p:spPr>
          <a:xfrm>
            <a:off x="6368436" y="5394036"/>
            <a:ext cx="404356" cy="404356"/>
          </a:xfrm>
          <a:prstGeom prst="ellipse">
            <a:avLst/>
          </a:prstGeom>
          <a:noFill/>
          <a:ln>
            <a:solidFill>
              <a:schemeClr val="bg1"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5264741" y="2454592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在此输入第二个标题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3775819" y="1010431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在此输入第一个标题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6182951" y="3892259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在此输入第三个标题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6808036" y="5337618"/>
            <a:ext cx="3383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在此输入第四个标题</a:t>
            </a:r>
          </a:p>
        </p:txBody>
      </p:sp>
    </p:spTree>
    <p:extLst>
      <p:ext uri="{BB962C8B-B14F-4D97-AF65-F5344CB8AC3E}">
        <p14:creationId val="4011313017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4" id="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3" id="7" nodeType="with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8"/>
                                        <p:tgtEl>
                                          <p:spTgt spid="1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5" id="9" nodeType="withEffect" presetClass="exit" presetID="10" presetSubtype="0">
                                  <p:stCondLst>
                                    <p:cond delay="2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3" id="12" nodeType="withEffect" presetClass="entr" presetID="1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4" id="14" nodeType="withEffect" presetClass="emph" presetID="6" presetSubtype="0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dur="250" fill="hold" id="15"/>
                                        <p:tgtEl>
                                          <p:spTgt spid="1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5" id="16" nodeType="withEffect" presetClass="exit" presetID="10" presetSubtype="0">
                                  <p:stCondLst>
                                    <p:cond delay="4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3" id="19" nodeType="withEffect" presetClass="entr" presetID="1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4" id="21" nodeType="withEffect" presetClass="emph" presetID="6" presetSubtype="0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dur="250" fill="hold" id="22"/>
                                        <p:tgtEl>
                                          <p:spTgt spid="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5" id="23" nodeType="withEffect" presetClass="exit" presetID="10" presetSubtype="0">
                                  <p:stCondLst>
                                    <p:cond delay="6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2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28" nodeType="withEffect" presetClass="emph" presetID="6" presetSubtype="0">
                                  <p:stCondLst>
                                    <p:cond delay="600"/>
                                  </p:stCondLst>
                                  <p:childTnLst>
                                    <p:animScale>
                                      <p:cBhvr>
                                        <p:cTn dur="250" fill="hold" id="29"/>
                                        <p:tgtEl>
                                          <p:spTgt spid="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2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14" presetSubtype="5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500" id="3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53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4" nodeType="withEffect" presetClass="entr" presetID="1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0" id="46" nodeType="withEffect" presetClass="emph" presetID="6" presetSubtype="0">
                                  <p:stCondLst>
                                    <p:cond delay="1300"/>
                                  </p:stCondLst>
                                  <p:childTnLst>
                                    <p:animScale>
                                      <p:cBhvr>
                                        <p:cTn dur="250" fill="hold" id="47"/>
                                        <p:tgtEl>
                                          <p:spTgt spid="3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50" nodeType="withEffect" presetClass="emph" presetID="6" presetSubtype="0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dur="250" fill="hold" id="51"/>
                                        <p:tgtEl>
                                          <p:spTgt spid="3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52" nodeType="withEffect" presetClass="exit" presetID="10" presetSubtype="0">
                                  <p:stCondLst>
                                    <p:cond delay="17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5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57" nodeType="withEffect" presetClass="emph" presetID="6" presetSubtype="0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dur="250" fill="hold" id="58"/>
                                        <p:tgtEl>
                                          <p:spTgt spid="2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59" nodeType="withEffect" presetClass="exit" presetID="10" presetSubtype="0">
                                  <p:stCondLst>
                                    <p:cond delay="19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6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8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73" nodeType="withEffect" presetClass="entr" presetID="1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0" id="75" nodeType="withEffect" presetClass="emph" presetID="6" presetSubtype="0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dur="250" fill="hold" id="76"/>
                                        <p:tgtEl>
                                          <p:spTgt spid="3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1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79" nodeType="withEffect" presetClass="emph" presetID="6" presetSubtype="0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dur="250" fill="hold" id="80"/>
                                        <p:tgtEl>
                                          <p:spTgt spid="3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81" nodeType="withEffect" presetClass="exit" presetID="10" presetSubtype="0">
                                  <p:stCondLst>
                                    <p:cond delay="19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8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1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86" nodeType="withEffect" presetClass="emph" presetID="6" presetSubtype="0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dur="250" fill="hold" id="87"/>
                                        <p:tgtEl>
                                          <p:spTgt spid="3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88" nodeType="withEffect" presetClass="exit" presetID="10" presetSubtype="0">
                                  <p:stCondLst>
                                    <p:cond delay="21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8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22" presetSubtype="8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22" presetSubtype="4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53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102" nodeType="withEffect" presetClass="entr" presetID="1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0" id="104" nodeType="withEffect" presetClass="emph" presetID="6" presetSubtype="0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dur="250" fill="hold" id="105"/>
                                        <p:tgtEl>
                                          <p:spTgt spid="3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1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108" nodeType="withEffect" presetClass="emph" presetID="6" presetSubtype="0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dur="250" fill="hold" id="109"/>
                                        <p:tgtEl>
                                          <p:spTgt spid="3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110" nodeType="withEffect" presetClass="exit" presetID="10" presetSubtype="0">
                                  <p:stCondLst>
                                    <p:cond delay="21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1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1" presetSubtype="0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115" nodeType="withEffect" presetClass="emph" presetID="6" presetSubtype="0">
                                  <p:stCondLst>
                                    <p:cond delay="2100"/>
                                  </p:stCondLst>
                                  <p:childTnLst>
                                    <p:animScale>
                                      <p:cBhvr>
                                        <p:cTn dur="250" fill="hold" id="116"/>
                                        <p:tgtEl>
                                          <p:spTgt spid="3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117" nodeType="withEffect" presetClass="exit" presetID="10" presetSubtype="0">
                                  <p:stCondLst>
                                    <p:cond delay="23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18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20" nodeType="withEffect" presetClass="entr" presetID="22" presetSubtype="8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2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3" nodeType="withEffect" presetClass="entr" presetID="22" presetSubtype="4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 id="1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6" nodeType="withEffect" presetClass="entr" presetID="53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 id="1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131" nodeType="withEffect" presetClass="entr" presetID="1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 id="1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0" id="133" nodeType="withEffect" presetClass="emph" presetID="6" presetSubtype="0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dur="250" fill="hold" id="134"/>
                                        <p:tgtEl>
                                          <p:spTgt spid="4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135" nodeType="withEffect" presetClass="entr" presetID="1" presetSubtype="0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 id="1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137" nodeType="withEffect" presetClass="emph" presetID="6" presetSubtype="0">
                                  <p:stCondLst>
                                    <p:cond delay="2100"/>
                                  </p:stCondLst>
                                  <p:childTnLst>
                                    <p:animScale>
                                      <p:cBhvr>
                                        <p:cTn dur="250" fill="hold" id="138"/>
                                        <p:tgtEl>
                                          <p:spTgt spid="4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139" nodeType="withEffect" presetClass="exit" presetID="10" presetSubtype="0">
                                  <p:stCondLst>
                                    <p:cond delay="23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4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42" nodeType="withEffect" presetClass="entr" presetID="1" presetSubtype="0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dur="1" fill="hold" id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144" nodeType="withEffect" presetClass="emph" presetID="6" presetSubtype="0">
                                  <p:stCondLst>
                                    <p:cond delay="2300"/>
                                  </p:stCondLst>
                                  <p:childTnLst>
                                    <p:animScale>
                                      <p:cBhvr>
                                        <p:cTn dur="250" fill="hold" id="145"/>
                                        <p:tgtEl>
                                          <p:spTgt spid="3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146" nodeType="with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4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48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49" nodeType="withEffect" presetClass="entr" presetID="22" presetSubtype="8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  <p:bldP grpId="3" spid="5"/>
      <p:bldP grpId="4" spid="5"/>
      <p:bldP grpId="5" spid="5"/>
      <p:bldP grpId="3" spid="10"/>
      <p:bldP grpId="4" spid="10"/>
      <p:bldP grpId="5" spid="10"/>
      <p:bldP grpId="0" spid="32"/>
      <p:bldP grpId="3" spid="11"/>
      <p:bldP grpId="4" spid="11"/>
      <p:bldP grpId="5" spid="11"/>
      <p:bldP grpId="0" spid="16"/>
      <p:bldP grpId="0" spid="17"/>
      <p:bldP grpId="0" spid="18"/>
      <p:bldP grpId="0" spid="19"/>
      <p:bldP grpId="0" spid="21"/>
      <p:bldP grpId="0" spid="22"/>
      <p:bldP grpId="0" spid="23"/>
      <p:bldP grpId="0" spid="24"/>
      <p:bldP grpId="0" spid="25"/>
      <p:bldP grpId="0" spid="33"/>
      <p:bldP grpId="1" spid="33"/>
      <p:bldP grpId="2" spid="33"/>
      <p:bldP grpId="0" spid="29"/>
      <p:bldP grpId="1" spid="29"/>
      <p:bldP grpId="2" spid="29"/>
      <p:bldP grpId="0" spid="30"/>
      <p:bldP grpId="1" spid="30"/>
      <p:bldP grpId="2" spid="30"/>
      <p:bldP grpId="0" spid="31"/>
      <p:bldP grpId="1" spid="31"/>
      <p:bldP grpId="0" spid="34"/>
      <p:bldP grpId="1" spid="34"/>
      <p:bldP grpId="2" spid="34"/>
      <p:bldP grpId="0" spid="35"/>
      <p:bldP grpId="1" spid="35"/>
      <p:bldP grpId="0" spid="36"/>
      <p:bldP grpId="1" spid="36"/>
      <p:bldP grpId="2" spid="36"/>
      <p:bldP grpId="0" spid="37"/>
      <p:bldP grpId="1" spid="37"/>
      <p:bldP grpId="2" spid="37"/>
      <p:bldP grpId="0" spid="38"/>
      <p:bldP grpId="1" spid="38"/>
      <p:bldP grpId="0" spid="39"/>
      <p:bldP grpId="1" spid="39"/>
      <p:bldP grpId="2" spid="39"/>
      <p:bldP grpId="0" spid="40"/>
      <p:bldP grpId="1" spid="40"/>
      <p:bldP grpId="2" spid="40"/>
      <p:bldP grpId="0" spid="41"/>
      <p:bldP grpId="1" spid="41"/>
      <p:bldP grpId="0" spid="43"/>
      <p:bldP grpId="0" spid="44"/>
      <p:bldP grpId="0" spid="45"/>
      <p:bldP grpId="0" spid="46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4346489" y="806186"/>
            <a:ext cx="3499022" cy="3499022"/>
          </a:xfrm>
          <a:prstGeom prst="ellipse">
            <a:avLst/>
          </a:prstGeom>
          <a:noFill/>
          <a:ln>
            <a:gradFill flip="none" rotWithShape="1">
              <a:gsLst>
                <a:gs pos="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108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4000"/>
          </a:p>
        </p:txBody>
      </p:sp>
      <p:sp>
        <p:nvSpPr>
          <p:cNvPr id="4" name="椭圆 3"/>
          <p:cNvSpPr/>
          <p:nvPr/>
        </p:nvSpPr>
        <p:spPr>
          <a:xfrm>
            <a:off x="4512487" y="972184"/>
            <a:ext cx="3167026" cy="3167026"/>
          </a:xfrm>
          <a:prstGeom prst="ellipse">
            <a:avLst/>
          </a:prstGeom>
          <a:gradFill>
            <a:gsLst>
              <a:gs pos="75900">
                <a:srgbClr val="FFFFFF">
                  <a:alpha val="38000"/>
                </a:srgbClr>
              </a:gs>
              <a:gs pos="50000">
                <a:srgbClr val="FFFFFF">
                  <a:alpha val="23000"/>
                </a:srgbClr>
              </a:gs>
              <a:gs pos="23000">
                <a:srgbClr val="FFFFFF">
                  <a:alpha val="0"/>
                </a:srgbClr>
              </a:gs>
              <a:gs pos="600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4000"/>
          </a:p>
        </p:txBody>
      </p:sp>
      <p:sp>
        <p:nvSpPr>
          <p:cNvPr id="6" name="文本框 5"/>
          <p:cNvSpPr txBox="1"/>
          <p:nvPr/>
        </p:nvSpPr>
        <p:spPr>
          <a:xfrm>
            <a:off x="5101425" y="1401535"/>
            <a:ext cx="1989150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7200">
                <a:solidFill>
                  <a:schemeClr val="bg1">
                    <a:alpha val="59000"/>
                  </a:schemeClr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Part</a:t>
            </a:r>
          </a:p>
          <a:p>
            <a:pPr algn="ctr"/>
            <a:r>
              <a:rPr altLang="zh-CN" lang="en-US" smtClean="0" sz="7200">
                <a:solidFill>
                  <a:schemeClr val="bg1">
                    <a:alpha val="59000"/>
                  </a:schemeClr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one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567375" y="4566736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bg1">
                    <a:alpha val="77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在此输入章节名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75153" y="5120651"/>
            <a:ext cx="24180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77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在此输入章节的主旨内容</a:t>
            </a:r>
          </a:p>
        </p:txBody>
      </p:sp>
    </p:spTree>
    <p:extLst>
      <p:ext uri="{BB962C8B-B14F-4D97-AF65-F5344CB8AC3E}">
        <p14:creationId val="1111521086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4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8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8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4"/>
      <p:bldP grpId="0" spid="6"/>
      <p:bldP grpId="0" spid="9"/>
      <p:bldP grpId="0" spid="10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3629247" y="10634"/>
            <a:ext cx="4933507" cy="6847366"/>
            <a:chOff x="3629247" y="10634"/>
            <a:chExt cx="4933507" cy="6847366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6095998" y="776178"/>
              <a:ext cx="2" cy="6081822"/>
            </a:xfrm>
            <a:prstGeom prst="line">
              <a:avLst/>
            </a:prstGeom>
            <a:ln w="222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35" name="椭圆 34"/>
            <p:cNvSpPr/>
            <p:nvPr/>
          </p:nvSpPr>
          <p:spPr>
            <a:xfrm flipV="1">
              <a:off x="5709817" y="1897760"/>
              <a:ext cx="779720" cy="775652"/>
            </a:xfrm>
            <a:prstGeom prst="ellipse">
              <a:avLst/>
            </a:prstGeom>
            <a:ln>
              <a:gradFill flip="none" rotWithShape="1">
                <a:gsLst>
                  <a:gs pos="0">
                    <a:srgbClr val="FFFFFF">
                      <a:alpha val="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lin ang="108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/>
            </a:p>
          </p:txBody>
        </p:sp>
        <p:sp useBgFill="1">
          <p:nvSpPr>
            <p:cNvPr id="36" name="椭圆 35"/>
            <p:cNvSpPr/>
            <p:nvPr/>
          </p:nvSpPr>
          <p:spPr>
            <a:xfrm flipH="1" flipV="1">
              <a:off x="5709817" y="3497816"/>
              <a:ext cx="779720" cy="775652"/>
            </a:xfrm>
            <a:prstGeom prst="ellipse">
              <a:avLst/>
            </a:prstGeom>
            <a:ln>
              <a:gradFill flip="none" rotWithShape="1">
                <a:gsLst>
                  <a:gs pos="0">
                    <a:srgbClr val="FFFFFF">
                      <a:alpha val="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lin ang="108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/>
            </a:p>
          </p:txBody>
        </p:sp>
        <p:sp useBgFill="1">
          <p:nvSpPr>
            <p:cNvPr id="37" name="椭圆 36"/>
            <p:cNvSpPr/>
            <p:nvPr/>
          </p:nvSpPr>
          <p:spPr>
            <a:xfrm flipV="1">
              <a:off x="5709817" y="5097873"/>
              <a:ext cx="779720" cy="775652"/>
            </a:xfrm>
            <a:prstGeom prst="ellipse">
              <a:avLst/>
            </a:prstGeom>
            <a:ln>
              <a:gradFill flip="none" rotWithShape="1">
                <a:gsLst>
                  <a:gs pos="0">
                    <a:srgbClr val="FFFFFF">
                      <a:alpha val="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lin ang="108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000"/>
            </a:p>
          </p:txBody>
        </p:sp>
        <p:sp useBgFill="1">
          <p:nvSpPr>
            <p:cNvPr id="45" name="圆角矩形 44"/>
            <p:cNvSpPr/>
            <p:nvPr/>
          </p:nvSpPr>
          <p:spPr>
            <a:xfrm>
              <a:off x="3629247" y="10634"/>
              <a:ext cx="4933507" cy="765544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6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endParaRPr>
            </a:p>
          </p:txBody>
        </p:sp>
      </p:grpSp>
      <p:sp>
        <p:nvSpPr>
          <p:cNvPr id="40" name="文本框 39"/>
          <p:cNvSpPr txBox="1"/>
          <p:nvPr/>
        </p:nvSpPr>
        <p:spPr>
          <a:xfrm>
            <a:off x="5803290" y="2023976"/>
            <a:ext cx="54800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01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5803289" y="3624032"/>
            <a:ext cx="54800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02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5803289" y="5224088"/>
            <a:ext cx="54800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03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362192" y="114084"/>
            <a:ext cx="34340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在此输入一级标题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046873" y="2054753"/>
            <a:ext cx="2621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在此输入二级标题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33928" y="3676286"/>
            <a:ext cx="2621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在此输入二级标题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046873" y="5254866"/>
            <a:ext cx="2621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在此输入二级标题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39463" y="1858737"/>
            <a:ext cx="443333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415722" y="3489558"/>
            <a:ext cx="443333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6542991" y="5064951"/>
            <a:ext cx="443333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</p:spTree>
    <p:extLst>
      <p:ext uri="{BB962C8B-B14F-4D97-AF65-F5344CB8AC3E}">
        <p14:creationId val="328980534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00" id="13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" presetSubtype="2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2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3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0"/>
      <p:bldP grpId="0" spid="41"/>
      <p:bldP grpId="0" spid="42"/>
      <p:bldP grpId="0" spid="14"/>
      <p:bldP grpId="0" spid="16"/>
      <p:bldP grpId="0" spid="18"/>
      <p:bldP grpId="0" spid="6"/>
      <p:bldP grpId="0" spid="20"/>
      <p:bldP grpId="0" spid="21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5" name="图表 24"/>
          <p:cNvGraphicFramePr/>
          <p:nvPr>
            <p:extLst>
              <p:ext uri="{D42A27DB-BD31-4B8C-83A1-F6EECF244321}">
                <p14:modId val="506209178"/>
              </p:ext>
            </p:extLst>
          </p:nvPr>
        </p:nvGraphicFramePr>
        <p:xfrm>
          <a:off x="3076127" y="1542038"/>
          <a:ext cx="6039747" cy="3773925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6" name="椭圆 25"/>
          <p:cNvSpPr>
            <a:spLocks noChangeAspect="1"/>
          </p:cNvSpPr>
          <p:nvPr/>
        </p:nvSpPr>
        <p:spPr>
          <a:xfrm>
            <a:off x="3630107" y="963108"/>
            <a:ext cx="4931786" cy="493178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>
            <a:spLocks noChangeAspect="1"/>
          </p:cNvSpPr>
          <p:nvPr/>
        </p:nvSpPr>
        <p:spPr>
          <a:xfrm>
            <a:off x="3876696" y="1209697"/>
            <a:ext cx="4438608" cy="443860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椭圆 27"/>
          <p:cNvSpPr>
            <a:spLocks noChangeAspect="1"/>
          </p:cNvSpPr>
          <p:nvPr/>
        </p:nvSpPr>
        <p:spPr>
          <a:xfrm>
            <a:off x="4123286" y="1456287"/>
            <a:ext cx="3945428" cy="394542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任意多边形 52"/>
          <p:cNvSpPr/>
          <p:nvPr/>
        </p:nvSpPr>
        <p:spPr>
          <a:xfrm>
            <a:off x="3840893" y="1314367"/>
            <a:ext cx="352338" cy="352338"/>
          </a:xfrm>
          <a:custGeom>
            <a:rect b="b" l="l" r="r" t="t"/>
            <a:pathLst>
              <a:path h="352338" w="352338">
                <a:moveTo>
                  <a:pt x="247699" y="112233"/>
                </a:moveTo>
                <a:lnTo>
                  <a:pt x="247699" y="201418"/>
                </a:lnTo>
                <a:lnTo>
                  <a:pt x="190996" y="201418"/>
                </a:lnTo>
                <a:close/>
                <a:moveTo>
                  <a:pt x="109252" y="102968"/>
                </a:moveTo>
                <a:cubicBezTo>
                  <a:pt x="121754" y="102968"/>
                  <a:pt x="130776" y="108475"/>
                  <a:pt x="136320" y="119488"/>
                </a:cubicBezTo>
                <a:cubicBezTo>
                  <a:pt x="141864" y="130502"/>
                  <a:pt x="144636" y="148026"/>
                  <a:pt x="144636" y="172062"/>
                </a:cubicBezTo>
                <a:cubicBezTo>
                  <a:pt x="144636" y="194907"/>
                  <a:pt x="141715" y="212115"/>
                  <a:pt x="135874" y="223687"/>
                </a:cubicBezTo>
                <a:cubicBezTo>
                  <a:pt x="130032" y="235258"/>
                  <a:pt x="121010" y="241044"/>
                  <a:pt x="108806" y="241044"/>
                </a:cubicBezTo>
                <a:cubicBezTo>
                  <a:pt x="96527" y="241044"/>
                  <a:pt x="87486" y="235407"/>
                  <a:pt x="81682" y="224133"/>
                </a:cubicBezTo>
                <a:cubicBezTo>
                  <a:pt x="75877" y="212859"/>
                  <a:pt x="72975" y="195502"/>
                  <a:pt x="72975" y="172062"/>
                </a:cubicBezTo>
                <a:cubicBezTo>
                  <a:pt x="72975" y="148101"/>
                  <a:pt x="75784" y="130595"/>
                  <a:pt x="81403" y="119544"/>
                </a:cubicBezTo>
                <a:cubicBezTo>
                  <a:pt x="87021" y="108494"/>
                  <a:pt x="96304" y="102968"/>
                  <a:pt x="109252" y="102968"/>
                </a:cubicBezTo>
                <a:close/>
                <a:moveTo>
                  <a:pt x="246360" y="93481"/>
                </a:moveTo>
                <a:lnTo>
                  <a:pt x="176820" y="201976"/>
                </a:lnTo>
                <a:lnTo>
                  <a:pt x="176820" y="213138"/>
                </a:lnTo>
                <a:lnTo>
                  <a:pt x="247699" y="213138"/>
                </a:lnTo>
                <a:lnTo>
                  <a:pt x="247699" y="250755"/>
                </a:lnTo>
                <a:lnTo>
                  <a:pt x="261652" y="250755"/>
                </a:lnTo>
                <a:lnTo>
                  <a:pt x="261652" y="213138"/>
                </a:lnTo>
                <a:lnTo>
                  <a:pt x="282972" y="213138"/>
                </a:lnTo>
                <a:lnTo>
                  <a:pt x="282972" y="201418"/>
                </a:lnTo>
                <a:lnTo>
                  <a:pt x="261652" y="201418"/>
                </a:lnTo>
                <a:lnTo>
                  <a:pt x="261652" y="93481"/>
                </a:lnTo>
                <a:close/>
                <a:moveTo>
                  <a:pt x="109364" y="91137"/>
                </a:moveTo>
                <a:cubicBezTo>
                  <a:pt x="91951" y="91137"/>
                  <a:pt x="79170" y="97797"/>
                  <a:pt x="71022" y="111117"/>
                </a:cubicBezTo>
                <a:cubicBezTo>
                  <a:pt x="62874" y="124437"/>
                  <a:pt x="58799" y="144752"/>
                  <a:pt x="58799" y="172062"/>
                </a:cubicBezTo>
                <a:cubicBezTo>
                  <a:pt x="58799" y="198925"/>
                  <a:pt x="62985" y="219129"/>
                  <a:pt x="71357" y="232672"/>
                </a:cubicBezTo>
                <a:cubicBezTo>
                  <a:pt x="79728" y="246215"/>
                  <a:pt x="92137" y="252987"/>
                  <a:pt x="108582" y="252987"/>
                </a:cubicBezTo>
                <a:cubicBezTo>
                  <a:pt x="125177" y="252987"/>
                  <a:pt x="137715" y="246067"/>
                  <a:pt x="146199" y="232226"/>
                </a:cubicBezTo>
                <a:cubicBezTo>
                  <a:pt x="154682" y="218385"/>
                  <a:pt x="158924" y="198330"/>
                  <a:pt x="158924" y="172062"/>
                </a:cubicBezTo>
                <a:cubicBezTo>
                  <a:pt x="158924" y="144901"/>
                  <a:pt x="154849" y="124623"/>
                  <a:pt x="146701" y="111228"/>
                </a:cubicBezTo>
                <a:cubicBezTo>
                  <a:pt x="138553" y="97834"/>
                  <a:pt x="126107" y="91137"/>
                  <a:pt x="109364" y="91137"/>
                </a:cubicBezTo>
                <a:close/>
                <a:moveTo>
                  <a:pt x="176169" y="0"/>
                </a:moveTo>
                <a:cubicBezTo>
                  <a:pt x="273464" y="0"/>
                  <a:pt x="352338" y="78874"/>
                  <a:pt x="352338" y="176169"/>
                </a:cubicBezTo>
                <a:cubicBezTo>
                  <a:pt x="352338" y="273464"/>
                  <a:pt x="273464" y="352338"/>
                  <a:pt x="176169" y="352338"/>
                </a:cubicBezTo>
                <a:cubicBezTo>
                  <a:pt x="78874" y="352338"/>
                  <a:pt x="0" y="273464"/>
                  <a:pt x="0" y="176169"/>
                </a:cubicBezTo>
                <a:cubicBezTo>
                  <a:pt x="0" y="78874"/>
                  <a:pt x="78874" y="0"/>
                  <a:pt x="176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任意多边形 46"/>
          <p:cNvSpPr/>
          <p:nvPr/>
        </p:nvSpPr>
        <p:spPr>
          <a:xfrm>
            <a:off x="8015840" y="1314621"/>
            <a:ext cx="352338" cy="352338"/>
          </a:xfrm>
          <a:custGeom>
            <a:rect b="b" l="l" r="r" t="t"/>
            <a:pathLst>
              <a:path h="352338" w="352338">
                <a:moveTo>
                  <a:pt x="114727" y="102714"/>
                </a:moveTo>
                <a:cubicBezTo>
                  <a:pt x="127229" y="102714"/>
                  <a:pt x="136251" y="108221"/>
                  <a:pt x="141795" y="119234"/>
                </a:cubicBezTo>
                <a:cubicBezTo>
                  <a:pt x="147339" y="130248"/>
                  <a:pt x="150111" y="147772"/>
                  <a:pt x="150111" y="171808"/>
                </a:cubicBezTo>
                <a:cubicBezTo>
                  <a:pt x="150111" y="194653"/>
                  <a:pt x="147190" y="211861"/>
                  <a:pt x="141349" y="223433"/>
                </a:cubicBezTo>
                <a:cubicBezTo>
                  <a:pt x="135507" y="235004"/>
                  <a:pt x="126485" y="240790"/>
                  <a:pt x="114281" y="240790"/>
                </a:cubicBezTo>
                <a:cubicBezTo>
                  <a:pt x="102002" y="240790"/>
                  <a:pt x="92961" y="235153"/>
                  <a:pt x="87157" y="223879"/>
                </a:cubicBezTo>
                <a:cubicBezTo>
                  <a:pt x="81353" y="212605"/>
                  <a:pt x="78450" y="195248"/>
                  <a:pt x="78450" y="171808"/>
                </a:cubicBezTo>
                <a:cubicBezTo>
                  <a:pt x="78450" y="147847"/>
                  <a:pt x="81260" y="130341"/>
                  <a:pt x="86878" y="119290"/>
                </a:cubicBezTo>
                <a:cubicBezTo>
                  <a:pt x="92496" y="108240"/>
                  <a:pt x="101779" y="102714"/>
                  <a:pt x="114727" y="102714"/>
                </a:cubicBezTo>
                <a:close/>
                <a:moveTo>
                  <a:pt x="236320" y="93227"/>
                </a:moveTo>
                <a:lnTo>
                  <a:pt x="198815" y="118899"/>
                </a:lnTo>
                <a:lnTo>
                  <a:pt x="198815" y="131736"/>
                </a:lnTo>
                <a:lnTo>
                  <a:pt x="234757" y="107849"/>
                </a:lnTo>
                <a:lnTo>
                  <a:pt x="234757" y="238557"/>
                </a:lnTo>
                <a:lnTo>
                  <a:pt x="194574" y="238557"/>
                </a:lnTo>
                <a:lnTo>
                  <a:pt x="194574" y="250501"/>
                </a:lnTo>
                <a:lnTo>
                  <a:pt x="282977" y="250501"/>
                </a:lnTo>
                <a:lnTo>
                  <a:pt x="282977" y="238557"/>
                </a:lnTo>
                <a:lnTo>
                  <a:pt x="248710" y="238557"/>
                </a:lnTo>
                <a:lnTo>
                  <a:pt x="248710" y="93227"/>
                </a:lnTo>
                <a:close/>
                <a:moveTo>
                  <a:pt x="114839" y="90883"/>
                </a:moveTo>
                <a:cubicBezTo>
                  <a:pt x="97426" y="90883"/>
                  <a:pt x="84645" y="97543"/>
                  <a:pt x="76497" y="110863"/>
                </a:cubicBezTo>
                <a:cubicBezTo>
                  <a:pt x="68349" y="124183"/>
                  <a:pt x="64274" y="144498"/>
                  <a:pt x="64274" y="171808"/>
                </a:cubicBezTo>
                <a:cubicBezTo>
                  <a:pt x="64274" y="198671"/>
                  <a:pt x="68460" y="218875"/>
                  <a:pt x="76832" y="232418"/>
                </a:cubicBezTo>
                <a:cubicBezTo>
                  <a:pt x="85203" y="245961"/>
                  <a:pt x="97612" y="252733"/>
                  <a:pt x="114057" y="252733"/>
                </a:cubicBezTo>
                <a:cubicBezTo>
                  <a:pt x="130652" y="252733"/>
                  <a:pt x="143191" y="245813"/>
                  <a:pt x="151674" y="231972"/>
                </a:cubicBezTo>
                <a:cubicBezTo>
                  <a:pt x="160157" y="218131"/>
                  <a:pt x="164399" y="198076"/>
                  <a:pt x="164399" y="171808"/>
                </a:cubicBezTo>
                <a:cubicBezTo>
                  <a:pt x="164399" y="144647"/>
                  <a:pt x="160324" y="124369"/>
                  <a:pt x="152176" y="110974"/>
                </a:cubicBezTo>
                <a:cubicBezTo>
                  <a:pt x="144028" y="97580"/>
                  <a:pt x="131582" y="90883"/>
                  <a:pt x="114839" y="90883"/>
                </a:cubicBezTo>
                <a:close/>
                <a:moveTo>
                  <a:pt x="176169" y="0"/>
                </a:moveTo>
                <a:cubicBezTo>
                  <a:pt x="273464" y="0"/>
                  <a:pt x="352338" y="78874"/>
                  <a:pt x="352338" y="176169"/>
                </a:cubicBezTo>
                <a:cubicBezTo>
                  <a:pt x="352338" y="273464"/>
                  <a:pt x="273464" y="352338"/>
                  <a:pt x="176169" y="352338"/>
                </a:cubicBezTo>
                <a:cubicBezTo>
                  <a:pt x="78874" y="352338"/>
                  <a:pt x="0" y="273464"/>
                  <a:pt x="0" y="176169"/>
                </a:cubicBezTo>
                <a:cubicBezTo>
                  <a:pt x="0" y="78874"/>
                  <a:pt x="78874" y="0"/>
                  <a:pt x="176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任意多边形 50"/>
          <p:cNvSpPr/>
          <p:nvPr/>
        </p:nvSpPr>
        <p:spPr>
          <a:xfrm>
            <a:off x="3832268" y="5201192"/>
            <a:ext cx="352338" cy="352338"/>
          </a:xfrm>
          <a:custGeom>
            <a:rect b="b" l="l" r="r" t="t"/>
            <a:pathLst>
              <a:path h="352338" w="352338">
                <a:moveTo>
                  <a:pt x="114728" y="107132"/>
                </a:moveTo>
                <a:cubicBezTo>
                  <a:pt x="127230" y="107132"/>
                  <a:pt x="136252" y="112638"/>
                  <a:pt x="141796" y="123652"/>
                </a:cubicBezTo>
                <a:cubicBezTo>
                  <a:pt x="147340" y="134665"/>
                  <a:pt x="150112" y="152189"/>
                  <a:pt x="150112" y="176225"/>
                </a:cubicBezTo>
                <a:cubicBezTo>
                  <a:pt x="150112" y="199070"/>
                  <a:pt x="147191" y="216278"/>
                  <a:pt x="141350" y="227850"/>
                </a:cubicBezTo>
                <a:cubicBezTo>
                  <a:pt x="135508" y="239421"/>
                  <a:pt x="126486" y="245207"/>
                  <a:pt x="114282" y="245207"/>
                </a:cubicBezTo>
                <a:cubicBezTo>
                  <a:pt x="102003" y="245207"/>
                  <a:pt x="92962" y="239570"/>
                  <a:pt x="87158" y="228296"/>
                </a:cubicBezTo>
                <a:cubicBezTo>
                  <a:pt x="81353" y="217023"/>
                  <a:pt x="78451" y="199665"/>
                  <a:pt x="78451" y="176225"/>
                </a:cubicBezTo>
                <a:cubicBezTo>
                  <a:pt x="78451" y="152264"/>
                  <a:pt x="81260" y="134758"/>
                  <a:pt x="86879" y="123707"/>
                </a:cubicBezTo>
                <a:cubicBezTo>
                  <a:pt x="92497" y="112657"/>
                  <a:pt x="101780" y="107132"/>
                  <a:pt x="114728" y="107132"/>
                </a:cubicBezTo>
                <a:close/>
                <a:moveTo>
                  <a:pt x="236097" y="95300"/>
                </a:moveTo>
                <a:cubicBezTo>
                  <a:pt x="223001" y="95300"/>
                  <a:pt x="212378" y="98704"/>
                  <a:pt x="204230" y="105513"/>
                </a:cubicBezTo>
                <a:cubicBezTo>
                  <a:pt x="196081" y="112322"/>
                  <a:pt x="191300" y="121940"/>
                  <a:pt x="189886" y="134367"/>
                </a:cubicBezTo>
                <a:lnTo>
                  <a:pt x="203951" y="135595"/>
                </a:lnTo>
                <a:cubicBezTo>
                  <a:pt x="204918" y="125996"/>
                  <a:pt x="208248" y="118870"/>
                  <a:pt x="213941" y="114220"/>
                </a:cubicBezTo>
                <a:cubicBezTo>
                  <a:pt x="219633" y="109569"/>
                  <a:pt x="226982" y="107243"/>
                  <a:pt x="235986" y="107243"/>
                </a:cubicBezTo>
                <a:cubicBezTo>
                  <a:pt x="246032" y="107243"/>
                  <a:pt x="253641" y="109922"/>
                  <a:pt x="258812" y="115280"/>
                </a:cubicBezTo>
                <a:cubicBezTo>
                  <a:pt x="263984" y="120638"/>
                  <a:pt x="266570" y="128228"/>
                  <a:pt x="266570" y="138051"/>
                </a:cubicBezTo>
                <a:cubicBezTo>
                  <a:pt x="266570" y="144673"/>
                  <a:pt x="265007" y="150236"/>
                  <a:pt x="261882" y="154738"/>
                </a:cubicBezTo>
                <a:cubicBezTo>
                  <a:pt x="258757" y="159240"/>
                  <a:pt x="254496" y="162644"/>
                  <a:pt x="249101" y="164951"/>
                </a:cubicBezTo>
                <a:cubicBezTo>
                  <a:pt x="243706" y="167258"/>
                  <a:pt x="237511" y="168412"/>
                  <a:pt x="230516" y="168412"/>
                </a:cubicBezTo>
                <a:lnTo>
                  <a:pt x="220136" y="168412"/>
                </a:lnTo>
                <a:lnTo>
                  <a:pt x="220136" y="181471"/>
                </a:lnTo>
                <a:lnTo>
                  <a:pt x="230851" y="181471"/>
                </a:lnTo>
                <a:cubicBezTo>
                  <a:pt x="243427" y="181471"/>
                  <a:pt x="253194" y="184039"/>
                  <a:pt x="260152" y="189173"/>
                </a:cubicBezTo>
                <a:cubicBezTo>
                  <a:pt x="267110" y="194308"/>
                  <a:pt x="270588" y="201786"/>
                  <a:pt x="270588" y="211609"/>
                </a:cubicBezTo>
                <a:cubicBezTo>
                  <a:pt x="270588" y="222622"/>
                  <a:pt x="267668" y="230957"/>
                  <a:pt x="261826" y="236612"/>
                </a:cubicBezTo>
                <a:cubicBezTo>
                  <a:pt x="255985" y="242268"/>
                  <a:pt x="247520" y="245095"/>
                  <a:pt x="236432" y="245095"/>
                </a:cubicBezTo>
                <a:cubicBezTo>
                  <a:pt x="215522" y="245095"/>
                  <a:pt x="203765" y="235012"/>
                  <a:pt x="201160" y="214846"/>
                </a:cubicBezTo>
                <a:lnTo>
                  <a:pt x="186761" y="216409"/>
                </a:lnTo>
                <a:cubicBezTo>
                  <a:pt x="190184" y="243570"/>
                  <a:pt x="206741" y="257150"/>
                  <a:pt x="236432" y="257150"/>
                </a:cubicBezTo>
                <a:cubicBezTo>
                  <a:pt x="251910" y="257150"/>
                  <a:pt x="263891" y="253169"/>
                  <a:pt x="272374" y="245207"/>
                </a:cubicBezTo>
                <a:cubicBezTo>
                  <a:pt x="280858" y="237245"/>
                  <a:pt x="285099" y="226045"/>
                  <a:pt x="285099" y="211609"/>
                </a:cubicBezTo>
                <a:cubicBezTo>
                  <a:pt x="285099" y="201712"/>
                  <a:pt x="281955" y="193433"/>
                  <a:pt x="275667" y="186773"/>
                </a:cubicBezTo>
                <a:cubicBezTo>
                  <a:pt x="269379" y="180113"/>
                  <a:pt x="260654" y="176076"/>
                  <a:pt x="249492" y="174662"/>
                </a:cubicBezTo>
                <a:lnTo>
                  <a:pt x="249492" y="174216"/>
                </a:lnTo>
                <a:cubicBezTo>
                  <a:pt x="259463" y="172058"/>
                  <a:pt x="267203" y="167686"/>
                  <a:pt x="272709" y="161100"/>
                </a:cubicBezTo>
                <a:cubicBezTo>
                  <a:pt x="278216" y="154515"/>
                  <a:pt x="280969" y="146422"/>
                  <a:pt x="280969" y="136823"/>
                </a:cubicBezTo>
                <a:cubicBezTo>
                  <a:pt x="280969" y="123652"/>
                  <a:pt x="277044" y="113438"/>
                  <a:pt x="269193" y="106183"/>
                </a:cubicBezTo>
                <a:cubicBezTo>
                  <a:pt x="261342" y="98927"/>
                  <a:pt x="250311" y="95300"/>
                  <a:pt x="236097" y="95300"/>
                </a:cubicBezTo>
                <a:close/>
                <a:moveTo>
                  <a:pt x="114840" y="95300"/>
                </a:moveTo>
                <a:cubicBezTo>
                  <a:pt x="97427" y="95300"/>
                  <a:pt x="84646" y="101960"/>
                  <a:pt x="76498" y="115280"/>
                </a:cubicBezTo>
                <a:cubicBezTo>
                  <a:pt x="68350" y="128600"/>
                  <a:pt x="64275" y="148915"/>
                  <a:pt x="64275" y="176225"/>
                </a:cubicBezTo>
                <a:cubicBezTo>
                  <a:pt x="64275" y="203089"/>
                  <a:pt x="68461" y="223292"/>
                  <a:pt x="76833" y="236835"/>
                </a:cubicBezTo>
                <a:cubicBezTo>
                  <a:pt x="85204" y="250379"/>
                  <a:pt x="97613" y="257150"/>
                  <a:pt x="114058" y="257150"/>
                </a:cubicBezTo>
                <a:cubicBezTo>
                  <a:pt x="130653" y="257150"/>
                  <a:pt x="143191" y="250230"/>
                  <a:pt x="151675" y="236389"/>
                </a:cubicBezTo>
                <a:cubicBezTo>
                  <a:pt x="160158" y="222548"/>
                  <a:pt x="164400" y="202493"/>
                  <a:pt x="164400" y="176225"/>
                </a:cubicBezTo>
                <a:cubicBezTo>
                  <a:pt x="164400" y="149064"/>
                  <a:pt x="160325" y="128786"/>
                  <a:pt x="152177" y="115392"/>
                </a:cubicBezTo>
                <a:cubicBezTo>
                  <a:pt x="144029" y="101997"/>
                  <a:pt x="131583" y="95300"/>
                  <a:pt x="114840" y="95300"/>
                </a:cubicBezTo>
                <a:close/>
                <a:moveTo>
                  <a:pt x="176169" y="0"/>
                </a:moveTo>
                <a:cubicBezTo>
                  <a:pt x="273464" y="0"/>
                  <a:pt x="352338" y="78874"/>
                  <a:pt x="352338" y="176169"/>
                </a:cubicBezTo>
                <a:cubicBezTo>
                  <a:pt x="352338" y="273464"/>
                  <a:pt x="273464" y="352338"/>
                  <a:pt x="176169" y="352338"/>
                </a:cubicBezTo>
                <a:cubicBezTo>
                  <a:pt x="78874" y="352338"/>
                  <a:pt x="0" y="273464"/>
                  <a:pt x="0" y="176169"/>
                </a:cubicBezTo>
                <a:cubicBezTo>
                  <a:pt x="0" y="78874"/>
                  <a:pt x="78874" y="0"/>
                  <a:pt x="176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任意多边形 48"/>
          <p:cNvSpPr/>
          <p:nvPr/>
        </p:nvSpPr>
        <p:spPr>
          <a:xfrm>
            <a:off x="8015839" y="5201588"/>
            <a:ext cx="352338" cy="352338"/>
          </a:xfrm>
          <a:custGeom>
            <a:rect b="b" l="l" r="r" t="t"/>
            <a:pathLst>
              <a:path h="352338" w="352338">
                <a:moveTo>
                  <a:pt x="114727" y="106736"/>
                </a:moveTo>
                <a:cubicBezTo>
                  <a:pt x="127229" y="106736"/>
                  <a:pt x="136251" y="112242"/>
                  <a:pt x="141795" y="123256"/>
                </a:cubicBezTo>
                <a:cubicBezTo>
                  <a:pt x="147339" y="134269"/>
                  <a:pt x="150111" y="151793"/>
                  <a:pt x="150111" y="175829"/>
                </a:cubicBezTo>
                <a:cubicBezTo>
                  <a:pt x="150111" y="198674"/>
                  <a:pt x="147190" y="215882"/>
                  <a:pt x="141349" y="227454"/>
                </a:cubicBezTo>
                <a:cubicBezTo>
                  <a:pt x="135507" y="239025"/>
                  <a:pt x="126485" y="244811"/>
                  <a:pt x="114281" y="244811"/>
                </a:cubicBezTo>
                <a:cubicBezTo>
                  <a:pt x="102002" y="244811"/>
                  <a:pt x="92961" y="239174"/>
                  <a:pt x="87157" y="227900"/>
                </a:cubicBezTo>
                <a:cubicBezTo>
                  <a:pt x="81353" y="216627"/>
                  <a:pt x="78450" y="199269"/>
                  <a:pt x="78450" y="175829"/>
                </a:cubicBezTo>
                <a:cubicBezTo>
                  <a:pt x="78450" y="151868"/>
                  <a:pt x="81260" y="134362"/>
                  <a:pt x="86878" y="123311"/>
                </a:cubicBezTo>
                <a:cubicBezTo>
                  <a:pt x="92496" y="112261"/>
                  <a:pt x="101779" y="106736"/>
                  <a:pt x="114727" y="106736"/>
                </a:cubicBezTo>
                <a:close/>
                <a:moveTo>
                  <a:pt x="237436" y="94904"/>
                </a:moveTo>
                <a:cubicBezTo>
                  <a:pt x="224562" y="94904"/>
                  <a:pt x="213977" y="98513"/>
                  <a:pt x="205680" y="105731"/>
                </a:cubicBezTo>
                <a:cubicBezTo>
                  <a:pt x="197383" y="112949"/>
                  <a:pt x="192676" y="122437"/>
                  <a:pt x="191560" y="134194"/>
                </a:cubicBezTo>
                <a:lnTo>
                  <a:pt x="205847" y="135980"/>
                </a:lnTo>
                <a:cubicBezTo>
                  <a:pt x="206815" y="126976"/>
                  <a:pt x="210107" y="119888"/>
                  <a:pt x="215726" y="114717"/>
                </a:cubicBezTo>
                <a:cubicBezTo>
                  <a:pt x="221344" y="109545"/>
                  <a:pt x="228544" y="106959"/>
                  <a:pt x="237324" y="106959"/>
                </a:cubicBezTo>
                <a:cubicBezTo>
                  <a:pt x="246998" y="106959"/>
                  <a:pt x="254551" y="109582"/>
                  <a:pt x="259983" y="114828"/>
                </a:cubicBezTo>
                <a:cubicBezTo>
                  <a:pt x="265416" y="120074"/>
                  <a:pt x="268132" y="127534"/>
                  <a:pt x="268132" y="137208"/>
                </a:cubicBezTo>
                <a:cubicBezTo>
                  <a:pt x="268132" y="145617"/>
                  <a:pt x="265546" y="153654"/>
                  <a:pt x="260374" y="161318"/>
                </a:cubicBezTo>
                <a:cubicBezTo>
                  <a:pt x="255202" y="168983"/>
                  <a:pt x="246142" y="178396"/>
                  <a:pt x="233194" y="189558"/>
                </a:cubicBezTo>
                <a:cubicBezTo>
                  <a:pt x="220618" y="200497"/>
                  <a:pt x="211075" y="210227"/>
                  <a:pt x="204564" y="218747"/>
                </a:cubicBezTo>
                <a:cubicBezTo>
                  <a:pt x="198052" y="227268"/>
                  <a:pt x="193085" y="235844"/>
                  <a:pt x="189662" y="244476"/>
                </a:cubicBezTo>
                <a:lnTo>
                  <a:pt x="189662" y="254522"/>
                </a:lnTo>
                <a:lnTo>
                  <a:pt x="284987" y="254522"/>
                </a:lnTo>
                <a:lnTo>
                  <a:pt x="284987" y="241909"/>
                </a:lnTo>
                <a:lnTo>
                  <a:pt x="205959" y="241909"/>
                </a:lnTo>
                <a:cubicBezTo>
                  <a:pt x="211242" y="229705"/>
                  <a:pt x="223930" y="214673"/>
                  <a:pt x="244022" y="196814"/>
                </a:cubicBezTo>
                <a:cubicBezTo>
                  <a:pt x="255481" y="186619"/>
                  <a:pt x="263593" y="178601"/>
                  <a:pt x="268355" y="172759"/>
                </a:cubicBezTo>
                <a:cubicBezTo>
                  <a:pt x="273118" y="166918"/>
                  <a:pt x="276689" y="161058"/>
                  <a:pt x="279071" y="155179"/>
                </a:cubicBezTo>
                <a:cubicBezTo>
                  <a:pt x="281452" y="149300"/>
                  <a:pt x="282643" y="143012"/>
                  <a:pt x="282643" y="136315"/>
                </a:cubicBezTo>
                <a:cubicBezTo>
                  <a:pt x="282643" y="123293"/>
                  <a:pt x="278661" y="113135"/>
                  <a:pt x="270699" y="105843"/>
                </a:cubicBezTo>
                <a:cubicBezTo>
                  <a:pt x="262737" y="98550"/>
                  <a:pt x="251649" y="94904"/>
                  <a:pt x="237436" y="94904"/>
                </a:cubicBezTo>
                <a:close/>
                <a:moveTo>
                  <a:pt x="114839" y="94904"/>
                </a:moveTo>
                <a:cubicBezTo>
                  <a:pt x="97426" y="94904"/>
                  <a:pt x="84645" y="101564"/>
                  <a:pt x="76497" y="114884"/>
                </a:cubicBezTo>
                <a:cubicBezTo>
                  <a:pt x="68349" y="128204"/>
                  <a:pt x="64274" y="148519"/>
                  <a:pt x="64274" y="175829"/>
                </a:cubicBezTo>
                <a:cubicBezTo>
                  <a:pt x="64274" y="202693"/>
                  <a:pt x="68460" y="222896"/>
                  <a:pt x="76832" y="236439"/>
                </a:cubicBezTo>
                <a:cubicBezTo>
                  <a:pt x="85203" y="249983"/>
                  <a:pt x="97612" y="256754"/>
                  <a:pt x="114057" y="256754"/>
                </a:cubicBezTo>
                <a:cubicBezTo>
                  <a:pt x="130652" y="256754"/>
                  <a:pt x="143191" y="249834"/>
                  <a:pt x="151674" y="235993"/>
                </a:cubicBezTo>
                <a:cubicBezTo>
                  <a:pt x="160157" y="222152"/>
                  <a:pt x="164399" y="202097"/>
                  <a:pt x="164399" y="175829"/>
                </a:cubicBezTo>
                <a:cubicBezTo>
                  <a:pt x="164399" y="148668"/>
                  <a:pt x="160324" y="128390"/>
                  <a:pt x="152176" y="114996"/>
                </a:cubicBezTo>
                <a:cubicBezTo>
                  <a:pt x="144028" y="101601"/>
                  <a:pt x="131582" y="94904"/>
                  <a:pt x="114839" y="94904"/>
                </a:cubicBezTo>
                <a:close/>
                <a:moveTo>
                  <a:pt x="176169" y="0"/>
                </a:moveTo>
                <a:cubicBezTo>
                  <a:pt x="273464" y="0"/>
                  <a:pt x="352338" y="78874"/>
                  <a:pt x="352338" y="176169"/>
                </a:cubicBezTo>
                <a:cubicBezTo>
                  <a:pt x="352338" y="273464"/>
                  <a:pt x="273464" y="352338"/>
                  <a:pt x="176169" y="352338"/>
                </a:cubicBezTo>
                <a:cubicBezTo>
                  <a:pt x="78874" y="352338"/>
                  <a:pt x="0" y="273464"/>
                  <a:pt x="0" y="176169"/>
                </a:cubicBezTo>
                <a:cubicBezTo>
                  <a:pt x="0" y="78874"/>
                  <a:pt x="78874" y="0"/>
                  <a:pt x="176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文本框 36"/>
          <p:cNvSpPr txBox="1"/>
          <p:nvPr/>
        </p:nvSpPr>
        <p:spPr>
          <a:xfrm>
            <a:off x="2409061" y="1175316"/>
            <a:ext cx="145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8341270" y="1174033"/>
            <a:ext cx="145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8351105" y="5061015"/>
            <a:ext cx="145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2410667" y="5064353"/>
            <a:ext cx="1452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745857" y="1492374"/>
            <a:ext cx="311785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渐变的形式，在日常生活中随处可见，是一种很普遍的常见的视觉形象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8341270" y="1488224"/>
            <a:ext cx="320613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渐变的形式，在日常生活中随处可见，是一种很普遍的常见的视觉形象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8335696" y="5378086"/>
            <a:ext cx="304641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渐变的形式，在日常生活中随处可见，是一种很普遍的常见的视觉形象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74693" y="5378086"/>
            <a:ext cx="3187284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渐变的形式，在日常生活中随处可见，是一种很普遍的常见的视觉形象</a:t>
            </a:r>
          </a:p>
        </p:txBody>
      </p:sp>
    </p:spTree>
    <p:extLst>
      <p:ext uri="{BB962C8B-B14F-4D97-AF65-F5344CB8AC3E}">
        <p14:creationId val="358458618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10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0" id="12" nodeType="withEffect" presetClass="emph" presetID="6" presetSubtype="0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dur="250" fill="hold" id="13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14" nodeType="withEffect" presetClass="exit" presetID="10" presetSubtype="0">
                                  <p:stCondLst>
                                    <p:cond delay="7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15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1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19" nodeType="withEffect" presetClass="emph" presetID="6" presetSubtype="0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dur="250" fill="hold" id="20"/>
                                        <p:tgtEl>
                                          <p:spTgt spid="2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21" nodeType="withEffect" presetClass="exit" presetID="10" presetSubtype="0">
                                  <p:stCondLst>
                                    <p:cond delay="9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22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1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autoRev="1" fill="hold" grpId="1" id="26" nodeType="withEffect" presetClass="emph" presetID="6" presetSubtype="0">
                                  <p:stCondLst>
                                    <p:cond delay="900"/>
                                  </p:stCondLst>
                                  <p:childTnLst>
                                    <p:animScale>
                                      <p:cBhvr>
                                        <p:cTn dur="250" fill="hold" id="27"/>
                                        <p:tgtEl>
                                          <p:spTgt spid="2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2" id="28" nodeType="withEffect" presetClass="exit" presetID="10" presetSubtype="0">
                                  <p:stCondLst>
                                    <p:cond delay="11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300" id="2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2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8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8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2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42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42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42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42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2" presetSubtype="8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" presetSubtype="2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" presetSubtype="2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8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2" presetSubtype="8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1" spid="26"/>
      <p:bldP grpId="2" spid="26"/>
      <p:bldP grpId="0" spid="27"/>
      <p:bldP grpId="1" spid="27"/>
      <p:bldP grpId="2" spid="27"/>
      <p:bldP grpId="0" spid="28"/>
      <p:bldP grpId="1" spid="28"/>
      <p:bldP grpId="2" spid="28"/>
      <p:bldP grpId="0" spid="53"/>
      <p:bldP grpId="0" spid="47"/>
      <p:bldP grpId="0" spid="51"/>
      <p:bldP grpId="0" spid="49"/>
      <p:bldP grpId="0" spid="37"/>
      <p:bldP grpId="0" spid="38"/>
      <p:bldP grpId="0" spid="39"/>
      <p:bldP grpId="0" spid="40"/>
      <p:bldP grpId="0" spid="41"/>
      <p:bldP grpId="0" spid="42"/>
      <p:bldP grpId="0" spid="43"/>
      <p:bldP grpId="0" spid="44"/>
      <p:bldGraphic grpId="0" spid="25">
        <p:bldAsOne/>
      </p:bldGraphic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http://img3.redocn.com/20130419/Redocn_2013041616365163.jpg" id="12" name="图片 11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62774" l="52974" r="24174" t="4345"/>
          <a:stretch>
            <a:fillRect/>
          </a:stretch>
        </p:blipFill>
        <p:spPr bwMode="auto">
          <a:xfrm>
            <a:off x="5007666" y="1329677"/>
            <a:ext cx="2176670" cy="2176670"/>
          </a:xfrm>
          <a:custGeom>
            <a:gdLst>
              <a:gd fmla="*/ 1088335 w 2176670" name="connsiteX0"/>
              <a:gd fmla="*/ 0 h 2176670" name="connsiteY0"/>
              <a:gd fmla="*/ 2176670 w 2176670" name="connsiteX1"/>
              <a:gd fmla="*/ 1088335 h 2176670" name="connsiteY1"/>
              <a:gd fmla="*/ 1088335 w 2176670" name="connsiteX2"/>
              <a:gd fmla="*/ 2176670 h 2176670" name="connsiteY2"/>
              <a:gd fmla="*/ 0 w 2176670" name="connsiteX3"/>
              <a:gd fmla="*/ 1088335 h 2176670" name="connsiteY3"/>
              <a:gd fmla="*/ 1088335 w 2176670" name="connsiteX4"/>
              <a:gd fmla="*/ 0 h 217667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176670" w="2176670">
                <a:moveTo>
                  <a:pt x="1088335" y="0"/>
                </a:moveTo>
                <a:cubicBezTo>
                  <a:pt x="1689406" y="0"/>
                  <a:pt x="2176670" y="487264"/>
                  <a:pt x="2176670" y="1088335"/>
                </a:cubicBezTo>
                <a:cubicBezTo>
                  <a:pt x="2176670" y="1689406"/>
                  <a:pt x="1689406" y="2176670"/>
                  <a:pt x="1088335" y="2176670"/>
                </a:cubicBezTo>
                <a:cubicBezTo>
                  <a:pt x="487264" y="2176670"/>
                  <a:pt x="0" y="1689406"/>
                  <a:pt x="0" y="1088335"/>
                </a:cubicBezTo>
                <a:cubicBezTo>
                  <a:pt x="0" y="487264"/>
                  <a:pt x="487264" y="0"/>
                  <a:pt x="108833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http://img3.redocn.com/20130419/Redocn_2013041616365163.jpg" id="8" name="图片 7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3560" l="66297" r="10851" t="33560"/>
          <a:stretch>
            <a:fillRect/>
          </a:stretch>
        </p:blipFill>
        <p:spPr bwMode="auto">
          <a:xfrm>
            <a:off x="8403925" y="1329677"/>
            <a:ext cx="2176670" cy="2176670"/>
          </a:xfrm>
          <a:custGeom>
            <a:gdLst>
              <a:gd fmla="*/ 1088335 w 2176670" name="connsiteX0"/>
              <a:gd fmla="*/ 0 h 2176670" name="connsiteY0"/>
              <a:gd fmla="*/ 2176670 w 2176670" name="connsiteX1"/>
              <a:gd fmla="*/ 1088335 h 2176670" name="connsiteY1"/>
              <a:gd fmla="*/ 1088335 w 2176670" name="connsiteX2"/>
              <a:gd fmla="*/ 2176670 h 2176670" name="connsiteY2"/>
              <a:gd fmla="*/ 0 w 2176670" name="connsiteX3"/>
              <a:gd fmla="*/ 1088335 h 2176670" name="connsiteY3"/>
              <a:gd fmla="*/ 1088335 w 2176670" name="connsiteX4"/>
              <a:gd fmla="*/ 0 h 217667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176670" w="2176670">
                <a:moveTo>
                  <a:pt x="1088335" y="0"/>
                </a:moveTo>
                <a:cubicBezTo>
                  <a:pt x="1689406" y="0"/>
                  <a:pt x="2176670" y="487264"/>
                  <a:pt x="2176670" y="1088335"/>
                </a:cubicBezTo>
                <a:cubicBezTo>
                  <a:pt x="2176670" y="1689406"/>
                  <a:pt x="1689406" y="2176670"/>
                  <a:pt x="1088335" y="2176670"/>
                </a:cubicBezTo>
                <a:cubicBezTo>
                  <a:pt x="487264" y="2176670"/>
                  <a:pt x="0" y="1689406"/>
                  <a:pt x="0" y="1088335"/>
                </a:cubicBezTo>
                <a:cubicBezTo>
                  <a:pt x="0" y="487264"/>
                  <a:pt x="487264" y="0"/>
                  <a:pt x="108833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http://img3.redocn.com/20130419/Redocn_2013041616365163.jpg" id="11" name="图片 10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9055" l="38574" r="38574" t="38064"/>
          <a:stretch>
            <a:fillRect/>
          </a:stretch>
        </p:blipFill>
        <p:spPr bwMode="auto">
          <a:xfrm>
            <a:off x="1611407" y="1375503"/>
            <a:ext cx="2176670" cy="2176670"/>
          </a:xfrm>
          <a:custGeom>
            <a:gdLst>
              <a:gd fmla="*/ 1088335 w 2176670" name="connsiteX0"/>
              <a:gd fmla="*/ 0 h 2176670" name="connsiteY0"/>
              <a:gd fmla="*/ 2176670 w 2176670" name="connsiteX1"/>
              <a:gd fmla="*/ 1088335 h 2176670" name="connsiteY1"/>
              <a:gd fmla="*/ 1088335 w 2176670" name="connsiteX2"/>
              <a:gd fmla="*/ 2176670 h 2176670" name="connsiteY2"/>
              <a:gd fmla="*/ 0 w 2176670" name="connsiteX3"/>
              <a:gd fmla="*/ 1088335 h 2176670" name="connsiteY3"/>
              <a:gd fmla="*/ 1088335 w 2176670" name="connsiteX4"/>
              <a:gd fmla="*/ 0 h 217667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176670" w="2176670">
                <a:moveTo>
                  <a:pt x="1088335" y="0"/>
                </a:moveTo>
                <a:cubicBezTo>
                  <a:pt x="1689406" y="0"/>
                  <a:pt x="2176670" y="487264"/>
                  <a:pt x="2176670" y="1088335"/>
                </a:cubicBezTo>
                <a:cubicBezTo>
                  <a:pt x="2176670" y="1689406"/>
                  <a:pt x="1689406" y="2176670"/>
                  <a:pt x="1088335" y="2176670"/>
                </a:cubicBezTo>
                <a:cubicBezTo>
                  <a:pt x="487264" y="2176670"/>
                  <a:pt x="0" y="1689406"/>
                  <a:pt x="0" y="1088335"/>
                </a:cubicBezTo>
                <a:cubicBezTo>
                  <a:pt x="0" y="487264"/>
                  <a:pt x="487264" y="0"/>
                  <a:pt x="108833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任意多边形 18"/>
          <p:cNvSpPr/>
          <p:nvPr/>
        </p:nvSpPr>
        <p:spPr>
          <a:xfrm>
            <a:off x="3984570" y="2887549"/>
            <a:ext cx="826603" cy="710449"/>
          </a:xfrm>
          <a:custGeom>
            <a:gdLst>
              <a:gd fmla="*/ 414544 w 826603" name="connsiteX0"/>
              <a:gd fmla="*/ 0 h 710449" name="connsiteY0"/>
              <a:gd fmla="*/ 415760 w 826603" name="connsiteX1"/>
              <a:gd fmla="*/ 2098 h 710449" name="connsiteY1"/>
              <a:gd fmla="*/ 426065 w 826603" name="connsiteX2"/>
              <a:gd fmla="*/ 69620 h 710449" name="connsiteY2"/>
              <a:gd fmla="*/ 800007 w 826603" name="connsiteX3"/>
              <a:gd fmla="*/ 690094 h 710449" name="connsiteY3"/>
              <a:gd fmla="*/ 826126 w 826603" name="connsiteX4"/>
              <a:gd fmla="*/ 709626 h 710449" name="connsiteY4"/>
              <a:gd fmla="*/ 826603 w 826603" name="connsiteX5"/>
              <a:gd fmla="*/ 710449 h 710449" name="connsiteY5"/>
              <a:gd fmla="*/ 0 w 826603" name="connsiteX6"/>
              <a:gd fmla="*/ 710449 h 710449" name="connsiteY6"/>
              <a:gd fmla="*/ 176 w 826603" name="connsiteX7"/>
              <a:gd fmla="*/ 710145 h 710449" name="connsiteY7"/>
              <a:gd fmla="*/ 30361 w 826603" name="connsiteX8"/>
              <a:gd fmla="*/ 687574 h 710449" name="connsiteY8"/>
              <a:gd fmla="*/ 404303 w 826603" name="connsiteX9"/>
              <a:gd fmla="*/ 67099 h 710449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710449" w="826603">
                <a:moveTo>
                  <a:pt x="414544" y="0"/>
                </a:moveTo>
                <a:lnTo>
                  <a:pt x="415760" y="2098"/>
                </a:lnTo>
                <a:lnTo>
                  <a:pt x="426065" y="69620"/>
                </a:lnTo>
                <a:cubicBezTo>
                  <a:pt x="476807" y="317588"/>
                  <a:pt x="611879" y="534837"/>
                  <a:pt x="800007" y="690094"/>
                </a:cubicBezTo>
                <a:lnTo>
                  <a:pt x="826126" y="709626"/>
                </a:lnTo>
                <a:lnTo>
                  <a:pt x="826603" y="710449"/>
                </a:lnTo>
                <a:lnTo>
                  <a:pt x="0" y="710449"/>
                </a:lnTo>
                <a:lnTo>
                  <a:pt x="176" y="710145"/>
                </a:lnTo>
                <a:lnTo>
                  <a:pt x="30361" y="687574"/>
                </a:lnTo>
                <a:cubicBezTo>
                  <a:pt x="218490" y="532316"/>
                  <a:pt x="353562" y="315067"/>
                  <a:pt x="404303" y="67099"/>
                </a:cubicBezTo>
                <a:close/>
              </a:path>
            </a:pathLst>
          </a:cu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任意多边形 20"/>
          <p:cNvSpPr/>
          <p:nvPr/>
        </p:nvSpPr>
        <p:spPr>
          <a:xfrm flipV="1">
            <a:off x="3984570" y="1329678"/>
            <a:ext cx="826603" cy="710449"/>
          </a:xfrm>
          <a:custGeom>
            <a:gdLst>
              <a:gd fmla="*/ 414544 w 826603" name="connsiteX0"/>
              <a:gd fmla="*/ 0 h 710449" name="connsiteY0"/>
              <a:gd fmla="*/ 415760 w 826603" name="connsiteX1"/>
              <a:gd fmla="*/ 2098 h 710449" name="connsiteY1"/>
              <a:gd fmla="*/ 426065 w 826603" name="connsiteX2"/>
              <a:gd fmla="*/ 69620 h 710449" name="connsiteY2"/>
              <a:gd fmla="*/ 800007 w 826603" name="connsiteX3"/>
              <a:gd fmla="*/ 690094 h 710449" name="connsiteY3"/>
              <a:gd fmla="*/ 826126 w 826603" name="connsiteX4"/>
              <a:gd fmla="*/ 709626 h 710449" name="connsiteY4"/>
              <a:gd fmla="*/ 826603 w 826603" name="connsiteX5"/>
              <a:gd fmla="*/ 710449 h 710449" name="connsiteY5"/>
              <a:gd fmla="*/ 0 w 826603" name="connsiteX6"/>
              <a:gd fmla="*/ 710449 h 710449" name="connsiteY6"/>
              <a:gd fmla="*/ 176 w 826603" name="connsiteX7"/>
              <a:gd fmla="*/ 710145 h 710449" name="connsiteY7"/>
              <a:gd fmla="*/ 30361 w 826603" name="connsiteX8"/>
              <a:gd fmla="*/ 687574 h 710449" name="connsiteY8"/>
              <a:gd fmla="*/ 404303 w 826603" name="connsiteX9"/>
              <a:gd fmla="*/ 67099 h 710449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710449" w="826603">
                <a:moveTo>
                  <a:pt x="414544" y="0"/>
                </a:moveTo>
                <a:lnTo>
                  <a:pt x="415760" y="2098"/>
                </a:lnTo>
                <a:lnTo>
                  <a:pt x="426065" y="69620"/>
                </a:lnTo>
                <a:cubicBezTo>
                  <a:pt x="476807" y="317588"/>
                  <a:pt x="611879" y="534837"/>
                  <a:pt x="800007" y="690094"/>
                </a:cubicBezTo>
                <a:lnTo>
                  <a:pt x="826126" y="709626"/>
                </a:lnTo>
                <a:lnTo>
                  <a:pt x="826603" y="710449"/>
                </a:lnTo>
                <a:lnTo>
                  <a:pt x="0" y="710449"/>
                </a:lnTo>
                <a:lnTo>
                  <a:pt x="176" y="710145"/>
                </a:lnTo>
                <a:lnTo>
                  <a:pt x="30361" y="687574"/>
                </a:lnTo>
                <a:cubicBezTo>
                  <a:pt x="218490" y="532316"/>
                  <a:pt x="353562" y="315067"/>
                  <a:pt x="404303" y="67099"/>
                </a:cubicBezTo>
                <a:close/>
              </a:path>
            </a:pathLst>
          </a:cu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任意多边形 19"/>
          <p:cNvSpPr/>
          <p:nvPr/>
        </p:nvSpPr>
        <p:spPr>
          <a:xfrm>
            <a:off x="7380829" y="2887548"/>
            <a:ext cx="826603" cy="710449"/>
          </a:xfrm>
          <a:custGeom>
            <a:gdLst>
              <a:gd fmla="*/ 414544 w 826603" name="connsiteX0"/>
              <a:gd fmla="*/ 0 h 710449" name="connsiteY0"/>
              <a:gd fmla="*/ 415760 w 826603" name="connsiteX1"/>
              <a:gd fmla="*/ 2098 h 710449" name="connsiteY1"/>
              <a:gd fmla="*/ 426065 w 826603" name="connsiteX2"/>
              <a:gd fmla="*/ 69620 h 710449" name="connsiteY2"/>
              <a:gd fmla="*/ 800007 w 826603" name="connsiteX3"/>
              <a:gd fmla="*/ 690094 h 710449" name="connsiteY3"/>
              <a:gd fmla="*/ 826126 w 826603" name="connsiteX4"/>
              <a:gd fmla="*/ 709626 h 710449" name="connsiteY4"/>
              <a:gd fmla="*/ 826603 w 826603" name="connsiteX5"/>
              <a:gd fmla="*/ 710449 h 710449" name="connsiteY5"/>
              <a:gd fmla="*/ 0 w 826603" name="connsiteX6"/>
              <a:gd fmla="*/ 710449 h 710449" name="connsiteY6"/>
              <a:gd fmla="*/ 176 w 826603" name="connsiteX7"/>
              <a:gd fmla="*/ 710145 h 710449" name="connsiteY7"/>
              <a:gd fmla="*/ 30361 w 826603" name="connsiteX8"/>
              <a:gd fmla="*/ 687574 h 710449" name="connsiteY8"/>
              <a:gd fmla="*/ 404303 w 826603" name="connsiteX9"/>
              <a:gd fmla="*/ 67099 h 710449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710449" w="826603">
                <a:moveTo>
                  <a:pt x="414544" y="0"/>
                </a:moveTo>
                <a:lnTo>
                  <a:pt x="415760" y="2098"/>
                </a:lnTo>
                <a:lnTo>
                  <a:pt x="426065" y="69620"/>
                </a:lnTo>
                <a:cubicBezTo>
                  <a:pt x="476807" y="317588"/>
                  <a:pt x="611879" y="534837"/>
                  <a:pt x="800007" y="690094"/>
                </a:cubicBezTo>
                <a:lnTo>
                  <a:pt x="826126" y="709626"/>
                </a:lnTo>
                <a:lnTo>
                  <a:pt x="826603" y="710449"/>
                </a:lnTo>
                <a:lnTo>
                  <a:pt x="0" y="710449"/>
                </a:lnTo>
                <a:lnTo>
                  <a:pt x="176" y="710145"/>
                </a:lnTo>
                <a:lnTo>
                  <a:pt x="30361" y="687574"/>
                </a:lnTo>
                <a:cubicBezTo>
                  <a:pt x="218490" y="532316"/>
                  <a:pt x="353562" y="315067"/>
                  <a:pt x="404303" y="67099"/>
                </a:cubicBezTo>
                <a:close/>
              </a:path>
            </a:pathLst>
          </a:cu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任意多边形 21"/>
          <p:cNvSpPr/>
          <p:nvPr/>
        </p:nvSpPr>
        <p:spPr>
          <a:xfrm flipV="1">
            <a:off x="7380829" y="1329677"/>
            <a:ext cx="826603" cy="710449"/>
          </a:xfrm>
          <a:custGeom>
            <a:gdLst>
              <a:gd fmla="*/ 414544 w 826603" name="connsiteX0"/>
              <a:gd fmla="*/ 0 h 710449" name="connsiteY0"/>
              <a:gd fmla="*/ 415760 w 826603" name="connsiteX1"/>
              <a:gd fmla="*/ 2098 h 710449" name="connsiteY1"/>
              <a:gd fmla="*/ 426065 w 826603" name="connsiteX2"/>
              <a:gd fmla="*/ 69620 h 710449" name="connsiteY2"/>
              <a:gd fmla="*/ 800007 w 826603" name="connsiteX3"/>
              <a:gd fmla="*/ 690094 h 710449" name="connsiteY3"/>
              <a:gd fmla="*/ 826126 w 826603" name="connsiteX4"/>
              <a:gd fmla="*/ 709626 h 710449" name="connsiteY4"/>
              <a:gd fmla="*/ 826603 w 826603" name="connsiteX5"/>
              <a:gd fmla="*/ 710449 h 710449" name="connsiteY5"/>
              <a:gd fmla="*/ 0 w 826603" name="connsiteX6"/>
              <a:gd fmla="*/ 710449 h 710449" name="connsiteY6"/>
              <a:gd fmla="*/ 176 w 826603" name="connsiteX7"/>
              <a:gd fmla="*/ 710145 h 710449" name="connsiteY7"/>
              <a:gd fmla="*/ 30361 w 826603" name="connsiteX8"/>
              <a:gd fmla="*/ 687574 h 710449" name="connsiteY8"/>
              <a:gd fmla="*/ 404303 w 826603" name="connsiteX9"/>
              <a:gd fmla="*/ 67099 h 710449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710449" w="826603">
                <a:moveTo>
                  <a:pt x="414544" y="0"/>
                </a:moveTo>
                <a:lnTo>
                  <a:pt x="415760" y="2098"/>
                </a:lnTo>
                <a:lnTo>
                  <a:pt x="426065" y="69620"/>
                </a:lnTo>
                <a:cubicBezTo>
                  <a:pt x="476807" y="317588"/>
                  <a:pt x="611879" y="534837"/>
                  <a:pt x="800007" y="690094"/>
                </a:cubicBezTo>
                <a:lnTo>
                  <a:pt x="826126" y="709626"/>
                </a:lnTo>
                <a:lnTo>
                  <a:pt x="826603" y="710449"/>
                </a:lnTo>
                <a:lnTo>
                  <a:pt x="0" y="710449"/>
                </a:lnTo>
                <a:lnTo>
                  <a:pt x="176" y="710145"/>
                </a:lnTo>
                <a:lnTo>
                  <a:pt x="30361" y="687574"/>
                </a:lnTo>
                <a:cubicBezTo>
                  <a:pt x="218490" y="532316"/>
                  <a:pt x="353562" y="315067"/>
                  <a:pt x="404303" y="67099"/>
                </a:cubicBezTo>
                <a:close/>
              </a:path>
            </a:pathLst>
          </a:cu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2027068" y="3801270"/>
            <a:ext cx="1325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426586" y="3848453"/>
            <a:ext cx="1325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8822845" y="3848453"/>
            <a:ext cx="1325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输入小标题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570730" y="4366982"/>
            <a:ext cx="225150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4970249" y="4366982"/>
            <a:ext cx="225150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8369767" y="4366982"/>
            <a:ext cx="225150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>
                    <a:alpha val="81000"/>
                  </a:schemeClr>
                </a:solidFill>
                <a:latin charset="-122" panose="02000000000000000000" pitchFamily="2" typeface="方正兰亭细黑_GBK"/>
                <a:ea charset="-122" panose="02000000000000000000" pitchFamily="2" typeface="方正兰亭细黑_GBK"/>
              </a:rPr>
              <a:t>渐变的形式给人很强的节奏感和审美情趣。渐变的形式，在日常生活中随处可见，是一种很普遍的常见的视觉形象</a:t>
            </a:r>
          </a:p>
        </p:txBody>
      </p:sp>
    </p:spTree>
    <p:extLst>
      <p:ext uri="{BB962C8B-B14F-4D97-AF65-F5344CB8AC3E}">
        <p14:creationId val="282030220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7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2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2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2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47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2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42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3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3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3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42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3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3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3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42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42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42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1"/>
      <p:bldP grpId="0" spid="20"/>
      <p:bldP grpId="0" spid="22"/>
      <p:bldP grpId="0" spid="26"/>
      <p:bldP grpId="0" spid="27"/>
      <p:bldP grpId="0" spid="28"/>
      <p:bldP grpId="0" spid="29"/>
      <p:bldP grpId="0" spid="30"/>
      <p:bldP grpId="0" spid="31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/>
        </p:nvSpPr>
        <p:spPr>
          <a:xfrm>
            <a:off x="2931042" y="501978"/>
            <a:ext cx="6329916" cy="6329914"/>
          </a:xfrm>
          <a:prstGeom prst="ellipse">
            <a:avLst/>
          </a:prstGeom>
          <a:noFill/>
          <a:ln>
            <a:gradFill flip="none" rotWithShape="1">
              <a:gsLst>
                <a:gs pos="33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162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2849217" y="420153"/>
            <a:ext cx="6493566" cy="6493564"/>
          </a:xfrm>
          <a:prstGeom prst="ellipse">
            <a:avLst/>
          </a:prstGeom>
          <a:noFill/>
          <a:ln>
            <a:gradFill flip="none" rotWithShape="1">
              <a:gsLst>
                <a:gs pos="21000">
                  <a:srgbClr val="FFFFFF">
                    <a:alpha val="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lin ang="162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椭圆 5"/>
          <p:cNvSpPr/>
          <p:nvPr/>
        </p:nvSpPr>
        <p:spPr>
          <a:xfrm>
            <a:off x="3109784" y="682114"/>
            <a:ext cx="5972432" cy="5972430"/>
          </a:xfrm>
          <a:prstGeom prst="ellipse">
            <a:avLst/>
          </a:prstGeom>
          <a:gradFill>
            <a:gsLst>
              <a:gs pos="33000">
                <a:srgbClr val="FFFFFF">
                  <a:alpha val="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58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4182655" y="2967334"/>
            <a:ext cx="3426142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7200">
                <a:solidFill>
                  <a:schemeClr val="bg1">
                    <a:alpha val="63000"/>
                  </a:schemeClr>
                </a:solidFill>
                <a:latin charset="-122" panose="02010600030101010101" pitchFamily="2" typeface="等线 Light"/>
                <a:ea charset="-122" panose="02010600030101010101" pitchFamily="2" typeface="等线 Light"/>
              </a:rPr>
              <a:t>THANKS</a:t>
            </a:r>
          </a:p>
        </p:txBody>
      </p:sp>
    </p:spTree>
    <p:extLst>
      <p:ext uri="{BB962C8B-B14F-4D97-AF65-F5344CB8AC3E}">
        <p14:creationId val="3556465292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1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1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14" presetSubtype="1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6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8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43</Paragraphs>
  <Slides>7</Slides>
  <Notes>1</Notes>
  <TotalTime>697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5">
      <vt:lpstr>Arial</vt:lpstr>
      <vt:lpstr>等线 Light</vt:lpstr>
      <vt:lpstr>等线</vt:lpstr>
      <vt:lpstr>Calibri Light</vt:lpstr>
      <vt:lpstr>Calibri</vt:lpstr>
      <vt:lpstr>方正兰亭细黑_GBK</vt:lpstr>
      <vt:lpstr>Helvetica Light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2016-06-11T04:25:02Z</dcterms:created>
  <cp:lastModifiedBy>ypppt</cp:lastModifiedBy>
  <dcterms:modified xsi:type="dcterms:W3CDTF">2021-08-20T11:23:49Z</dcterms:modified>
  <cp:revision>65</cp:revision>
  <dc:title>PowerPoint 演示文稿</dc:title>
</cp:coreProperties>
</file>