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48" r:id="rId1"/>
    <p:sldMasterId id="2147483664" r:id="rId2"/>
  </p:sldMasterIdLst>
  <p:notesMasterIdLst>
    <p:notesMasterId r:id="rId3"/>
  </p:notesMasterIdLst>
  <p:sldIdLst>
    <p:sldId id="346" r:id="rId4"/>
    <p:sldId id="270" r:id="rId5"/>
    <p:sldId id="272" r:id="rId6"/>
    <p:sldId id="284" r:id="rId7"/>
    <p:sldId id="281" r:id="rId8"/>
    <p:sldId id="287" r:id="rId9"/>
    <p:sldId id="347" r:id="rId10"/>
    <p:sldId id="352" r:id="rId11"/>
    <p:sldId id="293" r:id="rId12"/>
    <p:sldId id="296" r:id="rId13"/>
    <p:sldId id="298" r:id="rId14"/>
    <p:sldId id="299" r:id="rId15"/>
    <p:sldId id="353" r:id="rId16"/>
    <p:sldId id="305" r:id="rId17"/>
    <p:sldId id="318" r:id="rId18"/>
    <p:sldId id="315" r:id="rId19"/>
    <p:sldId id="314" r:id="rId20"/>
    <p:sldId id="354" r:id="rId21"/>
    <p:sldId id="322" r:id="rId22"/>
    <p:sldId id="324" r:id="rId23"/>
    <p:sldId id="331" r:id="rId24"/>
    <p:sldId id="355" r:id="rId25"/>
    <p:sldId id="332" r:id="rId26"/>
    <p:sldId id="334" r:id="rId27"/>
    <p:sldId id="335" r:id="rId28"/>
    <p:sldId id="343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7355" userDrawn="1">
          <p15:clr>
            <a:srgbClr val="A4A3A4"/>
          </p15:clr>
        </p15:guide>
        <p15:guide id="7" pos="2774" userDrawn="1">
          <p15:clr>
            <a:srgbClr val="A4A3A4"/>
          </p15:clr>
        </p15:guide>
        <p15:guide id="8" orient="horz" pos="3543" userDrawn="1">
          <p15:clr>
            <a:srgbClr val="A4A3A4"/>
          </p15:clr>
        </p15:guide>
        <p15:guide id="9" pos="66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0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44" y="114"/>
      </p:cViewPr>
      <p:guideLst>
        <p:guide orient="horz" pos="2183"/>
        <p:guide pos="3840"/>
        <p:guide orient="horz" pos="3748"/>
        <p:guide pos="325"/>
        <p:guide pos="7355"/>
        <p:guide pos="2774"/>
        <p:guide orient="horz" pos="3543"/>
        <p:guide pos="66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12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fld id="{6F8FC392-B8CE-49BD-B158-3B2BEDBF5B3A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fld id="{942D773E-FF08-47A8-931A-438676AAC8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9114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47331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50551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5926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2105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71006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39623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3835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88176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4418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60075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387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19760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5715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40456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86660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740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010844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989425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17323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40912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64906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1063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94174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09028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3003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8158696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50144062"/>
      </p:ext>
    </p:extLst>
  </p:cSld>
  <p:clrMapOvr>
    <a:masterClrMapping/>
  </p:clrMapOvr>
  <mc:AlternateContent>
    <mc:Choice Requires="p14">
      <p:transition spd="med" advClick="0">
        <p14:pan dir="u"/>
      </p:transition>
    </mc:Choice>
    <mc:Fallback>
      <p:transition spd="med" advClick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1229966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036206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821621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6902214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3765021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7181716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679566734"/>
      </p:ext>
    </p:extLst>
  </p:cSld>
  <p:clrMapOvr>
    <a:masterClrMapping/>
  </p:clrMapOvr>
  <mc:AlternateContent>
    <mc:Choice Requires="p14">
      <p:transition spd="med" advClick="0">
        <p14:pan dir="u"/>
      </p:transition>
    </mc:Choice>
    <mc:Fallback>
      <p:transition spd="med" advClick="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1315454425"/>
      </p:ext>
    </p:extLst>
  </p:cSld>
  <p:clrMapOvr>
    <a:masterClrMapping/>
  </p:clrMapOvr>
  <mc:AlternateContent>
    <mc:Choice Requires="p14">
      <p:transition spd="med" advClick="0">
        <p14:pan dir="u"/>
      </p:transition>
    </mc:Choice>
    <mc:Fallback>
      <p:transition spd="med" advClick="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2912469"/>
      </p:ext>
    </p:extLst>
  </p:cSld>
  <p:clrMapOvr>
    <a:masterClrMapping/>
  </p:clrMapOvr>
  <mc:AlternateContent>
    <mc:Choice Requires="p14">
      <p:transition spd="med" advClick="0">
        <p14:pan dir="u"/>
      </p:transition>
    </mc:Choice>
    <mc:Fallback>
      <p:transition spd="med" advClick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9371849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5642751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4801374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762682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5247903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10" Target="../slideLayouts/slideLayout14.xml" Type="http://schemas.openxmlformats.org/officeDocument/2006/relationships/slideLayout"/><Relationship Id="rId11" Target="../slideLayouts/slideLayout15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6.xml" Type="http://schemas.openxmlformats.org/officeDocument/2006/relationships/slideLayout"/><Relationship Id="rId3" Target="../slideLayouts/slideLayout7.xml" Type="http://schemas.openxmlformats.org/officeDocument/2006/relationships/slideLayout"/><Relationship Id="rId4" Target="../slideLayouts/slideLayout8.xml" Type="http://schemas.openxmlformats.org/officeDocument/2006/relationships/slideLayout"/><Relationship Id="rId5" Target="../slideLayouts/slideLayout9.xml" Type="http://schemas.openxmlformats.org/officeDocument/2006/relationships/slideLayout"/><Relationship Id="rId6" Target="../slideLayouts/slideLayout10.xml" Type="http://schemas.openxmlformats.org/officeDocument/2006/relationships/slideLayout"/><Relationship Id="rId7" Target="../slideLayouts/slideLayout11.xml" Type="http://schemas.openxmlformats.org/officeDocument/2006/relationships/slideLayout"/><Relationship Id="rId8" Target="../slideLayouts/slideLayout12.xml" Type="http://schemas.openxmlformats.org/officeDocument/2006/relationships/slideLayout"/><Relationship Id="rId9" Target="../slideLayouts/slideLayout1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3432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5" r:id="rId2"/>
    <p:sldLayoutId id="2147483661" r:id="rId3"/>
    <p:sldLayoutId id="2147483663" r:id="rId4"/>
  </p:sldLayoutIdLst>
  <mc:AlternateContent>
    <mc:Choice Requires="p14">
      <p:transition spd="med" advClick="0">
        <p14:pan dir="u"/>
      </p:transition>
    </mc:Choice>
    <mc:Fallback>
      <p:transition spd="med" advClick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5209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tags/tag6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1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tags/tag7.xml" Type="http://schemas.openxmlformats.org/officeDocument/2006/relationships/tags"/><Relationship Id="rId4" Target="../media/image12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tags/tag8.xml" Type="http://schemas.openxmlformats.org/officeDocument/2006/relationships/tags"/><Relationship Id="rId4" Target="../media/image13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tags/tag9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5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tags/tag10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tags/tag11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6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7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tags/tag1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tags/tag2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tags/tag3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tags/tag4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tags/tag5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6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4760686"/>
            <a:ext cx="12192000" cy="2097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283573" y="4423229"/>
            <a:ext cx="161547" cy="337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accent3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8918" y="4760686"/>
            <a:ext cx="161547" cy="337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accent3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28998" y="3766457"/>
            <a:ext cx="10354575" cy="2189881"/>
          </a:xfrm>
          <a:prstGeom prst="rect">
            <a:avLst/>
          </a:prstGeom>
          <a:effectLst>
            <a:outerShdw algn="t" blurRad="1270000" dir="5400000" dist="698500" rotWithShape="0" sx="91000" sy="91000">
              <a:prstClr val="black">
                <a:alpha val="40000"/>
              </a:prst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930465" y="977069"/>
            <a:ext cx="335568" cy="335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37257" y="720103"/>
            <a:ext cx="1267051" cy="640080"/>
          </a:xfrm>
          <a:prstGeom prst="rect">
            <a:avLst/>
          </a:prstGeom>
          <a:effectLst>
            <a:outerShdw algn="t" blurRad="1270000" dir="5400000" dist="698500" rotWithShape="0" sx="91000" sy="9100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r>
              <a:rPr altLang="zh-CN" lang="en-US" sz="36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0989696" y="977069"/>
            <a:ext cx="21310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034121" y="1838005"/>
            <a:ext cx="412375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pc="150" sz="60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商业计划书</a:t>
            </a:r>
          </a:p>
        </p:txBody>
      </p:sp>
      <p:sp>
        <p:nvSpPr>
          <p:cNvPr id="16" name="矩形 15"/>
          <p:cNvSpPr/>
          <p:nvPr/>
        </p:nvSpPr>
        <p:spPr>
          <a:xfrm>
            <a:off x="2473070" y="3090446"/>
            <a:ext cx="7245859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An affair or series of events, typically a scandalous or discreditable one</a:t>
            </a:r>
          </a:p>
        </p:txBody>
      </p:sp>
    </p:spTree>
    <p:extLst>
      <p:ext uri="{BB962C8B-B14F-4D97-AF65-F5344CB8AC3E}">
        <p14:creationId val="4133710623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14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7.40741E-07 L 0 0.09699" pathEditMode="relative" ptsTypes="AA" rAng="0">
                                      <p:cBhvr>
                                        <p:cTn dur="750" fill="hold" id="15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3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id="18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19" spd="-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23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24" spd="-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28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06 -1.11111E-06 L -0.09167 -1.11111E-06" pathEditMode="relative" ptsTypes="AA" rAng="0">
                                      <p:cBhvr>
                                        <p:cTn dur="750" fill="hold" id="29" spd="-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33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45833E-06 -4.44444E-06 L -0.0168 -4.44444E-06" pathEditMode="relative" ptsTypes="AA" rAng="0">
                                      <p:cBhvr>
                                        <p:cTn dur="750" fill="hold" id="34" spd="-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38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45833E-06 1.11022E-16 L 0.0155 1.11022E-16" pathEditMode="relative" ptsTypes="AA" rAng="0">
                                      <p:cBhvr>
                                        <p:cTn dur="750" fill="hold" id="39" spd="-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43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7.40741E-07 L 0 0.09699" pathEditMode="relative" ptsTypes="AA" rAng="0">
                                      <p:cBhvr>
                                        <p:cTn dur="750" fill="hold" id="44" spd="-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3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18"/>
      <p:bldP grpId="1" spid="18"/>
      <p:bldP grpId="0" spid="19"/>
      <p:bldP grpId="1" spid="19"/>
      <p:bldP grpId="0" spid="8"/>
      <p:bldP grpId="0" spid="9"/>
      <p:bldP grpId="1" spid="9"/>
      <p:bldP grpId="0" spid="15"/>
      <p:bldP grpId="1" spid="15"/>
      <p:bldP grpId="0" spid="1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32000" y="11"/>
            <a:ext cx="2032000" cy="6857989"/>
          </a:xfrm>
          <a:custGeom>
            <a:gdLst>
              <a:gd fmla="*/ 0 w 2032000" name="connsiteX0"/>
              <a:gd fmla="*/ 0 h 6857998" name="connsiteY0"/>
              <a:gd fmla="*/ 2032000 w 2032000" name="connsiteX1"/>
              <a:gd fmla="*/ 0 h 6857998" name="connsiteY1"/>
              <a:gd fmla="*/ 2032000 w 2032000" name="connsiteX2"/>
              <a:gd fmla="*/ 6857998 h 6857998" name="connsiteY2"/>
              <a:gd fmla="*/ 0 w 2032000" name="connsiteX3"/>
              <a:gd fmla="*/ 6857998 h 685799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7997" w="2032000">
                <a:moveTo>
                  <a:pt x="0" y="0"/>
                </a:moveTo>
                <a:lnTo>
                  <a:pt x="2032000" y="0"/>
                </a:lnTo>
                <a:lnTo>
                  <a:pt x="203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79874" y="0"/>
            <a:ext cx="2016125" cy="6849346"/>
          </a:xfrm>
          <a:custGeom>
            <a:gdLst>
              <a:gd fmla="*/ 0 w 2032000" name="connsiteX0"/>
              <a:gd fmla="*/ 0 h 6858000" name="connsiteY0"/>
              <a:gd fmla="*/ 2032000 w 2032000" name="connsiteX1"/>
              <a:gd fmla="*/ 0 h 6858000" name="connsiteY1"/>
              <a:gd fmla="*/ 2032000 w 2032000" name="connsiteX2"/>
              <a:gd fmla="*/ 6858000 h 6858000" name="connsiteY2"/>
              <a:gd fmla="*/ 0 w 2032000" name="connsiteX3"/>
              <a:gd fmla="*/ 6858000 h 685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2032000">
                <a:moveTo>
                  <a:pt x="0" y="0"/>
                </a:moveTo>
                <a:lnTo>
                  <a:pt x="2032000" y="0"/>
                </a:lnTo>
                <a:lnTo>
                  <a:pt x="203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032000" cy="6857998"/>
          </a:xfrm>
          <a:custGeom>
            <a:gdLst>
              <a:gd fmla="*/ 0 w 2032000" name="connsiteX0"/>
              <a:gd fmla="*/ 0 h 6858000" name="connsiteY0"/>
              <a:gd fmla="*/ 2032000 w 2032000" name="connsiteX1"/>
              <a:gd fmla="*/ 0 h 6858000" name="connsiteY1"/>
              <a:gd fmla="*/ 2032000 w 2032000" name="connsiteX2"/>
              <a:gd fmla="*/ 6858000 h 6858000" name="connsiteY2"/>
              <a:gd fmla="*/ 0 w 2032000" name="connsiteX3"/>
              <a:gd fmla="*/ 6858000 h 685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2032000">
                <a:moveTo>
                  <a:pt x="0" y="0"/>
                </a:moveTo>
                <a:lnTo>
                  <a:pt x="2032000" y="0"/>
                </a:lnTo>
                <a:lnTo>
                  <a:pt x="203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>
            <a:off x="0" y="0"/>
            <a:ext cx="2032000" cy="5283200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86000">
                <a:schemeClr val="accent2">
                  <a:alpha val="89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032000" y="0"/>
            <a:ext cx="2032000" cy="5283200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86000">
                <a:schemeClr val="accent2">
                  <a:alpha val="89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064000" y="0"/>
            <a:ext cx="2032000" cy="5283200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86000">
                <a:schemeClr val="accent2">
                  <a:alpha val="89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09143" y="1316124"/>
            <a:ext cx="174171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600">
                <a:solidFill>
                  <a:schemeClr val="bg1">
                    <a:alpha val="67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#2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5143" y="1316124"/>
            <a:ext cx="174171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68%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77143" y="1316124"/>
            <a:ext cx="174171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24%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18000" y="2284071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多媒体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4000" y="2296157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电商淘宝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86000" y="2296157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企业办公</a:t>
            </a: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6998902" y="1699770"/>
            <a:ext cx="632596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9030902" y="1699770"/>
            <a:ext cx="632596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11062902" y="1699770"/>
            <a:ext cx="632596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98245" y="373651"/>
            <a:ext cx="2446555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pc="15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行业分析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16845" y="1133795"/>
            <a:ext cx="230188" cy="0"/>
          </a:xfrm>
          <a:prstGeom prst="line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6697445" y="1899228"/>
            <a:ext cx="1761557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pc="150" sz="28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行业概况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697445" y="3080175"/>
            <a:ext cx="4846383" cy="13594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chemeClr val="accent2">
                    <a:alpha val="78000"/>
                  </a:schemeClr>
                </a:solidFill>
              </a:defRPr>
            </a:lvl1pPr>
          </a:lstStyle>
          <a:p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本网站的素材非常适合各类设计师来使用，质量也不错，素材紧跟设计行业流行趋势，不少UI中国的会员一直在用。推荐大家在这里打开创意脑洞，效率满满。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697445" y="4529774"/>
            <a:ext cx="4841412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chemeClr val="accent2">
                    <a:alpha val="78000"/>
                  </a:schemeClr>
                </a:solidFill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能够不断地提升设计师工作效率，给予设计师发散思维的参考，利于设计行业的不断向前发展。</a:t>
            </a:r>
          </a:p>
        </p:txBody>
      </p:sp>
      <p:sp>
        <p:nvSpPr>
          <p:cNvPr id="41" name="矩形 40"/>
          <p:cNvSpPr/>
          <p:nvPr/>
        </p:nvSpPr>
        <p:spPr>
          <a:xfrm>
            <a:off x="8421644" y="2108835"/>
            <a:ext cx="194183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Industry Overview</a:t>
            </a: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6621245" y="2060044"/>
            <a:ext cx="0" cy="27493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384865049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8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13" spd="-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id="1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17" spd="-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id="2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21" spd="-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id="2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1.11022E-16 0.10926" pathEditMode="relative" ptsTypes="AA" rAng="0">
                                      <p:cBhvr>
                                        <p:cTn dur="750" fill="hold" id="25" spd="-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6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29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30" spd="-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34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35" spd="-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39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40" spd="-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16" presetSubtype="2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5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16" presetSubtype="2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6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16" presetSubtype="2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6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77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06 -1.11111E-06 L 0.06901 0.00023" pathEditMode="relative" ptsTypes="AA" rAng="0">
                                      <p:cBhvr>
                                        <p:cTn dur="750" fill="hold" id="78" spd="-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0" presetSubtype="0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82" nodeType="withEffect" presetClass="path" presetID="42" presetSubtype="0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-2.08333E-06 -3.33333E-06 L 0.06901 0.00023" pathEditMode="relative" ptsTypes="AA" rAng="0">
                                      <p:cBhvr>
                                        <p:cTn dur="750" fill="hold" id="83" spd="-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87" nodeType="withEffect" presetClass="path" presetID="42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54167E-06 -1.11111E-06 L 0.06901 0.00023" pathEditMode="relative" ptsTypes="AA" rAng="0">
                                      <p:cBhvr>
                                        <p:cTn dur="750" fill="hold" id="88" spd="-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1" spid="28"/>
      <p:bldP grpId="0" spid="29"/>
      <p:bldP grpId="1" spid="29"/>
      <p:bldP grpId="0" spid="30"/>
      <p:bldP grpId="1" spid="30"/>
      <p:bldP grpId="0" spid="4"/>
      <p:bldP grpId="0" spid="5"/>
      <p:bldP grpId="0" spid="6"/>
      <p:bldP grpId="0" spid="7"/>
      <p:bldP grpId="0" spid="8"/>
      <p:bldP grpId="0" spid="9"/>
      <p:bldP grpId="0" spid="2"/>
      <p:bldP grpId="1" spid="2"/>
      <p:bldP grpId="0" spid="31"/>
      <p:bldP grpId="1" spid="31"/>
      <p:bldP grpId="0" spid="32"/>
      <p:bldP grpId="0" spid="33"/>
      <p:bldP grpId="0" spid="41"/>
      <p:bldP grpId="1" spid="4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6391" y="1770743"/>
            <a:ext cx="11159218" cy="4553849"/>
          </a:xfrm>
          <a:custGeom>
            <a:gdLst>
              <a:gd fmla="*/ 0 w 11159218" name="connsiteX0"/>
              <a:gd fmla="*/ 0 h 4553858" name="connsiteY0"/>
              <a:gd fmla="*/ 11159218 w 11159218" name="connsiteX1"/>
              <a:gd fmla="*/ 0 h 4553858" name="connsiteY1"/>
              <a:gd fmla="*/ 11159218 w 11159218" name="connsiteX2"/>
              <a:gd fmla="*/ 4553858 h 4553858" name="connsiteY2"/>
              <a:gd fmla="*/ 0 w 11159218" name="connsiteX3"/>
              <a:gd fmla="*/ 4553858 h 455385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553858" w="11159218">
                <a:moveTo>
                  <a:pt x="0" y="0"/>
                </a:moveTo>
                <a:lnTo>
                  <a:pt x="11159218" y="0"/>
                </a:lnTo>
                <a:lnTo>
                  <a:pt x="11159218" y="4553858"/>
                </a:lnTo>
                <a:lnTo>
                  <a:pt x="0" y="4553858"/>
                </a:lnTo>
                <a:close/>
              </a:path>
            </a:pathLst>
          </a:custGeom>
          <a:solidFill>
            <a:schemeClr val="bg1">
              <a:alpha val="96000"/>
            </a:schemeClr>
          </a:solidFill>
          <a:ln>
            <a:noFill/>
          </a:ln>
          <a:effectLst>
            <a:outerShdw algn="t" blurRad="1270000" dir="5400000" dist="1460500" rotWithShape="0" sx="86000" sy="86000">
              <a:prstClr val="black">
                <a:alpha val="1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398245" y="373651"/>
            <a:ext cx="2446555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pc="150" sz="36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行业分析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16845" y="1133795"/>
            <a:ext cx="230188" cy="0"/>
          </a:xfrm>
          <a:prstGeom prst="line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15937" y="1770743"/>
            <a:ext cx="11159218" cy="4553858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01223" y="1990774"/>
            <a:ext cx="1761557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pc="150" sz="28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行业概况</a:t>
            </a:r>
          </a:p>
        </p:txBody>
      </p:sp>
      <p:sp>
        <p:nvSpPr>
          <p:cNvPr id="28" name="矩形 27"/>
          <p:cNvSpPr/>
          <p:nvPr/>
        </p:nvSpPr>
        <p:spPr>
          <a:xfrm>
            <a:off x="6025421" y="2200381"/>
            <a:ext cx="194183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Industry Overview</a:t>
            </a: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4225023" y="2151590"/>
            <a:ext cx="0" cy="27493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47033" y="2730798"/>
            <a:ext cx="10661196" cy="0"/>
          </a:xfrm>
          <a:prstGeom prst="line">
            <a:avLst/>
          </a:prstGeom>
          <a:ln cap="rnd" w="190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6437712" y="3049967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pPr algn="l"/>
            <a:r>
              <a:rPr altLang="en-US" lang="zh-CN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多媒体</a:t>
            </a:r>
          </a:p>
        </p:txBody>
      </p:sp>
      <p:sp>
        <p:nvSpPr>
          <p:cNvPr id="33" name="矩形 32"/>
          <p:cNvSpPr/>
          <p:nvPr/>
        </p:nvSpPr>
        <p:spPr>
          <a:xfrm>
            <a:off x="6437712" y="3619381"/>
            <a:ext cx="4651204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accent2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使用的媒体我括文字、图片、照片、声音 、动画和影片，以及程式所提供的互动功能。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81644" y="4748379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pPr algn="l"/>
            <a:r>
              <a:rPr altLang="en-US" lang="zh-CN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电商淘宝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81644" y="3049967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pPr algn="l"/>
            <a:r>
              <a:rPr altLang="en-US" lang="zh-CN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广告设计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437712" y="4724206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pPr algn="l"/>
            <a:r>
              <a:rPr altLang="en-US" lang="zh-CN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企业办公</a:t>
            </a:r>
          </a:p>
        </p:txBody>
      </p:sp>
      <p:sp>
        <p:nvSpPr>
          <p:cNvPr id="37" name="矩形 36"/>
          <p:cNvSpPr/>
          <p:nvPr/>
        </p:nvSpPr>
        <p:spPr>
          <a:xfrm>
            <a:off x="981644" y="5285487"/>
            <a:ext cx="4651204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accent2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电子商务将传统的商务流程电子化、数字化，可以减少人力，降低了成本。</a:t>
            </a:r>
          </a:p>
        </p:txBody>
      </p:sp>
      <p:sp>
        <p:nvSpPr>
          <p:cNvPr id="38" name="矩形 37"/>
          <p:cNvSpPr/>
          <p:nvPr/>
        </p:nvSpPr>
        <p:spPr>
          <a:xfrm>
            <a:off x="981644" y="3619381"/>
            <a:ext cx="4651204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accent2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广告设计是一种职业，是基于计算机平面设计技术应用的基础上的新职业。</a:t>
            </a:r>
          </a:p>
        </p:txBody>
      </p:sp>
      <p:sp>
        <p:nvSpPr>
          <p:cNvPr id="39" name="矩形 38"/>
          <p:cNvSpPr/>
          <p:nvPr/>
        </p:nvSpPr>
        <p:spPr>
          <a:xfrm>
            <a:off x="6437712" y="5285487"/>
            <a:ext cx="4651204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accent2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用户可以在投影仪或者计算机上进行演示，也可以将演示文稿打印出来。</a:t>
            </a:r>
          </a:p>
        </p:txBody>
      </p:sp>
      <p:sp>
        <p:nvSpPr>
          <p:cNvPr id="44" name="矩形 43"/>
          <p:cNvSpPr/>
          <p:nvPr/>
        </p:nvSpPr>
        <p:spPr>
          <a:xfrm>
            <a:off x="11408229" y="1770744"/>
            <a:ext cx="267834" cy="6408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2468170819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8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13" spd="-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17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28 -0.13635 L 0 3.7037E-06" pathEditMode="relative" ptsTypes="AA" rAng="0">
                                      <p:cBhvr>
                                        <p:cTn dur="750" fill="hold" id="1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680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22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2 -0.1382 L 0 3.7037E-06" pathEditMode="relative" ptsTypes="AA" rAng="0">
                                      <p:cBhvr>
                                        <p:cTn dur="750" fill="hold" id="2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689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grpId="1" id="30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0175 -0.044169 L 0 0 E" pathEditMode="relative" ptsTypes="">
                                      <p:cBhvr>
                                        <p:cTn dur="750" fill="hold" id="3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35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36" spd="-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40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41" spd="-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45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46" spd="-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50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51" spd="-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26"/>
      <p:bldP grpId="1" spid="26"/>
      <p:bldP grpId="0" spid="32"/>
      <p:bldP grpId="1" spid="32"/>
      <p:bldP grpId="0" spid="33"/>
      <p:bldP grpId="0" spid="34"/>
      <p:bldP grpId="1" spid="34"/>
      <p:bldP grpId="0" spid="35"/>
      <p:bldP grpId="1" spid="35"/>
      <p:bldP grpId="0" spid="36"/>
      <p:bldP grpId="1" spid="36"/>
      <p:bldP grpId="0" spid="37"/>
      <p:bldP grpId="0" spid="38"/>
      <p:bldP grpId="0" spid="39"/>
      <p:bldP grpId="0" spid="44"/>
      <p:bldP grpId="1" spid="4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31"/>
          <p:cNvSpPr/>
          <p:nvPr/>
        </p:nvSpPr>
        <p:spPr>
          <a:xfrm>
            <a:off x="11444967" y="2656096"/>
            <a:ext cx="747033" cy="446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656096"/>
            <a:ext cx="747033" cy="446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796767" y="2705496"/>
            <a:ext cx="14243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Continue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60594" y="2705496"/>
            <a:ext cx="89403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Start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98245" y="373651"/>
            <a:ext cx="2446555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pc="150" sz="36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行业分析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516845" y="1133795"/>
            <a:ext cx="230188" cy="0"/>
          </a:xfrm>
          <a:prstGeom prst="line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/>
        </p:nvSpPr>
        <p:spPr>
          <a:xfrm>
            <a:off x="6443795" y="1972403"/>
            <a:ext cx="1814132" cy="1814132"/>
          </a:xfrm>
          <a:prstGeom prst="diamond">
            <a:avLst/>
          </a:prstGeom>
          <a:solidFill>
            <a:schemeClr val="bg1"/>
          </a:solidFill>
          <a:ln w="12700">
            <a:noFill/>
          </a:ln>
          <a:effectLst>
            <a:outerShdw algn="t" blurRad="889000" dir="5400000" dist="558800" rotWithShape="0" sx="81000" sy="8100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588861" y="2611704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r>
              <a:rPr altLang="en-US" lang="zh-CN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多媒体</a:t>
            </a:r>
          </a:p>
        </p:txBody>
      </p:sp>
      <p:sp>
        <p:nvSpPr>
          <p:cNvPr id="3" name="菱形 2"/>
          <p:cNvSpPr/>
          <p:nvPr/>
        </p:nvSpPr>
        <p:spPr>
          <a:xfrm>
            <a:off x="3934073" y="1972403"/>
            <a:ext cx="1814132" cy="1814132"/>
          </a:xfrm>
          <a:prstGeom prst="diamond">
            <a:avLst/>
          </a:prstGeom>
          <a:solidFill>
            <a:schemeClr val="bg1"/>
          </a:solidFill>
          <a:ln w="12700">
            <a:noFill/>
          </a:ln>
          <a:effectLst>
            <a:outerShdw algn="t" blurRad="889000" dir="5400000" dist="558800" rotWithShape="0" sx="81000" sy="8100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079139" y="2623790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r>
              <a:rPr altLang="en-US" lang="zh-CN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电商淘宝</a:t>
            </a:r>
          </a:p>
        </p:txBody>
      </p:sp>
      <p:sp>
        <p:nvSpPr>
          <p:cNvPr id="2" name="菱形 1"/>
          <p:cNvSpPr/>
          <p:nvPr/>
        </p:nvSpPr>
        <p:spPr>
          <a:xfrm>
            <a:off x="1424351" y="1972403"/>
            <a:ext cx="1814132" cy="1814132"/>
          </a:xfrm>
          <a:prstGeom prst="diamond">
            <a:avLst/>
          </a:prstGeom>
          <a:solidFill>
            <a:schemeClr val="bg1"/>
          </a:solidFill>
          <a:ln w="12700">
            <a:noFill/>
          </a:ln>
          <a:effectLst>
            <a:outerShdw algn="t" blurRad="889000" dir="5400000" dist="558800" rotWithShape="0" sx="81000" sy="8100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569417" y="2623790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r>
              <a:rPr altLang="en-US" lang="zh-CN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广告设计</a:t>
            </a:r>
          </a:p>
        </p:txBody>
      </p:sp>
      <p:sp>
        <p:nvSpPr>
          <p:cNvPr id="5" name="菱形 4"/>
          <p:cNvSpPr/>
          <p:nvPr/>
        </p:nvSpPr>
        <p:spPr>
          <a:xfrm>
            <a:off x="8953518" y="1972403"/>
            <a:ext cx="1814132" cy="1814132"/>
          </a:xfrm>
          <a:prstGeom prst="diamond">
            <a:avLst/>
          </a:prstGeom>
          <a:solidFill>
            <a:schemeClr val="accent2"/>
          </a:solidFill>
          <a:ln w="12700">
            <a:noFill/>
          </a:ln>
          <a:effectLst>
            <a:outerShdw algn="t" blurRad="889000" dir="5400000" dist="558800" rotWithShape="0" sx="81000" sy="8100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098583" y="2611704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企业办公</a:t>
            </a:r>
          </a:p>
        </p:txBody>
      </p:sp>
      <p:sp>
        <p:nvSpPr>
          <p:cNvPr id="44" name="任意多边形 43"/>
          <p:cNvSpPr/>
          <p:nvPr/>
        </p:nvSpPr>
        <p:spPr>
          <a:xfrm rot="5400000">
            <a:off x="3503409" y="2808032"/>
            <a:ext cx="165736" cy="142876"/>
          </a:xfrm>
          <a:custGeom>
            <a:gdLst>
              <a:gd fmla="*/ 204081 w 408162" name="connsiteX0"/>
              <a:gd fmla="*/ 0 h 351864" name="connsiteY0"/>
              <a:gd fmla="*/ 408162 w 408162" name="connsiteX1"/>
              <a:gd fmla="*/ 351863 h 351864" name="connsiteY1"/>
              <a:gd fmla="*/ 387607 w 408162" name="connsiteX2"/>
              <a:gd fmla="*/ 340706 h 351864" name="connsiteY2"/>
              <a:gd fmla="*/ 204082 w 408162" name="connsiteX3"/>
              <a:gd fmla="*/ 303654 h 351864" name="connsiteY3"/>
              <a:gd fmla="*/ 20558 w 408162" name="connsiteX4"/>
              <a:gd fmla="*/ 340706 h 351864" name="connsiteY4"/>
              <a:gd fmla="*/ 0 w 408162" name="connsiteX5"/>
              <a:gd fmla="*/ 351864 h 35186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351864" w="408162">
                <a:moveTo>
                  <a:pt x="204081" y="0"/>
                </a:moveTo>
                <a:lnTo>
                  <a:pt x="408162" y="351863"/>
                </a:lnTo>
                <a:lnTo>
                  <a:pt x="387607" y="340706"/>
                </a:lnTo>
                <a:cubicBezTo>
                  <a:pt x="331199" y="316847"/>
                  <a:pt x="269181" y="303654"/>
                  <a:pt x="204082" y="303654"/>
                </a:cubicBezTo>
                <a:cubicBezTo>
                  <a:pt x="138983" y="303654"/>
                  <a:pt x="76966" y="316847"/>
                  <a:pt x="20558" y="340706"/>
                </a:cubicBezTo>
                <a:lnTo>
                  <a:pt x="0" y="3518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5" name="任意多边形 44"/>
          <p:cNvSpPr/>
          <p:nvPr/>
        </p:nvSpPr>
        <p:spPr>
          <a:xfrm rot="5400000">
            <a:off x="6013131" y="2808032"/>
            <a:ext cx="165736" cy="142876"/>
          </a:xfrm>
          <a:custGeom>
            <a:gdLst>
              <a:gd fmla="*/ 204081 w 408162" name="connsiteX0"/>
              <a:gd fmla="*/ 0 h 351864" name="connsiteY0"/>
              <a:gd fmla="*/ 408162 w 408162" name="connsiteX1"/>
              <a:gd fmla="*/ 351863 h 351864" name="connsiteY1"/>
              <a:gd fmla="*/ 387607 w 408162" name="connsiteX2"/>
              <a:gd fmla="*/ 340706 h 351864" name="connsiteY2"/>
              <a:gd fmla="*/ 204082 w 408162" name="connsiteX3"/>
              <a:gd fmla="*/ 303654 h 351864" name="connsiteY3"/>
              <a:gd fmla="*/ 20558 w 408162" name="connsiteX4"/>
              <a:gd fmla="*/ 340706 h 351864" name="connsiteY4"/>
              <a:gd fmla="*/ 0 w 408162" name="connsiteX5"/>
              <a:gd fmla="*/ 351864 h 35186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351864" w="408162">
                <a:moveTo>
                  <a:pt x="204081" y="0"/>
                </a:moveTo>
                <a:lnTo>
                  <a:pt x="408162" y="351863"/>
                </a:lnTo>
                <a:lnTo>
                  <a:pt x="387607" y="340706"/>
                </a:lnTo>
                <a:cubicBezTo>
                  <a:pt x="331199" y="316847"/>
                  <a:pt x="269181" y="303654"/>
                  <a:pt x="204082" y="303654"/>
                </a:cubicBezTo>
                <a:cubicBezTo>
                  <a:pt x="138983" y="303654"/>
                  <a:pt x="76966" y="316847"/>
                  <a:pt x="20558" y="340706"/>
                </a:cubicBezTo>
                <a:lnTo>
                  <a:pt x="0" y="3518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6" name="任意多边形 45"/>
          <p:cNvSpPr/>
          <p:nvPr/>
        </p:nvSpPr>
        <p:spPr>
          <a:xfrm rot="5400000">
            <a:off x="8522854" y="2808032"/>
            <a:ext cx="165736" cy="142876"/>
          </a:xfrm>
          <a:custGeom>
            <a:gdLst>
              <a:gd fmla="*/ 204081 w 408162" name="connsiteX0"/>
              <a:gd fmla="*/ 0 h 351864" name="connsiteY0"/>
              <a:gd fmla="*/ 408162 w 408162" name="connsiteX1"/>
              <a:gd fmla="*/ 351863 h 351864" name="connsiteY1"/>
              <a:gd fmla="*/ 387607 w 408162" name="connsiteX2"/>
              <a:gd fmla="*/ 340706 h 351864" name="connsiteY2"/>
              <a:gd fmla="*/ 204082 w 408162" name="connsiteX3"/>
              <a:gd fmla="*/ 303654 h 351864" name="connsiteY3"/>
              <a:gd fmla="*/ 20558 w 408162" name="connsiteX4"/>
              <a:gd fmla="*/ 340706 h 351864" name="connsiteY4"/>
              <a:gd fmla="*/ 0 w 408162" name="connsiteX5"/>
              <a:gd fmla="*/ 351864 h 35186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351864" w="408162">
                <a:moveTo>
                  <a:pt x="204081" y="0"/>
                </a:moveTo>
                <a:lnTo>
                  <a:pt x="408162" y="351863"/>
                </a:lnTo>
                <a:lnTo>
                  <a:pt x="387607" y="340706"/>
                </a:lnTo>
                <a:cubicBezTo>
                  <a:pt x="331199" y="316847"/>
                  <a:pt x="269181" y="303654"/>
                  <a:pt x="204082" y="303654"/>
                </a:cubicBezTo>
                <a:cubicBezTo>
                  <a:pt x="138983" y="303654"/>
                  <a:pt x="76966" y="316847"/>
                  <a:pt x="20558" y="340706"/>
                </a:cubicBezTo>
                <a:lnTo>
                  <a:pt x="0" y="3518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8" name="菱形 47"/>
          <p:cNvSpPr/>
          <p:nvPr/>
        </p:nvSpPr>
        <p:spPr>
          <a:xfrm rot="5400000">
            <a:off x="1474342" y="2022396"/>
            <a:ext cx="1714152" cy="1714148"/>
          </a:xfrm>
          <a:prstGeom prst="diamond">
            <a:avLst/>
          </a:prstGeom>
          <a:ln cap="rnd"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9" name="菱形 48"/>
          <p:cNvSpPr/>
          <p:nvPr/>
        </p:nvSpPr>
        <p:spPr>
          <a:xfrm rot="5400000">
            <a:off x="3984063" y="2022396"/>
            <a:ext cx="1714152" cy="1714148"/>
          </a:xfrm>
          <a:prstGeom prst="diamond">
            <a:avLst/>
          </a:prstGeom>
          <a:ln cap="rnd"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0" name="菱形 49"/>
          <p:cNvSpPr/>
          <p:nvPr/>
        </p:nvSpPr>
        <p:spPr>
          <a:xfrm rot="5400000">
            <a:off x="6493785" y="2022396"/>
            <a:ext cx="1714152" cy="1714148"/>
          </a:xfrm>
          <a:prstGeom prst="diamond">
            <a:avLst/>
          </a:prstGeom>
          <a:ln cap="rnd"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1" name="菱形 50"/>
          <p:cNvSpPr/>
          <p:nvPr/>
        </p:nvSpPr>
        <p:spPr>
          <a:xfrm rot="5400000">
            <a:off x="9003508" y="2022396"/>
            <a:ext cx="1714152" cy="1714148"/>
          </a:xfrm>
          <a:prstGeom prst="diamond">
            <a:avLst/>
          </a:prstGeom>
          <a:ln cap="rnd" w="15875">
            <a:solidFill>
              <a:schemeClr val="bg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331860" y="4468780"/>
            <a:ext cx="1761557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pc="150" sz="28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行业概况</a:t>
            </a:r>
          </a:p>
        </p:txBody>
      </p:sp>
      <p:sp>
        <p:nvSpPr>
          <p:cNvPr id="53" name="矩形 52"/>
          <p:cNvSpPr/>
          <p:nvPr/>
        </p:nvSpPr>
        <p:spPr>
          <a:xfrm>
            <a:off x="3093281" y="4681928"/>
            <a:ext cx="194183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Industry Overview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331859" y="5232409"/>
            <a:ext cx="9597397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chemeClr val="accent2">
                    <a:alpha val="78000"/>
                  </a:schemeClr>
                </a:solidFill>
              </a:defRPr>
            </a:lvl1pPr>
          </a:lstStyle>
          <a:p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本网站的素材非常适合各类设计师来使用，质量也不错，素材紧跟设计行业流行趋势，不少UI中国的会员一直在用。推荐大家在这里打开创意脑洞，效率满满。</a:t>
            </a:r>
          </a:p>
        </p:txBody>
      </p:sp>
      <p:cxnSp>
        <p:nvCxnSpPr>
          <p:cNvPr id="58" name="直接连接符 57"/>
          <p:cNvCxnSpPr/>
          <p:nvPr/>
        </p:nvCxnSpPr>
        <p:spPr>
          <a:xfrm>
            <a:off x="1423544" y="6113234"/>
            <a:ext cx="934410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625128342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8" spd="-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13" spd="-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1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18" spd="-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2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06 2.59259E-06 L -0.06849 2.59259E-06" pathEditMode="relative" ptsTypes="AA" rAng="0">
                                      <p:cBhvr>
                                        <p:cTn dur="750" fill="hold" id="23" spd="-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33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4.07407E-06 L 4.16667E-06 0.12523" pathEditMode="relative" ptsTypes="AA" rAng="0">
                                      <p:cBhvr>
                                        <p:cTn dur="750" fill="hold" id="34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8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79167E-06 4.07407E-06 L -0.20585 4.07407E-06" pathEditMode="relative" ptsTypes="AA" rAng="0">
                                      <p:cBhvr>
                                        <p:cTn dur="750" fill="hold" id="39" spd="-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2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3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06 4.07407E-06 L -0.41172 4.07407E-06" pathEditMode="relative" ptsTypes="AA" rAng="0">
                                      <p:cBhvr>
                                        <p:cTn dur="750" fill="hold" id="44" spd="-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8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06 4.07407E-06 L -0.61758 4.07407E-06" pathEditMode="relative" ptsTypes="AA" rAng="0">
                                      <p:cBhvr>
                                        <p:cTn dur="750" fill="hold" id="49" spd="-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0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8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8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8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9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94" nodeType="withEffect" presetClass="path" presetID="42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95" spd="-100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99" nodeType="withEffect" presetClass="path" presetID="42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100" spd="-100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4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1" spid="32"/>
      <p:bldP grpId="0" spid="6"/>
      <p:bldP grpId="1" spid="6"/>
      <p:bldP grpId="0" spid="22"/>
      <p:bldP grpId="0" spid="26"/>
      <p:bldP grpId="0" spid="27"/>
      <p:bldP grpId="1" spid="27"/>
      <p:bldP grpId="0" spid="4"/>
      <p:bldP grpId="1" spid="4"/>
      <p:bldP grpId="0" spid="33"/>
      <p:bldP grpId="0" spid="3"/>
      <p:bldP grpId="1" spid="3"/>
      <p:bldP grpId="0" spid="34"/>
      <p:bldP grpId="0" spid="2"/>
      <p:bldP grpId="1" spid="2"/>
      <p:bldP grpId="0" spid="35"/>
      <p:bldP grpId="0" spid="5"/>
      <p:bldP grpId="1" spid="5"/>
      <p:bldP grpId="0" spid="36"/>
      <p:bldP grpId="0" spid="44"/>
      <p:bldP grpId="0" spid="45"/>
      <p:bldP grpId="0" spid="46"/>
      <p:bldP grpId="0" spid="48"/>
      <p:bldP grpId="0" spid="49"/>
      <p:bldP grpId="0" spid="50"/>
      <p:bldP grpId="0" spid="51"/>
      <p:bldP grpId="0" spid="52"/>
      <p:bldP grpId="1" spid="52"/>
      <p:bldP grpId="0" spid="53"/>
      <p:bldP grpId="1" spid="53"/>
      <p:bldP grpId="0" spid="5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1" name="直接连接符 10"/>
          <p:cNvCxnSpPr/>
          <p:nvPr/>
        </p:nvCxnSpPr>
        <p:spPr>
          <a:xfrm flipH="1">
            <a:off x="3" y="1743258"/>
            <a:ext cx="375919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>
                    <a:alpha val="50000"/>
                  </a:schemeClr>
                </a:gs>
                <a:gs pos="51000">
                  <a:schemeClr val="accent2">
                    <a:alpha val="5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8432803" y="1743258"/>
            <a:ext cx="375919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>
                    <a:alpha val="50000"/>
                  </a:schemeClr>
                </a:gs>
                <a:gs pos="51000">
                  <a:schemeClr val="accent2">
                    <a:alpha val="5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8432803" y="5161073"/>
            <a:ext cx="375919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>
                    <a:alpha val="50000"/>
                  </a:schemeClr>
                </a:gs>
                <a:gs pos="51000">
                  <a:schemeClr val="accent2">
                    <a:alpha val="5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3" y="5161073"/>
            <a:ext cx="375919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>
                    <a:alpha val="50000"/>
                  </a:schemeClr>
                </a:gs>
                <a:gs pos="51000">
                  <a:schemeClr val="accent2">
                    <a:alpha val="5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0499447" y="0"/>
            <a:ext cx="0" cy="6858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51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1647137" y="0"/>
            <a:ext cx="0" cy="6858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51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103086" y="1130753"/>
            <a:ext cx="9971314" cy="45769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270000" rotWithShape="0" sx="94000" sy="94000">
              <a:schemeClr val="accent2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97198" y="1290339"/>
            <a:ext cx="9586315" cy="4257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105401" y="1519589"/>
            <a:ext cx="1981200" cy="1981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210630" y="1624816"/>
            <a:ext cx="1770743" cy="17707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l" blurRad="419100" dir="2700000" dist="279400" rotWithShape="0" sx="97000" sy="9700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62283" y="1651315"/>
            <a:ext cx="2486580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15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33850" y="3874339"/>
            <a:ext cx="392430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150" sz="60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市场分析</a:t>
            </a:r>
          </a:p>
        </p:txBody>
      </p:sp>
      <p:sp>
        <p:nvSpPr>
          <p:cNvPr id="4" name="矩形 3"/>
          <p:cNvSpPr/>
          <p:nvPr/>
        </p:nvSpPr>
        <p:spPr>
          <a:xfrm>
            <a:off x="4978242" y="4848516"/>
            <a:ext cx="2235517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Industry Analysis</a:t>
            </a:r>
          </a:p>
        </p:txBody>
      </p:sp>
      <p:sp>
        <p:nvSpPr>
          <p:cNvPr id="12" name="矩形 11"/>
          <p:cNvSpPr/>
          <p:nvPr/>
        </p:nvSpPr>
        <p:spPr>
          <a:xfrm>
            <a:off x="10690334" y="1290339"/>
            <a:ext cx="193179" cy="193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97198" y="5354978"/>
            <a:ext cx="193179" cy="193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custDataLst>
      <p:tags r:id="rId3"/>
    </p:custDataLst>
    <p:extLst>
      <p:ext uri="{BB962C8B-B14F-4D97-AF65-F5344CB8AC3E}">
        <p14:creationId val="3407775197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83 0.03727 L 0.38568 -0.29491" pathEditMode="relative" ptsTypes="AA" rAng="0">
                                      <p:cBhvr>
                                        <p:cTn dur="750" fill="hold" id="8" spd="-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1662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56 -0.03727 L -0.38477 0.29792" pathEditMode="relative" ptsTypes="AA" rAng="0">
                                      <p:cBhvr>
                                        <p:cTn dur="750" fill="hold" id="12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1675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2" id="18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2356 -0.03727 L 4.375E-06 -3.33333E-06" pathEditMode="relative" ptsTypes="AA" rAng="0">
                                      <p:cBhvr>
                                        <p:cTn dur="75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185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2" id="20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383 0.03727 L -2.91667E-06 1.11111E-06" pathEditMode="relative" ptsTypes="AA" rAng="0">
                                      <p:cBhvr>
                                        <p:cTn dur="75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185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49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7.40741E-07 L 0 0.09699" pathEditMode="relative" ptsTypes="AA" rAng="0">
                                      <p:cBhvr>
                                        <p:cTn dur="750" fill="hold" id="50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3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57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2.22222E-06 L -0.04961 -2.22222E-06" pathEditMode="relative" ptsTypes="AA" rAng="0">
                                      <p:cBhvr>
                                        <p:cTn dur="750" fill="hold" id="58" spd="-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62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06 4.07407E-06 L 0.04791 4.07407E-06" pathEditMode="relative" ptsTypes="AA" rAng="0">
                                      <p:cBhvr>
                                        <p:cTn dur="750" fill="hold" id="63" spd="-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24"/>
      <p:bldP grpId="1" spid="24"/>
      <p:bldP grpId="0" spid="6"/>
      <p:bldP grpId="1" spid="6"/>
      <p:bldP grpId="0" spid="5"/>
      <p:bldP grpId="0" spid="2"/>
      <p:bldP grpId="1" spid="2"/>
      <p:bldP grpId="0" spid="4"/>
      <p:bldP grpId="0" spid="12"/>
      <p:bldP grpId="1" spid="12"/>
      <p:bldP grpId="2" spid="12"/>
      <p:bldP grpId="0" spid="17"/>
      <p:bldP grpId="1" spid="17"/>
      <p:bldP grpId="2" spid="1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0" y="2286000"/>
            <a:ext cx="11070545" cy="3441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286000"/>
            <a:ext cx="1128373" cy="3438201"/>
          </a:xfrm>
          <a:custGeom>
            <a:gdLst>
              <a:gd fmla="*/ 0 w 1121455" name="connsiteX0"/>
              <a:gd fmla="*/ 0 h 3441700" name="connsiteY0"/>
              <a:gd fmla="*/ 1121455 w 1121455" name="connsiteX1"/>
              <a:gd fmla="*/ 0 h 3441700" name="connsiteY1"/>
              <a:gd fmla="*/ 1121455 w 1121455" name="connsiteX2"/>
              <a:gd fmla="*/ 3441700 h 3441700" name="connsiteY2"/>
              <a:gd fmla="*/ 0 w 1121455" name="connsiteX3"/>
              <a:gd fmla="*/ 3441700 h 34417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441700" w="1121455">
                <a:moveTo>
                  <a:pt x="0" y="0"/>
                </a:moveTo>
                <a:lnTo>
                  <a:pt x="1121455" y="0"/>
                </a:lnTo>
                <a:lnTo>
                  <a:pt x="1121455" y="3441700"/>
                </a:lnTo>
                <a:lnTo>
                  <a:pt x="0" y="3441700"/>
                </a:lnTo>
                <a:close/>
              </a:path>
            </a:pathLst>
          </a:custGeom>
        </p:spPr>
      </p:pic>
      <p:grpSp>
        <p:nvGrpSpPr>
          <p:cNvPr id="16" name="组合 15"/>
          <p:cNvGrpSpPr/>
          <p:nvPr/>
        </p:nvGrpSpPr>
        <p:grpSpPr>
          <a:xfrm>
            <a:off x="2231345" y="2286000"/>
            <a:ext cx="1121455" cy="3441700"/>
            <a:chOff x="1088345" y="2286000"/>
            <a:chExt cx="1121455" cy="3441700"/>
          </a:xfrm>
        </p:grpSpPr>
        <p:sp>
          <p:nvSpPr>
            <p:cNvPr id="4" name="矩形 3"/>
            <p:cNvSpPr/>
            <p:nvPr/>
          </p:nvSpPr>
          <p:spPr>
            <a:xfrm>
              <a:off x="1088345" y="2286000"/>
              <a:ext cx="1121455" cy="34417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>
              <a:outerShdw algn="t" blurRad="622300" dir="5400000" dist="1625600" rotWithShape="0" sx="62000" sy="6200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270000" y="2286000"/>
              <a:ext cx="228600" cy="76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58745" y="2286000"/>
            <a:ext cx="1121455" cy="3441700"/>
            <a:chOff x="4415745" y="2286000"/>
            <a:chExt cx="1121455" cy="3441700"/>
          </a:xfrm>
        </p:grpSpPr>
        <p:sp>
          <p:nvSpPr>
            <p:cNvPr id="8" name="矩形 7"/>
            <p:cNvSpPr/>
            <p:nvPr/>
          </p:nvSpPr>
          <p:spPr>
            <a:xfrm>
              <a:off x="4415745" y="2286000"/>
              <a:ext cx="1121455" cy="34417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>
              <a:outerShdw algn="t" blurRad="622300" dir="5400000" dist="1625600" rotWithShape="0" sx="62000" sy="6200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597400" y="2286000"/>
              <a:ext cx="228600" cy="76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886145" y="2286000"/>
            <a:ext cx="1121455" cy="3441700"/>
            <a:chOff x="7743145" y="2286000"/>
            <a:chExt cx="1121455" cy="3441700"/>
          </a:xfrm>
        </p:grpSpPr>
        <p:sp>
          <p:nvSpPr>
            <p:cNvPr id="12" name="矩形 11"/>
            <p:cNvSpPr/>
            <p:nvPr/>
          </p:nvSpPr>
          <p:spPr>
            <a:xfrm>
              <a:off x="7743145" y="2286000"/>
              <a:ext cx="1121455" cy="34417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>
              <a:outerShdw algn="t" blurRad="622300" dir="5400000" dist="1625600" rotWithShape="0" sx="62000" sy="6200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924800" y="2286000"/>
              <a:ext cx="228600" cy="76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98245" y="373651"/>
            <a:ext cx="2446555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pc="150" sz="36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市场分析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16845" y="1133795"/>
            <a:ext cx="230188" cy="0"/>
          </a:xfrm>
          <a:prstGeom prst="line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282940" y="3552916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pPr algn="l"/>
            <a:r>
              <a:rPr altLang="en-US" lang="zh-CN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广告设计</a:t>
            </a:r>
          </a:p>
        </p:txBody>
      </p:sp>
      <p:sp>
        <p:nvSpPr>
          <p:cNvPr id="7" name="矩形 6"/>
          <p:cNvSpPr/>
          <p:nvPr/>
        </p:nvSpPr>
        <p:spPr>
          <a:xfrm>
            <a:off x="2282940" y="4229688"/>
            <a:ext cx="2670060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accent2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广告设计是一种职业，是基于计算机平面设计技术应用的基础上的新职业。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10340" y="3552916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pPr algn="l"/>
            <a:r>
              <a:rPr altLang="en-US" lang="zh-CN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多媒体</a:t>
            </a:r>
          </a:p>
        </p:txBody>
      </p:sp>
      <p:sp>
        <p:nvSpPr>
          <p:cNvPr id="11" name="矩形 10"/>
          <p:cNvSpPr/>
          <p:nvPr/>
        </p:nvSpPr>
        <p:spPr>
          <a:xfrm>
            <a:off x="5610340" y="4229688"/>
            <a:ext cx="2670060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accent2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使用的媒体我括文字、图片、照片、声音 、动画和影片，所提供的互动功能。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937739" y="3552916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pPr algn="l"/>
            <a:r>
              <a:rPr altLang="en-US" lang="zh-CN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企业办公</a:t>
            </a:r>
          </a:p>
        </p:txBody>
      </p:sp>
      <p:sp>
        <p:nvSpPr>
          <p:cNvPr id="15" name="矩形 14"/>
          <p:cNvSpPr/>
          <p:nvPr/>
        </p:nvSpPr>
        <p:spPr>
          <a:xfrm>
            <a:off x="8937739" y="4229688"/>
            <a:ext cx="2670060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accent2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用户可以在投影仪或者计算机上进行演示，也可以将演示文稿打印出来。</a:t>
            </a:r>
          </a:p>
        </p:txBody>
      </p:sp>
      <p:grpSp>
        <p:nvGrpSpPr>
          <p:cNvPr id="19" name="Group 8"/>
          <p:cNvGrpSpPr>
            <a:grpSpLocks noChangeAspect="1"/>
          </p:cNvGrpSpPr>
          <p:nvPr/>
        </p:nvGrpSpPr>
        <p:grpSpPr>
          <a:xfrm>
            <a:off x="2413000" y="2781008"/>
            <a:ext cx="440106" cy="428748"/>
            <a:chOff x="1245" y="-370"/>
            <a:chExt cx="5192" cy="5058"/>
          </a:xfrm>
          <a:solidFill>
            <a:schemeClr val="accent1"/>
          </a:solidFill>
        </p:grpSpPr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2913" y="1201"/>
              <a:ext cx="1821" cy="1897"/>
            </a:xfrm>
            <a:custGeom>
              <a:gdLst>
                <a:gd fmla="*/ 401 w 770" name="T0"/>
                <a:gd fmla="*/ 802 h 802" name="T1"/>
                <a:gd fmla="*/ 0 w 770" name="T2"/>
                <a:gd fmla="*/ 401 h 802" name="T3"/>
                <a:gd fmla="*/ 401 w 770" name="T4"/>
                <a:gd fmla="*/ 0 h 802" name="T5"/>
                <a:gd fmla="*/ 770 w 770" name="T6"/>
                <a:gd fmla="*/ 245 h 802" name="T7"/>
                <a:gd fmla="*/ 622 w 770" name="T8"/>
                <a:gd fmla="*/ 311 h 802" name="T9"/>
                <a:gd fmla="*/ 409 w 770" name="T10"/>
                <a:gd fmla="*/ 172 h 802" name="T11"/>
                <a:gd fmla="*/ 172 w 770" name="T12"/>
                <a:gd fmla="*/ 409 h 802" name="T13"/>
                <a:gd fmla="*/ 409 w 770" name="T14"/>
                <a:gd fmla="*/ 647 h 802" name="T15"/>
                <a:gd fmla="*/ 532 w 770" name="T16"/>
                <a:gd fmla="*/ 614 h 802" name="T17"/>
                <a:gd fmla="*/ 614 w 770" name="T18"/>
                <a:gd fmla="*/ 753 h 802" name="T19"/>
                <a:gd fmla="*/ 401 w 770" name="T20"/>
                <a:gd fmla="*/ 802 h 802" name="T21"/>
                <a:gd fmla="*/ 401 w 770" name="T22"/>
                <a:gd fmla="*/ 802 h 802" name="T23"/>
                <a:gd fmla="*/ 401 w 770" name="T24"/>
                <a:gd fmla="*/ 802 h 80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02" w="770">
                  <a:moveTo>
                    <a:pt x="401" y="802"/>
                  </a:moveTo>
                  <a:cubicBezTo>
                    <a:pt x="180" y="802"/>
                    <a:pt x="0" y="622"/>
                    <a:pt x="0" y="401"/>
                  </a:cubicBezTo>
                  <a:cubicBezTo>
                    <a:pt x="0" y="180"/>
                    <a:pt x="180" y="0"/>
                    <a:pt x="401" y="0"/>
                  </a:cubicBezTo>
                  <a:cubicBezTo>
                    <a:pt x="565" y="0"/>
                    <a:pt x="704" y="98"/>
                    <a:pt x="770" y="245"/>
                  </a:cubicBezTo>
                  <a:cubicBezTo>
                    <a:pt x="622" y="311"/>
                    <a:pt x="622" y="311"/>
                    <a:pt x="622" y="311"/>
                  </a:cubicBezTo>
                  <a:cubicBezTo>
                    <a:pt x="589" y="221"/>
                    <a:pt x="499" y="172"/>
                    <a:pt x="409" y="172"/>
                  </a:cubicBezTo>
                  <a:cubicBezTo>
                    <a:pt x="278" y="172"/>
                    <a:pt x="172" y="278"/>
                    <a:pt x="172" y="409"/>
                  </a:cubicBezTo>
                  <a:cubicBezTo>
                    <a:pt x="172" y="540"/>
                    <a:pt x="278" y="647"/>
                    <a:pt x="409" y="647"/>
                  </a:cubicBezTo>
                  <a:cubicBezTo>
                    <a:pt x="450" y="647"/>
                    <a:pt x="491" y="639"/>
                    <a:pt x="532" y="614"/>
                  </a:cubicBezTo>
                  <a:cubicBezTo>
                    <a:pt x="614" y="753"/>
                    <a:pt x="614" y="753"/>
                    <a:pt x="614" y="753"/>
                  </a:cubicBezTo>
                  <a:cubicBezTo>
                    <a:pt x="548" y="786"/>
                    <a:pt x="475" y="802"/>
                    <a:pt x="401" y="802"/>
                  </a:cubicBezTo>
                  <a:close/>
                  <a:moveTo>
                    <a:pt x="401" y="802"/>
                  </a:moveTo>
                  <a:cubicBezTo>
                    <a:pt x="401" y="802"/>
                    <a:pt x="401" y="802"/>
                    <a:pt x="401" y="8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1245" y="-370"/>
              <a:ext cx="5192" cy="5058"/>
            </a:xfrm>
            <a:custGeom>
              <a:gdLst>
                <a:gd fmla="*/ 1335 w 2195" name="T0"/>
                <a:gd fmla="*/ 2089 h 2138" name="T1"/>
                <a:gd fmla="*/ 893 w 2195" name="T2"/>
                <a:gd fmla="*/ 2089 h 2138" name="T3"/>
                <a:gd fmla="*/ 795 w 2195" name="T4"/>
                <a:gd fmla="*/ 2122 h 2138" name="T5"/>
                <a:gd fmla="*/ 311 w 2195" name="T6"/>
                <a:gd fmla="*/ 1827 h 2138" name="T7"/>
                <a:gd fmla="*/ 328 w 2195" name="T8"/>
                <a:gd fmla="*/ 1516 h 2138" name="T9"/>
                <a:gd fmla="*/ 49 w 2195" name="T10"/>
                <a:gd fmla="*/ 1384 h 2138" name="T11"/>
                <a:gd fmla="*/ 0 w 2195" name="T12"/>
                <a:gd fmla="*/ 1073 h 2138" name="T13"/>
                <a:gd fmla="*/ 49 w 2195" name="T14"/>
                <a:gd fmla="*/ 762 h 2138" name="T15"/>
                <a:gd fmla="*/ 319 w 2195" name="T16"/>
                <a:gd fmla="*/ 623 h 2138" name="T17"/>
                <a:gd fmla="*/ 303 w 2195" name="T18"/>
                <a:gd fmla="*/ 311 h 2138" name="T19"/>
                <a:gd fmla="*/ 786 w 2195" name="T20"/>
                <a:gd fmla="*/ 16 h 2138" name="T21"/>
                <a:gd fmla="*/ 877 w 2195" name="T22"/>
                <a:gd fmla="*/ 49 h 2138" name="T23"/>
                <a:gd fmla="*/ 1319 w 2195" name="T24"/>
                <a:gd fmla="*/ 49 h 2138" name="T25"/>
                <a:gd fmla="*/ 1409 w 2195" name="T26"/>
                <a:gd fmla="*/ 16 h 2138" name="T27"/>
                <a:gd fmla="*/ 1892 w 2195" name="T28"/>
                <a:gd fmla="*/ 311 h 2138" name="T29"/>
                <a:gd fmla="*/ 1876 w 2195" name="T30"/>
                <a:gd fmla="*/ 623 h 2138" name="T31"/>
                <a:gd fmla="*/ 2146 w 2195" name="T32"/>
                <a:gd fmla="*/ 762 h 2138" name="T33"/>
                <a:gd fmla="*/ 2195 w 2195" name="T34"/>
                <a:gd fmla="*/ 1073 h 2138" name="T35"/>
                <a:gd fmla="*/ 2163 w 2195" name="T36"/>
                <a:gd fmla="*/ 1384 h 2138" name="T37"/>
                <a:gd fmla="*/ 1892 w 2195" name="T38"/>
                <a:gd fmla="*/ 1524 h 2138" name="T39"/>
                <a:gd fmla="*/ 1909 w 2195" name="T40"/>
                <a:gd fmla="*/ 1835 h 2138" name="T41"/>
                <a:gd fmla="*/ 1425 w 2195" name="T42"/>
                <a:gd fmla="*/ 2130 h 2138" name="T43"/>
                <a:gd fmla="*/ 508 w 2195" name="T44"/>
                <a:gd fmla="*/ 1786 h 2138" name="T45"/>
                <a:gd fmla="*/ 1114 w 2195" name="T46"/>
                <a:gd fmla="*/ 1810 h 2138" name="T47"/>
                <a:gd fmla="*/ 1720 w 2195" name="T48"/>
                <a:gd fmla="*/ 1786 h 2138" name="T49"/>
                <a:gd fmla="*/ 2040 w 2195" name="T50"/>
                <a:gd fmla="*/ 1237 h 2138" name="T51"/>
                <a:gd fmla="*/ 2040 w 2195" name="T52"/>
                <a:gd fmla="*/ 909 h 2138" name="T53"/>
                <a:gd fmla="*/ 1720 w 2195" name="T54"/>
                <a:gd fmla="*/ 360 h 2138" name="T55"/>
                <a:gd fmla="*/ 1114 w 2195" name="T56"/>
                <a:gd fmla="*/ 336 h 2138" name="T57"/>
                <a:gd fmla="*/ 508 w 2195" name="T58"/>
                <a:gd fmla="*/ 360 h 2138" name="T59"/>
                <a:gd fmla="*/ 188 w 2195" name="T60"/>
                <a:gd fmla="*/ 909 h 2138" name="T61"/>
                <a:gd fmla="*/ 188 w 2195" name="T62"/>
                <a:gd fmla="*/ 1237 h 2138" name="T63"/>
                <a:gd fmla="*/ 508 w 2195" name="T64"/>
                <a:gd fmla="*/ 1786 h 2138" name="T65"/>
                <a:gd fmla="*/ 508 w 2195" name="T66"/>
                <a:gd fmla="*/ 1786 h 2138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138" w="2195">
                  <a:moveTo>
                    <a:pt x="1368" y="2138"/>
                  </a:moveTo>
                  <a:cubicBezTo>
                    <a:pt x="1335" y="2089"/>
                    <a:pt x="1335" y="2089"/>
                    <a:pt x="1335" y="2089"/>
                  </a:cubicBezTo>
                  <a:cubicBezTo>
                    <a:pt x="1286" y="2015"/>
                    <a:pt x="1204" y="1974"/>
                    <a:pt x="1114" y="1974"/>
                  </a:cubicBezTo>
                  <a:cubicBezTo>
                    <a:pt x="1024" y="1974"/>
                    <a:pt x="942" y="2015"/>
                    <a:pt x="893" y="2089"/>
                  </a:cubicBezTo>
                  <a:cubicBezTo>
                    <a:pt x="860" y="2138"/>
                    <a:pt x="860" y="2138"/>
                    <a:pt x="860" y="2138"/>
                  </a:cubicBezTo>
                  <a:cubicBezTo>
                    <a:pt x="795" y="2122"/>
                    <a:pt x="795" y="2122"/>
                    <a:pt x="795" y="2122"/>
                  </a:cubicBezTo>
                  <a:cubicBezTo>
                    <a:pt x="631" y="2073"/>
                    <a:pt x="475" y="1982"/>
                    <a:pt x="352" y="1868"/>
                  </a:cubicBezTo>
                  <a:cubicBezTo>
                    <a:pt x="311" y="1827"/>
                    <a:pt x="311" y="1827"/>
                    <a:pt x="311" y="1827"/>
                  </a:cubicBezTo>
                  <a:cubicBezTo>
                    <a:pt x="336" y="1769"/>
                    <a:pt x="336" y="1769"/>
                    <a:pt x="336" y="1769"/>
                  </a:cubicBezTo>
                  <a:cubicBezTo>
                    <a:pt x="377" y="1688"/>
                    <a:pt x="369" y="1597"/>
                    <a:pt x="328" y="1516"/>
                  </a:cubicBezTo>
                  <a:cubicBezTo>
                    <a:pt x="287" y="1442"/>
                    <a:pt x="205" y="1393"/>
                    <a:pt x="115" y="1384"/>
                  </a:cubicBezTo>
                  <a:cubicBezTo>
                    <a:pt x="49" y="1384"/>
                    <a:pt x="49" y="1384"/>
                    <a:pt x="49" y="1384"/>
                  </a:cubicBezTo>
                  <a:cubicBezTo>
                    <a:pt x="33" y="1327"/>
                    <a:pt x="33" y="1327"/>
                    <a:pt x="33" y="1327"/>
                  </a:cubicBezTo>
                  <a:cubicBezTo>
                    <a:pt x="16" y="1245"/>
                    <a:pt x="0" y="1155"/>
                    <a:pt x="0" y="1073"/>
                  </a:cubicBezTo>
                  <a:cubicBezTo>
                    <a:pt x="0" y="991"/>
                    <a:pt x="8" y="901"/>
                    <a:pt x="33" y="819"/>
                  </a:cubicBezTo>
                  <a:cubicBezTo>
                    <a:pt x="49" y="762"/>
                    <a:pt x="49" y="762"/>
                    <a:pt x="49" y="762"/>
                  </a:cubicBezTo>
                  <a:cubicBezTo>
                    <a:pt x="107" y="754"/>
                    <a:pt x="107" y="754"/>
                    <a:pt x="107" y="754"/>
                  </a:cubicBezTo>
                  <a:cubicBezTo>
                    <a:pt x="197" y="745"/>
                    <a:pt x="270" y="696"/>
                    <a:pt x="319" y="623"/>
                  </a:cubicBezTo>
                  <a:cubicBezTo>
                    <a:pt x="360" y="549"/>
                    <a:pt x="369" y="451"/>
                    <a:pt x="328" y="369"/>
                  </a:cubicBezTo>
                  <a:cubicBezTo>
                    <a:pt x="303" y="311"/>
                    <a:pt x="303" y="311"/>
                    <a:pt x="303" y="311"/>
                  </a:cubicBezTo>
                  <a:cubicBezTo>
                    <a:pt x="344" y="270"/>
                    <a:pt x="344" y="270"/>
                    <a:pt x="344" y="270"/>
                  </a:cubicBezTo>
                  <a:cubicBezTo>
                    <a:pt x="467" y="147"/>
                    <a:pt x="623" y="66"/>
                    <a:pt x="786" y="16"/>
                  </a:cubicBezTo>
                  <a:cubicBezTo>
                    <a:pt x="844" y="0"/>
                    <a:pt x="844" y="0"/>
                    <a:pt x="844" y="0"/>
                  </a:cubicBezTo>
                  <a:cubicBezTo>
                    <a:pt x="877" y="49"/>
                    <a:pt x="877" y="49"/>
                    <a:pt x="877" y="49"/>
                  </a:cubicBezTo>
                  <a:cubicBezTo>
                    <a:pt x="926" y="123"/>
                    <a:pt x="1008" y="164"/>
                    <a:pt x="1098" y="164"/>
                  </a:cubicBezTo>
                  <a:cubicBezTo>
                    <a:pt x="1188" y="164"/>
                    <a:pt x="1270" y="123"/>
                    <a:pt x="1319" y="49"/>
                  </a:cubicBezTo>
                  <a:cubicBezTo>
                    <a:pt x="1352" y="0"/>
                    <a:pt x="1352" y="0"/>
                    <a:pt x="1352" y="0"/>
                  </a:cubicBezTo>
                  <a:cubicBezTo>
                    <a:pt x="1409" y="16"/>
                    <a:pt x="1409" y="16"/>
                    <a:pt x="1409" y="16"/>
                  </a:cubicBezTo>
                  <a:cubicBezTo>
                    <a:pt x="1573" y="66"/>
                    <a:pt x="1729" y="156"/>
                    <a:pt x="1851" y="270"/>
                  </a:cubicBezTo>
                  <a:cubicBezTo>
                    <a:pt x="1892" y="311"/>
                    <a:pt x="1892" y="311"/>
                    <a:pt x="1892" y="311"/>
                  </a:cubicBezTo>
                  <a:cubicBezTo>
                    <a:pt x="1868" y="369"/>
                    <a:pt x="1868" y="369"/>
                    <a:pt x="1868" y="369"/>
                  </a:cubicBezTo>
                  <a:cubicBezTo>
                    <a:pt x="1827" y="451"/>
                    <a:pt x="1835" y="541"/>
                    <a:pt x="1876" y="623"/>
                  </a:cubicBezTo>
                  <a:cubicBezTo>
                    <a:pt x="1917" y="696"/>
                    <a:pt x="1999" y="745"/>
                    <a:pt x="2089" y="754"/>
                  </a:cubicBezTo>
                  <a:cubicBezTo>
                    <a:pt x="2146" y="762"/>
                    <a:pt x="2146" y="762"/>
                    <a:pt x="2146" y="762"/>
                  </a:cubicBezTo>
                  <a:cubicBezTo>
                    <a:pt x="2163" y="819"/>
                    <a:pt x="2163" y="819"/>
                    <a:pt x="2163" y="819"/>
                  </a:cubicBezTo>
                  <a:cubicBezTo>
                    <a:pt x="2179" y="901"/>
                    <a:pt x="2195" y="991"/>
                    <a:pt x="2195" y="1073"/>
                  </a:cubicBezTo>
                  <a:cubicBezTo>
                    <a:pt x="2195" y="1155"/>
                    <a:pt x="2187" y="1245"/>
                    <a:pt x="2163" y="1327"/>
                  </a:cubicBezTo>
                  <a:cubicBezTo>
                    <a:pt x="2163" y="1384"/>
                    <a:pt x="2163" y="1384"/>
                    <a:pt x="2163" y="1384"/>
                  </a:cubicBezTo>
                  <a:cubicBezTo>
                    <a:pt x="2105" y="1393"/>
                    <a:pt x="2105" y="1393"/>
                    <a:pt x="2105" y="1393"/>
                  </a:cubicBezTo>
                  <a:cubicBezTo>
                    <a:pt x="2015" y="1401"/>
                    <a:pt x="1942" y="1450"/>
                    <a:pt x="1892" y="1524"/>
                  </a:cubicBezTo>
                  <a:cubicBezTo>
                    <a:pt x="1851" y="1597"/>
                    <a:pt x="1843" y="1696"/>
                    <a:pt x="1884" y="1778"/>
                  </a:cubicBezTo>
                  <a:cubicBezTo>
                    <a:pt x="1909" y="1835"/>
                    <a:pt x="1909" y="1835"/>
                    <a:pt x="1909" y="1835"/>
                  </a:cubicBezTo>
                  <a:cubicBezTo>
                    <a:pt x="1868" y="1876"/>
                    <a:pt x="1868" y="1876"/>
                    <a:pt x="1868" y="1876"/>
                  </a:cubicBezTo>
                  <a:cubicBezTo>
                    <a:pt x="1745" y="1999"/>
                    <a:pt x="1589" y="2081"/>
                    <a:pt x="1425" y="2130"/>
                  </a:cubicBezTo>
                  <a:lnTo>
                    <a:pt x="1368" y="2138"/>
                  </a:lnTo>
                  <a:close/>
                  <a:moveTo>
                    <a:pt x="508" y="1786"/>
                  </a:moveTo>
                  <a:cubicBezTo>
                    <a:pt x="590" y="1860"/>
                    <a:pt x="688" y="1917"/>
                    <a:pt x="795" y="1950"/>
                  </a:cubicBezTo>
                  <a:cubicBezTo>
                    <a:pt x="877" y="1860"/>
                    <a:pt x="991" y="1810"/>
                    <a:pt x="1114" y="1810"/>
                  </a:cubicBezTo>
                  <a:cubicBezTo>
                    <a:pt x="1237" y="1810"/>
                    <a:pt x="1352" y="1860"/>
                    <a:pt x="1434" y="1950"/>
                  </a:cubicBezTo>
                  <a:cubicBezTo>
                    <a:pt x="1540" y="1909"/>
                    <a:pt x="1638" y="1860"/>
                    <a:pt x="1720" y="1786"/>
                  </a:cubicBezTo>
                  <a:cubicBezTo>
                    <a:pt x="1688" y="1671"/>
                    <a:pt x="1696" y="1548"/>
                    <a:pt x="1761" y="1442"/>
                  </a:cubicBezTo>
                  <a:cubicBezTo>
                    <a:pt x="1819" y="1335"/>
                    <a:pt x="1925" y="1262"/>
                    <a:pt x="2040" y="1237"/>
                  </a:cubicBezTo>
                  <a:cubicBezTo>
                    <a:pt x="2048" y="1180"/>
                    <a:pt x="2056" y="1130"/>
                    <a:pt x="2056" y="1073"/>
                  </a:cubicBezTo>
                  <a:cubicBezTo>
                    <a:pt x="2056" y="1016"/>
                    <a:pt x="2048" y="958"/>
                    <a:pt x="2040" y="909"/>
                  </a:cubicBezTo>
                  <a:cubicBezTo>
                    <a:pt x="1925" y="885"/>
                    <a:pt x="1819" y="811"/>
                    <a:pt x="1761" y="705"/>
                  </a:cubicBezTo>
                  <a:cubicBezTo>
                    <a:pt x="1704" y="598"/>
                    <a:pt x="1688" y="475"/>
                    <a:pt x="1720" y="360"/>
                  </a:cubicBezTo>
                  <a:cubicBezTo>
                    <a:pt x="1638" y="287"/>
                    <a:pt x="1540" y="229"/>
                    <a:pt x="1434" y="197"/>
                  </a:cubicBezTo>
                  <a:cubicBezTo>
                    <a:pt x="1352" y="287"/>
                    <a:pt x="1237" y="336"/>
                    <a:pt x="1114" y="336"/>
                  </a:cubicBezTo>
                  <a:cubicBezTo>
                    <a:pt x="991" y="336"/>
                    <a:pt x="877" y="287"/>
                    <a:pt x="795" y="197"/>
                  </a:cubicBezTo>
                  <a:cubicBezTo>
                    <a:pt x="688" y="238"/>
                    <a:pt x="590" y="287"/>
                    <a:pt x="508" y="360"/>
                  </a:cubicBezTo>
                  <a:cubicBezTo>
                    <a:pt x="541" y="475"/>
                    <a:pt x="532" y="598"/>
                    <a:pt x="467" y="705"/>
                  </a:cubicBezTo>
                  <a:cubicBezTo>
                    <a:pt x="410" y="811"/>
                    <a:pt x="303" y="885"/>
                    <a:pt x="188" y="909"/>
                  </a:cubicBezTo>
                  <a:cubicBezTo>
                    <a:pt x="180" y="967"/>
                    <a:pt x="172" y="1016"/>
                    <a:pt x="172" y="1073"/>
                  </a:cubicBezTo>
                  <a:cubicBezTo>
                    <a:pt x="172" y="1130"/>
                    <a:pt x="180" y="1188"/>
                    <a:pt x="188" y="1237"/>
                  </a:cubicBezTo>
                  <a:cubicBezTo>
                    <a:pt x="303" y="1262"/>
                    <a:pt x="410" y="1335"/>
                    <a:pt x="467" y="1442"/>
                  </a:cubicBezTo>
                  <a:cubicBezTo>
                    <a:pt x="524" y="1548"/>
                    <a:pt x="541" y="1671"/>
                    <a:pt x="508" y="1786"/>
                  </a:cubicBezTo>
                  <a:close/>
                  <a:moveTo>
                    <a:pt x="508" y="1786"/>
                  </a:moveTo>
                  <a:cubicBezTo>
                    <a:pt x="508" y="1786"/>
                    <a:pt x="508" y="1786"/>
                    <a:pt x="508" y="17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22" name="Group 13"/>
          <p:cNvGrpSpPr>
            <a:grpSpLocks noChangeAspect="1"/>
          </p:cNvGrpSpPr>
          <p:nvPr/>
        </p:nvGrpSpPr>
        <p:grpSpPr>
          <a:xfrm>
            <a:off x="5740400" y="2768541"/>
            <a:ext cx="404921" cy="453683"/>
            <a:chOff x="1106" y="-899"/>
            <a:chExt cx="5464" cy="6122"/>
          </a:xfrm>
          <a:solidFill>
            <a:schemeClr val="accent1"/>
          </a:solidFill>
        </p:grpSpPr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1106" y="1116"/>
              <a:ext cx="5464" cy="4107"/>
            </a:xfrm>
            <a:custGeom>
              <a:gdLst>
                <a:gd fmla="*/ 3082 w 5464" name="T0"/>
                <a:gd fmla="*/ 4107 h 4107" name="T1"/>
                <a:gd fmla="*/ 1996 w 5464" name="T2"/>
                <a:gd fmla="*/ 2634 h 4107" name="T3"/>
                <a:gd fmla="*/ 0 w 5464" name="T4"/>
                <a:gd fmla="*/ 3235 h 4107" name="T5"/>
                <a:gd fmla="*/ 0 w 5464" name="T6"/>
                <a:gd fmla="*/ 1007 h 4107" name="T7"/>
                <a:gd fmla="*/ 1258 w 5464" name="T8"/>
                <a:gd fmla="*/ 154 h 4107" name="T9"/>
                <a:gd fmla="*/ 1473 w 5464" name="T10"/>
                <a:gd fmla="*/ 485 h 4107" name="T11"/>
                <a:gd fmla="*/ 387 w 5464" name="T12"/>
                <a:gd fmla="*/ 1220 h 4107" name="T13"/>
                <a:gd fmla="*/ 387 w 5464" name="T14"/>
                <a:gd fmla="*/ 2712 h 4107" name="T15"/>
                <a:gd fmla="*/ 2131 w 5464" name="T16"/>
                <a:gd fmla="*/ 2190 h 4107" name="T17"/>
                <a:gd fmla="*/ 3198 w 5464" name="T18"/>
                <a:gd fmla="*/ 3604 h 4107" name="T19"/>
                <a:gd fmla="*/ 5076 w 5464" name="T20"/>
                <a:gd fmla="*/ 2518 h 4107" name="T21"/>
                <a:gd fmla="*/ 5076 w 5464" name="T22"/>
                <a:gd fmla="*/ 620 h 4107" name="T23"/>
                <a:gd fmla="*/ 3701 w 5464" name="T24"/>
                <a:gd fmla="*/ 1298 h 4107" name="T25"/>
                <a:gd fmla="*/ 3526 w 5464" name="T26"/>
                <a:gd fmla="*/ 948 h 4107" name="T27"/>
                <a:gd fmla="*/ 5464 w 5464" name="T28"/>
                <a:gd fmla="*/ 0 h 4107" name="T29"/>
                <a:gd fmla="*/ 5464 w 5464" name="T30"/>
                <a:gd fmla="*/ 2750 h 4107" name="T31"/>
                <a:gd fmla="*/ 3082 w 5464" name="T32"/>
                <a:gd fmla="*/ 4107 h 4107" name="T33"/>
                <a:gd fmla="*/ 3082 w 5464" name="T34"/>
                <a:gd fmla="*/ 4107 h 4107" name="T35"/>
                <a:gd fmla="*/ 3082 w 5464" name="T36"/>
                <a:gd fmla="*/ 4107 h 410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107" w="5464">
                  <a:moveTo>
                    <a:pt x="3082" y="4107"/>
                  </a:moveTo>
                  <a:lnTo>
                    <a:pt x="1996" y="2634"/>
                  </a:lnTo>
                  <a:lnTo>
                    <a:pt x="0" y="3235"/>
                  </a:lnTo>
                  <a:lnTo>
                    <a:pt x="0" y="1007"/>
                  </a:lnTo>
                  <a:lnTo>
                    <a:pt x="1258" y="154"/>
                  </a:lnTo>
                  <a:lnTo>
                    <a:pt x="1473" y="485"/>
                  </a:lnTo>
                  <a:lnTo>
                    <a:pt x="387" y="1220"/>
                  </a:lnTo>
                  <a:lnTo>
                    <a:pt x="387" y="2712"/>
                  </a:lnTo>
                  <a:lnTo>
                    <a:pt x="2131" y="2190"/>
                  </a:lnTo>
                  <a:lnTo>
                    <a:pt x="3198" y="3604"/>
                  </a:lnTo>
                  <a:lnTo>
                    <a:pt x="5076" y="2518"/>
                  </a:lnTo>
                  <a:lnTo>
                    <a:pt x="5076" y="620"/>
                  </a:lnTo>
                  <a:lnTo>
                    <a:pt x="3701" y="1298"/>
                  </a:lnTo>
                  <a:lnTo>
                    <a:pt x="3526" y="948"/>
                  </a:lnTo>
                  <a:lnTo>
                    <a:pt x="5464" y="0"/>
                  </a:lnTo>
                  <a:lnTo>
                    <a:pt x="5464" y="2750"/>
                  </a:lnTo>
                  <a:lnTo>
                    <a:pt x="3082" y="4107"/>
                  </a:lnTo>
                  <a:close/>
                  <a:moveTo>
                    <a:pt x="3082" y="4107"/>
                  </a:moveTo>
                  <a:lnTo>
                    <a:pt x="3082" y="4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1106" y="1116"/>
              <a:ext cx="5464" cy="4107"/>
            </a:xfrm>
            <a:custGeom>
              <a:gdLst>
                <a:gd fmla="*/ 3082 w 5464" name="T0"/>
                <a:gd fmla="*/ 4107 h 4107" name="T1"/>
                <a:gd fmla="*/ 1996 w 5464" name="T2"/>
                <a:gd fmla="*/ 2634 h 4107" name="T3"/>
                <a:gd fmla="*/ 0 w 5464" name="T4"/>
                <a:gd fmla="*/ 3235 h 4107" name="T5"/>
                <a:gd fmla="*/ 0 w 5464" name="T6"/>
                <a:gd fmla="*/ 1007 h 4107" name="T7"/>
                <a:gd fmla="*/ 1258 w 5464" name="T8"/>
                <a:gd fmla="*/ 154 h 4107" name="T9"/>
                <a:gd fmla="*/ 1473 w 5464" name="T10"/>
                <a:gd fmla="*/ 485 h 4107" name="T11"/>
                <a:gd fmla="*/ 387 w 5464" name="T12"/>
                <a:gd fmla="*/ 1220 h 4107" name="T13"/>
                <a:gd fmla="*/ 387 w 5464" name="T14"/>
                <a:gd fmla="*/ 2712 h 4107" name="T15"/>
                <a:gd fmla="*/ 2131 w 5464" name="T16"/>
                <a:gd fmla="*/ 2190 h 4107" name="T17"/>
                <a:gd fmla="*/ 3198 w 5464" name="T18"/>
                <a:gd fmla="*/ 3604 h 4107" name="T19"/>
                <a:gd fmla="*/ 5076 w 5464" name="T20"/>
                <a:gd fmla="*/ 2518 h 4107" name="T21"/>
                <a:gd fmla="*/ 5076 w 5464" name="T22"/>
                <a:gd fmla="*/ 620 h 4107" name="T23"/>
                <a:gd fmla="*/ 3701 w 5464" name="T24"/>
                <a:gd fmla="*/ 1298 h 4107" name="T25"/>
                <a:gd fmla="*/ 3526 w 5464" name="T26"/>
                <a:gd fmla="*/ 948 h 4107" name="T27"/>
                <a:gd fmla="*/ 5464 w 5464" name="T28"/>
                <a:gd fmla="*/ 0 h 4107" name="T29"/>
                <a:gd fmla="*/ 5464 w 5464" name="T30"/>
                <a:gd fmla="*/ 2750 h 4107" name="T31"/>
                <a:gd fmla="*/ 3082 w 5464" name="T32"/>
                <a:gd fmla="*/ 4107 h 4107" name="T33"/>
                <a:gd fmla="*/ 3082 w 5464" name="T34"/>
                <a:gd fmla="*/ 4107 h 4107" name="T35"/>
                <a:gd fmla="*/ 3082 w 5464" name="T36"/>
                <a:gd fmla="*/ 4107 h 410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107" w="5464">
                  <a:moveTo>
                    <a:pt x="3082" y="4107"/>
                  </a:moveTo>
                  <a:lnTo>
                    <a:pt x="1996" y="2634"/>
                  </a:lnTo>
                  <a:lnTo>
                    <a:pt x="0" y="3235"/>
                  </a:lnTo>
                  <a:lnTo>
                    <a:pt x="0" y="1007"/>
                  </a:lnTo>
                  <a:lnTo>
                    <a:pt x="1258" y="154"/>
                  </a:lnTo>
                  <a:lnTo>
                    <a:pt x="1473" y="485"/>
                  </a:lnTo>
                  <a:lnTo>
                    <a:pt x="387" y="1220"/>
                  </a:lnTo>
                  <a:lnTo>
                    <a:pt x="387" y="2712"/>
                  </a:lnTo>
                  <a:lnTo>
                    <a:pt x="2131" y="2190"/>
                  </a:lnTo>
                  <a:lnTo>
                    <a:pt x="3198" y="3604"/>
                  </a:lnTo>
                  <a:lnTo>
                    <a:pt x="5076" y="2518"/>
                  </a:lnTo>
                  <a:lnTo>
                    <a:pt x="5076" y="620"/>
                  </a:lnTo>
                  <a:lnTo>
                    <a:pt x="3701" y="1298"/>
                  </a:lnTo>
                  <a:lnTo>
                    <a:pt x="3526" y="948"/>
                  </a:lnTo>
                  <a:lnTo>
                    <a:pt x="5464" y="0"/>
                  </a:lnTo>
                  <a:lnTo>
                    <a:pt x="5464" y="2750"/>
                  </a:lnTo>
                  <a:lnTo>
                    <a:pt x="3082" y="4107"/>
                  </a:lnTo>
                  <a:moveTo>
                    <a:pt x="3082" y="4107"/>
                  </a:moveTo>
                  <a:lnTo>
                    <a:pt x="3082" y="410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5" name="Freeform 16"/>
            <p:cNvSpPr>
              <a:spLocks noEditPoints="1"/>
            </p:cNvSpPr>
            <p:nvPr/>
          </p:nvSpPr>
          <p:spPr bwMode="auto">
            <a:xfrm>
              <a:off x="2695" y="-899"/>
              <a:ext cx="2519" cy="3138"/>
            </a:xfrm>
            <a:custGeom>
              <a:gdLst>
                <a:gd fmla="*/ 532 w 1065" name="T0"/>
                <a:gd fmla="*/ 1327 h 1327" name="T1"/>
                <a:gd fmla="*/ 491 w 1065" name="T2"/>
                <a:gd fmla="*/ 1303 h 1327" name="T3"/>
                <a:gd fmla="*/ 0 w 1065" name="T4"/>
                <a:gd fmla="*/ 655 h 1327" name="T5"/>
                <a:gd fmla="*/ 532 w 1065" name="T6"/>
                <a:gd fmla="*/ 0 h 1327" name="T7"/>
                <a:gd fmla="*/ 1065 w 1065" name="T8"/>
                <a:gd fmla="*/ 655 h 1327" name="T9"/>
                <a:gd fmla="*/ 573 w 1065" name="T10"/>
                <a:gd fmla="*/ 1303 h 1327" name="T11"/>
                <a:gd fmla="*/ 532 w 1065" name="T12"/>
                <a:gd fmla="*/ 1327 h 1327" name="T13"/>
                <a:gd fmla="*/ 532 w 1065" name="T14"/>
                <a:gd fmla="*/ 164 h 1327" name="T15"/>
                <a:gd fmla="*/ 164 w 1065" name="T16"/>
                <a:gd fmla="*/ 655 h 1327" name="T17"/>
                <a:gd fmla="*/ 532 w 1065" name="T18"/>
                <a:gd fmla="*/ 1139 h 1327" name="T19"/>
                <a:gd fmla="*/ 901 w 1065" name="T20"/>
                <a:gd fmla="*/ 655 h 1327" name="T21"/>
                <a:gd fmla="*/ 532 w 1065" name="T22"/>
                <a:gd fmla="*/ 164 h 1327" name="T23"/>
                <a:gd fmla="*/ 532 w 1065" name="T24"/>
                <a:gd fmla="*/ 164 h 1327" name="T25"/>
                <a:gd fmla="*/ 532 w 1065" name="T26"/>
                <a:gd fmla="*/ 164 h 132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27" w="1065">
                  <a:moveTo>
                    <a:pt x="532" y="1327"/>
                  </a:moveTo>
                  <a:cubicBezTo>
                    <a:pt x="491" y="1303"/>
                    <a:pt x="491" y="1303"/>
                    <a:pt x="491" y="1303"/>
                  </a:cubicBezTo>
                  <a:cubicBezTo>
                    <a:pt x="475" y="1294"/>
                    <a:pt x="0" y="1016"/>
                    <a:pt x="0" y="655"/>
                  </a:cubicBezTo>
                  <a:cubicBezTo>
                    <a:pt x="0" y="295"/>
                    <a:pt x="237" y="0"/>
                    <a:pt x="532" y="0"/>
                  </a:cubicBezTo>
                  <a:cubicBezTo>
                    <a:pt x="827" y="0"/>
                    <a:pt x="1065" y="295"/>
                    <a:pt x="1065" y="655"/>
                  </a:cubicBezTo>
                  <a:cubicBezTo>
                    <a:pt x="1065" y="1016"/>
                    <a:pt x="598" y="1294"/>
                    <a:pt x="573" y="1303"/>
                  </a:cubicBezTo>
                  <a:lnTo>
                    <a:pt x="532" y="1327"/>
                  </a:lnTo>
                  <a:close/>
                  <a:moveTo>
                    <a:pt x="532" y="164"/>
                  </a:moveTo>
                  <a:cubicBezTo>
                    <a:pt x="327" y="164"/>
                    <a:pt x="164" y="385"/>
                    <a:pt x="164" y="655"/>
                  </a:cubicBezTo>
                  <a:cubicBezTo>
                    <a:pt x="164" y="852"/>
                    <a:pt x="401" y="1049"/>
                    <a:pt x="532" y="1139"/>
                  </a:cubicBezTo>
                  <a:cubicBezTo>
                    <a:pt x="663" y="1057"/>
                    <a:pt x="901" y="860"/>
                    <a:pt x="901" y="655"/>
                  </a:cubicBezTo>
                  <a:cubicBezTo>
                    <a:pt x="901" y="385"/>
                    <a:pt x="737" y="164"/>
                    <a:pt x="532" y="164"/>
                  </a:cubicBezTo>
                  <a:close/>
                  <a:moveTo>
                    <a:pt x="532" y="164"/>
                  </a:moveTo>
                  <a:cubicBezTo>
                    <a:pt x="532" y="164"/>
                    <a:pt x="532" y="164"/>
                    <a:pt x="532" y="1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26" name="Group 19"/>
          <p:cNvGrpSpPr>
            <a:grpSpLocks noChangeAspect="1"/>
          </p:cNvGrpSpPr>
          <p:nvPr/>
        </p:nvGrpSpPr>
        <p:grpSpPr>
          <a:xfrm>
            <a:off x="9038772" y="2767132"/>
            <a:ext cx="479473" cy="456500"/>
            <a:chOff x="603" y="-921"/>
            <a:chExt cx="6470" cy="6160"/>
          </a:xfrm>
          <a:solidFill>
            <a:schemeClr val="accent1"/>
          </a:solidFill>
        </p:grpSpPr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603" y="-921"/>
              <a:ext cx="6470" cy="6160"/>
            </a:xfrm>
            <a:custGeom>
              <a:gdLst>
                <a:gd fmla="*/ 1220 w 6470" name="T0"/>
                <a:gd fmla="*/ 6160 h 6160" name="T1"/>
                <a:gd fmla="*/ 1608 w 6470" name="T2"/>
                <a:gd fmla="*/ 3932 h 6160" name="T3"/>
                <a:gd fmla="*/ 0 w 6470" name="T4"/>
                <a:gd fmla="*/ 2362 h 6160" name="T5"/>
                <a:gd fmla="*/ 2227 w 6470" name="T6"/>
                <a:gd fmla="*/ 2033 h 6160" name="T7"/>
                <a:gd fmla="*/ 3235 w 6470" name="T8"/>
                <a:gd fmla="*/ 0 h 6160" name="T9"/>
                <a:gd fmla="*/ 4223 w 6470" name="T10"/>
                <a:gd fmla="*/ 2033 h 6160" name="T11"/>
                <a:gd fmla="*/ 6470 w 6470" name="T12"/>
                <a:gd fmla="*/ 2362 h 6160" name="T13"/>
                <a:gd fmla="*/ 4843 w 6470" name="T14"/>
                <a:gd fmla="*/ 3932 h 6160" name="T15"/>
                <a:gd fmla="*/ 5037 w 6470" name="T16"/>
                <a:gd fmla="*/ 5018 h 6160" name="T17"/>
                <a:gd fmla="*/ 4649 w 6470" name="T18"/>
                <a:gd fmla="*/ 5093 h 6160" name="T19"/>
                <a:gd fmla="*/ 4436 w 6470" name="T20"/>
                <a:gd fmla="*/ 3798 h 6160" name="T21"/>
                <a:gd fmla="*/ 5637 w 6470" name="T22"/>
                <a:gd fmla="*/ 2615 h 6160" name="T23"/>
                <a:gd fmla="*/ 3970 w 6470" name="T24"/>
                <a:gd fmla="*/ 2383 h 6160" name="T25"/>
                <a:gd fmla="*/ 3235 w 6470" name="T26"/>
                <a:gd fmla="*/ 872 h 6160" name="T27"/>
                <a:gd fmla="*/ 2480 w 6470" name="T28"/>
                <a:gd fmla="*/ 2383 h 6160" name="T29"/>
                <a:gd fmla="*/ 832 w 6470" name="T30"/>
                <a:gd fmla="*/ 2615 h 6160" name="T31"/>
                <a:gd fmla="*/ 2033 w 6470" name="T32"/>
                <a:gd fmla="*/ 3798 h 6160" name="T33"/>
                <a:gd fmla="*/ 1742 w 6470" name="T34"/>
                <a:gd fmla="*/ 5443 h 6160" name="T35"/>
                <a:gd fmla="*/ 3235 w 6470" name="T36"/>
                <a:gd fmla="*/ 4668 h 6160" name="T37"/>
                <a:gd fmla="*/ 4339 w 6470" name="T38"/>
                <a:gd fmla="*/ 5250 h 6160" name="T39"/>
                <a:gd fmla="*/ 4164 w 6470" name="T40"/>
                <a:gd fmla="*/ 5597 h 6160" name="T41"/>
                <a:gd fmla="*/ 3235 w 6470" name="T42"/>
                <a:gd fmla="*/ 5115 h 6160" name="T43"/>
                <a:gd fmla="*/ 1220 w 6470" name="T44"/>
                <a:gd fmla="*/ 6160 h 6160" name="T45"/>
                <a:gd fmla="*/ 1220 w 6470" name="T46"/>
                <a:gd fmla="*/ 6160 h 6160" name="T47"/>
                <a:gd fmla="*/ 1220 w 6470" name="T48"/>
                <a:gd fmla="*/ 6160 h 616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6160" w="6470">
                  <a:moveTo>
                    <a:pt x="1220" y="6160"/>
                  </a:moveTo>
                  <a:lnTo>
                    <a:pt x="1608" y="3932"/>
                  </a:lnTo>
                  <a:lnTo>
                    <a:pt x="0" y="2362"/>
                  </a:lnTo>
                  <a:lnTo>
                    <a:pt x="2227" y="2033"/>
                  </a:lnTo>
                  <a:lnTo>
                    <a:pt x="3235" y="0"/>
                  </a:lnTo>
                  <a:lnTo>
                    <a:pt x="4223" y="2033"/>
                  </a:lnTo>
                  <a:lnTo>
                    <a:pt x="6470" y="2362"/>
                  </a:lnTo>
                  <a:lnTo>
                    <a:pt x="4843" y="3932"/>
                  </a:lnTo>
                  <a:lnTo>
                    <a:pt x="5037" y="5018"/>
                  </a:lnTo>
                  <a:lnTo>
                    <a:pt x="4649" y="5093"/>
                  </a:lnTo>
                  <a:lnTo>
                    <a:pt x="4436" y="3798"/>
                  </a:lnTo>
                  <a:lnTo>
                    <a:pt x="5637" y="2615"/>
                  </a:lnTo>
                  <a:lnTo>
                    <a:pt x="3970" y="2383"/>
                  </a:lnTo>
                  <a:lnTo>
                    <a:pt x="3235" y="872"/>
                  </a:lnTo>
                  <a:lnTo>
                    <a:pt x="2480" y="2383"/>
                  </a:lnTo>
                  <a:lnTo>
                    <a:pt x="832" y="2615"/>
                  </a:lnTo>
                  <a:lnTo>
                    <a:pt x="2033" y="3798"/>
                  </a:lnTo>
                  <a:lnTo>
                    <a:pt x="1742" y="5443"/>
                  </a:lnTo>
                  <a:lnTo>
                    <a:pt x="3235" y="4668"/>
                  </a:lnTo>
                  <a:lnTo>
                    <a:pt x="4339" y="5250"/>
                  </a:lnTo>
                  <a:lnTo>
                    <a:pt x="4164" y="5597"/>
                  </a:lnTo>
                  <a:lnTo>
                    <a:pt x="3235" y="5115"/>
                  </a:lnTo>
                  <a:lnTo>
                    <a:pt x="1220" y="6160"/>
                  </a:lnTo>
                  <a:close/>
                  <a:moveTo>
                    <a:pt x="1220" y="6160"/>
                  </a:moveTo>
                  <a:lnTo>
                    <a:pt x="1220" y="6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603" y="-921"/>
              <a:ext cx="6470" cy="6160"/>
            </a:xfrm>
            <a:custGeom>
              <a:gdLst>
                <a:gd fmla="*/ 1220 w 6470" name="T0"/>
                <a:gd fmla="*/ 6160 h 6160" name="T1"/>
                <a:gd fmla="*/ 1608 w 6470" name="T2"/>
                <a:gd fmla="*/ 3932 h 6160" name="T3"/>
                <a:gd fmla="*/ 0 w 6470" name="T4"/>
                <a:gd fmla="*/ 2362 h 6160" name="T5"/>
                <a:gd fmla="*/ 2227 w 6470" name="T6"/>
                <a:gd fmla="*/ 2033 h 6160" name="T7"/>
                <a:gd fmla="*/ 3235 w 6470" name="T8"/>
                <a:gd fmla="*/ 0 h 6160" name="T9"/>
                <a:gd fmla="*/ 4223 w 6470" name="T10"/>
                <a:gd fmla="*/ 2033 h 6160" name="T11"/>
                <a:gd fmla="*/ 6470 w 6470" name="T12"/>
                <a:gd fmla="*/ 2362 h 6160" name="T13"/>
                <a:gd fmla="*/ 4843 w 6470" name="T14"/>
                <a:gd fmla="*/ 3932 h 6160" name="T15"/>
                <a:gd fmla="*/ 5037 w 6470" name="T16"/>
                <a:gd fmla="*/ 5018 h 6160" name="T17"/>
                <a:gd fmla="*/ 4649 w 6470" name="T18"/>
                <a:gd fmla="*/ 5093 h 6160" name="T19"/>
                <a:gd fmla="*/ 4436 w 6470" name="T20"/>
                <a:gd fmla="*/ 3798 h 6160" name="T21"/>
                <a:gd fmla="*/ 5637 w 6470" name="T22"/>
                <a:gd fmla="*/ 2615 h 6160" name="T23"/>
                <a:gd fmla="*/ 3970 w 6470" name="T24"/>
                <a:gd fmla="*/ 2383 h 6160" name="T25"/>
                <a:gd fmla="*/ 3235 w 6470" name="T26"/>
                <a:gd fmla="*/ 872 h 6160" name="T27"/>
                <a:gd fmla="*/ 2480 w 6470" name="T28"/>
                <a:gd fmla="*/ 2383 h 6160" name="T29"/>
                <a:gd fmla="*/ 832 w 6470" name="T30"/>
                <a:gd fmla="*/ 2615 h 6160" name="T31"/>
                <a:gd fmla="*/ 2033 w 6470" name="T32"/>
                <a:gd fmla="*/ 3798 h 6160" name="T33"/>
                <a:gd fmla="*/ 1742 w 6470" name="T34"/>
                <a:gd fmla="*/ 5443 h 6160" name="T35"/>
                <a:gd fmla="*/ 3235 w 6470" name="T36"/>
                <a:gd fmla="*/ 4668 h 6160" name="T37"/>
                <a:gd fmla="*/ 4339 w 6470" name="T38"/>
                <a:gd fmla="*/ 5250 h 6160" name="T39"/>
                <a:gd fmla="*/ 4164 w 6470" name="T40"/>
                <a:gd fmla="*/ 5597 h 6160" name="T41"/>
                <a:gd fmla="*/ 3235 w 6470" name="T42"/>
                <a:gd fmla="*/ 5115 h 6160" name="T43"/>
                <a:gd fmla="*/ 1220 w 6470" name="T44"/>
                <a:gd fmla="*/ 6160 h 6160" name="T45"/>
                <a:gd fmla="*/ 1220 w 6470" name="T46"/>
                <a:gd fmla="*/ 6160 h 6160" name="T47"/>
                <a:gd fmla="*/ 1220 w 6470" name="T48"/>
                <a:gd fmla="*/ 6160 h 616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6160" w="6470">
                  <a:moveTo>
                    <a:pt x="1220" y="6160"/>
                  </a:moveTo>
                  <a:lnTo>
                    <a:pt x="1608" y="3932"/>
                  </a:lnTo>
                  <a:lnTo>
                    <a:pt x="0" y="2362"/>
                  </a:lnTo>
                  <a:lnTo>
                    <a:pt x="2227" y="2033"/>
                  </a:lnTo>
                  <a:lnTo>
                    <a:pt x="3235" y="0"/>
                  </a:lnTo>
                  <a:lnTo>
                    <a:pt x="4223" y="2033"/>
                  </a:lnTo>
                  <a:lnTo>
                    <a:pt x="6470" y="2362"/>
                  </a:lnTo>
                  <a:lnTo>
                    <a:pt x="4843" y="3932"/>
                  </a:lnTo>
                  <a:lnTo>
                    <a:pt x="5037" y="5018"/>
                  </a:lnTo>
                  <a:lnTo>
                    <a:pt x="4649" y="5093"/>
                  </a:lnTo>
                  <a:lnTo>
                    <a:pt x="4436" y="3798"/>
                  </a:lnTo>
                  <a:lnTo>
                    <a:pt x="5637" y="2615"/>
                  </a:lnTo>
                  <a:lnTo>
                    <a:pt x="3970" y="2383"/>
                  </a:lnTo>
                  <a:lnTo>
                    <a:pt x="3235" y="872"/>
                  </a:lnTo>
                  <a:lnTo>
                    <a:pt x="2480" y="2383"/>
                  </a:lnTo>
                  <a:lnTo>
                    <a:pt x="832" y="2615"/>
                  </a:lnTo>
                  <a:lnTo>
                    <a:pt x="2033" y="3798"/>
                  </a:lnTo>
                  <a:lnTo>
                    <a:pt x="1742" y="5443"/>
                  </a:lnTo>
                  <a:lnTo>
                    <a:pt x="3235" y="4668"/>
                  </a:lnTo>
                  <a:lnTo>
                    <a:pt x="4339" y="5250"/>
                  </a:lnTo>
                  <a:lnTo>
                    <a:pt x="4164" y="5597"/>
                  </a:lnTo>
                  <a:lnTo>
                    <a:pt x="3235" y="5115"/>
                  </a:lnTo>
                  <a:lnTo>
                    <a:pt x="1220" y="6160"/>
                  </a:lnTo>
                  <a:moveTo>
                    <a:pt x="1220" y="6160"/>
                  </a:moveTo>
                  <a:lnTo>
                    <a:pt x="1220" y="61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</p:spTree>
    <p:extLst>
      <p:ext uri="{BB962C8B-B14F-4D97-AF65-F5344CB8AC3E}">
        <p14:creationId val="1927610445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8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13" spd="-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1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06 7.40741E-07 L -0.31875 7.40741E-07" pathEditMode="relative" ptsTypes="AA" rAng="0">
                                      <p:cBhvr>
                                        <p:cTn dur="750" fill="hold" id="17" spd="-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21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22" spd="-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2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06 3.7037E-07 L 3.54167E-06 0.12523" pathEditMode="relative" ptsTypes="AA" rAng="0">
                                      <p:cBhvr>
                                        <p:cTn dur="750" fill="hold" id="27" spd="-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31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3.7037E-07 L -3.125E-06 -0.13588" pathEditMode="relative" ptsTypes="AA" rAng="0">
                                      <p:cBhvr>
                                        <p:cTn dur="750" fill="hold" id="32" spd="-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8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3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7 3.7037E-07 L 2.08333E-07 0.12523" pathEditMode="relative" ptsTypes="AA" rAng="0">
                                      <p:cBhvr>
                                        <p:cTn dur="750" fill="hold" id="37" spd="-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56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57" spd="-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61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62" spd="-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66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67" spd="-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1" spid="30"/>
      <p:bldP grpId="0" spid="2"/>
      <p:bldP grpId="1" spid="2"/>
      <p:bldP grpId="0" spid="5"/>
      <p:bldP grpId="1" spid="5"/>
      <p:bldP grpId="0" spid="7"/>
      <p:bldP grpId="0" spid="9"/>
      <p:bldP grpId="1" spid="9"/>
      <p:bldP grpId="0" spid="11"/>
      <p:bldP grpId="0" spid="13"/>
      <p:bldP grpId="1" spid="13"/>
      <p:bldP grpId="0" spid="15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98245" y="373651"/>
            <a:ext cx="2446555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pc="150" sz="36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市场分析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16845" y="1133795"/>
            <a:ext cx="230188" cy="0"/>
          </a:xfrm>
          <a:prstGeom prst="line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929414" y="1339647"/>
            <a:ext cx="5221899" cy="522189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l" blurRad="698500" dir="2700000" dist="558800" rotWithShape="0" sx="97000" sy="9700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68212" y="2485704"/>
            <a:ext cx="1761557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pc="150" sz="28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市场分析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68211" y="3861313"/>
            <a:ext cx="4534006" cy="13594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chemeClr val="accent2">
                    <a:alpha val="78000"/>
                  </a:schemeClr>
                </a:solidFill>
              </a:defRPr>
            </a:lvl1pPr>
          </a:lstStyle>
          <a:p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本网站的素材非常适合各类设计师来使用，质量也不错，素材紧跟设计行业流行趋势，不少UI中国的会员一直在用。推荐大家在这里打开创意脑洞，效率满满。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968212" y="3135318"/>
            <a:ext cx="1824355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Industry Analysis</a:t>
            </a: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6892011" y="2646520"/>
            <a:ext cx="0" cy="27493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descr="ECEAAB+LCAAAAAAABADtmN+TmjAQx/+XtH3zbhDwbuRNtLZOfzmn016n40MKUdJCcCDeeOf4vzdRwARBQ2ecFnV8kWQ32e/uknyGFXhNn+cIWGAUwIj2MJxFMBhQFIAGGLjAIgvfbwAbExeT2bsoXMxjYP1YZW7izDdMva/QXyDuSzDF0N8+Wnv2qdknTHCwCBIz7VZjQ3ApDDW17SB2XR+JZgNCUfSU7dDkY5v/IxqxDfphFEDKNlxp6zcgmQJWi9mtubOLlsypAcbbsNJ4kvB4Agp18gkucxjGFIdk5zGELG+IhVQgNue0M2VhoYhiB/odH89IgAiPmAlA1PHY7Pswwi8hofL8RzSlbPIDQvMkfSP8wrabQj9GaRI8OEef2Tapts1Ak7k9IB9S/CRZSGNNsM5UZUY8GXmzhrTyJMvlLjdMKQtZSvG6UZqeMVrSagnlHmI2i0pfJmYTDl9ADD0JoVrcaVr+qidyzqKaL9NpjOjjEEUOi8Z+ltKfdHzeZlcR/proqcH3skW029a+jbjIjWDxmLx6iX3yVNxv28wWt5vYNgfLIzdavlj7eS+q26Sgctlp1Q39MDp+WqVme/MsE9hBYw8FKLUZY0I7xGWhu+lRZUd45lGC4pgPmCyBP38hhwpuVptbLWKPrfmq37ebttbTQapUWxcdWemGqkdWzl6lOTcu+y3ZcXifJJELHSHr1HbhK9R4sqdLKuZ28MBL+M/U6ZUOmDqIu9n0qErtbOj8VlV38D3836mhLVKDfmHUoKtQg65GDbpEDXp9qUG/UsOJqKGs3cS2OX6jZI2WL9Y5UcOdRA1t463W1wqpQT9LatBrdrFWooa6iatGDarqak0N0rcG48KowVChBkONGgyJGoz6UoNxpYYTUUNZu4ltc/xGyRotX6xzooZ7iRo6d71eybcG4yypwajZxVqJGuomrho1qKqrMzXcS9RgXhg1mCrUYKpRgylRg1lfajCv1HAiaihrN7Ftjt8oWaPli3VO1NDKUUO32esWUoN5ltRg1uxirUQNdRNXjRpU1U3Y7w9K4yyHECEAAA==" id="32" name="b70ba353-bed0-44f7-bc33-515d5925e531">
            <a:extLst>
              <a:ext uri="{FF2B5EF4-FFF2-40B4-BE49-F238E27FC236}">
                <a16:creationId xmlns:a16="http://schemas.microsoft.com/office/drawing/2014/main" id="{BD639795-8B8D-4A00-A7CD-7AC177E4AE18}"/>
              </a:ext>
            </a:extLst>
          </p:cNvPr>
          <p:cNvGrpSpPr>
            <a:grpSpLocks noChangeAspect="1"/>
          </p:cNvGrpSpPr>
          <p:nvPr/>
        </p:nvGrpSpPr>
        <p:grpSpPr>
          <a:xfrm>
            <a:off x="-1105876" y="1978386"/>
            <a:ext cx="8305801" cy="3476846"/>
            <a:chOff x="1981199" y="1690577"/>
            <a:chExt cx="8305801" cy="3476846"/>
          </a:xfrm>
        </p:grpSpPr>
        <p:sp>
          <p:nvSpPr>
            <p:cNvPr id="33" name="AreaShape">
              <a:extLst>
                <a:ext uri="{FF2B5EF4-FFF2-40B4-BE49-F238E27FC236}">
                  <a16:creationId xmlns:a16="http://schemas.microsoft.com/office/drawing/2014/main" id="{8486CCE8-1689-4DA8-9299-C70D1014C7F6}"/>
                </a:ext>
              </a:extLst>
            </p:cNvPr>
            <p:cNvSpPr/>
            <p:nvPr/>
          </p:nvSpPr>
          <p:spPr>
            <a:xfrm>
              <a:off x="1981199" y="1690577"/>
              <a:ext cx="8305801" cy="3476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4" name="ExtraShape">
              <a:extLst>
                <a:ext uri="{FF2B5EF4-FFF2-40B4-BE49-F238E27FC236}">
                  <a16:creationId xmlns:a16="http://schemas.microsoft.com/office/drawing/2014/main" id="{BB475C6D-D7EB-4637-8241-8E04D237BD16}"/>
                </a:ext>
              </a:extLst>
            </p:cNvPr>
            <p:cNvSpPr/>
            <p:nvPr/>
          </p:nvSpPr>
          <p:spPr bwMode="auto">
            <a:xfrm>
              <a:off x="5374445" y="1942605"/>
              <a:ext cx="539170" cy="297278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5" name="RelativeShape1">
              <a:extLst>
                <a:ext uri="{FF2B5EF4-FFF2-40B4-BE49-F238E27FC236}">
                  <a16:creationId xmlns:a16="http://schemas.microsoft.com/office/drawing/2014/main" id="{836DCE41-110F-4E0D-84C0-7EA29C765240}"/>
                </a:ext>
              </a:extLst>
            </p:cNvPr>
            <p:cNvSpPr/>
            <p:nvPr/>
          </p:nvSpPr>
          <p:spPr bwMode="auto">
            <a:xfrm>
              <a:off x="5099959" y="2093328"/>
              <a:ext cx="4302766" cy="356588"/>
            </a:xfrm>
            <a:custGeom>
              <a:gdLst>
                <a:gd fmla="*/ 0 w 2817813" name="connsiteX0"/>
                <a:gd fmla="*/ 0 h 461963" name="connsiteY0"/>
                <a:gd fmla="*/ 2817813 w 2817813" name="connsiteX1"/>
                <a:gd fmla="*/ 0 h 461963" name="connsiteY1"/>
                <a:gd fmla="*/ 2817813 w 2817813" name="connsiteX2"/>
                <a:gd fmla="*/ 461963 h 461963" name="connsiteY2"/>
                <a:gd fmla="*/ 355600 w 2817813" name="connsiteX3"/>
                <a:gd fmla="*/ 461963 h 461963" name="connsiteY3"/>
                <a:gd fmla="*/ 355600 w 2817813" name="connsiteX4"/>
                <a:gd fmla="*/ 461963 h 461963" name="connsiteY4"/>
                <a:gd fmla="*/ 1 w 2817813" name="connsiteX5"/>
                <a:gd fmla="*/ 461963 h 461963" name="connsiteY5"/>
                <a:gd fmla="*/ 0 w 2817813" name="connsiteX6"/>
                <a:gd fmla="*/ 461963 h 461963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461963" w="2817813">
                  <a:moveTo>
                    <a:pt x="0" y="0"/>
                  </a:moveTo>
                  <a:lnTo>
                    <a:pt x="2817813" y="0"/>
                  </a:lnTo>
                  <a:lnTo>
                    <a:pt x="2817813" y="461963"/>
                  </a:lnTo>
                  <a:lnTo>
                    <a:pt x="355600" y="461963"/>
                  </a:lnTo>
                  <a:lnTo>
                    <a:pt x="355600" y="461963"/>
                  </a:lnTo>
                  <a:lnTo>
                    <a:pt x="1" y="461963"/>
                  </a:lnTo>
                  <a:lnTo>
                    <a:pt x="0" y="461963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6" name="ValueShape1">
              <a:extLst>
                <a:ext uri="{FF2B5EF4-FFF2-40B4-BE49-F238E27FC236}">
                  <a16:creationId xmlns:a16="http://schemas.microsoft.com/office/drawing/2014/main" id="{66814E8F-D984-4682-BE91-8A1AD6383678}"/>
                </a:ext>
              </a:extLst>
            </p:cNvPr>
            <p:cNvSpPr/>
            <p:nvPr/>
          </p:nvSpPr>
          <p:spPr bwMode="auto">
            <a:xfrm>
              <a:off x="5099959" y="2093328"/>
              <a:ext cx="2194411" cy="356588"/>
            </a:xfrm>
            <a:custGeom>
              <a:gdLst>
                <a:gd fmla="*/ 0 w 2817813" name="connsiteX0"/>
                <a:gd fmla="*/ 0 h 461963" name="connsiteY0"/>
                <a:gd fmla="*/ 2817813 w 2817813" name="connsiteX1"/>
                <a:gd fmla="*/ 0 h 461963" name="connsiteY1"/>
                <a:gd fmla="*/ 2817813 w 2817813" name="connsiteX2"/>
                <a:gd fmla="*/ 461963 h 461963" name="connsiteY2"/>
                <a:gd fmla="*/ 355600 w 2817813" name="connsiteX3"/>
                <a:gd fmla="*/ 461963 h 461963" name="connsiteY3"/>
                <a:gd fmla="*/ 355600 w 2817813" name="connsiteX4"/>
                <a:gd fmla="*/ 461963 h 461963" name="connsiteY4"/>
                <a:gd fmla="*/ 1 w 2817813" name="connsiteX5"/>
                <a:gd fmla="*/ 461963 h 461963" name="connsiteY5"/>
                <a:gd fmla="*/ 0 w 2817813" name="connsiteX6"/>
                <a:gd fmla="*/ 461963 h 461963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461963" w="2817813">
                  <a:moveTo>
                    <a:pt x="0" y="0"/>
                  </a:moveTo>
                  <a:lnTo>
                    <a:pt x="2817813" y="0"/>
                  </a:lnTo>
                  <a:lnTo>
                    <a:pt x="2817813" y="461963"/>
                  </a:lnTo>
                  <a:lnTo>
                    <a:pt x="355600" y="461963"/>
                  </a:lnTo>
                  <a:lnTo>
                    <a:pt x="355600" y="461963"/>
                  </a:lnTo>
                  <a:lnTo>
                    <a:pt x="1" y="461963"/>
                  </a:lnTo>
                  <a:lnTo>
                    <a:pt x="0" y="46196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7" name="RelativeShape2">
              <a:extLst>
                <a:ext uri="{FF2B5EF4-FFF2-40B4-BE49-F238E27FC236}">
                  <a16:creationId xmlns:a16="http://schemas.microsoft.com/office/drawing/2014/main" id="{76D95974-223F-4DED-AF11-5E01FB530518}"/>
                </a:ext>
              </a:extLst>
            </p:cNvPr>
            <p:cNvSpPr/>
            <p:nvPr/>
          </p:nvSpPr>
          <p:spPr bwMode="auto">
            <a:xfrm>
              <a:off x="5099957" y="2813929"/>
              <a:ext cx="4302766" cy="356588"/>
            </a:xfrm>
            <a:custGeom>
              <a:gdLst>
                <a:gd fmla="*/ 0 w 2817813" name="connsiteX0"/>
                <a:gd fmla="*/ 0 h 461963" name="connsiteY0"/>
                <a:gd fmla="*/ 2817813 w 2817813" name="connsiteX1"/>
                <a:gd fmla="*/ 0 h 461963" name="connsiteY1"/>
                <a:gd fmla="*/ 2817813 w 2817813" name="connsiteX2"/>
                <a:gd fmla="*/ 461963 h 461963" name="connsiteY2"/>
                <a:gd fmla="*/ 355600 w 2817813" name="connsiteX3"/>
                <a:gd fmla="*/ 461963 h 461963" name="connsiteY3"/>
                <a:gd fmla="*/ 355600 w 2817813" name="connsiteX4"/>
                <a:gd fmla="*/ 461963 h 461963" name="connsiteY4"/>
                <a:gd fmla="*/ 1 w 2817813" name="connsiteX5"/>
                <a:gd fmla="*/ 461963 h 461963" name="connsiteY5"/>
                <a:gd fmla="*/ 0 w 2817813" name="connsiteX6"/>
                <a:gd fmla="*/ 461963 h 461963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461963" w="2817813">
                  <a:moveTo>
                    <a:pt x="0" y="0"/>
                  </a:moveTo>
                  <a:lnTo>
                    <a:pt x="2817813" y="0"/>
                  </a:lnTo>
                  <a:lnTo>
                    <a:pt x="2817813" y="461963"/>
                  </a:lnTo>
                  <a:lnTo>
                    <a:pt x="355600" y="461963"/>
                  </a:lnTo>
                  <a:lnTo>
                    <a:pt x="355600" y="461963"/>
                  </a:lnTo>
                  <a:lnTo>
                    <a:pt x="1" y="461963"/>
                  </a:lnTo>
                  <a:lnTo>
                    <a:pt x="0" y="461963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8" name="ValueShape2">
              <a:extLst>
                <a:ext uri="{FF2B5EF4-FFF2-40B4-BE49-F238E27FC236}">
                  <a16:creationId xmlns:a16="http://schemas.microsoft.com/office/drawing/2014/main" id="{C41E55A6-3E78-4B49-BD33-B9903BD32899}"/>
                </a:ext>
              </a:extLst>
            </p:cNvPr>
            <p:cNvSpPr/>
            <p:nvPr/>
          </p:nvSpPr>
          <p:spPr bwMode="auto">
            <a:xfrm>
              <a:off x="5099957" y="2813929"/>
              <a:ext cx="2538632" cy="356588"/>
            </a:xfrm>
            <a:custGeom>
              <a:gdLst>
                <a:gd fmla="*/ 0 w 2817813" name="connsiteX0"/>
                <a:gd fmla="*/ 0 h 461963" name="connsiteY0"/>
                <a:gd fmla="*/ 2817813 w 2817813" name="connsiteX1"/>
                <a:gd fmla="*/ 0 h 461963" name="connsiteY1"/>
                <a:gd fmla="*/ 2817813 w 2817813" name="connsiteX2"/>
                <a:gd fmla="*/ 461963 h 461963" name="connsiteY2"/>
                <a:gd fmla="*/ 355600 w 2817813" name="connsiteX3"/>
                <a:gd fmla="*/ 461963 h 461963" name="connsiteY3"/>
                <a:gd fmla="*/ 355600 w 2817813" name="connsiteX4"/>
                <a:gd fmla="*/ 461963 h 461963" name="connsiteY4"/>
                <a:gd fmla="*/ 0 w 2817813" name="connsiteX5"/>
                <a:gd fmla="*/ 461963 h 461963" name="connsiteY5"/>
                <a:gd fmla="*/ 0 w 2817813" name="connsiteX6"/>
                <a:gd fmla="*/ 461963 h 461963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461963" w="2817813">
                  <a:moveTo>
                    <a:pt x="0" y="0"/>
                  </a:moveTo>
                  <a:lnTo>
                    <a:pt x="2817813" y="0"/>
                  </a:lnTo>
                  <a:lnTo>
                    <a:pt x="2817813" y="461963"/>
                  </a:lnTo>
                  <a:lnTo>
                    <a:pt x="355600" y="461963"/>
                  </a:lnTo>
                  <a:lnTo>
                    <a:pt x="355600" y="461963"/>
                  </a:lnTo>
                  <a:lnTo>
                    <a:pt x="0" y="461963"/>
                  </a:lnTo>
                  <a:lnTo>
                    <a:pt x="0" y="46196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9" name="RelativeShape3">
              <a:extLst>
                <a:ext uri="{FF2B5EF4-FFF2-40B4-BE49-F238E27FC236}">
                  <a16:creationId xmlns:a16="http://schemas.microsoft.com/office/drawing/2014/main" id="{11401AEE-8AA0-4659-BBD0-D911E9FCA321}"/>
                </a:ext>
              </a:extLst>
            </p:cNvPr>
            <p:cNvSpPr/>
            <p:nvPr/>
          </p:nvSpPr>
          <p:spPr bwMode="auto">
            <a:xfrm>
              <a:off x="5099957" y="3535432"/>
              <a:ext cx="4302766" cy="356588"/>
            </a:xfrm>
            <a:custGeom>
              <a:gdLst>
                <a:gd fmla="*/ 0 w 2817813" name="connsiteX0"/>
                <a:gd fmla="*/ 0 h 461963" name="connsiteY0"/>
                <a:gd fmla="*/ 2817813 w 2817813" name="connsiteX1"/>
                <a:gd fmla="*/ 0 h 461963" name="connsiteY1"/>
                <a:gd fmla="*/ 2817813 w 2817813" name="connsiteX2"/>
                <a:gd fmla="*/ 461963 h 461963" name="connsiteY2"/>
                <a:gd fmla="*/ 355600 w 2817813" name="connsiteX3"/>
                <a:gd fmla="*/ 461963 h 461963" name="connsiteY3"/>
                <a:gd fmla="*/ 355600 w 2817813" name="connsiteX4"/>
                <a:gd fmla="*/ 461963 h 461963" name="connsiteY4"/>
                <a:gd fmla="*/ 1 w 2817813" name="connsiteX5"/>
                <a:gd fmla="*/ 461963 h 461963" name="connsiteY5"/>
                <a:gd fmla="*/ 0 w 2817813" name="connsiteX6"/>
                <a:gd fmla="*/ 461963 h 461963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461963" w="2817813">
                  <a:moveTo>
                    <a:pt x="0" y="0"/>
                  </a:moveTo>
                  <a:lnTo>
                    <a:pt x="2817813" y="0"/>
                  </a:lnTo>
                  <a:lnTo>
                    <a:pt x="2817813" y="461963"/>
                  </a:lnTo>
                  <a:lnTo>
                    <a:pt x="355600" y="461963"/>
                  </a:lnTo>
                  <a:lnTo>
                    <a:pt x="355600" y="461963"/>
                  </a:lnTo>
                  <a:lnTo>
                    <a:pt x="1" y="461963"/>
                  </a:lnTo>
                  <a:lnTo>
                    <a:pt x="0" y="461963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0" name="ValueShape3">
              <a:extLst>
                <a:ext uri="{FF2B5EF4-FFF2-40B4-BE49-F238E27FC236}">
                  <a16:creationId xmlns:a16="http://schemas.microsoft.com/office/drawing/2014/main" id="{517C860D-255E-4649-B3B5-A7677993CFB7}"/>
                </a:ext>
              </a:extLst>
            </p:cNvPr>
            <p:cNvSpPr/>
            <p:nvPr/>
          </p:nvSpPr>
          <p:spPr bwMode="auto">
            <a:xfrm>
              <a:off x="5099957" y="3535432"/>
              <a:ext cx="2194411" cy="356588"/>
            </a:xfrm>
            <a:custGeom>
              <a:gdLst>
                <a:gd fmla="*/ 0 w 2817813" name="connsiteX0"/>
                <a:gd fmla="*/ 0 h 461891" name="connsiteY0"/>
                <a:gd fmla="*/ 2817813 w 2817813" name="connsiteX1"/>
                <a:gd fmla="*/ 0 h 461891" name="connsiteY1"/>
                <a:gd fmla="*/ 2817813 w 2817813" name="connsiteX2"/>
                <a:gd fmla="*/ 461891 h 461891" name="connsiteY2"/>
                <a:gd fmla="*/ 0 w 2817813" name="connsiteX3"/>
                <a:gd fmla="*/ 461891 h 46189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61890" w="2817813">
                  <a:moveTo>
                    <a:pt x="0" y="0"/>
                  </a:moveTo>
                  <a:lnTo>
                    <a:pt x="2817813" y="0"/>
                  </a:lnTo>
                  <a:lnTo>
                    <a:pt x="2817813" y="461891"/>
                  </a:lnTo>
                  <a:lnTo>
                    <a:pt x="0" y="46189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1" name="RelativeShape4">
              <a:extLst>
                <a:ext uri="{FF2B5EF4-FFF2-40B4-BE49-F238E27FC236}">
                  <a16:creationId xmlns:a16="http://schemas.microsoft.com/office/drawing/2014/main" id="{4882B8CE-08C9-4CF5-A1AA-8954F702B213}"/>
                </a:ext>
              </a:extLst>
            </p:cNvPr>
            <p:cNvSpPr/>
            <p:nvPr/>
          </p:nvSpPr>
          <p:spPr bwMode="auto">
            <a:xfrm>
              <a:off x="5099957" y="4245686"/>
              <a:ext cx="4302766" cy="356588"/>
            </a:xfrm>
            <a:custGeom>
              <a:gdLst>
                <a:gd fmla="*/ 0 w 2817813" name="connsiteX0"/>
                <a:gd fmla="*/ 0 h 461963" name="connsiteY0"/>
                <a:gd fmla="*/ 2817813 w 2817813" name="connsiteX1"/>
                <a:gd fmla="*/ 0 h 461963" name="connsiteY1"/>
                <a:gd fmla="*/ 2817813 w 2817813" name="connsiteX2"/>
                <a:gd fmla="*/ 461963 h 461963" name="connsiteY2"/>
                <a:gd fmla="*/ 355600 w 2817813" name="connsiteX3"/>
                <a:gd fmla="*/ 461963 h 461963" name="connsiteY3"/>
                <a:gd fmla="*/ 355600 w 2817813" name="connsiteX4"/>
                <a:gd fmla="*/ 461963 h 461963" name="connsiteY4"/>
                <a:gd fmla="*/ 1 w 2817813" name="connsiteX5"/>
                <a:gd fmla="*/ 461963 h 461963" name="connsiteY5"/>
                <a:gd fmla="*/ 0 w 2817813" name="connsiteX6"/>
                <a:gd fmla="*/ 461963 h 461963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461963" w="2817813">
                  <a:moveTo>
                    <a:pt x="0" y="0"/>
                  </a:moveTo>
                  <a:lnTo>
                    <a:pt x="2817813" y="0"/>
                  </a:lnTo>
                  <a:lnTo>
                    <a:pt x="2817813" y="461963"/>
                  </a:lnTo>
                  <a:lnTo>
                    <a:pt x="355600" y="461963"/>
                  </a:lnTo>
                  <a:lnTo>
                    <a:pt x="355600" y="461963"/>
                  </a:lnTo>
                  <a:lnTo>
                    <a:pt x="1" y="461963"/>
                  </a:lnTo>
                  <a:lnTo>
                    <a:pt x="0" y="461963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2" name="ValueShape4">
              <a:extLst>
                <a:ext uri="{FF2B5EF4-FFF2-40B4-BE49-F238E27FC236}">
                  <a16:creationId xmlns:a16="http://schemas.microsoft.com/office/drawing/2014/main" id="{D3F82170-DAAA-41E2-A760-F3B655A70BCD}"/>
                </a:ext>
              </a:extLst>
            </p:cNvPr>
            <p:cNvSpPr/>
            <p:nvPr/>
          </p:nvSpPr>
          <p:spPr bwMode="auto">
            <a:xfrm>
              <a:off x="5099957" y="4245686"/>
              <a:ext cx="3054964" cy="356588"/>
            </a:xfrm>
            <a:custGeom>
              <a:gdLst>
                <a:gd fmla="*/ 0 w 2817813" name="connsiteX0"/>
                <a:gd fmla="*/ 0 h 462640" name="connsiteY0"/>
                <a:gd fmla="*/ 2817813 w 2817813" name="connsiteX1"/>
                <a:gd fmla="*/ 0 h 462640" name="connsiteY1"/>
                <a:gd fmla="*/ 2817813 w 2817813" name="connsiteX2"/>
                <a:gd fmla="*/ 462640 h 462640" name="connsiteY2"/>
                <a:gd fmla="*/ 0 w 2817813" name="connsiteX3"/>
                <a:gd fmla="*/ 462640 h 4626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62640" w="2817813">
                  <a:moveTo>
                    <a:pt x="0" y="0"/>
                  </a:moveTo>
                  <a:lnTo>
                    <a:pt x="2817813" y="0"/>
                  </a:lnTo>
                  <a:lnTo>
                    <a:pt x="2817813" y="462640"/>
                  </a:lnTo>
                  <a:lnTo>
                    <a:pt x="0" y="4626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3" name="ValueBack1">
              <a:extLst>
                <a:ext uri="{FF2B5EF4-FFF2-40B4-BE49-F238E27FC236}">
                  <a16:creationId xmlns:a16="http://schemas.microsoft.com/office/drawing/2014/main" id="{6F679730-76AC-44AC-A17D-FC4BBB4817A2}"/>
                </a:ext>
              </a:extLst>
            </p:cNvPr>
            <p:cNvSpPr/>
            <p:nvPr/>
          </p:nvSpPr>
          <p:spPr bwMode="auto">
            <a:xfrm>
              <a:off x="5099958" y="2451141"/>
              <a:ext cx="274487" cy="229148"/>
            </a:xfrm>
            <a:custGeom>
              <a:gdLst>
                <a:gd fmla="*/ 0 w 224" name="T0"/>
                <a:gd fmla="*/ 0 h 187" name="T1"/>
                <a:gd fmla="*/ 224 w 224" name="T2"/>
                <a:gd fmla="*/ 0 h 187" name="T3"/>
                <a:gd fmla="*/ 224 w 224" name="T4"/>
                <a:gd fmla="*/ 187 h 187" name="T5"/>
                <a:gd fmla="*/ 0 w 224" name="T6"/>
                <a:gd fmla="*/ 0 h 1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7" w="224">
                  <a:moveTo>
                    <a:pt x="0" y="0"/>
                  </a:moveTo>
                  <a:lnTo>
                    <a:pt x="224" y="0"/>
                  </a:lnTo>
                  <a:lnTo>
                    <a:pt x="224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84000"/>
                <a:lumOff val="16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4" name="ValueBack2">
              <a:extLst>
                <a:ext uri="{FF2B5EF4-FFF2-40B4-BE49-F238E27FC236}">
                  <a16:creationId xmlns:a16="http://schemas.microsoft.com/office/drawing/2014/main" id="{73D6AF9A-9435-47B8-AAB1-657A59DFF27F}"/>
                </a:ext>
              </a:extLst>
            </p:cNvPr>
            <p:cNvSpPr/>
            <p:nvPr/>
          </p:nvSpPr>
          <p:spPr bwMode="auto">
            <a:xfrm>
              <a:off x="5099958" y="3169217"/>
              <a:ext cx="274487" cy="230373"/>
            </a:xfrm>
            <a:custGeom>
              <a:gdLst>
                <a:gd fmla="*/ 0 w 224" name="T0"/>
                <a:gd fmla="*/ 0 h 188" name="T1"/>
                <a:gd fmla="*/ 224 w 224" name="T2"/>
                <a:gd fmla="*/ 0 h 188" name="T3"/>
                <a:gd fmla="*/ 224 w 224" name="T4"/>
                <a:gd fmla="*/ 188 h 188" name="T5"/>
                <a:gd fmla="*/ 0 w 224" name="T6"/>
                <a:gd fmla="*/ 0 h 18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8" w="224">
                  <a:moveTo>
                    <a:pt x="0" y="0"/>
                  </a:moveTo>
                  <a:lnTo>
                    <a:pt x="224" y="0"/>
                  </a:lnTo>
                  <a:lnTo>
                    <a:pt x="224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84000"/>
                <a:lumOff val="16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5" name="ValueBack3">
              <a:extLst>
                <a:ext uri="{FF2B5EF4-FFF2-40B4-BE49-F238E27FC236}">
                  <a16:creationId xmlns:a16="http://schemas.microsoft.com/office/drawing/2014/main" id="{514B689D-1763-4F79-A5E6-59A6A9CC13F2}"/>
                </a:ext>
              </a:extLst>
            </p:cNvPr>
            <p:cNvSpPr/>
            <p:nvPr/>
          </p:nvSpPr>
          <p:spPr bwMode="auto">
            <a:xfrm>
              <a:off x="5099958" y="3888519"/>
              <a:ext cx="274487" cy="230373"/>
            </a:xfrm>
            <a:custGeom>
              <a:gdLst>
                <a:gd fmla="*/ 0 w 224" name="T0"/>
                <a:gd fmla="*/ 0 h 188" name="T1"/>
                <a:gd fmla="*/ 224 w 224" name="T2"/>
                <a:gd fmla="*/ 0 h 188" name="T3"/>
                <a:gd fmla="*/ 224 w 224" name="T4"/>
                <a:gd fmla="*/ 188 h 188" name="T5"/>
                <a:gd fmla="*/ 0 w 224" name="T6"/>
                <a:gd fmla="*/ 0 h 18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8" w="224">
                  <a:moveTo>
                    <a:pt x="0" y="0"/>
                  </a:moveTo>
                  <a:lnTo>
                    <a:pt x="224" y="0"/>
                  </a:lnTo>
                  <a:lnTo>
                    <a:pt x="224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84000"/>
                <a:lumOff val="16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6" name="ValueBack4">
              <a:extLst>
                <a:ext uri="{FF2B5EF4-FFF2-40B4-BE49-F238E27FC236}">
                  <a16:creationId xmlns:a16="http://schemas.microsoft.com/office/drawing/2014/main" id="{8A3EBE6E-A571-49A6-B5E6-41DC6D016C0C}"/>
                </a:ext>
              </a:extLst>
            </p:cNvPr>
            <p:cNvSpPr/>
            <p:nvPr/>
          </p:nvSpPr>
          <p:spPr bwMode="auto">
            <a:xfrm>
              <a:off x="5099958" y="4602920"/>
              <a:ext cx="274487" cy="229148"/>
            </a:xfrm>
            <a:custGeom>
              <a:gdLst>
                <a:gd fmla="*/ 0 w 224" name="T0"/>
                <a:gd fmla="*/ 0 h 187" name="T1"/>
                <a:gd fmla="*/ 224 w 224" name="T2"/>
                <a:gd fmla="*/ 0 h 187" name="T3"/>
                <a:gd fmla="*/ 224 w 224" name="T4"/>
                <a:gd fmla="*/ 187 h 187" name="T5"/>
                <a:gd fmla="*/ 0 w 224" name="T6"/>
                <a:gd fmla="*/ 0 h 1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7" w="224">
                  <a:moveTo>
                    <a:pt x="0" y="0"/>
                  </a:moveTo>
                  <a:lnTo>
                    <a:pt x="224" y="0"/>
                  </a:lnTo>
                  <a:lnTo>
                    <a:pt x="224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84000"/>
                <a:lumOff val="16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7" name="ValueText1">
              <a:extLst>
                <a:ext uri="{FF2B5EF4-FFF2-40B4-BE49-F238E27FC236}">
                  <a16:creationId xmlns:a16="http://schemas.microsoft.com/office/drawing/2014/main" id="{5A67D8ED-C003-4A8C-B79C-18B3CFDB5B67}"/>
                </a:ext>
              </a:extLst>
            </p:cNvPr>
            <p:cNvSpPr txBox="1"/>
            <p:nvPr/>
          </p:nvSpPr>
          <p:spPr>
            <a:xfrm>
              <a:off x="7380364" y="2107490"/>
              <a:ext cx="429968" cy="328265"/>
            </a:xfrm>
            <a:prstGeom prst="rect">
              <a:avLst/>
            </a:prstGeom>
            <a:noFill/>
          </p:spPr>
          <p:txBody>
            <a:bodyPr anchor="ctr" anchorCtr="0" bIns="90000" tIns="90000" wrap="square">
              <a:prstTxWarp prst="textPlain">
                <a:avLst/>
              </a:prstTxWarp>
              <a:noAutofit/>
            </a:bodyPr>
            <a:lstStyle/>
            <a:p>
              <a:r>
                <a:rPr altLang="zh-CN" lang="en-US" sz="700">
                  <a:solidFill>
                    <a:schemeClr val="accent5">
                      <a:lumMod val="60000"/>
                      <a:lumOff val="40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51%</a:t>
              </a:r>
            </a:p>
          </p:txBody>
        </p:sp>
        <p:sp>
          <p:nvSpPr>
            <p:cNvPr id="48" name="ValueText2">
              <a:extLst>
                <a:ext uri="{FF2B5EF4-FFF2-40B4-BE49-F238E27FC236}">
                  <a16:creationId xmlns:a16="http://schemas.microsoft.com/office/drawing/2014/main" id="{F141C832-9FC4-4A53-99FC-145C2C285E14}"/>
                </a:ext>
              </a:extLst>
            </p:cNvPr>
            <p:cNvSpPr txBox="1"/>
            <p:nvPr/>
          </p:nvSpPr>
          <p:spPr>
            <a:xfrm>
              <a:off x="7724583" y="2828091"/>
              <a:ext cx="429968" cy="328265"/>
            </a:xfrm>
            <a:prstGeom prst="rect">
              <a:avLst/>
            </a:prstGeom>
            <a:noFill/>
          </p:spPr>
          <p:txBody>
            <a:bodyPr anchor="ctr" anchorCtr="0" bIns="90000" tIns="90000" wrap="square">
              <a:prstTxWarp prst="textPlain">
                <a:avLst/>
              </a:prstTxWarp>
              <a:noAutofit/>
            </a:bodyPr>
            <a:lstStyle/>
            <a:p>
              <a:r>
                <a:rPr altLang="zh-CN" lang="en-US" sz="700">
                  <a:solidFill>
                    <a:schemeClr val="accent2">
                      <a:lumMod val="60000"/>
                      <a:lumOff val="40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59%</a:t>
              </a:r>
            </a:p>
          </p:txBody>
        </p:sp>
        <p:sp>
          <p:nvSpPr>
            <p:cNvPr id="49" name="ValueText3">
              <a:extLst>
                <a:ext uri="{FF2B5EF4-FFF2-40B4-BE49-F238E27FC236}">
                  <a16:creationId xmlns:a16="http://schemas.microsoft.com/office/drawing/2014/main" id="{18F88A29-4C6D-4D2A-A8FA-495AAD062EA8}"/>
                </a:ext>
              </a:extLst>
            </p:cNvPr>
            <p:cNvSpPr txBox="1"/>
            <p:nvPr/>
          </p:nvSpPr>
          <p:spPr>
            <a:xfrm>
              <a:off x="7380362" y="3549593"/>
              <a:ext cx="429968" cy="328265"/>
            </a:xfrm>
            <a:prstGeom prst="rect">
              <a:avLst/>
            </a:prstGeom>
            <a:noFill/>
          </p:spPr>
          <p:txBody>
            <a:bodyPr anchor="ctr" anchorCtr="0" bIns="90000" tIns="90000" wrap="square">
              <a:prstTxWarp prst="textPlain">
                <a:avLst/>
              </a:prstTxWarp>
              <a:noAutofit/>
            </a:bodyPr>
            <a:lstStyle/>
            <a:p>
              <a:r>
                <a:rPr altLang="zh-CN" lang="en-US" sz="600">
                  <a:solidFill>
                    <a:schemeClr val="accent3">
                      <a:lumMod val="60000"/>
                      <a:lumOff val="40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51%</a:t>
              </a:r>
            </a:p>
          </p:txBody>
        </p:sp>
        <p:sp>
          <p:nvSpPr>
            <p:cNvPr id="50" name="ValueText4">
              <a:extLst>
                <a:ext uri="{FF2B5EF4-FFF2-40B4-BE49-F238E27FC236}">
                  <a16:creationId xmlns:a16="http://schemas.microsoft.com/office/drawing/2014/main" id="{E98F7068-AE43-4592-891D-C2D13B3F33F6}"/>
                </a:ext>
              </a:extLst>
            </p:cNvPr>
            <p:cNvSpPr txBox="1"/>
            <p:nvPr/>
          </p:nvSpPr>
          <p:spPr>
            <a:xfrm>
              <a:off x="8240915" y="4259847"/>
              <a:ext cx="429968" cy="328265"/>
            </a:xfrm>
            <a:prstGeom prst="rect">
              <a:avLst/>
            </a:prstGeom>
            <a:noFill/>
          </p:spPr>
          <p:txBody>
            <a:bodyPr anchor="ctr" anchorCtr="0" bIns="90000" tIns="90000" wrap="square">
              <a:prstTxWarp prst="textPlain">
                <a:avLst/>
              </a:prstTxWarp>
              <a:noAutofit/>
            </a:bodyPr>
            <a:lstStyle/>
            <a:p>
              <a:r>
                <a:rPr altLang="zh-CN" lang="en-US" sz="700">
                  <a:solidFill>
                    <a:schemeClr val="accent1">
                      <a:lumMod val="60000"/>
                      <a:lumOff val="40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71%</a:t>
              </a:r>
            </a:p>
          </p:txBody>
        </p:sp>
        <p:sp>
          <p:nvSpPr>
            <p:cNvPr id="51" name="CustomText">
              <a:extLst>
                <a:ext uri="{FF2B5EF4-FFF2-40B4-BE49-F238E27FC236}">
                  <a16:creationId xmlns:a16="http://schemas.microsoft.com/office/drawing/2014/main" id="{D2F45DCC-BD6F-4E00-A90A-9B5744C75986}"/>
                </a:ext>
              </a:extLst>
            </p:cNvPr>
            <p:cNvSpPr/>
            <p:nvPr/>
          </p:nvSpPr>
          <p:spPr bwMode="auto">
            <a:xfrm>
              <a:off x="5509702" y="2077965"/>
              <a:ext cx="179388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zh-CN" b="0" baseline="0" cap="none" i="0" kumimoji="0" lang="zh-CN" normalizeH="0" strike="noStrike" sz="2400" u="none">
                  <a:ln>
                    <a:noFill/>
                  </a:ln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  <p:sp>
          <p:nvSpPr>
            <p:cNvPr id="52" name="CustomText">
              <a:extLst>
                <a:ext uri="{FF2B5EF4-FFF2-40B4-BE49-F238E27FC236}">
                  <a16:creationId xmlns:a16="http://schemas.microsoft.com/office/drawing/2014/main" id="{EDA5D5D6-9E67-48FD-A764-5CD5F2A4BEAF}"/>
                </a:ext>
              </a:extLst>
            </p:cNvPr>
            <p:cNvSpPr/>
            <p:nvPr/>
          </p:nvSpPr>
          <p:spPr bwMode="auto">
            <a:xfrm>
              <a:off x="5509702" y="2802170"/>
              <a:ext cx="179388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zh-CN" b="0" baseline="0" cap="none" i="0" kumimoji="0" lang="zh-CN" normalizeH="0" strike="noStrike" sz="2400" u="none">
                  <a:ln>
                    <a:noFill/>
                  </a:ln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  <p:sp>
          <p:nvSpPr>
            <p:cNvPr id="53" name="CustomText">
              <a:extLst>
                <a:ext uri="{FF2B5EF4-FFF2-40B4-BE49-F238E27FC236}">
                  <a16:creationId xmlns:a16="http://schemas.microsoft.com/office/drawing/2014/main" id="{A93EA452-C80F-404F-B39D-AE90C7049C1B}"/>
                </a:ext>
              </a:extLst>
            </p:cNvPr>
            <p:cNvSpPr/>
            <p:nvPr/>
          </p:nvSpPr>
          <p:spPr bwMode="auto">
            <a:xfrm>
              <a:off x="5509702" y="3520245"/>
              <a:ext cx="179388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zh-CN" b="0" baseline="0" cap="none" i="0" kumimoji="0" lang="zh-CN" normalizeH="0" strike="noStrike" sz="2400" u="none">
                  <a:ln>
                    <a:noFill/>
                  </a:ln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rPr>
                <a:t>3</a:t>
              </a:r>
            </a:p>
          </p:txBody>
        </p:sp>
        <p:sp>
          <p:nvSpPr>
            <p:cNvPr id="54" name="CustomText">
              <a:extLst>
                <a:ext uri="{FF2B5EF4-FFF2-40B4-BE49-F238E27FC236}">
                  <a16:creationId xmlns:a16="http://schemas.microsoft.com/office/drawing/2014/main" id="{7B0C158C-BE66-4E32-95B9-79FA11247356}"/>
                </a:ext>
              </a:extLst>
            </p:cNvPr>
            <p:cNvSpPr/>
            <p:nvPr/>
          </p:nvSpPr>
          <p:spPr bwMode="auto">
            <a:xfrm>
              <a:off x="5509702" y="4244448"/>
              <a:ext cx="179388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zh-CN" b="0" baseline="0" cap="none" i="0" kumimoji="0" lang="zh-CN" normalizeH="0" strike="noStrike" sz="2400" u="none">
                  <a:ln>
                    <a:noFill/>
                  </a:ln>
                  <a:solidFill>
                    <a:schemeClr val="bg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rPr>
                <a:t>4</a:t>
              </a:r>
            </a:p>
          </p:txBody>
        </p:sp>
      </p:grpSp>
    </p:spTree>
    <p:extLst>
      <p:ext uri="{BB962C8B-B14F-4D97-AF65-F5344CB8AC3E}">
        <p14:creationId val="227029210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8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13" spd="-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17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06 -1.11111E-06 L 0.06901 0.00023" pathEditMode="relative" ptsTypes="AA" rAng="0">
                                      <p:cBhvr>
                                        <p:cTn dur="750" fill="hold" id="18" spd="-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22" nodeType="withEffect" presetClass="path" presetID="42" presetSubtype="0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-2.08333E-06 -3.33333E-06 L 0.06901 0.00023" pathEditMode="relative" ptsTypes="AA" rAng="0">
                                      <p:cBhvr>
                                        <p:cTn dur="750" fill="hold" id="23" spd="-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27" nodeType="withEffect" presetClass="path" presetID="42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54167E-06 -1.11111E-06 L 0.06901 0.00023" pathEditMode="relative" ptsTypes="AA" rAng="0">
                                      <p:cBhvr>
                                        <p:cTn dur="750" fill="hold" id="28" spd="-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3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07 L 1.11022E-16 0.12523" pathEditMode="relative" ptsTypes="AA" rAng="0">
                                      <p:cBhvr>
                                        <p:cTn dur="750" fill="hold" id="35" spd="-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13"/>
      <p:bldP grpId="1" spid="13"/>
      <p:bldP grpId="0" spid="15"/>
      <p:bldP grpId="1" spid="15"/>
      <p:bldP grpId="0" spid="16"/>
      <p:bldP grpId="0" spid="18"/>
      <p:bldP grpId="1" spid="1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23" name="1139" title="iSlide™ 版权声明  COPYRIGHT NOTICE">
            <a:extLst>
              <a:ext uri="{FF2B5EF4-FFF2-40B4-BE49-F238E27FC236}">
                <a16:creationId xmlns:a16="http://schemas.microsoft.com/office/drawing/2014/main" id="{CC45A81B-65EC-4F59-9C94-C5493A622677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 flipH="1">
            <a:off x="0" y="0"/>
            <a:ext cx="12192000" cy="6858000"/>
            <a:chExt cx="12192000" cy="6858000"/>
          </a:xfrm>
        </p:grpSpPr>
        <p:sp>
          <p:nvSpPr>
            <p:cNvPr id="24" name="íŝlídè">
              <a:extLst>
                <a:ext uri="{FF2B5EF4-FFF2-40B4-BE49-F238E27FC236}">
                  <a16:creationId xmlns:a16="http://schemas.microsoft.com/office/drawing/2014/main" id="{044F3B75-309D-4F48-BB32-777D27A9C699}"/>
                </a:ext>
              </a:extLst>
            </p:cNvPr>
            <p:cNvSpPr/>
            <p:nvPr/>
          </p:nvSpPr>
          <p:spPr bwMode="auto">
            <a:xfrm>
              <a:off x="6033882" y="3358662"/>
              <a:ext cx="140676" cy="14067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7" name="ïṥļíḍe">
              <a:extLst>
                <a:ext uri="{FF2B5EF4-FFF2-40B4-BE49-F238E27FC236}">
                  <a16:creationId xmlns:a16="http://schemas.microsoft.com/office/drawing/2014/main" id="{ADC7860A-800A-4155-843F-4802BA4D5E0B}"/>
                </a:ext>
              </a:extLst>
            </p:cNvPr>
            <p:cNvSpPr/>
            <p:nvPr/>
          </p:nvSpPr>
          <p:spPr bwMode="auto">
            <a:xfrm>
              <a:off x="5888196" y="2728174"/>
              <a:ext cx="432048" cy="432048"/>
            </a:xfrm>
            <a:custGeom>
              <a:gdLst>
                <a:gd fmla="*/ 224631 w 330200" name="connsiteX0"/>
                <a:gd fmla="*/ 257175 h 330200" name="connsiteY0"/>
                <a:gd fmla="*/ 234950 w 330200" name="connsiteX1"/>
                <a:gd fmla="*/ 267494 h 330200" name="connsiteY1"/>
                <a:gd fmla="*/ 224631 w 330200" name="connsiteX2"/>
                <a:gd fmla="*/ 277813 h 330200" name="connsiteY2"/>
                <a:gd fmla="*/ 214312 w 330200" name="connsiteX3"/>
                <a:gd fmla="*/ 267494 h 330200" name="connsiteY3"/>
                <a:gd fmla="*/ 224631 w 330200" name="connsiteX4"/>
                <a:gd fmla="*/ 257175 h 330200" name="connsiteY4"/>
                <a:gd fmla="*/ 105569 w 330200" name="connsiteX5"/>
                <a:gd fmla="*/ 257175 h 330200" name="connsiteY5"/>
                <a:gd fmla="*/ 115888 w 330200" name="connsiteX6"/>
                <a:gd fmla="*/ 267494 h 330200" name="connsiteY6"/>
                <a:gd fmla="*/ 105569 w 330200" name="connsiteX7"/>
                <a:gd fmla="*/ 277813 h 330200" name="connsiteY7"/>
                <a:gd fmla="*/ 95250 w 330200" name="connsiteX8"/>
                <a:gd fmla="*/ 267494 h 330200" name="connsiteY8"/>
                <a:gd fmla="*/ 105569 w 330200" name="connsiteX9"/>
                <a:gd fmla="*/ 257175 h 330200" name="connsiteY9"/>
                <a:gd fmla="*/ 268288 w 330200" name="connsiteX10"/>
                <a:gd fmla="*/ 212725 h 330200" name="connsiteY10"/>
                <a:gd fmla="*/ 279401 w 330200" name="connsiteX11"/>
                <a:gd fmla="*/ 223838 h 330200" name="connsiteY11"/>
                <a:gd fmla="*/ 268288 w 330200" name="connsiteX12"/>
                <a:gd fmla="*/ 234951 h 330200" name="connsiteY12"/>
                <a:gd fmla="*/ 257175 w 330200" name="connsiteX13"/>
                <a:gd fmla="*/ 223838 h 330200" name="connsiteY13"/>
                <a:gd fmla="*/ 268288 w 330200" name="connsiteX14"/>
                <a:gd fmla="*/ 212725 h 330200" name="connsiteY14"/>
                <a:gd fmla="*/ 61913 w 330200" name="connsiteX15"/>
                <a:gd fmla="*/ 212725 h 330200" name="connsiteY15"/>
                <a:gd fmla="*/ 73026 w 330200" name="connsiteX16"/>
                <a:gd fmla="*/ 223838 h 330200" name="connsiteY16"/>
                <a:gd fmla="*/ 61913 w 330200" name="connsiteX17"/>
                <a:gd fmla="*/ 234951 h 330200" name="connsiteY17"/>
                <a:gd fmla="*/ 50800 w 330200" name="connsiteX18"/>
                <a:gd fmla="*/ 223838 h 330200" name="connsiteY18"/>
                <a:gd fmla="*/ 61913 w 330200" name="connsiteX19"/>
                <a:gd fmla="*/ 212725 h 330200" name="connsiteY19"/>
                <a:gd fmla="*/ 192087 w 330200" name="connsiteX20"/>
                <a:gd fmla="*/ 150813 h 330200" name="connsiteY20"/>
                <a:gd fmla="*/ 234950 w 330200" name="connsiteX21"/>
                <a:gd fmla="*/ 164783 h 330200" name="connsiteY21"/>
                <a:gd fmla="*/ 192087 w 330200" name="connsiteX22"/>
                <a:gd fmla="*/ 176213 h 330200" name="connsiteY22"/>
                <a:gd fmla="*/ 195984 w 330200" name="connsiteX23"/>
                <a:gd fmla="*/ 163513 h 330200" name="connsiteY23"/>
                <a:gd fmla="*/ 192087 w 330200" name="connsiteX24"/>
                <a:gd fmla="*/ 150813 h 330200" name="connsiteY24"/>
                <a:gd fmla="*/ 165100 w 330200" name="connsiteX25"/>
                <a:gd fmla="*/ 147638 h 330200" name="connsiteY25"/>
                <a:gd fmla="*/ 182563 w 330200" name="connsiteX26"/>
                <a:gd fmla="*/ 164307 h 330200" name="connsiteY26"/>
                <a:gd fmla="*/ 165100 w 330200" name="connsiteX27"/>
                <a:gd fmla="*/ 180976 h 330200" name="connsiteY27"/>
                <a:gd fmla="*/ 147637 w 330200" name="connsiteX28"/>
                <a:gd fmla="*/ 164307 h 330200" name="connsiteY28"/>
                <a:gd fmla="*/ 165100 w 330200" name="connsiteX29"/>
                <a:gd fmla="*/ 147638 h 330200" name="connsiteY29"/>
                <a:gd fmla="*/ 268288 w 330200" name="connsiteX30"/>
                <a:gd fmla="*/ 93663 h 330200" name="connsiteY30"/>
                <a:gd fmla="*/ 279401 w 330200" name="connsiteX31"/>
                <a:gd fmla="*/ 104776 h 330200" name="connsiteY31"/>
                <a:gd fmla="*/ 268288 w 330200" name="connsiteX32"/>
                <a:gd fmla="*/ 115889 h 330200" name="connsiteY32"/>
                <a:gd fmla="*/ 257175 w 330200" name="connsiteX33"/>
                <a:gd fmla="*/ 104776 h 330200" name="connsiteY33"/>
                <a:gd fmla="*/ 268288 w 330200" name="connsiteX34"/>
                <a:gd fmla="*/ 93663 h 330200" name="connsiteY34"/>
                <a:gd fmla="*/ 61913 w 330200" name="connsiteX35"/>
                <a:gd fmla="*/ 93663 h 330200" name="connsiteY35"/>
                <a:gd fmla="*/ 73026 w 330200" name="connsiteX36"/>
                <a:gd fmla="*/ 104776 h 330200" name="connsiteY36"/>
                <a:gd fmla="*/ 61913 w 330200" name="connsiteX37"/>
                <a:gd fmla="*/ 115889 h 330200" name="connsiteY37"/>
                <a:gd fmla="*/ 50800 w 330200" name="connsiteX38"/>
                <a:gd fmla="*/ 104776 h 330200" name="connsiteY38"/>
                <a:gd fmla="*/ 61913 w 330200" name="connsiteX39"/>
                <a:gd fmla="*/ 93663 h 330200" name="connsiteY39"/>
                <a:gd fmla="*/ 165100 w 330200" name="connsiteX40"/>
                <a:gd fmla="*/ 90488 h 330200" name="connsiteY40"/>
                <a:gd fmla="*/ 177800 w 330200" name="connsiteX41"/>
                <a:gd fmla="*/ 138113 h 330200" name="connsiteY41"/>
                <a:gd fmla="*/ 165100 w 330200" name="connsiteX42"/>
                <a:gd fmla="*/ 135539 h 330200" name="connsiteY42"/>
                <a:gd fmla="*/ 152400 w 330200" name="connsiteX43"/>
                <a:gd fmla="*/ 138113 h 330200" name="connsiteY43"/>
                <a:gd fmla="*/ 165100 w 330200" name="connsiteX44"/>
                <a:gd fmla="*/ 90488 h 330200" name="connsiteY44"/>
                <a:gd fmla="*/ 224631 w 330200" name="connsiteX45"/>
                <a:gd fmla="*/ 50800 h 330200" name="connsiteY45"/>
                <a:gd fmla="*/ 234950 w 330200" name="connsiteX46"/>
                <a:gd fmla="*/ 61119 h 330200" name="connsiteY46"/>
                <a:gd fmla="*/ 224631 w 330200" name="connsiteX47"/>
                <a:gd fmla="*/ 71438 h 330200" name="connsiteY47"/>
                <a:gd fmla="*/ 214312 w 330200" name="connsiteX48"/>
                <a:gd fmla="*/ 61119 h 330200" name="connsiteY48"/>
                <a:gd fmla="*/ 224631 w 330200" name="connsiteX49"/>
                <a:gd fmla="*/ 50800 h 330200" name="connsiteY49"/>
                <a:gd fmla="*/ 105569 w 330200" name="connsiteX50"/>
                <a:gd fmla="*/ 50800 h 330200" name="connsiteY50"/>
                <a:gd fmla="*/ 115888 w 330200" name="connsiteX51"/>
                <a:gd fmla="*/ 61119 h 330200" name="connsiteY51"/>
                <a:gd fmla="*/ 105569 w 330200" name="connsiteX52"/>
                <a:gd fmla="*/ 71438 h 330200" name="connsiteY52"/>
                <a:gd fmla="*/ 95250 w 330200" name="connsiteX53"/>
                <a:gd fmla="*/ 61119 h 330200" name="connsiteY53"/>
                <a:gd fmla="*/ 105569 w 330200" name="connsiteX54"/>
                <a:gd fmla="*/ 50800 h 330200" name="connsiteY54"/>
                <a:gd fmla="*/ 147480 w 330200" name="connsiteX55"/>
                <a:gd fmla="*/ 22225 h 330200" name="connsiteY55"/>
                <a:gd fmla="*/ 20637 w 330200" name="connsiteX56"/>
                <a:gd fmla="*/ 147774 h 330200" name="connsiteY56"/>
                <a:gd fmla="*/ 50406 w 330200" name="connsiteX57"/>
                <a:gd fmla="*/ 147774 h 330200" name="connsiteY57"/>
                <a:gd fmla="*/ 50406 w 330200" name="connsiteX58"/>
                <a:gd fmla="*/ 181426 h 330200" name="connsiteY58"/>
                <a:gd fmla="*/ 20637 w 330200" name="connsiteX59"/>
                <a:gd fmla="*/ 181426 h 330200" name="connsiteY59"/>
                <a:gd fmla="*/ 147480 w 330200" name="connsiteX60"/>
                <a:gd fmla="*/ 309563 h 330200" name="connsiteY60"/>
                <a:gd fmla="*/ 147480 w 330200" name="connsiteX61"/>
                <a:gd fmla="*/ 279794 h 330200" name="connsiteY61"/>
                <a:gd fmla="*/ 181132 w 330200" name="connsiteX62"/>
                <a:gd fmla="*/ 279794 h 330200" name="connsiteY62"/>
                <a:gd fmla="*/ 181132 w 330200" name="connsiteX63"/>
                <a:gd fmla="*/ 309563 h 330200" name="connsiteY63"/>
                <a:gd fmla="*/ 307975 w 330200" name="connsiteX64"/>
                <a:gd fmla="*/ 181426 h 330200" name="connsiteY64"/>
                <a:gd fmla="*/ 279500 w 330200" name="connsiteX65"/>
                <a:gd fmla="*/ 181426 h 330200" name="connsiteY65"/>
                <a:gd fmla="*/ 279500 w 330200" name="connsiteX66"/>
                <a:gd fmla="*/ 147774 h 330200" name="connsiteY66"/>
                <a:gd fmla="*/ 307975 w 330200" name="connsiteX67"/>
                <a:gd fmla="*/ 147774 h 330200" name="connsiteY67"/>
                <a:gd fmla="*/ 181132 w 330200" name="connsiteX68"/>
                <a:gd fmla="*/ 22225 h 330200" name="connsiteY68"/>
                <a:gd fmla="*/ 181132 w 330200" name="connsiteX69"/>
                <a:gd fmla="*/ 51995 h 330200" name="connsiteY69"/>
                <a:gd fmla="*/ 147480 w 330200" name="connsiteX70"/>
                <a:gd fmla="*/ 51995 h 330200" name="connsiteY70"/>
                <a:gd fmla="*/ 147480 w 330200" name="connsiteX71"/>
                <a:gd fmla="*/ 22225 h 330200" name="connsiteY71"/>
                <a:gd fmla="*/ 165100 w 330200" name="connsiteX72"/>
                <a:gd fmla="*/ 0 h 330200" name="connsiteY72"/>
                <a:gd fmla="*/ 330200 w 330200" name="connsiteX73"/>
                <a:gd fmla="*/ 165100 h 330200" name="connsiteY73"/>
                <a:gd fmla="*/ 165100 w 330200" name="connsiteX74"/>
                <a:gd fmla="*/ 330200 h 330200" name="connsiteY74"/>
                <a:gd fmla="*/ 0 w 330200" name="connsiteX75"/>
                <a:gd fmla="*/ 165100 h 330200" name="connsiteY75"/>
                <a:gd fmla="*/ 165100 w 330200" name="connsiteX76"/>
                <a:gd fmla="*/ 0 h 330200" name="connsiteY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b="b" l="l" r="r" t="t"/>
              <a:pathLst>
                <a:path h="330200" w="330200">
                  <a:moveTo>
                    <a:pt x="224631" y="257175"/>
                  </a:moveTo>
                  <a:cubicBezTo>
                    <a:pt x="230330" y="257175"/>
                    <a:pt x="234950" y="261795"/>
                    <a:pt x="234950" y="267494"/>
                  </a:cubicBezTo>
                  <a:cubicBezTo>
                    <a:pt x="234950" y="273193"/>
                    <a:pt x="230330" y="277813"/>
                    <a:pt x="224631" y="277813"/>
                  </a:cubicBezTo>
                  <a:cubicBezTo>
                    <a:pt x="218932" y="277813"/>
                    <a:pt x="214312" y="273193"/>
                    <a:pt x="214312" y="267494"/>
                  </a:cubicBezTo>
                  <a:cubicBezTo>
                    <a:pt x="214312" y="261795"/>
                    <a:pt x="218932" y="257175"/>
                    <a:pt x="224631" y="257175"/>
                  </a:cubicBezTo>
                  <a:close/>
                  <a:moveTo>
                    <a:pt x="105569" y="257175"/>
                  </a:moveTo>
                  <a:cubicBezTo>
                    <a:pt x="111268" y="257175"/>
                    <a:pt x="115888" y="261795"/>
                    <a:pt x="115888" y="267494"/>
                  </a:cubicBezTo>
                  <a:cubicBezTo>
                    <a:pt x="115888" y="273193"/>
                    <a:pt x="111268" y="277813"/>
                    <a:pt x="105569" y="277813"/>
                  </a:cubicBezTo>
                  <a:cubicBezTo>
                    <a:pt x="99870" y="277813"/>
                    <a:pt x="95250" y="273193"/>
                    <a:pt x="95250" y="267494"/>
                  </a:cubicBezTo>
                  <a:cubicBezTo>
                    <a:pt x="95250" y="261795"/>
                    <a:pt x="99870" y="257175"/>
                    <a:pt x="105569" y="257175"/>
                  </a:cubicBezTo>
                  <a:close/>
                  <a:moveTo>
                    <a:pt x="268288" y="212725"/>
                  </a:moveTo>
                  <a:cubicBezTo>
                    <a:pt x="274426" y="212725"/>
                    <a:pt x="279401" y="217700"/>
                    <a:pt x="279401" y="223838"/>
                  </a:cubicBezTo>
                  <a:cubicBezTo>
                    <a:pt x="279401" y="229976"/>
                    <a:pt x="274426" y="234951"/>
                    <a:pt x="268288" y="234951"/>
                  </a:cubicBezTo>
                  <a:cubicBezTo>
                    <a:pt x="262150" y="234951"/>
                    <a:pt x="257175" y="229976"/>
                    <a:pt x="257175" y="223838"/>
                  </a:cubicBezTo>
                  <a:cubicBezTo>
                    <a:pt x="257175" y="217700"/>
                    <a:pt x="262150" y="212725"/>
                    <a:pt x="268288" y="212725"/>
                  </a:cubicBezTo>
                  <a:close/>
                  <a:moveTo>
                    <a:pt x="61913" y="212725"/>
                  </a:moveTo>
                  <a:cubicBezTo>
                    <a:pt x="68051" y="212725"/>
                    <a:pt x="73026" y="217700"/>
                    <a:pt x="73026" y="223838"/>
                  </a:cubicBezTo>
                  <a:cubicBezTo>
                    <a:pt x="73026" y="229976"/>
                    <a:pt x="68051" y="234951"/>
                    <a:pt x="61913" y="234951"/>
                  </a:cubicBezTo>
                  <a:cubicBezTo>
                    <a:pt x="55775" y="234951"/>
                    <a:pt x="50800" y="229976"/>
                    <a:pt x="50800" y="223838"/>
                  </a:cubicBezTo>
                  <a:cubicBezTo>
                    <a:pt x="50800" y="217700"/>
                    <a:pt x="55775" y="212725"/>
                    <a:pt x="61913" y="212725"/>
                  </a:cubicBezTo>
                  <a:close/>
                  <a:moveTo>
                    <a:pt x="192087" y="150813"/>
                  </a:moveTo>
                  <a:cubicBezTo>
                    <a:pt x="192087" y="150813"/>
                    <a:pt x="192087" y="150813"/>
                    <a:pt x="234950" y="164783"/>
                  </a:cubicBezTo>
                  <a:cubicBezTo>
                    <a:pt x="234950" y="164783"/>
                    <a:pt x="234950" y="164783"/>
                    <a:pt x="192087" y="176213"/>
                  </a:cubicBezTo>
                  <a:cubicBezTo>
                    <a:pt x="194685" y="172403"/>
                    <a:pt x="195984" y="168593"/>
                    <a:pt x="195984" y="163513"/>
                  </a:cubicBezTo>
                  <a:cubicBezTo>
                    <a:pt x="195984" y="159703"/>
                    <a:pt x="194685" y="154623"/>
                    <a:pt x="192087" y="150813"/>
                  </a:cubicBezTo>
                  <a:close/>
                  <a:moveTo>
                    <a:pt x="165100" y="147638"/>
                  </a:moveTo>
                  <a:cubicBezTo>
                    <a:pt x="174745" y="147638"/>
                    <a:pt x="182563" y="155101"/>
                    <a:pt x="182563" y="164307"/>
                  </a:cubicBezTo>
                  <a:cubicBezTo>
                    <a:pt x="182563" y="173513"/>
                    <a:pt x="174745" y="180976"/>
                    <a:pt x="165100" y="180976"/>
                  </a:cubicBezTo>
                  <a:cubicBezTo>
                    <a:pt x="155455" y="180976"/>
                    <a:pt x="147637" y="173513"/>
                    <a:pt x="147637" y="164307"/>
                  </a:cubicBezTo>
                  <a:cubicBezTo>
                    <a:pt x="147637" y="155101"/>
                    <a:pt x="155455" y="147638"/>
                    <a:pt x="165100" y="147638"/>
                  </a:cubicBezTo>
                  <a:close/>
                  <a:moveTo>
                    <a:pt x="268288" y="93663"/>
                  </a:moveTo>
                  <a:cubicBezTo>
                    <a:pt x="274426" y="93663"/>
                    <a:pt x="279401" y="98638"/>
                    <a:pt x="279401" y="104776"/>
                  </a:cubicBezTo>
                  <a:cubicBezTo>
                    <a:pt x="279401" y="110914"/>
                    <a:pt x="274426" y="115889"/>
                    <a:pt x="268288" y="115889"/>
                  </a:cubicBezTo>
                  <a:cubicBezTo>
                    <a:pt x="262150" y="115889"/>
                    <a:pt x="257175" y="110914"/>
                    <a:pt x="257175" y="104776"/>
                  </a:cubicBezTo>
                  <a:cubicBezTo>
                    <a:pt x="257175" y="98638"/>
                    <a:pt x="262150" y="93663"/>
                    <a:pt x="268288" y="93663"/>
                  </a:cubicBezTo>
                  <a:close/>
                  <a:moveTo>
                    <a:pt x="61913" y="93663"/>
                  </a:moveTo>
                  <a:cubicBezTo>
                    <a:pt x="68051" y="93663"/>
                    <a:pt x="73026" y="98638"/>
                    <a:pt x="73026" y="104776"/>
                  </a:cubicBezTo>
                  <a:cubicBezTo>
                    <a:pt x="73026" y="110914"/>
                    <a:pt x="68051" y="115889"/>
                    <a:pt x="61913" y="115889"/>
                  </a:cubicBezTo>
                  <a:cubicBezTo>
                    <a:pt x="55775" y="115889"/>
                    <a:pt x="50800" y="110914"/>
                    <a:pt x="50800" y="104776"/>
                  </a:cubicBezTo>
                  <a:cubicBezTo>
                    <a:pt x="50800" y="98638"/>
                    <a:pt x="55775" y="93663"/>
                    <a:pt x="61913" y="93663"/>
                  </a:cubicBezTo>
                  <a:close/>
                  <a:moveTo>
                    <a:pt x="165100" y="90488"/>
                  </a:moveTo>
                  <a:cubicBezTo>
                    <a:pt x="165100" y="90488"/>
                    <a:pt x="165100" y="90488"/>
                    <a:pt x="177800" y="138113"/>
                  </a:cubicBezTo>
                  <a:cubicBezTo>
                    <a:pt x="173990" y="135539"/>
                    <a:pt x="168910" y="135539"/>
                    <a:pt x="165100" y="135539"/>
                  </a:cubicBezTo>
                  <a:cubicBezTo>
                    <a:pt x="160020" y="135539"/>
                    <a:pt x="156210" y="135539"/>
                    <a:pt x="152400" y="138113"/>
                  </a:cubicBezTo>
                  <a:cubicBezTo>
                    <a:pt x="152400" y="138113"/>
                    <a:pt x="152400" y="138113"/>
                    <a:pt x="165100" y="90488"/>
                  </a:cubicBezTo>
                  <a:close/>
                  <a:moveTo>
                    <a:pt x="224631" y="50800"/>
                  </a:moveTo>
                  <a:cubicBezTo>
                    <a:pt x="230330" y="50800"/>
                    <a:pt x="234950" y="55420"/>
                    <a:pt x="234950" y="61119"/>
                  </a:cubicBezTo>
                  <a:cubicBezTo>
                    <a:pt x="234950" y="66818"/>
                    <a:pt x="230330" y="71438"/>
                    <a:pt x="224631" y="71438"/>
                  </a:cubicBezTo>
                  <a:cubicBezTo>
                    <a:pt x="218932" y="71438"/>
                    <a:pt x="214312" y="66818"/>
                    <a:pt x="214312" y="61119"/>
                  </a:cubicBezTo>
                  <a:cubicBezTo>
                    <a:pt x="214312" y="55420"/>
                    <a:pt x="218932" y="50800"/>
                    <a:pt x="224631" y="50800"/>
                  </a:cubicBezTo>
                  <a:close/>
                  <a:moveTo>
                    <a:pt x="105569" y="50800"/>
                  </a:moveTo>
                  <a:cubicBezTo>
                    <a:pt x="111268" y="50800"/>
                    <a:pt x="115888" y="55420"/>
                    <a:pt x="115888" y="61119"/>
                  </a:cubicBezTo>
                  <a:cubicBezTo>
                    <a:pt x="115888" y="66818"/>
                    <a:pt x="111268" y="71438"/>
                    <a:pt x="105569" y="71438"/>
                  </a:cubicBezTo>
                  <a:cubicBezTo>
                    <a:pt x="99870" y="71438"/>
                    <a:pt x="95250" y="66818"/>
                    <a:pt x="95250" y="61119"/>
                  </a:cubicBezTo>
                  <a:cubicBezTo>
                    <a:pt x="95250" y="55420"/>
                    <a:pt x="99870" y="50800"/>
                    <a:pt x="105569" y="50800"/>
                  </a:cubicBezTo>
                  <a:close/>
                  <a:moveTo>
                    <a:pt x="147480" y="22225"/>
                  </a:moveTo>
                  <a:cubicBezTo>
                    <a:pt x="81470" y="29991"/>
                    <a:pt x="28403" y="81764"/>
                    <a:pt x="20637" y="147774"/>
                  </a:cubicBezTo>
                  <a:cubicBezTo>
                    <a:pt x="20637" y="147774"/>
                    <a:pt x="20637" y="147774"/>
                    <a:pt x="50406" y="147774"/>
                  </a:cubicBezTo>
                  <a:cubicBezTo>
                    <a:pt x="50406" y="147774"/>
                    <a:pt x="50406" y="147774"/>
                    <a:pt x="50406" y="181426"/>
                  </a:cubicBezTo>
                  <a:cubicBezTo>
                    <a:pt x="50406" y="181426"/>
                    <a:pt x="50406" y="181426"/>
                    <a:pt x="20637" y="181426"/>
                  </a:cubicBezTo>
                  <a:cubicBezTo>
                    <a:pt x="28403" y="248730"/>
                    <a:pt x="80176" y="301797"/>
                    <a:pt x="147480" y="309563"/>
                  </a:cubicBezTo>
                  <a:cubicBezTo>
                    <a:pt x="147480" y="309563"/>
                    <a:pt x="147480" y="309563"/>
                    <a:pt x="147480" y="279794"/>
                  </a:cubicBezTo>
                  <a:cubicBezTo>
                    <a:pt x="147480" y="279794"/>
                    <a:pt x="147480" y="279794"/>
                    <a:pt x="181132" y="279794"/>
                  </a:cubicBezTo>
                  <a:cubicBezTo>
                    <a:pt x="181132" y="279794"/>
                    <a:pt x="181132" y="279794"/>
                    <a:pt x="181132" y="309563"/>
                  </a:cubicBezTo>
                  <a:cubicBezTo>
                    <a:pt x="247142" y="301797"/>
                    <a:pt x="300209" y="248730"/>
                    <a:pt x="307975" y="181426"/>
                  </a:cubicBezTo>
                  <a:cubicBezTo>
                    <a:pt x="307975" y="181426"/>
                    <a:pt x="307975" y="181426"/>
                    <a:pt x="279500" y="181426"/>
                  </a:cubicBezTo>
                  <a:cubicBezTo>
                    <a:pt x="279500" y="181426"/>
                    <a:pt x="279500" y="181426"/>
                    <a:pt x="279500" y="147774"/>
                  </a:cubicBezTo>
                  <a:cubicBezTo>
                    <a:pt x="279500" y="147774"/>
                    <a:pt x="279500" y="147774"/>
                    <a:pt x="307975" y="147774"/>
                  </a:cubicBezTo>
                  <a:cubicBezTo>
                    <a:pt x="300209" y="81764"/>
                    <a:pt x="247142" y="29991"/>
                    <a:pt x="181132" y="22225"/>
                  </a:cubicBezTo>
                  <a:cubicBezTo>
                    <a:pt x="181132" y="22225"/>
                    <a:pt x="181132" y="22225"/>
                    <a:pt x="181132" y="51995"/>
                  </a:cubicBezTo>
                  <a:cubicBezTo>
                    <a:pt x="181132" y="51995"/>
                    <a:pt x="181132" y="51995"/>
                    <a:pt x="147480" y="51995"/>
                  </a:cubicBezTo>
                  <a:cubicBezTo>
                    <a:pt x="147480" y="51995"/>
                    <a:pt x="147480" y="51995"/>
                    <a:pt x="147480" y="22225"/>
                  </a:cubicBezTo>
                  <a:close/>
                  <a:moveTo>
                    <a:pt x="165100" y="0"/>
                  </a:moveTo>
                  <a:cubicBezTo>
                    <a:pt x="256282" y="0"/>
                    <a:pt x="330200" y="73918"/>
                    <a:pt x="330200" y="165100"/>
                  </a:cubicBezTo>
                  <a:cubicBezTo>
                    <a:pt x="330200" y="256282"/>
                    <a:pt x="256282" y="330200"/>
                    <a:pt x="165100" y="330200"/>
                  </a:cubicBezTo>
                  <a:cubicBezTo>
                    <a:pt x="73918" y="330200"/>
                    <a:pt x="0" y="256282"/>
                    <a:pt x="0" y="165100"/>
                  </a:cubicBezTo>
                  <a:cubicBezTo>
                    <a:pt x="0" y="73918"/>
                    <a:pt x="73918" y="0"/>
                    <a:pt x="165100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8" name="isļíďê">
              <a:extLst>
                <a:ext uri="{FF2B5EF4-FFF2-40B4-BE49-F238E27FC236}">
                  <a16:creationId xmlns:a16="http://schemas.microsoft.com/office/drawing/2014/main" id="{AACD940D-8192-49F0-B733-C742AEB1866F}"/>
                </a:ext>
              </a:extLst>
            </p:cNvPr>
            <p:cNvSpPr/>
            <p:nvPr/>
          </p:nvSpPr>
          <p:spPr bwMode="auto">
            <a:xfrm>
              <a:off x="4943871" y="3981084"/>
              <a:ext cx="230425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1" bIns="45720" lIns="91440" rIns="91440" tIns="4572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100">
                  <a:latin charset="-122" panose="020b0503020204020204" pitchFamily="34" typeface="微软雅黑"/>
                  <a:ea charset="-122" panose="020b0503020204020204" pitchFamily="34" typeface="微软雅黑"/>
                </a:rPr>
                <a:t>用户可以在投影仪或者计算机上进行演示，也可以将演示文稿打印出来</a:t>
              </a:r>
            </a:p>
          </p:txBody>
        </p:sp>
        <p:sp>
          <p:nvSpPr>
            <p:cNvPr id="39" name="iŝļiḓè">
              <a:extLst>
                <a:ext uri="{FF2B5EF4-FFF2-40B4-BE49-F238E27FC236}">
                  <a16:creationId xmlns:a16="http://schemas.microsoft.com/office/drawing/2014/main" id="{553C910B-54CF-48E4-9700-E4697C5537AB}"/>
                </a:ext>
              </a:extLst>
            </p:cNvPr>
            <p:cNvSpPr txBox="1"/>
            <p:nvPr/>
          </p:nvSpPr>
          <p:spPr bwMode="auto">
            <a:xfrm>
              <a:off x="4943871" y="3702371"/>
              <a:ext cx="2304257" cy="27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1" bIns="45720" lIns="91440" rIns="91440" tIns="45720" wrap="square">
              <a:normAutofit fontScale="85000" lnSpcReduction="20000"/>
            </a:bodyPr>
            <a:lstStyle/>
            <a:p>
              <a:pPr>
                <a:spcBef>
                  <a:spcPct val="0"/>
                </a:spcBef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企业办公</a:t>
              </a:r>
            </a:p>
          </p:txBody>
        </p:sp>
        <p:sp>
          <p:nvSpPr>
            <p:cNvPr id="40" name="i$ḷiḓé">
              <a:extLst>
                <a:ext uri="{FF2B5EF4-FFF2-40B4-BE49-F238E27FC236}">
                  <a16:creationId xmlns:a16="http://schemas.microsoft.com/office/drawing/2014/main" id="{F5E51669-CA06-4B08-BDEA-6E48C10C18F4}"/>
                </a:ext>
              </a:extLst>
            </p:cNvPr>
            <p:cNvSpPr/>
            <p:nvPr/>
          </p:nvSpPr>
          <p:spPr bwMode="auto">
            <a:xfrm>
              <a:off x="2523919" y="3358662"/>
              <a:ext cx="140676" cy="14067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1" name="iSļîḑê">
              <a:extLst>
                <a:ext uri="{FF2B5EF4-FFF2-40B4-BE49-F238E27FC236}">
                  <a16:creationId xmlns:a16="http://schemas.microsoft.com/office/drawing/2014/main" id="{460AD4B3-A131-413D-8127-D245E78A6483}"/>
                </a:ext>
              </a:extLst>
            </p:cNvPr>
            <p:cNvSpPr/>
            <p:nvPr/>
          </p:nvSpPr>
          <p:spPr bwMode="auto">
            <a:xfrm>
              <a:off x="2378233" y="2728174"/>
              <a:ext cx="432048" cy="432048"/>
            </a:xfrm>
            <a:custGeom>
              <a:gdLst>
                <a:gd fmla="*/ 224631 w 330200" name="connsiteX0"/>
                <a:gd fmla="*/ 257175 h 330200" name="connsiteY0"/>
                <a:gd fmla="*/ 234950 w 330200" name="connsiteX1"/>
                <a:gd fmla="*/ 267494 h 330200" name="connsiteY1"/>
                <a:gd fmla="*/ 224631 w 330200" name="connsiteX2"/>
                <a:gd fmla="*/ 277813 h 330200" name="connsiteY2"/>
                <a:gd fmla="*/ 214312 w 330200" name="connsiteX3"/>
                <a:gd fmla="*/ 267494 h 330200" name="connsiteY3"/>
                <a:gd fmla="*/ 224631 w 330200" name="connsiteX4"/>
                <a:gd fmla="*/ 257175 h 330200" name="connsiteY4"/>
                <a:gd fmla="*/ 105569 w 330200" name="connsiteX5"/>
                <a:gd fmla="*/ 257175 h 330200" name="connsiteY5"/>
                <a:gd fmla="*/ 115888 w 330200" name="connsiteX6"/>
                <a:gd fmla="*/ 267494 h 330200" name="connsiteY6"/>
                <a:gd fmla="*/ 105569 w 330200" name="connsiteX7"/>
                <a:gd fmla="*/ 277813 h 330200" name="connsiteY7"/>
                <a:gd fmla="*/ 95250 w 330200" name="connsiteX8"/>
                <a:gd fmla="*/ 267494 h 330200" name="connsiteY8"/>
                <a:gd fmla="*/ 105569 w 330200" name="connsiteX9"/>
                <a:gd fmla="*/ 257175 h 330200" name="connsiteY9"/>
                <a:gd fmla="*/ 268288 w 330200" name="connsiteX10"/>
                <a:gd fmla="*/ 212725 h 330200" name="connsiteY10"/>
                <a:gd fmla="*/ 279401 w 330200" name="connsiteX11"/>
                <a:gd fmla="*/ 223838 h 330200" name="connsiteY11"/>
                <a:gd fmla="*/ 268288 w 330200" name="connsiteX12"/>
                <a:gd fmla="*/ 234951 h 330200" name="connsiteY12"/>
                <a:gd fmla="*/ 257175 w 330200" name="connsiteX13"/>
                <a:gd fmla="*/ 223838 h 330200" name="connsiteY13"/>
                <a:gd fmla="*/ 268288 w 330200" name="connsiteX14"/>
                <a:gd fmla="*/ 212725 h 330200" name="connsiteY14"/>
                <a:gd fmla="*/ 61913 w 330200" name="connsiteX15"/>
                <a:gd fmla="*/ 212725 h 330200" name="connsiteY15"/>
                <a:gd fmla="*/ 73026 w 330200" name="connsiteX16"/>
                <a:gd fmla="*/ 223838 h 330200" name="connsiteY16"/>
                <a:gd fmla="*/ 61913 w 330200" name="connsiteX17"/>
                <a:gd fmla="*/ 234951 h 330200" name="connsiteY17"/>
                <a:gd fmla="*/ 50800 w 330200" name="connsiteX18"/>
                <a:gd fmla="*/ 223838 h 330200" name="connsiteY18"/>
                <a:gd fmla="*/ 61913 w 330200" name="connsiteX19"/>
                <a:gd fmla="*/ 212725 h 330200" name="connsiteY19"/>
                <a:gd fmla="*/ 192087 w 330200" name="connsiteX20"/>
                <a:gd fmla="*/ 150813 h 330200" name="connsiteY20"/>
                <a:gd fmla="*/ 234950 w 330200" name="connsiteX21"/>
                <a:gd fmla="*/ 164783 h 330200" name="connsiteY21"/>
                <a:gd fmla="*/ 192087 w 330200" name="connsiteX22"/>
                <a:gd fmla="*/ 176213 h 330200" name="connsiteY22"/>
                <a:gd fmla="*/ 195984 w 330200" name="connsiteX23"/>
                <a:gd fmla="*/ 163513 h 330200" name="connsiteY23"/>
                <a:gd fmla="*/ 192087 w 330200" name="connsiteX24"/>
                <a:gd fmla="*/ 150813 h 330200" name="connsiteY24"/>
                <a:gd fmla="*/ 165100 w 330200" name="connsiteX25"/>
                <a:gd fmla="*/ 147638 h 330200" name="connsiteY25"/>
                <a:gd fmla="*/ 182563 w 330200" name="connsiteX26"/>
                <a:gd fmla="*/ 164307 h 330200" name="connsiteY26"/>
                <a:gd fmla="*/ 165100 w 330200" name="connsiteX27"/>
                <a:gd fmla="*/ 180976 h 330200" name="connsiteY27"/>
                <a:gd fmla="*/ 147637 w 330200" name="connsiteX28"/>
                <a:gd fmla="*/ 164307 h 330200" name="connsiteY28"/>
                <a:gd fmla="*/ 165100 w 330200" name="connsiteX29"/>
                <a:gd fmla="*/ 147638 h 330200" name="connsiteY29"/>
                <a:gd fmla="*/ 268288 w 330200" name="connsiteX30"/>
                <a:gd fmla="*/ 93663 h 330200" name="connsiteY30"/>
                <a:gd fmla="*/ 279401 w 330200" name="connsiteX31"/>
                <a:gd fmla="*/ 104776 h 330200" name="connsiteY31"/>
                <a:gd fmla="*/ 268288 w 330200" name="connsiteX32"/>
                <a:gd fmla="*/ 115889 h 330200" name="connsiteY32"/>
                <a:gd fmla="*/ 257175 w 330200" name="connsiteX33"/>
                <a:gd fmla="*/ 104776 h 330200" name="connsiteY33"/>
                <a:gd fmla="*/ 268288 w 330200" name="connsiteX34"/>
                <a:gd fmla="*/ 93663 h 330200" name="connsiteY34"/>
                <a:gd fmla="*/ 61913 w 330200" name="connsiteX35"/>
                <a:gd fmla="*/ 93663 h 330200" name="connsiteY35"/>
                <a:gd fmla="*/ 73026 w 330200" name="connsiteX36"/>
                <a:gd fmla="*/ 104776 h 330200" name="connsiteY36"/>
                <a:gd fmla="*/ 61913 w 330200" name="connsiteX37"/>
                <a:gd fmla="*/ 115889 h 330200" name="connsiteY37"/>
                <a:gd fmla="*/ 50800 w 330200" name="connsiteX38"/>
                <a:gd fmla="*/ 104776 h 330200" name="connsiteY38"/>
                <a:gd fmla="*/ 61913 w 330200" name="connsiteX39"/>
                <a:gd fmla="*/ 93663 h 330200" name="connsiteY39"/>
                <a:gd fmla="*/ 165100 w 330200" name="connsiteX40"/>
                <a:gd fmla="*/ 90488 h 330200" name="connsiteY40"/>
                <a:gd fmla="*/ 177800 w 330200" name="connsiteX41"/>
                <a:gd fmla="*/ 138113 h 330200" name="connsiteY41"/>
                <a:gd fmla="*/ 165100 w 330200" name="connsiteX42"/>
                <a:gd fmla="*/ 135539 h 330200" name="connsiteY42"/>
                <a:gd fmla="*/ 152400 w 330200" name="connsiteX43"/>
                <a:gd fmla="*/ 138113 h 330200" name="connsiteY43"/>
                <a:gd fmla="*/ 165100 w 330200" name="connsiteX44"/>
                <a:gd fmla="*/ 90488 h 330200" name="connsiteY44"/>
                <a:gd fmla="*/ 224631 w 330200" name="connsiteX45"/>
                <a:gd fmla="*/ 50800 h 330200" name="connsiteY45"/>
                <a:gd fmla="*/ 234950 w 330200" name="connsiteX46"/>
                <a:gd fmla="*/ 61119 h 330200" name="connsiteY46"/>
                <a:gd fmla="*/ 224631 w 330200" name="connsiteX47"/>
                <a:gd fmla="*/ 71438 h 330200" name="connsiteY47"/>
                <a:gd fmla="*/ 214312 w 330200" name="connsiteX48"/>
                <a:gd fmla="*/ 61119 h 330200" name="connsiteY48"/>
                <a:gd fmla="*/ 224631 w 330200" name="connsiteX49"/>
                <a:gd fmla="*/ 50800 h 330200" name="connsiteY49"/>
                <a:gd fmla="*/ 105569 w 330200" name="connsiteX50"/>
                <a:gd fmla="*/ 50800 h 330200" name="connsiteY50"/>
                <a:gd fmla="*/ 115888 w 330200" name="connsiteX51"/>
                <a:gd fmla="*/ 61119 h 330200" name="connsiteY51"/>
                <a:gd fmla="*/ 105569 w 330200" name="connsiteX52"/>
                <a:gd fmla="*/ 71438 h 330200" name="connsiteY52"/>
                <a:gd fmla="*/ 95250 w 330200" name="connsiteX53"/>
                <a:gd fmla="*/ 61119 h 330200" name="connsiteY53"/>
                <a:gd fmla="*/ 105569 w 330200" name="connsiteX54"/>
                <a:gd fmla="*/ 50800 h 330200" name="connsiteY54"/>
                <a:gd fmla="*/ 147480 w 330200" name="connsiteX55"/>
                <a:gd fmla="*/ 22225 h 330200" name="connsiteY55"/>
                <a:gd fmla="*/ 20637 w 330200" name="connsiteX56"/>
                <a:gd fmla="*/ 147774 h 330200" name="connsiteY56"/>
                <a:gd fmla="*/ 50406 w 330200" name="connsiteX57"/>
                <a:gd fmla="*/ 147774 h 330200" name="connsiteY57"/>
                <a:gd fmla="*/ 50406 w 330200" name="connsiteX58"/>
                <a:gd fmla="*/ 181426 h 330200" name="connsiteY58"/>
                <a:gd fmla="*/ 20637 w 330200" name="connsiteX59"/>
                <a:gd fmla="*/ 181426 h 330200" name="connsiteY59"/>
                <a:gd fmla="*/ 147480 w 330200" name="connsiteX60"/>
                <a:gd fmla="*/ 309563 h 330200" name="connsiteY60"/>
                <a:gd fmla="*/ 147480 w 330200" name="connsiteX61"/>
                <a:gd fmla="*/ 279794 h 330200" name="connsiteY61"/>
                <a:gd fmla="*/ 181132 w 330200" name="connsiteX62"/>
                <a:gd fmla="*/ 279794 h 330200" name="connsiteY62"/>
                <a:gd fmla="*/ 181132 w 330200" name="connsiteX63"/>
                <a:gd fmla="*/ 309563 h 330200" name="connsiteY63"/>
                <a:gd fmla="*/ 307975 w 330200" name="connsiteX64"/>
                <a:gd fmla="*/ 181426 h 330200" name="connsiteY64"/>
                <a:gd fmla="*/ 279500 w 330200" name="connsiteX65"/>
                <a:gd fmla="*/ 181426 h 330200" name="connsiteY65"/>
                <a:gd fmla="*/ 279500 w 330200" name="connsiteX66"/>
                <a:gd fmla="*/ 147774 h 330200" name="connsiteY66"/>
                <a:gd fmla="*/ 307975 w 330200" name="connsiteX67"/>
                <a:gd fmla="*/ 147774 h 330200" name="connsiteY67"/>
                <a:gd fmla="*/ 181132 w 330200" name="connsiteX68"/>
                <a:gd fmla="*/ 22225 h 330200" name="connsiteY68"/>
                <a:gd fmla="*/ 181132 w 330200" name="connsiteX69"/>
                <a:gd fmla="*/ 51995 h 330200" name="connsiteY69"/>
                <a:gd fmla="*/ 147480 w 330200" name="connsiteX70"/>
                <a:gd fmla="*/ 51995 h 330200" name="connsiteY70"/>
                <a:gd fmla="*/ 147480 w 330200" name="connsiteX71"/>
                <a:gd fmla="*/ 22225 h 330200" name="connsiteY71"/>
                <a:gd fmla="*/ 165100 w 330200" name="connsiteX72"/>
                <a:gd fmla="*/ 0 h 330200" name="connsiteY72"/>
                <a:gd fmla="*/ 330200 w 330200" name="connsiteX73"/>
                <a:gd fmla="*/ 165100 h 330200" name="connsiteY73"/>
                <a:gd fmla="*/ 165100 w 330200" name="connsiteX74"/>
                <a:gd fmla="*/ 330200 h 330200" name="connsiteY74"/>
                <a:gd fmla="*/ 0 w 330200" name="connsiteX75"/>
                <a:gd fmla="*/ 165100 h 330200" name="connsiteY75"/>
                <a:gd fmla="*/ 165100 w 330200" name="connsiteX76"/>
                <a:gd fmla="*/ 0 h 330200" name="connsiteY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b="b" l="l" r="r" t="t"/>
              <a:pathLst>
                <a:path h="330200" w="330200">
                  <a:moveTo>
                    <a:pt x="224631" y="257175"/>
                  </a:moveTo>
                  <a:cubicBezTo>
                    <a:pt x="230330" y="257175"/>
                    <a:pt x="234950" y="261795"/>
                    <a:pt x="234950" y="267494"/>
                  </a:cubicBezTo>
                  <a:cubicBezTo>
                    <a:pt x="234950" y="273193"/>
                    <a:pt x="230330" y="277813"/>
                    <a:pt x="224631" y="277813"/>
                  </a:cubicBezTo>
                  <a:cubicBezTo>
                    <a:pt x="218932" y="277813"/>
                    <a:pt x="214312" y="273193"/>
                    <a:pt x="214312" y="267494"/>
                  </a:cubicBezTo>
                  <a:cubicBezTo>
                    <a:pt x="214312" y="261795"/>
                    <a:pt x="218932" y="257175"/>
                    <a:pt x="224631" y="257175"/>
                  </a:cubicBezTo>
                  <a:close/>
                  <a:moveTo>
                    <a:pt x="105569" y="257175"/>
                  </a:moveTo>
                  <a:cubicBezTo>
                    <a:pt x="111268" y="257175"/>
                    <a:pt x="115888" y="261795"/>
                    <a:pt x="115888" y="267494"/>
                  </a:cubicBezTo>
                  <a:cubicBezTo>
                    <a:pt x="115888" y="273193"/>
                    <a:pt x="111268" y="277813"/>
                    <a:pt x="105569" y="277813"/>
                  </a:cubicBezTo>
                  <a:cubicBezTo>
                    <a:pt x="99870" y="277813"/>
                    <a:pt x="95250" y="273193"/>
                    <a:pt x="95250" y="267494"/>
                  </a:cubicBezTo>
                  <a:cubicBezTo>
                    <a:pt x="95250" y="261795"/>
                    <a:pt x="99870" y="257175"/>
                    <a:pt x="105569" y="257175"/>
                  </a:cubicBezTo>
                  <a:close/>
                  <a:moveTo>
                    <a:pt x="268288" y="212725"/>
                  </a:moveTo>
                  <a:cubicBezTo>
                    <a:pt x="274426" y="212725"/>
                    <a:pt x="279401" y="217700"/>
                    <a:pt x="279401" y="223838"/>
                  </a:cubicBezTo>
                  <a:cubicBezTo>
                    <a:pt x="279401" y="229976"/>
                    <a:pt x="274426" y="234951"/>
                    <a:pt x="268288" y="234951"/>
                  </a:cubicBezTo>
                  <a:cubicBezTo>
                    <a:pt x="262150" y="234951"/>
                    <a:pt x="257175" y="229976"/>
                    <a:pt x="257175" y="223838"/>
                  </a:cubicBezTo>
                  <a:cubicBezTo>
                    <a:pt x="257175" y="217700"/>
                    <a:pt x="262150" y="212725"/>
                    <a:pt x="268288" y="212725"/>
                  </a:cubicBezTo>
                  <a:close/>
                  <a:moveTo>
                    <a:pt x="61913" y="212725"/>
                  </a:moveTo>
                  <a:cubicBezTo>
                    <a:pt x="68051" y="212725"/>
                    <a:pt x="73026" y="217700"/>
                    <a:pt x="73026" y="223838"/>
                  </a:cubicBezTo>
                  <a:cubicBezTo>
                    <a:pt x="73026" y="229976"/>
                    <a:pt x="68051" y="234951"/>
                    <a:pt x="61913" y="234951"/>
                  </a:cubicBezTo>
                  <a:cubicBezTo>
                    <a:pt x="55775" y="234951"/>
                    <a:pt x="50800" y="229976"/>
                    <a:pt x="50800" y="223838"/>
                  </a:cubicBezTo>
                  <a:cubicBezTo>
                    <a:pt x="50800" y="217700"/>
                    <a:pt x="55775" y="212725"/>
                    <a:pt x="61913" y="212725"/>
                  </a:cubicBezTo>
                  <a:close/>
                  <a:moveTo>
                    <a:pt x="192087" y="150813"/>
                  </a:moveTo>
                  <a:cubicBezTo>
                    <a:pt x="192087" y="150813"/>
                    <a:pt x="192087" y="150813"/>
                    <a:pt x="234950" y="164783"/>
                  </a:cubicBezTo>
                  <a:cubicBezTo>
                    <a:pt x="234950" y="164783"/>
                    <a:pt x="234950" y="164783"/>
                    <a:pt x="192087" y="176213"/>
                  </a:cubicBezTo>
                  <a:cubicBezTo>
                    <a:pt x="194685" y="172403"/>
                    <a:pt x="195984" y="168593"/>
                    <a:pt x="195984" y="163513"/>
                  </a:cubicBezTo>
                  <a:cubicBezTo>
                    <a:pt x="195984" y="159703"/>
                    <a:pt x="194685" y="154623"/>
                    <a:pt x="192087" y="150813"/>
                  </a:cubicBezTo>
                  <a:close/>
                  <a:moveTo>
                    <a:pt x="165100" y="147638"/>
                  </a:moveTo>
                  <a:cubicBezTo>
                    <a:pt x="174745" y="147638"/>
                    <a:pt x="182563" y="155101"/>
                    <a:pt x="182563" y="164307"/>
                  </a:cubicBezTo>
                  <a:cubicBezTo>
                    <a:pt x="182563" y="173513"/>
                    <a:pt x="174745" y="180976"/>
                    <a:pt x="165100" y="180976"/>
                  </a:cubicBezTo>
                  <a:cubicBezTo>
                    <a:pt x="155455" y="180976"/>
                    <a:pt x="147637" y="173513"/>
                    <a:pt x="147637" y="164307"/>
                  </a:cubicBezTo>
                  <a:cubicBezTo>
                    <a:pt x="147637" y="155101"/>
                    <a:pt x="155455" y="147638"/>
                    <a:pt x="165100" y="147638"/>
                  </a:cubicBezTo>
                  <a:close/>
                  <a:moveTo>
                    <a:pt x="268288" y="93663"/>
                  </a:moveTo>
                  <a:cubicBezTo>
                    <a:pt x="274426" y="93663"/>
                    <a:pt x="279401" y="98638"/>
                    <a:pt x="279401" y="104776"/>
                  </a:cubicBezTo>
                  <a:cubicBezTo>
                    <a:pt x="279401" y="110914"/>
                    <a:pt x="274426" y="115889"/>
                    <a:pt x="268288" y="115889"/>
                  </a:cubicBezTo>
                  <a:cubicBezTo>
                    <a:pt x="262150" y="115889"/>
                    <a:pt x="257175" y="110914"/>
                    <a:pt x="257175" y="104776"/>
                  </a:cubicBezTo>
                  <a:cubicBezTo>
                    <a:pt x="257175" y="98638"/>
                    <a:pt x="262150" y="93663"/>
                    <a:pt x="268288" y="93663"/>
                  </a:cubicBezTo>
                  <a:close/>
                  <a:moveTo>
                    <a:pt x="61913" y="93663"/>
                  </a:moveTo>
                  <a:cubicBezTo>
                    <a:pt x="68051" y="93663"/>
                    <a:pt x="73026" y="98638"/>
                    <a:pt x="73026" y="104776"/>
                  </a:cubicBezTo>
                  <a:cubicBezTo>
                    <a:pt x="73026" y="110914"/>
                    <a:pt x="68051" y="115889"/>
                    <a:pt x="61913" y="115889"/>
                  </a:cubicBezTo>
                  <a:cubicBezTo>
                    <a:pt x="55775" y="115889"/>
                    <a:pt x="50800" y="110914"/>
                    <a:pt x="50800" y="104776"/>
                  </a:cubicBezTo>
                  <a:cubicBezTo>
                    <a:pt x="50800" y="98638"/>
                    <a:pt x="55775" y="93663"/>
                    <a:pt x="61913" y="93663"/>
                  </a:cubicBezTo>
                  <a:close/>
                  <a:moveTo>
                    <a:pt x="165100" y="90488"/>
                  </a:moveTo>
                  <a:cubicBezTo>
                    <a:pt x="165100" y="90488"/>
                    <a:pt x="165100" y="90488"/>
                    <a:pt x="177800" y="138113"/>
                  </a:cubicBezTo>
                  <a:cubicBezTo>
                    <a:pt x="173990" y="135539"/>
                    <a:pt x="168910" y="135539"/>
                    <a:pt x="165100" y="135539"/>
                  </a:cubicBezTo>
                  <a:cubicBezTo>
                    <a:pt x="160020" y="135539"/>
                    <a:pt x="156210" y="135539"/>
                    <a:pt x="152400" y="138113"/>
                  </a:cubicBezTo>
                  <a:cubicBezTo>
                    <a:pt x="152400" y="138113"/>
                    <a:pt x="152400" y="138113"/>
                    <a:pt x="165100" y="90488"/>
                  </a:cubicBezTo>
                  <a:close/>
                  <a:moveTo>
                    <a:pt x="224631" y="50800"/>
                  </a:moveTo>
                  <a:cubicBezTo>
                    <a:pt x="230330" y="50800"/>
                    <a:pt x="234950" y="55420"/>
                    <a:pt x="234950" y="61119"/>
                  </a:cubicBezTo>
                  <a:cubicBezTo>
                    <a:pt x="234950" y="66818"/>
                    <a:pt x="230330" y="71438"/>
                    <a:pt x="224631" y="71438"/>
                  </a:cubicBezTo>
                  <a:cubicBezTo>
                    <a:pt x="218932" y="71438"/>
                    <a:pt x="214312" y="66818"/>
                    <a:pt x="214312" y="61119"/>
                  </a:cubicBezTo>
                  <a:cubicBezTo>
                    <a:pt x="214312" y="55420"/>
                    <a:pt x="218932" y="50800"/>
                    <a:pt x="224631" y="50800"/>
                  </a:cubicBezTo>
                  <a:close/>
                  <a:moveTo>
                    <a:pt x="105569" y="50800"/>
                  </a:moveTo>
                  <a:cubicBezTo>
                    <a:pt x="111268" y="50800"/>
                    <a:pt x="115888" y="55420"/>
                    <a:pt x="115888" y="61119"/>
                  </a:cubicBezTo>
                  <a:cubicBezTo>
                    <a:pt x="115888" y="66818"/>
                    <a:pt x="111268" y="71438"/>
                    <a:pt x="105569" y="71438"/>
                  </a:cubicBezTo>
                  <a:cubicBezTo>
                    <a:pt x="99870" y="71438"/>
                    <a:pt x="95250" y="66818"/>
                    <a:pt x="95250" y="61119"/>
                  </a:cubicBezTo>
                  <a:cubicBezTo>
                    <a:pt x="95250" y="55420"/>
                    <a:pt x="99870" y="50800"/>
                    <a:pt x="105569" y="50800"/>
                  </a:cubicBezTo>
                  <a:close/>
                  <a:moveTo>
                    <a:pt x="147480" y="22225"/>
                  </a:moveTo>
                  <a:cubicBezTo>
                    <a:pt x="81470" y="29991"/>
                    <a:pt x="28403" y="81764"/>
                    <a:pt x="20637" y="147774"/>
                  </a:cubicBezTo>
                  <a:cubicBezTo>
                    <a:pt x="20637" y="147774"/>
                    <a:pt x="20637" y="147774"/>
                    <a:pt x="50406" y="147774"/>
                  </a:cubicBezTo>
                  <a:cubicBezTo>
                    <a:pt x="50406" y="147774"/>
                    <a:pt x="50406" y="147774"/>
                    <a:pt x="50406" y="181426"/>
                  </a:cubicBezTo>
                  <a:cubicBezTo>
                    <a:pt x="50406" y="181426"/>
                    <a:pt x="50406" y="181426"/>
                    <a:pt x="20637" y="181426"/>
                  </a:cubicBezTo>
                  <a:cubicBezTo>
                    <a:pt x="28403" y="248730"/>
                    <a:pt x="80176" y="301797"/>
                    <a:pt x="147480" y="309563"/>
                  </a:cubicBezTo>
                  <a:cubicBezTo>
                    <a:pt x="147480" y="309563"/>
                    <a:pt x="147480" y="309563"/>
                    <a:pt x="147480" y="279794"/>
                  </a:cubicBezTo>
                  <a:cubicBezTo>
                    <a:pt x="147480" y="279794"/>
                    <a:pt x="147480" y="279794"/>
                    <a:pt x="181132" y="279794"/>
                  </a:cubicBezTo>
                  <a:cubicBezTo>
                    <a:pt x="181132" y="279794"/>
                    <a:pt x="181132" y="279794"/>
                    <a:pt x="181132" y="309563"/>
                  </a:cubicBezTo>
                  <a:cubicBezTo>
                    <a:pt x="247142" y="301797"/>
                    <a:pt x="300209" y="248730"/>
                    <a:pt x="307975" y="181426"/>
                  </a:cubicBezTo>
                  <a:cubicBezTo>
                    <a:pt x="307975" y="181426"/>
                    <a:pt x="307975" y="181426"/>
                    <a:pt x="279500" y="181426"/>
                  </a:cubicBezTo>
                  <a:cubicBezTo>
                    <a:pt x="279500" y="181426"/>
                    <a:pt x="279500" y="181426"/>
                    <a:pt x="279500" y="147774"/>
                  </a:cubicBezTo>
                  <a:cubicBezTo>
                    <a:pt x="279500" y="147774"/>
                    <a:pt x="279500" y="147774"/>
                    <a:pt x="307975" y="147774"/>
                  </a:cubicBezTo>
                  <a:cubicBezTo>
                    <a:pt x="300209" y="81764"/>
                    <a:pt x="247142" y="29991"/>
                    <a:pt x="181132" y="22225"/>
                  </a:cubicBezTo>
                  <a:cubicBezTo>
                    <a:pt x="181132" y="22225"/>
                    <a:pt x="181132" y="22225"/>
                    <a:pt x="181132" y="51995"/>
                  </a:cubicBezTo>
                  <a:cubicBezTo>
                    <a:pt x="181132" y="51995"/>
                    <a:pt x="181132" y="51995"/>
                    <a:pt x="147480" y="51995"/>
                  </a:cubicBezTo>
                  <a:cubicBezTo>
                    <a:pt x="147480" y="51995"/>
                    <a:pt x="147480" y="51995"/>
                    <a:pt x="147480" y="22225"/>
                  </a:cubicBezTo>
                  <a:close/>
                  <a:moveTo>
                    <a:pt x="165100" y="0"/>
                  </a:moveTo>
                  <a:cubicBezTo>
                    <a:pt x="256282" y="0"/>
                    <a:pt x="330200" y="73918"/>
                    <a:pt x="330200" y="165100"/>
                  </a:cubicBezTo>
                  <a:cubicBezTo>
                    <a:pt x="330200" y="256282"/>
                    <a:pt x="256282" y="330200"/>
                    <a:pt x="165100" y="330200"/>
                  </a:cubicBezTo>
                  <a:cubicBezTo>
                    <a:pt x="73918" y="330200"/>
                    <a:pt x="0" y="256282"/>
                    <a:pt x="0" y="165100"/>
                  </a:cubicBezTo>
                  <a:cubicBezTo>
                    <a:pt x="0" y="73918"/>
                    <a:pt x="73918" y="0"/>
                    <a:pt x="165100" y="0"/>
                  </a:cubicBezTo>
                  <a:close/>
                </a:path>
              </a:pathLst>
            </a:custGeom>
            <a:solidFill>
              <a:srgbClr val="38404B"/>
            </a:solidFill>
            <a:ln w="19050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2" name="ïsļíḑe">
              <a:extLst>
                <a:ext uri="{FF2B5EF4-FFF2-40B4-BE49-F238E27FC236}">
                  <a16:creationId xmlns:a16="http://schemas.microsoft.com/office/drawing/2014/main" id="{651BA8AF-AC3C-444E-A27A-C18DE280E97C}"/>
                </a:ext>
              </a:extLst>
            </p:cNvPr>
            <p:cNvSpPr/>
            <p:nvPr/>
          </p:nvSpPr>
          <p:spPr bwMode="auto">
            <a:xfrm>
              <a:off x="1433908" y="3981084"/>
              <a:ext cx="230425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1" bIns="45720" lIns="91440" rIns="91440" tIns="4572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100">
                  <a:latin charset="-122" panose="020b0503020204020204" pitchFamily="34" typeface="微软雅黑"/>
                  <a:ea charset="-122" panose="020b0503020204020204" pitchFamily="34" typeface="微软雅黑"/>
                </a:rPr>
                <a:t>电子商务将传统的商务流程电子化、数字化，可以减少人力，降低了成本</a:t>
              </a:r>
            </a:p>
          </p:txBody>
        </p:sp>
        <p:sp>
          <p:nvSpPr>
            <p:cNvPr id="43" name="îṣļiḍê">
              <a:extLst>
                <a:ext uri="{FF2B5EF4-FFF2-40B4-BE49-F238E27FC236}">
                  <a16:creationId xmlns:a16="http://schemas.microsoft.com/office/drawing/2014/main" id="{7286AECA-212D-4A80-AB08-A28A0525F50C}"/>
                </a:ext>
              </a:extLst>
            </p:cNvPr>
            <p:cNvSpPr txBox="1"/>
            <p:nvPr/>
          </p:nvSpPr>
          <p:spPr bwMode="auto">
            <a:xfrm>
              <a:off x="1433908" y="3702371"/>
              <a:ext cx="2304257" cy="27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1" bIns="45720" lIns="91440" rIns="91440" tIns="45720" wrap="square">
              <a:normAutofit fontScale="85000" lnSpcReduction="20000"/>
            </a:bodyPr>
            <a:lstStyle/>
            <a:p>
              <a:pPr>
                <a:spcBef>
                  <a:spcPct val="0"/>
                </a:spcBef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电商淘宝</a:t>
              </a:r>
            </a:p>
          </p:txBody>
        </p:sp>
        <p:sp>
          <p:nvSpPr>
            <p:cNvPr id="44" name="îS1iďé">
              <a:extLst>
                <a:ext uri="{FF2B5EF4-FFF2-40B4-BE49-F238E27FC236}">
                  <a16:creationId xmlns:a16="http://schemas.microsoft.com/office/drawing/2014/main" id="{610876F0-2510-4014-82BA-A0585B5DF165}"/>
                </a:ext>
              </a:extLst>
            </p:cNvPr>
            <p:cNvSpPr/>
            <p:nvPr/>
          </p:nvSpPr>
          <p:spPr bwMode="auto">
            <a:xfrm>
              <a:off x="0" y="3411000"/>
              <a:ext cx="6086289" cy="36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9050">
              <a:noFill/>
              <a:round/>
            </a:ln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5" name="ïsḻïḋê">
              <a:extLst>
                <a:ext uri="{FF2B5EF4-FFF2-40B4-BE49-F238E27FC236}">
                  <a16:creationId xmlns:a16="http://schemas.microsoft.com/office/drawing/2014/main" id="{1AC0B3F0-D997-4F60-ACB8-1725919928C2}"/>
                </a:ext>
              </a:extLst>
            </p:cNvPr>
            <p:cNvSpPr/>
            <p:nvPr/>
          </p:nvSpPr>
          <p:spPr bwMode="auto">
            <a:xfrm>
              <a:off x="8674952" y="0"/>
              <a:ext cx="3517048" cy="6858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 b="80" l="411" r="0"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6" name="îŝḷïḋè">
              <a:extLst>
                <a:ext uri="{FF2B5EF4-FFF2-40B4-BE49-F238E27FC236}">
                  <a16:creationId xmlns:a16="http://schemas.microsoft.com/office/drawing/2014/main" id="{F8892139-3429-46CD-AEDB-D11CB6E0B14A}"/>
                </a:ext>
              </a:extLst>
            </p:cNvPr>
            <p:cNvSpPr/>
            <p:nvPr/>
          </p:nvSpPr>
          <p:spPr bwMode="auto">
            <a:xfrm>
              <a:off x="8440997" y="2186862"/>
              <a:ext cx="504056" cy="248427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9050">
              <a:noFill/>
              <a:round/>
            </a:ln>
          </p:spPr>
          <p:txBody>
            <a:bodyPr anchor="ctr" anchorCtr="1" bIns="45720" compatLnSpc="1" lIns="91440" rIns="91440" tIns="45720" vert="eaVert" wrap="square">
              <a:prstTxWarp prst="textNoShape">
                <a:avLst/>
              </a:prstTxWarp>
              <a:normAutofit fontScale="22500" lnSpcReduction="20000"/>
            </a:bodyPr>
            <a:lstStyle/>
            <a:p>
              <a:pPr>
                <a:spcBef>
                  <a:spcPct val="0"/>
                </a:spcBef>
              </a:pPr>
              <a:r>
                <a:rPr altLang="zh-CN" b="1" lang="en-US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Text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98245" y="373651"/>
            <a:ext cx="2446555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pc="150" sz="36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市场分析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531359" y="1133795"/>
            <a:ext cx="230188" cy="0"/>
          </a:xfrm>
          <a:prstGeom prst="line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-1587953" y="7387429"/>
            <a:ext cx="2000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96000" y="297451"/>
            <a:ext cx="0" cy="396000"/>
          </a:xfrm>
          <a:prstGeom prst="line">
            <a:avLst/>
          </a:prstGeom>
          <a:ln w="28575">
            <a:gradFill flip="none" rotWithShape="1">
              <a:gsLst>
                <a:gs pos="53000">
                  <a:srgbClr val="DBDBDB">
                    <a:alpha val="58000"/>
                  </a:srgb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692549" y="6633548"/>
            <a:ext cx="806902" cy="224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2266669901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13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14" spd="-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1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19" spd="-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1" spid="29"/>
      <p:bldP grpId="0" spid="38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文本框 28"/>
          <p:cNvSpPr txBox="1"/>
          <p:nvPr/>
        </p:nvSpPr>
        <p:spPr>
          <a:xfrm>
            <a:off x="398245" y="373651"/>
            <a:ext cx="2446555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pc="150" sz="36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市场分析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531359" y="1133795"/>
            <a:ext cx="230188" cy="0"/>
          </a:xfrm>
          <a:prstGeom prst="line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-1587953" y="7387429"/>
            <a:ext cx="2000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6096000" y="6237548"/>
            <a:ext cx="0" cy="396000"/>
          </a:xfrm>
          <a:prstGeom prst="line">
            <a:avLst/>
          </a:prstGeom>
          <a:ln w="28575">
            <a:gradFill flip="none" rotWithShape="1">
              <a:gsLst>
                <a:gs pos="53000">
                  <a:srgbClr val="DBDBDB">
                    <a:alpha val="58000"/>
                  </a:srgb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5692549" y="0"/>
            <a:ext cx="806902" cy="224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23" name="1139" title="iSlide™ 版权声明  COPYRIGHT NOTICE">
            <a:extLst>
              <a:ext uri="{FF2B5EF4-FFF2-40B4-BE49-F238E27FC236}">
                <a16:creationId xmlns:a16="http://schemas.microsoft.com/office/drawing/2014/main" id="{4FDF307B-CCDB-4DE7-A3F0-F99090E86B87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24" name="íŝlídè">
              <a:extLst>
                <a:ext uri="{FF2B5EF4-FFF2-40B4-BE49-F238E27FC236}">
                  <a16:creationId xmlns:a16="http://schemas.microsoft.com/office/drawing/2014/main" id="{405209BC-082E-4146-B126-87491C517784}"/>
                </a:ext>
              </a:extLst>
            </p:cNvPr>
            <p:cNvSpPr/>
            <p:nvPr/>
          </p:nvSpPr>
          <p:spPr bwMode="auto">
            <a:xfrm>
              <a:off x="6033882" y="3358662"/>
              <a:ext cx="140676" cy="14067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7" name="ïṥļíḍe">
              <a:extLst>
                <a:ext uri="{FF2B5EF4-FFF2-40B4-BE49-F238E27FC236}">
                  <a16:creationId xmlns:a16="http://schemas.microsoft.com/office/drawing/2014/main" id="{F054FEE8-A5F2-4250-8EF7-E540E17029EB}"/>
                </a:ext>
              </a:extLst>
            </p:cNvPr>
            <p:cNvSpPr/>
            <p:nvPr/>
          </p:nvSpPr>
          <p:spPr bwMode="auto">
            <a:xfrm>
              <a:off x="5888196" y="2728174"/>
              <a:ext cx="432048" cy="432048"/>
            </a:xfrm>
            <a:custGeom>
              <a:gdLst>
                <a:gd fmla="*/ 224631 w 330200" name="connsiteX0"/>
                <a:gd fmla="*/ 257175 h 330200" name="connsiteY0"/>
                <a:gd fmla="*/ 234950 w 330200" name="connsiteX1"/>
                <a:gd fmla="*/ 267494 h 330200" name="connsiteY1"/>
                <a:gd fmla="*/ 224631 w 330200" name="connsiteX2"/>
                <a:gd fmla="*/ 277813 h 330200" name="connsiteY2"/>
                <a:gd fmla="*/ 214312 w 330200" name="connsiteX3"/>
                <a:gd fmla="*/ 267494 h 330200" name="connsiteY3"/>
                <a:gd fmla="*/ 224631 w 330200" name="connsiteX4"/>
                <a:gd fmla="*/ 257175 h 330200" name="connsiteY4"/>
                <a:gd fmla="*/ 105569 w 330200" name="connsiteX5"/>
                <a:gd fmla="*/ 257175 h 330200" name="connsiteY5"/>
                <a:gd fmla="*/ 115888 w 330200" name="connsiteX6"/>
                <a:gd fmla="*/ 267494 h 330200" name="connsiteY6"/>
                <a:gd fmla="*/ 105569 w 330200" name="connsiteX7"/>
                <a:gd fmla="*/ 277813 h 330200" name="connsiteY7"/>
                <a:gd fmla="*/ 95250 w 330200" name="connsiteX8"/>
                <a:gd fmla="*/ 267494 h 330200" name="connsiteY8"/>
                <a:gd fmla="*/ 105569 w 330200" name="connsiteX9"/>
                <a:gd fmla="*/ 257175 h 330200" name="connsiteY9"/>
                <a:gd fmla="*/ 268288 w 330200" name="connsiteX10"/>
                <a:gd fmla="*/ 212725 h 330200" name="connsiteY10"/>
                <a:gd fmla="*/ 279401 w 330200" name="connsiteX11"/>
                <a:gd fmla="*/ 223838 h 330200" name="connsiteY11"/>
                <a:gd fmla="*/ 268288 w 330200" name="connsiteX12"/>
                <a:gd fmla="*/ 234951 h 330200" name="connsiteY12"/>
                <a:gd fmla="*/ 257175 w 330200" name="connsiteX13"/>
                <a:gd fmla="*/ 223838 h 330200" name="connsiteY13"/>
                <a:gd fmla="*/ 268288 w 330200" name="connsiteX14"/>
                <a:gd fmla="*/ 212725 h 330200" name="connsiteY14"/>
                <a:gd fmla="*/ 61913 w 330200" name="connsiteX15"/>
                <a:gd fmla="*/ 212725 h 330200" name="connsiteY15"/>
                <a:gd fmla="*/ 73026 w 330200" name="connsiteX16"/>
                <a:gd fmla="*/ 223838 h 330200" name="connsiteY16"/>
                <a:gd fmla="*/ 61913 w 330200" name="connsiteX17"/>
                <a:gd fmla="*/ 234951 h 330200" name="connsiteY17"/>
                <a:gd fmla="*/ 50800 w 330200" name="connsiteX18"/>
                <a:gd fmla="*/ 223838 h 330200" name="connsiteY18"/>
                <a:gd fmla="*/ 61913 w 330200" name="connsiteX19"/>
                <a:gd fmla="*/ 212725 h 330200" name="connsiteY19"/>
                <a:gd fmla="*/ 192087 w 330200" name="connsiteX20"/>
                <a:gd fmla="*/ 150813 h 330200" name="connsiteY20"/>
                <a:gd fmla="*/ 234950 w 330200" name="connsiteX21"/>
                <a:gd fmla="*/ 164783 h 330200" name="connsiteY21"/>
                <a:gd fmla="*/ 192087 w 330200" name="connsiteX22"/>
                <a:gd fmla="*/ 176213 h 330200" name="connsiteY22"/>
                <a:gd fmla="*/ 195984 w 330200" name="connsiteX23"/>
                <a:gd fmla="*/ 163513 h 330200" name="connsiteY23"/>
                <a:gd fmla="*/ 192087 w 330200" name="connsiteX24"/>
                <a:gd fmla="*/ 150813 h 330200" name="connsiteY24"/>
                <a:gd fmla="*/ 165100 w 330200" name="connsiteX25"/>
                <a:gd fmla="*/ 147638 h 330200" name="connsiteY25"/>
                <a:gd fmla="*/ 182563 w 330200" name="connsiteX26"/>
                <a:gd fmla="*/ 164307 h 330200" name="connsiteY26"/>
                <a:gd fmla="*/ 165100 w 330200" name="connsiteX27"/>
                <a:gd fmla="*/ 180976 h 330200" name="connsiteY27"/>
                <a:gd fmla="*/ 147637 w 330200" name="connsiteX28"/>
                <a:gd fmla="*/ 164307 h 330200" name="connsiteY28"/>
                <a:gd fmla="*/ 165100 w 330200" name="connsiteX29"/>
                <a:gd fmla="*/ 147638 h 330200" name="connsiteY29"/>
                <a:gd fmla="*/ 268288 w 330200" name="connsiteX30"/>
                <a:gd fmla="*/ 93663 h 330200" name="connsiteY30"/>
                <a:gd fmla="*/ 279401 w 330200" name="connsiteX31"/>
                <a:gd fmla="*/ 104776 h 330200" name="connsiteY31"/>
                <a:gd fmla="*/ 268288 w 330200" name="connsiteX32"/>
                <a:gd fmla="*/ 115889 h 330200" name="connsiteY32"/>
                <a:gd fmla="*/ 257175 w 330200" name="connsiteX33"/>
                <a:gd fmla="*/ 104776 h 330200" name="connsiteY33"/>
                <a:gd fmla="*/ 268288 w 330200" name="connsiteX34"/>
                <a:gd fmla="*/ 93663 h 330200" name="connsiteY34"/>
                <a:gd fmla="*/ 61913 w 330200" name="connsiteX35"/>
                <a:gd fmla="*/ 93663 h 330200" name="connsiteY35"/>
                <a:gd fmla="*/ 73026 w 330200" name="connsiteX36"/>
                <a:gd fmla="*/ 104776 h 330200" name="connsiteY36"/>
                <a:gd fmla="*/ 61913 w 330200" name="connsiteX37"/>
                <a:gd fmla="*/ 115889 h 330200" name="connsiteY37"/>
                <a:gd fmla="*/ 50800 w 330200" name="connsiteX38"/>
                <a:gd fmla="*/ 104776 h 330200" name="connsiteY38"/>
                <a:gd fmla="*/ 61913 w 330200" name="connsiteX39"/>
                <a:gd fmla="*/ 93663 h 330200" name="connsiteY39"/>
                <a:gd fmla="*/ 165100 w 330200" name="connsiteX40"/>
                <a:gd fmla="*/ 90488 h 330200" name="connsiteY40"/>
                <a:gd fmla="*/ 177800 w 330200" name="connsiteX41"/>
                <a:gd fmla="*/ 138113 h 330200" name="connsiteY41"/>
                <a:gd fmla="*/ 165100 w 330200" name="connsiteX42"/>
                <a:gd fmla="*/ 135539 h 330200" name="connsiteY42"/>
                <a:gd fmla="*/ 152400 w 330200" name="connsiteX43"/>
                <a:gd fmla="*/ 138113 h 330200" name="connsiteY43"/>
                <a:gd fmla="*/ 165100 w 330200" name="connsiteX44"/>
                <a:gd fmla="*/ 90488 h 330200" name="connsiteY44"/>
                <a:gd fmla="*/ 224631 w 330200" name="connsiteX45"/>
                <a:gd fmla="*/ 50800 h 330200" name="connsiteY45"/>
                <a:gd fmla="*/ 234950 w 330200" name="connsiteX46"/>
                <a:gd fmla="*/ 61119 h 330200" name="connsiteY46"/>
                <a:gd fmla="*/ 224631 w 330200" name="connsiteX47"/>
                <a:gd fmla="*/ 71438 h 330200" name="connsiteY47"/>
                <a:gd fmla="*/ 214312 w 330200" name="connsiteX48"/>
                <a:gd fmla="*/ 61119 h 330200" name="connsiteY48"/>
                <a:gd fmla="*/ 224631 w 330200" name="connsiteX49"/>
                <a:gd fmla="*/ 50800 h 330200" name="connsiteY49"/>
                <a:gd fmla="*/ 105569 w 330200" name="connsiteX50"/>
                <a:gd fmla="*/ 50800 h 330200" name="connsiteY50"/>
                <a:gd fmla="*/ 115888 w 330200" name="connsiteX51"/>
                <a:gd fmla="*/ 61119 h 330200" name="connsiteY51"/>
                <a:gd fmla="*/ 105569 w 330200" name="connsiteX52"/>
                <a:gd fmla="*/ 71438 h 330200" name="connsiteY52"/>
                <a:gd fmla="*/ 95250 w 330200" name="connsiteX53"/>
                <a:gd fmla="*/ 61119 h 330200" name="connsiteY53"/>
                <a:gd fmla="*/ 105569 w 330200" name="connsiteX54"/>
                <a:gd fmla="*/ 50800 h 330200" name="connsiteY54"/>
                <a:gd fmla="*/ 147480 w 330200" name="connsiteX55"/>
                <a:gd fmla="*/ 22225 h 330200" name="connsiteY55"/>
                <a:gd fmla="*/ 20637 w 330200" name="connsiteX56"/>
                <a:gd fmla="*/ 147774 h 330200" name="connsiteY56"/>
                <a:gd fmla="*/ 50406 w 330200" name="connsiteX57"/>
                <a:gd fmla="*/ 147774 h 330200" name="connsiteY57"/>
                <a:gd fmla="*/ 50406 w 330200" name="connsiteX58"/>
                <a:gd fmla="*/ 181426 h 330200" name="connsiteY58"/>
                <a:gd fmla="*/ 20637 w 330200" name="connsiteX59"/>
                <a:gd fmla="*/ 181426 h 330200" name="connsiteY59"/>
                <a:gd fmla="*/ 147480 w 330200" name="connsiteX60"/>
                <a:gd fmla="*/ 309563 h 330200" name="connsiteY60"/>
                <a:gd fmla="*/ 147480 w 330200" name="connsiteX61"/>
                <a:gd fmla="*/ 279794 h 330200" name="connsiteY61"/>
                <a:gd fmla="*/ 181132 w 330200" name="connsiteX62"/>
                <a:gd fmla="*/ 279794 h 330200" name="connsiteY62"/>
                <a:gd fmla="*/ 181132 w 330200" name="connsiteX63"/>
                <a:gd fmla="*/ 309563 h 330200" name="connsiteY63"/>
                <a:gd fmla="*/ 307975 w 330200" name="connsiteX64"/>
                <a:gd fmla="*/ 181426 h 330200" name="connsiteY64"/>
                <a:gd fmla="*/ 279500 w 330200" name="connsiteX65"/>
                <a:gd fmla="*/ 181426 h 330200" name="connsiteY65"/>
                <a:gd fmla="*/ 279500 w 330200" name="connsiteX66"/>
                <a:gd fmla="*/ 147774 h 330200" name="connsiteY66"/>
                <a:gd fmla="*/ 307975 w 330200" name="connsiteX67"/>
                <a:gd fmla="*/ 147774 h 330200" name="connsiteY67"/>
                <a:gd fmla="*/ 181132 w 330200" name="connsiteX68"/>
                <a:gd fmla="*/ 22225 h 330200" name="connsiteY68"/>
                <a:gd fmla="*/ 181132 w 330200" name="connsiteX69"/>
                <a:gd fmla="*/ 51995 h 330200" name="connsiteY69"/>
                <a:gd fmla="*/ 147480 w 330200" name="connsiteX70"/>
                <a:gd fmla="*/ 51995 h 330200" name="connsiteY70"/>
                <a:gd fmla="*/ 147480 w 330200" name="connsiteX71"/>
                <a:gd fmla="*/ 22225 h 330200" name="connsiteY71"/>
                <a:gd fmla="*/ 165100 w 330200" name="connsiteX72"/>
                <a:gd fmla="*/ 0 h 330200" name="connsiteY72"/>
                <a:gd fmla="*/ 330200 w 330200" name="connsiteX73"/>
                <a:gd fmla="*/ 165100 h 330200" name="connsiteY73"/>
                <a:gd fmla="*/ 165100 w 330200" name="connsiteX74"/>
                <a:gd fmla="*/ 330200 h 330200" name="connsiteY74"/>
                <a:gd fmla="*/ 0 w 330200" name="connsiteX75"/>
                <a:gd fmla="*/ 165100 h 330200" name="connsiteY75"/>
                <a:gd fmla="*/ 165100 w 330200" name="connsiteX76"/>
                <a:gd fmla="*/ 0 h 330200" name="connsiteY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b="b" l="l" r="r" t="t"/>
              <a:pathLst>
                <a:path h="330200" w="330200">
                  <a:moveTo>
                    <a:pt x="224631" y="257175"/>
                  </a:moveTo>
                  <a:cubicBezTo>
                    <a:pt x="230330" y="257175"/>
                    <a:pt x="234950" y="261795"/>
                    <a:pt x="234950" y="267494"/>
                  </a:cubicBezTo>
                  <a:cubicBezTo>
                    <a:pt x="234950" y="273193"/>
                    <a:pt x="230330" y="277813"/>
                    <a:pt x="224631" y="277813"/>
                  </a:cubicBezTo>
                  <a:cubicBezTo>
                    <a:pt x="218932" y="277813"/>
                    <a:pt x="214312" y="273193"/>
                    <a:pt x="214312" y="267494"/>
                  </a:cubicBezTo>
                  <a:cubicBezTo>
                    <a:pt x="214312" y="261795"/>
                    <a:pt x="218932" y="257175"/>
                    <a:pt x="224631" y="257175"/>
                  </a:cubicBezTo>
                  <a:close/>
                  <a:moveTo>
                    <a:pt x="105569" y="257175"/>
                  </a:moveTo>
                  <a:cubicBezTo>
                    <a:pt x="111268" y="257175"/>
                    <a:pt x="115888" y="261795"/>
                    <a:pt x="115888" y="267494"/>
                  </a:cubicBezTo>
                  <a:cubicBezTo>
                    <a:pt x="115888" y="273193"/>
                    <a:pt x="111268" y="277813"/>
                    <a:pt x="105569" y="277813"/>
                  </a:cubicBezTo>
                  <a:cubicBezTo>
                    <a:pt x="99870" y="277813"/>
                    <a:pt x="95250" y="273193"/>
                    <a:pt x="95250" y="267494"/>
                  </a:cubicBezTo>
                  <a:cubicBezTo>
                    <a:pt x="95250" y="261795"/>
                    <a:pt x="99870" y="257175"/>
                    <a:pt x="105569" y="257175"/>
                  </a:cubicBezTo>
                  <a:close/>
                  <a:moveTo>
                    <a:pt x="268288" y="212725"/>
                  </a:moveTo>
                  <a:cubicBezTo>
                    <a:pt x="274426" y="212725"/>
                    <a:pt x="279401" y="217700"/>
                    <a:pt x="279401" y="223838"/>
                  </a:cubicBezTo>
                  <a:cubicBezTo>
                    <a:pt x="279401" y="229976"/>
                    <a:pt x="274426" y="234951"/>
                    <a:pt x="268288" y="234951"/>
                  </a:cubicBezTo>
                  <a:cubicBezTo>
                    <a:pt x="262150" y="234951"/>
                    <a:pt x="257175" y="229976"/>
                    <a:pt x="257175" y="223838"/>
                  </a:cubicBezTo>
                  <a:cubicBezTo>
                    <a:pt x="257175" y="217700"/>
                    <a:pt x="262150" y="212725"/>
                    <a:pt x="268288" y="212725"/>
                  </a:cubicBezTo>
                  <a:close/>
                  <a:moveTo>
                    <a:pt x="61913" y="212725"/>
                  </a:moveTo>
                  <a:cubicBezTo>
                    <a:pt x="68051" y="212725"/>
                    <a:pt x="73026" y="217700"/>
                    <a:pt x="73026" y="223838"/>
                  </a:cubicBezTo>
                  <a:cubicBezTo>
                    <a:pt x="73026" y="229976"/>
                    <a:pt x="68051" y="234951"/>
                    <a:pt x="61913" y="234951"/>
                  </a:cubicBezTo>
                  <a:cubicBezTo>
                    <a:pt x="55775" y="234951"/>
                    <a:pt x="50800" y="229976"/>
                    <a:pt x="50800" y="223838"/>
                  </a:cubicBezTo>
                  <a:cubicBezTo>
                    <a:pt x="50800" y="217700"/>
                    <a:pt x="55775" y="212725"/>
                    <a:pt x="61913" y="212725"/>
                  </a:cubicBezTo>
                  <a:close/>
                  <a:moveTo>
                    <a:pt x="192087" y="150813"/>
                  </a:moveTo>
                  <a:cubicBezTo>
                    <a:pt x="192087" y="150813"/>
                    <a:pt x="192087" y="150813"/>
                    <a:pt x="234950" y="164783"/>
                  </a:cubicBezTo>
                  <a:cubicBezTo>
                    <a:pt x="234950" y="164783"/>
                    <a:pt x="234950" y="164783"/>
                    <a:pt x="192087" y="176213"/>
                  </a:cubicBezTo>
                  <a:cubicBezTo>
                    <a:pt x="194685" y="172403"/>
                    <a:pt x="195984" y="168593"/>
                    <a:pt x="195984" y="163513"/>
                  </a:cubicBezTo>
                  <a:cubicBezTo>
                    <a:pt x="195984" y="159703"/>
                    <a:pt x="194685" y="154623"/>
                    <a:pt x="192087" y="150813"/>
                  </a:cubicBezTo>
                  <a:close/>
                  <a:moveTo>
                    <a:pt x="165100" y="147638"/>
                  </a:moveTo>
                  <a:cubicBezTo>
                    <a:pt x="174745" y="147638"/>
                    <a:pt x="182563" y="155101"/>
                    <a:pt x="182563" y="164307"/>
                  </a:cubicBezTo>
                  <a:cubicBezTo>
                    <a:pt x="182563" y="173513"/>
                    <a:pt x="174745" y="180976"/>
                    <a:pt x="165100" y="180976"/>
                  </a:cubicBezTo>
                  <a:cubicBezTo>
                    <a:pt x="155455" y="180976"/>
                    <a:pt x="147637" y="173513"/>
                    <a:pt x="147637" y="164307"/>
                  </a:cubicBezTo>
                  <a:cubicBezTo>
                    <a:pt x="147637" y="155101"/>
                    <a:pt x="155455" y="147638"/>
                    <a:pt x="165100" y="147638"/>
                  </a:cubicBezTo>
                  <a:close/>
                  <a:moveTo>
                    <a:pt x="268288" y="93663"/>
                  </a:moveTo>
                  <a:cubicBezTo>
                    <a:pt x="274426" y="93663"/>
                    <a:pt x="279401" y="98638"/>
                    <a:pt x="279401" y="104776"/>
                  </a:cubicBezTo>
                  <a:cubicBezTo>
                    <a:pt x="279401" y="110914"/>
                    <a:pt x="274426" y="115889"/>
                    <a:pt x="268288" y="115889"/>
                  </a:cubicBezTo>
                  <a:cubicBezTo>
                    <a:pt x="262150" y="115889"/>
                    <a:pt x="257175" y="110914"/>
                    <a:pt x="257175" y="104776"/>
                  </a:cubicBezTo>
                  <a:cubicBezTo>
                    <a:pt x="257175" y="98638"/>
                    <a:pt x="262150" y="93663"/>
                    <a:pt x="268288" y="93663"/>
                  </a:cubicBezTo>
                  <a:close/>
                  <a:moveTo>
                    <a:pt x="61913" y="93663"/>
                  </a:moveTo>
                  <a:cubicBezTo>
                    <a:pt x="68051" y="93663"/>
                    <a:pt x="73026" y="98638"/>
                    <a:pt x="73026" y="104776"/>
                  </a:cubicBezTo>
                  <a:cubicBezTo>
                    <a:pt x="73026" y="110914"/>
                    <a:pt x="68051" y="115889"/>
                    <a:pt x="61913" y="115889"/>
                  </a:cubicBezTo>
                  <a:cubicBezTo>
                    <a:pt x="55775" y="115889"/>
                    <a:pt x="50800" y="110914"/>
                    <a:pt x="50800" y="104776"/>
                  </a:cubicBezTo>
                  <a:cubicBezTo>
                    <a:pt x="50800" y="98638"/>
                    <a:pt x="55775" y="93663"/>
                    <a:pt x="61913" y="93663"/>
                  </a:cubicBezTo>
                  <a:close/>
                  <a:moveTo>
                    <a:pt x="165100" y="90488"/>
                  </a:moveTo>
                  <a:cubicBezTo>
                    <a:pt x="165100" y="90488"/>
                    <a:pt x="165100" y="90488"/>
                    <a:pt x="177800" y="138113"/>
                  </a:cubicBezTo>
                  <a:cubicBezTo>
                    <a:pt x="173990" y="135539"/>
                    <a:pt x="168910" y="135539"/>
                    <a:pt x="165100" y="135539"/>
                  </a:cubicBezTo>
                  <a:cubicBezTo>
                    <a:pt x="160020" y="135539"/>
                    <a:pt x="156210" y="135539"/>
                    <a:pt x="152400" y="138113"/>
                  </a:cubicBezTo>
                  <a:cubicBezTo>
                    <a:pt x="152400" y="138113"/>
                    <a:pt x="152400" y="138113"/>
                    <a:pt x="165100" y="90488"/>
                  </a:cubicBezTo>
                  <a:close/>
                  <a:moveTo>
                    <a:pt x="224631" y="50800"/>
                  </a:moveTo>
                  <a:cubicBezTo>
                    <a:pt x="230330" y="50800"/>
                    <a:pt x="234950" y="55420"/>
                    <a:pt x="234950" y="61119"/>
                  </a:cubicBezTo>
                  <a:cubicBezTo>
                    <a:pt x="234950" y="66818"/>
                    <a:pt x="230330" y="71438"/>
                    <a:pt x="224631" y="71438"/>
                  </a:cubicBezTo>
                  <a:cubicBezTo>
                    <a:pt x="218932" y="71438"/>
                    <a:pt x="214312" y="66818"/>
                    <a:pt x="214312" y="61119"/>
                  </a:cubicBezTo>
                  <a:cubicBezTo>
                    <a:pt x="214312" y="55420"/>
                    <a:pt x="218932" y="50800"/>
                    <a:pt x="224631" y="50800"/>
                  </a:cubicBezTo>
                  <a:close/>
                  <a:moveTo>
                    <a:pt x="105569" y="50800"/>
                  </a:moveTo>
                  <a:cubicBezTo>
                    <a:pt x="111268" y="50800"/>
                    <a:pt x="115888" y="55420"/>
                    <a:pt x="115888" y="61119"/>
                  </a:cubicBezTo>
                  <a:cubicBezTo>
                    <a:pt x="115888" y="66818"/>
                    <a:pt x="111268" y="71438"/>
                    <a:pt x="105569" y="71438"/>
                  </a:cubicBezTo>
                  <a:cubicBezTo>
                    <a:pt x="99870" y="71438"/>
                    <a:pt x="95250" y="66818"/>
                    <a:pt x="95250" y="61119"/>
                  </a:cubicBezTo>
                  <a:cubicBezTo>
                    <a:pt x="95250" y="55420"/>
                    <a:pt x="99870" y="50800"/>
                    <a:pt x="105569" y="50800"/>
                  </a:cubicBezTo>
                  <a:close/>
                  <a:moveTo>
                    <a:pt x="147480" y="22225"/>
                  </a:moveTo>
                  <a:cubicBezTo>
                    <a:pt x="81470" y="29991"/>
                    <a:pt x="28403" y="81764"/>
                    <a:pt x="20637" y="147774"/>
                  </a:cubicBezTo>
                  <a:cubicBezTo>
                    <a:pt x="20637" y="147774"/>
                    <a:pt x="20637" y="147774"/>
                    <a:pt x="50406" y="147774"/>
                  </a:cubicBezTo>
                  <a:cubicBezTo>
                    <a:pt x="50406" y="147774"/>
                    <a:pt x="50406" y="147774"/>
                    <a:pt x="50406" y="181426"/>
                  </a:cubicBezTo>
                  <a:cubicBezTo>
                    <a:pt x="50406" y="181426"/>
                    <a:pt x="50406" y="181426"/>
                    <a:pt x="20637" y="181426"/>
                  </a:cubicBezTo>
                  <a:cubicBezTo>
                    <a:pt x="28403" y="248730"/>
                    <a:pt x="80176" y="301797"/>
                    <a:pt x="147480" y="309563"/>
                  </a:cubicBezTo>
                  <a:cubicBezTo>
                    <a:pt x="147480" y="309563"/>
                    <a:pt x="147480" y="309563"/>
                    <a:pt x="147480" y="279794"/>
                  </a:cubicBezTo>
                  <a:cubicBezTo>
                    <a:pt x="147480" y="279794"/>
                    <a:pt x="147480" y="279794"/>
                    <a:pt x="181132" y="279794"/>
                  </a:cubicBezTo>
                  <a:cubicBezTo>
                    <a:pt x="181132" y="279794"/>
                    <a:pt x="181132" y="279794"/>
                    <a:pt x="181132" y="309563"/>
                  </a:cubicBezTo>
                  <a:cubicBezTo>
                    <a:pt x="247142" y="301797"/>
                    <a:pt x="300209" y="248730"/>
                    <a:pt x="307975" y="181426"/>
                  </a:cubicBezTo>
                  <a:cubicBezTo>
                    <a:pt x="307975" y="181426"/>
                    <a:pt x="307975" y="181426"/>
                    <a:pt x="279500" y="181426"/>
                  </a:cubicBezTo>
                  <a:cubicBezTo>
                    <a:pt x="279500" y="181426"/>
                    <a:pt x="279500" y="181426"/>
                    <a:pt x="279500" y="147774"/>
                  </a:cubicBezTo>
                  <a:cubicBezTo>
                    <a:pt x="279500" y="147774"/>
                    <a:pt x="279500" y="147774"/>
                    <a:pt x="307975" y="147774"/>
                  </a:cubicBezTo>
                  <a:cubicBezTo>
                    <a:pt x="300209" y="81764"/>
                    <a:pt x="247142" y="29991"/>
                    <a:pt x="181132" y="22225"/>
                  </a:cubicBezTo>
                  <a:cubicBezTo>
                    <a:pt x="181132" y="22225"/>
                    <a:pt x="181132" y="22225"/>
                    <a:pt x="181132" y="51995"/>
                  </a:cubicBezTo>
                  <a:cubicBezTo>
                    <a:pt x="181132" y="51995"/>
                    <a:pt x="181132" y="51995"/>
                    <a:pt x="147480" y="51995"/>
                  </a:cubicBezTo>
                  <a:cubicBezTo>
                    <a:pt x="147480" y="51995"/>
                    <a:pt x="147480" y="51995"/>
                    <a:pt x="147480" y="22225"/>
                  </a:cubicBezTo>
                  <a:close/>
                  <a:moveTo>
                    <a:pt x="165100" y="0"/>
                  </a:moveTo>
                  <a:cubicBezTo>
                    <a:pt x="256282" y="0"/>
                    <a:pt x="330200" y="73918"/>
                    <a:pt x="330200" y="165100"/>
                  </a:cubicBezTo>
                  <a:cubicBezTo>
                    <a:pt x="330200" y="256282"/>
                    <a:pt x="256282" y="330200"/>
                    <a:pt x="165100" y="330200"/>
                  </a:cubicBezTo>
                  <a:cubicBezTo>
                    <a:pt x="73918" y="330200"/>
                    <a:pt x="0" y="256282"/>
                    <a:pt x="0" y="165100"/>
                  </a:cubicBezTo>
                  <a:cubicBezTo>
                    <a:pt x="0" y="73918"/>
                    <a:pt x="73918" y="0"/>
                    <a:pt x="165100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8" name="isļíďê">
              <a:extLst>
                <a:ext uri="{FF2B5EF4-FFF2-40B4-BE49-F238E27FC236}">
                  <a16:creationId xmlns:a16="http://schemas.microsoft.com/office/drawing/2014/main" id="{8B8C32AE-C297-49F7-8832-EC852BFFDCA6}"/>
                </a:ext>
              </a:extLst>
            </p:cNvPr>
            <p:cNvSpPr/>
            <p:nvPr/>
          </p:nvSpPr>
          <p:spPr bwMode="auto">
            <a:xfrm>
              <a:off x="4943871" y="3981084"/>
              <a:ext cx="230425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1" bIns="45720" lIns="91440" rIns="91440" tIns="4572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100">
                  <a:latin charset="-122" panose="020b0503020204020204" pitchFamily="34" typeface="微软雅黑"/>
                  <a:ea charset="-122" panose="020b0503020204020204" pitchFamily="34" typeface="微软雅黑"/>
                </a:rPr>
                <a:t>广告设计是一种职业，是基于计算机平面设计技术应用的基础上的新职业</a:t>
              </a:r>
            </a:p>
          </p:txBody>
        </p:sp>
        <p:sp>
          <p:nvSpPr>
            <p:cNvPr id="31" name="iŝļiḓè">
              <a:extLst>
                <a:ext uri="{FF2B5EF4-FFF2-40B4-BE49-F238E27FC236}">
                  <a16:creationId xmlns:a16="http://schemas.microsoft.com/office/drawing/2014/main" id="{4B9C918F-F2B7-47A0-99F8-0ABFC0CCA558}"/>
                </a:ext>
              </a:extLst>
            </p:cNvPr>
            <p:cNvSpPr txBox="1"/>
            <p:nvPr/>
          </p:nvSpPr>
          <p:spPr bwMode="auto">
            <a:xfrm>
              <a:off x="4943871" y="3702371"/>
              <a:ext cx="2304257" cy="27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1" bIns="45720" lIns="91440" rIns="91440" tIns="45720" wrap="square">
              <a:normAutofit fontScale="85000" lnSpcReduction="20000"/>
            </a:bodyPr>
            <a:lstStyle/>
            <a:p>
              <a:pPr>
                <a:spcBef>
                  <a:spcPct val="0"/>
                </a:spcBef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多媒体</a:t>
              </a:r>
            </a:p>
          </p:txBody>
        </p:sp>
        <p:sp>
          <p:nvSpPr>
            <p:cNvPr id="33" name="i$ḷiḓé">
              <a:extLst>
                <a:ext uri="{FF2B5EF4-FFF2-40B4-BE49-F238E27FC236}">
                  <a16:creationId xmlns:a16="http://schemas.microsoft.com/office/drawing/2014/main" id="{20639323-912D-414C-9317-AE7321E12966}"/>
                </a:ext>
              </a:extLst>
            </p:cNvPr>
            <p:cNvSpPr/>
            <p:nvPr/>
          </p:nvSpPr>
          <p:spPr bwMode="auto">
            <a:xfrm>
              <a:off x="2523919" y="3358662"/>
              <a:ext cx="140676" cy="14067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4" name="iSļîḑê">
              <a:extLst>
                <a:ext uri="{FF2B5EF4-FFF2-40B4-BE49-F238E27FC236}">
                  <a16:creationId xmlns:a16="http://schemas.microsoft.com/office/drawing/2014/main" id="{6F82AAE5-1568-4048-B760-5CE2581A38D9}"/>
                </a:ext>
              </a:extLst>
            </p:cNvPr>
            <p:cNvSpPr/>
            <p:nvPr/>
          </p:nvSpPr>
          <p:spPr bwMode="auto">
            <a:xfrm>
              <a:off x="2378233" y="2728174"/>
              <a:ext cx="432048" cy="432048"/>
            </a:xfrm>
            <a:custGeom>
              <a:gdLst>
                <a:gd fmla="*/ 224631 w 330200" name="connsiteX0"/>
                <a:gd fmla="*/ 257175 h 330200" name="connsiteY0"/>
                <a:gd fmla="*/ 234950 w 330200" name="connsiteX1"/>
                <a:gd fmla="*/ 267494 h 330200" name="connsiteY1"/>
                <a:gd fmla="*/ 224631 w 330200" name="connsiteX2"/>
                <a:gd fmla="*/ 277813 h 330200" name="connsiteY2"/>
                <a:gd fmla="*/ 214312 w 330200" name="connsiteX3"/>
                <a:gd fmla="*/ 267494 h 330200" name="connsiteY3"/>
                <a:gd fmla="*/ 224631 w 330200" name="connsiteX4"/>
                <a:gd fmla="*/ 257175 h 330200" name="connsiteY4"/>
                <a:gd fmla="*/ 105569 w 330200" name="connsiteX5"/>
                <a:gd fmla="*/ 257175 h 330200" name="connsiteY5"/>
                <a:gd fmla="*/ 115888 w 330200" name="connsiteX6"/>
                <a:gd fmla="*/ 267494 h 330200" name="connsiteY6"/>
                <a:gd fmla="*/ 105569 w 330200" name="connsiteX7"/>
                <a:gd fmla="*/ 277813 h 330200" name="connsiteY7"/>
                <a:gd fmla="*/ 95250 w 330200" name="connsiteX8"/>
                <a:gd fmla="*/ 267494 h 330200" name="connsiteY8"/>
                <a:gd fmla="*/ 105569 w 330200" name="connsiteX9"/>
                <a:gd fmla="*/ 257175 h 330200" name="connsiteY9"/>
                <a:gd fmla="*/ 268288 w 330200" name="connsiteX10"/>
                <a:gd fmla="*/ 212725 h 330200" name="connsiteY10"/>
                <a:gd fmla="*/ 279401 w 330200" name="connsiteX11"/>
                <a:gd fmla="*/ 223838 h 330200" name="connsiteY11"/>
                <a:gd fmla="*/ 268288 w 330200" name="connsiteX12"/>
                <a:gd fmla="*/ 234951 h 330200" name="connsiteY12"/>
                <a:gd fmla="*/ 257175 w 330200" name="connsiteX13"/>
                <a:gd fmla="*/ 223838 h 330200" name="connsiteY13"/>
                <a:gd fmla="*/ 268288 w 330200" name="connsiteX14"/>
                <a:gd fmla="*/ 212725 h 330200" name="connsiteY14"/>
                <a:gd fmla="*/ 61913 w 330200" name="connsiteX15"/>
                <a:gd fmla="*/ 212725 h 330200" name="connsiteY15"/>
                <a:gd fmla="*/ 73026 w 330200" name="connsiteX16"/>
                <a:gd fmla="*/ 223838 h 330200" name="connsiteY16"/>
                <a:gd fmla="*/ 61913 w 330200" name="connsiteX17"/>
                <a:gd fmla="*/ 234951 h 330200" name="connsiteY17"/>
                <a:gd fmla="*/ 50800 w 330200" name="connsiteX18"/>
                <a:gd fmla="*/ 223838 h 330200" name="connsiteY18"/>
                <a:gd fmla="*/ 61913 w 330200" name="connsiteX19"/>
                <a:gd fmla="*/ 212725 h 330200" name="connsiteY19"/>
                <a:gd fmla="*/ 192087 w 330200" name="connsiteX20"/>
                <a:gd fmla="*/ 150813 h 330200" name="connsiteY20"/>
                <a:gd fmla="*/ 234950 w 330200" name="connsiteX21"/>
                <a:gd fmla="*/ 164783 h 330200" name="connsiteY21"/>
                <a:gd fmla="*/ 192087 w 330200" name="connsiteX22"/>
                <a:gd fmla="*/ 176213 h 330200" name="connsiteY22"/>
                <a:gd fmla="*/ 195984 w 330200" name="connsiteX23"/>
                <a:gd fmla="*/ 163513 h 330200" name="connsiteY23"/>
                <a:gd fmla="*/ 192087 w 330200" name="connsiteX24"/>
                <a:gd fmla="*/ 150813 h 330200" name="connsiteY24"/>
                <a:gd fmla="*/ 165100 w 330200" name="connsiteX25"/>
                <a:gd fmla="*/ 147638 h 330200" name="connsiteY25"/>
                <a:gd fmla="*/ 182563 w 330200" name="connsiteX26"/>
                <a:gd fmla="*/ 164307 h 330200" name="connsiteY26"/>
                <a:gd fmla="*/ 165100 w 330200" name="connsiteX27"/>
                <a:gd fmla="*/ 180976 h 330200" name="connsiteY27"/>
                <a:gd fmla="*/ 147637 w 330200" name="connsiteX28"/>
                <a:gd fmla="*/ 164307 h 330200" name="connsiteY28"/>
                <a:gd fmla="*/ 165100 w 330200" name="connsiteX29"/>
                <a:gd fmla="*/ 147638 h 330200" name="connsiteY29"/>
                <a:gd fmla="*/ 268288 w 330200" name="connsiteX30"/>
                <a:gd fmla="*/ 93663 h 330200" name="connsiteY30"/>
                <a:gd fmla="*/ 279401 w 330200" name="connsiteX31"/>
                <a:gd fmla="*/ 104776 h 330200" name="connsiteY31"/>
                <a:gd fmla="*/ 268288 w 330200" name="connsiteX32"/>
                <a:gd fmla="*/ 115889 h 330200" name="connsiteY32"/>
                <a:gd fmla="*/ 257175 w 330200" name="connsiteX33"/>
                <a:gd fmla="*/ 104776 h 330200" name="connsiteY33"/>
                <a:gd fmla="*/ 268288 w 330200" name="connsiteX34"/>
                <a:gd fmla="*/ 93663 h 330200" name="connsiteY34"/>
                <a:gd fmla="*/ 61913 w 330200" name="connsiteX35"/>
                <a:gd fmla="*/ 93663 h 330200" name="connsiteY35"/>
                <a:gd fmla="*/ 73026 w 330200" name="connsiteX36"/>
                <a:gd fmla="*/ 104776 h 330200" name="connsiteY36"/>
                <a:gd fmla="*/ 61913 w 330200" name="connsiteX37"/>
                <a:gd fmla="*/ 115889 h 330200" name="connsiteY37"/>
                <a:gd fmla="*/ 50800 w 330200" name="connsiteX38"/>
                <a:gd fmla="*/ 104776 h 330200" name="connsiteY38"/>
                <a:gd fmla="*/ 61913 w 330200" name="connsiteX39"/>
                <a:gd fmla="*/ 93663 h 330200" name="connsiteY39"/>
                <a:gd fmla="*/ 165100 w 330200" name="connsiteX40"/>
                <a:gd fmla="*/ 90488 h 330200" name="connsiteY40"/>
                <a:gd fmla="*/ 177800 w 330200" name="connsiteX41"/>
                <a:gd fmla="*/ 138113 h 330200" name="connsiteY41"/>
                <a:gd fmla="*/ 165100 w 330200" name="connsiteX42"/>
                <a:gd fmla="*/ 135539 h 330200" name="connsiteY42"/>
                <a:gd fmla="*/ 152400 w 330200" name="connsiteX43"/>
                <a:gd fmla="*/ 138113 h 330200" name="connsiteY43"/>
                <a:gd fmla="*/ 165100 w 330200" name="connsiteX44"/>
                <a:gd fmla="*/ 90488 h 330200" name="connsiteY44"/>
                <a:gd fmla="*/ 224631 w 330200" name="connsiteX45"/>
                <a:gd fmla="*/ 50800 h 330200" name="connsiteY45"/>
                <a:gd fmla="*/ 234950 w 330200" name="connsiteX46"/>
                <a:gd fmla="*/ 61119 h 330200" name="connsiteY46"/>
                <a:gd fmla="*/ 224631 w 330200" name="connsiteX47"/>
                <a:gd fmla="*/ 71438 h 330200" name="connsiteY47"/>
                <a:gd fmla="*/ 214312 w 330200" name="connsiteX48"/>
                <a:gd fmla="*/ 61119 h 330200" name="connsiteY48"/>
                <a:gd fmla="*/ 224631 w 330200" name="connsiteX49"/>
                <a:gd fmla="*/ 50800 h 330200" name="connsiteY49"/>
                <a:gd fmla="*/ 105569 w 330200" name="connsiteX50"/>
                <a:gd fmla="*/ 50800 h 330200" name="connsiteY50"/>
                <a:gd fmla="*/ 115888 w 330200" name="connsiteX51"/>
                <a:gd fmla="*/ 61119 h 330200" name="connsiteY51"/>
                <a:gd fmla="*/ 105569 w 330200" name="connsiteX52"/>
                <a:gd fmla="*/ 71438 h 330200" name="connsiteY52"/>
                <a:gd fmla="*/ 95250 w 330200" name="connsiteX53"/>
                <a:gd fmla="*/ 61119 h 330200" name="connsiteY53"/>
                <a:gd fmla="*/ 105569 w 330200" name="connsiteX54"/>
                <a:gd fmla="*/ 50800 h 330200" name="connsiteY54"/>
                <a:gd fmla="*/ 147480 w 330200" name="connsiteX55"/>
                <a:gd fmla="*/ 22225 h 330200" name="connsiteY55"/>
                <a:gd fmla="*/ 20637 w 330200" name="connsiteX56"/>
                <a:gd fmla="*/ 147774 h 330200" name="connsiteY56"/>
                <a:gd fmla="*/ 50406 w 330200" name="connsiteX57"/>
                <a:gd fmla="*/ 147774 h 330200" name="connsiteY57"/>
                <a:gd fmla="*/ 50406 w 330200" name="connsiteX58"/>
                <a:gd fmla="*/ 181426 h 330200" name="connsiteY58"/>
                <a:gd fmla="*/ 20637 w 330200" name="connsiteX59"/>
                <a:gd fmla="*/ 181426 h 330200" name="connsiteY59"/>
                <a:gd fmla="*/ 147480 w 330200" name="connsiteX60"/>
                <a:gd fmla="*/ 309563 h 330200" name="connsiteY60"/>
                <a:gd fmla="*/ 147480 w 330200" name="connsiteX61"/>
                <a:gd fmla="*/ 279794 h 330200" name="connsiteY61"/>
                <a:gd fmla="*/ 181132 w 330200" name="connsiteX62"/>
                <a:gd fmla="*/ 279794 h 330200" name="connsiteY62"/>
                <a:gd fmla="*/ 181132 w 330200" name="connsiteX63"/>
                <a:gd fmla="*/ 309563 h 330200" name="connsiteY63"/>
                <a:gd fmla="*/ 307975 w 330200" name="connsiteX64"/>
                <a:gd fmla="*/ 181426 h 330200" name="connsiteY64"/>
                <a:gd fmla="*/ 279500 w 330200" name="connsiteX65"/>
                <a:gd fmla="*/ 181426 h 330200" name="connsiteY65"/>
                <a:gd fmla="*/ 279500 w 330200" name="connsiteX66"/>
                <a:gd fmla="*/ 147774 h 330200" name="connsiteY66"/>
                <a:gd fmla="*/ 307975 w 330200" name="connsiteX67"/>
                <a:gd fmla="*/ 147774 h 330200" name="connsiteY67"/>
                <a:gd fmla="*/ 181132 w 330200" name="connsiteX68"/>
                <a:gd fmla="*/ 22225 h 330200" name="connsiteY68"/>
                <a:gd fmla="*/ 181132 w 330200" name="connsiteX69"/>
                <a:gd fmla="*/ 51995 h 330200" name="connsiteY69"/>
                <a:gd fmla="*/ 147480 w 330200" name="connsiteX70"/>
                <a:gd fmla="*/ 51995 h 330200" name="connsiteY70"/>
                <a:gd fmla="*/ 147480 w 330200" name="connsiteX71"/>
                <a:gd fmla="*/ 22225 h 330200" name="connsiteY71"/>
                <a:gd fmla="*/ 165100 w 330200" name="connsiteX72"/>
                <a:gd fmla="*/ 0 h 330200" name="connsiteY72"/>
                <a:gd fmla="*/ 330200 w 330200" name="connsiteX73"/>
                <a:gd fmla="*/ 165100 h 330200" name="connsiteY73"/>
                <a:gd fmla="*/ 165100 w 330200" name="connsiteX74"/>
                <a:gd fmla="*/ 330200 h 330200" name="connsiteY74"/>
                <a:gd fmla="*/ 0 w 330200" name="connsiteX75"/>
                <a:gd fmla="*/ 165100 h 330200" name="connsiteY75"/>
                <a:gd fmla="*/ 165100 w 330200" name="connsiteX76"/>
                <a:gd fmla="*/ 0 h 330200" name="connsiteY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b="b" l="l" r="r" t="t"/>
              <a:pathLst>
                <a:path h="330200" w="330200">
                  <a:moveTo>
                    <a:pt x="224631" y="257175"/>
                  </a:moveTo>
                  <a:cubicBezTo>
                    <a:pt x="230330" y="257175"/>
                    <a:pt x="234950" y="261795"/>
                    <a:pt x="234950" y="267494"/>
                  </a:cubicBezTo>
                  <a:cubicBezTo>
                    <a:pt x="234950" y="273193"/>
                    <a:pt x="230330" y="277813"/>
                    <a:pt x="224631" y="277813"/>
                  </a:cubicBezTo>
                  <a:cubicBezTo>
                    <a:pt x="218932" y="277813"/>
                    <a:pt x="214312" y="273193"/>
                    <a:pt x="214312" y="267494"/>
                  </a:cubicBezTo>
                  <a:cubicBezTo>
                    <a:pt x="214312" y="261795"/>
                    <a:pt x="218932" y="257175"/>
                    <a:pt x="224631" y="257175"/>
                  </a:cubicBezTo>
                  <a:close/>
                  <a:moveTo>
                    <a:pt x="105569" y="257175"/>
                  </a:moveTo>
                  <a:cubicBezTo>
                    <a:pt x="111268" y="257175"/>
                    <a:pt x="115888" y="261795"/>
                    <a:pt x="115888" y="267494"/>
                  </a:cubicBezTo>
                  <a:cubicBezTo>
                    <a:pt x="115888" y="273193"/>
                    <a:pt x="111268" y="277813"/>
                    <a:pt x="105569" y="277813"/>
                  </a:cubicBezTo>
                  <a:cubicBezTo>
                    <a:pt x="99870" y="277813"/>
                    <a:pt x="95250" y="273193"/>
                    <a:pt x="95250" y="267494"/>
                  </a:cubicBezTo>
                  <a:cubicBezTo>
                    <a:pt x="95250" y="261795"/>
                    <a:pt x="99870" y="257175"/>
                    <a:pt x="105569" y="257175"/>
                  </a:cubicBezTo>
                  <a:close/>
                  <a:moveTo>
                    <a:pt x="268288" y="212725"/>
                  </a:moveTo>
                  <a:cubicBezTo>
                    <a:pt x="274426" y="212725"/>
                    <a:pt x="279401" y="217700"/>
                    <a:pt x="279401" y="223838"/>
                  </a:cubicBezTo>
                  <a:cubicBezTo>
                    <a:pt x="279401" y="229976"/>
                    <a:pt x="274426" y="234951"/>
                    <a:pt x="268288" y="234951"/>
                  </a:cubicBezTo>
                  <a:cubicBezTo>
                    <a:pt x="262150" y="234951"/>
                    <a:pt x="257175" y="229976"/>
                    <a:pt x="257175" y="223838"/>
                  </a:cubicBezTo>
                  <a:cubicBezTo>
                    <a:pt x="257175" y="217700"/>
                    <a:pt x="262150" y="212725"/>
                    <a:pt x="268288" y="212725"/>
                  </a:cubicBezTo>
                  <a:close/>
                  <a:moveTo>
                    <a:pt x="61913" y="212725"/>
                  </a:moveTo>
                  <a:cubicBezTo>
                    <a:pt x="68051" y="212725"/>
                    <a:pt x="73026" y="217700"/>
                    <a:pt x="73026" y="223838"/>
                  </a:cubicBezTo>
                  <a:cubicBezTo>
                    <a:pt x="73026" y="229976"/>
                    <a:pt x="68051" y="234951"/>
                    <a:pt x="61913" y="234951"/>
                  </a:cubicBezTo>
                  <a:cubicBezTo>
                    <a:pt x="55775" y="234951"/>
                    <a:pt x="50800" y="229976"/>
                    <a:pt x="50800" y="223838"/>
                  </a:cubicBezTo>
                  <a:cubicBezTo>
                    <a:pt x="50800" y="217700"/>
                    <a:pt x="55775" y="212725"/>
                    <a:pt x="61913" y="212725"/>
                  </a:cubicBezTo>
                  <a:close/>
                  <a:moveTo>
                    <a:pt x="192087" y="150813"/>
                  </a:moveTo>
                  <a:cubicBezTo>
                    <a:pt x="192087" y="150813"/>
                    <a:pt x="192087" y="150813"/>
                    <a:pt x="234950" y="164783"/>
                  </a:cubicBezTo>
                  <a:cubicBezTo>
                    <a:pt x="234950" y="164783"/>
                    <a:pt x="234950" y="164783"/>
                    <a:pt x="192087" y="176213"/>
                  </a:cubicBezTo>
                  <a:cubicBezTo>
                    <a:pt x="194685" y="172403"/>
                    <a:pt x="195984" y="168593"/>
                    <a:pt x="195984" y="163513"/>
                  </a:cubicBezTo>
                  <a:cubicBezTo>
                    <a:pt x="195984" y="159703"/>
                    <a:pt x="194685" y="154623"/>
                    <a:pt x="192087" y="150813"/>
                  </a:cubicBezTo>
                  <a:close/>
                  <a:moveTo>
                    <a:pt x="165100" y="147638"/>
                  </a:moveTo>
                  <a:cubicBezTo>
                    <a:pt x="174745" y="147638"/>
                    <a:pt x="182563" y="155101"/>
                    <a:pt x="182563" y="164307"/>
                  </a:cubicBezTo>
                  <a:cubicBezTo>
                    <a:pt x="182563" y="173513"/>
                    <a:pt x="174745" y="180976"/>
                    <a:pt x="165100" y="180976"/>
                  </a:cubicBezTo>
                  <a:cubicBezTo>
                    <a:pt x="155455" y="180976"/>
                    <a:pt x="147637" y="173513"/>
                    <a:pt x="147637" y="164307"/>
                  </a:cubicBezTo>
                  <a:cubicBezTo>
                    <a:pt x="147637" y="155101"/>
                    <a:pt x="155455" y="147638"/>
                    <a:pt x="165100" y="147638"/>
                  </a:cubicBezTo>
                  <a:close/>
                  <a:moveTo>
                    <a:pt x="268288" y="93663"/>
                  </a:moveTo>
                  <a:cubicBezTo>
                    <a:pt x="274426" y="93663"/>
                    <a:pt x="279401" y="98638"/>
                    <a:pt x="279401" y="104776"/>
                  </a:cubicBezTo>
                  <a:cubicBezTo>
                    <a:pt x="279401" y="110914"/>
                    <a:pt x="274426" y="115889"/>
                    <a:pt x="268288" y="115889"/>
                  </a:cubicBezTo>
                  <a:cubicBezTo>
                    <a:pt x="262150" y="115889"/>
                    <a:pt x="257175" y="110914"/>
                    <a:pt x="257175" y="104776"/>
                  </a:cubicBezTo>
                  <a:cubicBezTo>
                    <a:pt x="257175" y="98638"/>
                    <a:pt x="262150" y="93663"/>
                    <a:pt x="268288" y="93663"/>
                  </a:cubicBezTo>
                  <a:close/>
                  <a:moveTo>
                    <a:pt x="61913" y="93663"/>
                  </a:moveTo>
                  <a:cubicBezTo>
                    <a:pt x="68051" y="93663"/>
                    <a:pt x="73026" y="98638"/>
                    <a:pt x="73026" y="104776"/>
                  </a:cubicBezTo>
                  <a:cubicBezTo>
                    <a:pt x="73026" y="110914"/>
                    <a:pt x="68051" y="115889"/>
                    <a:pt x="61913" y="115889"/>
                  </a:cubicBezTo>
                  <a:cubicBezTo>
                    <a:pt x="55775" y="115889"/>
                    <a:pt x="50800" y="110914"/>
                    <a:pt x="50800" y="104776"/>
                  </a:cubicBezTo>
                  <a:cubicBezTo>
                    <a:pt x="50800" y="98638"/>
                    <a:pt x="55775" y="93663"/>
                    <a:pt x="61913" y="93663"/>
                  </a:cubicBezTo>
                  <a:close/>
                  <a:moveTo>
                    <a:pt x="165100" y="90488"/>
                  </a:moveTo>
                  <a:cubicBezTo>
                    <a:pt x="165100" y="90488"/>
                    <a:pt x="165100" y="90488"/>
                    <a:pt x="177800" y="138113"/>
                  </a:cubicBezTo>
                  <a:cubicBezTo>
                    <a:pt x="173990" y="135539"/>
                    <a:pt x="168910" y="135539"/>
                    <a:pt x="165100" y="135539"/>
                  </a:cubicBezTo>
                  <a:cubicBezTo>
                    <a:pt x="160020" y="135539"/>
                    <a:pt x="156210" y="135539"/>
                    <a:pt x="152400" y="138113"/>
                  </a:cubicBezTo>
                  <a:cubicBezTo>
                    <a:pt x="152400" y="138113"/>
                    <a:pt x="152400" y="138113"/>
                    <a:pt x="165100" y="90488"/>
                  </a:cubicBezTo>
                  <a:close/>
                  <a:moveTo>
                    <a:pt x="224631" y="50800"/>
                  </a:moveTo>
                  <a:cubicBezTo>
                    <a:pt x="230330" y="50800"/>
                    <a:pt x="234950" y="55420"/>
                    <a:pt x="234950" y="61119"/>
                  </a:cubicBezTo>
                  <a:cubicBezTo>
                    <a:pt x="234950" y="66818"/>
                    <a:pt x="230330" y="71438"/>
                    <a:pt x="224631" y="71438"/>
                  </a:cubicBezTo>
                  <a:cubicBezTo>
                    <a:pt x="218932" y="71438"/>
                    <a:pt x="214312" y="66818"/>
                    <a:pt x="214312" y="61119"/>
                  </a:cubicBezTo>
                  <a:cubicBezTo>
                    <a:pt x="214312" y="55420"/>
                    <a:pt x="218932" y="50800"/>
                    <a:pt x="224631" y="50800"/>
                  </a:cubicBezTo>
                  <a:close/>
                  <a:moveTo>
                    <a:pt x="105569" y="50800"/>
                  </a:moveTo>
                  <a:cubicBezTo>
                    <a:pt x="111268" y="50800"/>
                    <a:pt x="115888" y="55420"/>
                    <a:pt x="115888" y="61119"/>
                  </a:cubicBezTo>
                  <a:cubicBezTo>
                    <a:pt x="115888" y="66818"/>
                    <a:pt x="111268" y="71438"/>
                    <a:pt x="105569" y="71438"/>
                  </a:cubicBezTo>
                  <a:cubicBezTo>
                    <a:pt x="99870" y="71438"/>
                    <a:pt x="95250" y="66818"/>
                    <a:pt x="95250" y="61119"/>
                  </a:cubicBezTo>
                  <a:cubicBezTo>
                    <a:pt x="95250" y="55420"/>
                    <a:pt x="99870" y="50800"/>
                    <a:pt x="105569" y="50800"/>
                  </a:cubicBezTo>
                  <a:close/>
                  <a:moveTo>
                    <a:pt x="147480" y="22225"/>
                  </a:moveTo>
                  <a:cubicBezTo>
                    <a:pt x="81470" y="29991"/>
                    <a:pt x="28403" y="81764"/>
                    <a:pt x="20637" y="147774"/>
                  </a:cubicBezTo>
                  <a:cubicBezTo>
                    <a:pt x="20637" y="147774"/>
                    <a:pt x="20637" y="147774"/>
                    <a:pt x="50406" y="147774"/>
                  </a:cubicBezTo>
                  <a:cubicBezTo>
                    <a:pt x="50406" y="147774"/>
                    <a:pt x="50406" y="147774"/>
                    <a:pt x="50406" y="181426"/>
                  </a:cubicBezTo>
                  <a:cubicBezTo>
                    <a:pt x="50406" y="181426"/>
                    <a:pt x="50406" y="181426"/>
                    <a:pt x="20637" y="181426"/>
                  </a:cubicBezTo>
                  <a:cubicBezTo>
                    <a:pt x="28403" y="248730"/>
                    <a:pt x="80176" y="301797"/>
                    <a:pt x="147480" y="309563"/>
                  </a:cubicBezTo>
                  <a:cubicBezTo>
                    <a:pt x="147480" y="309563"/>
                    <a:pt x="147480" y="309563"/>
                    <a:pt x="147480" y="279794"/>
                  </a:cubicBezTo>
                  <a:cubicBezTo>
                    <a:pt x="147480" y="279794"/>
                    <a:pt x="147480" y="279794"/>
                    <a:pt x="181132" y="279794"/>
                  </a:cubicBezTo>
                  <a:cubicBezTo>
                    <a:pt x="181132" y="279794"/>
                    <a:pt x="181132" y="279794"/>
                    <a:pt x="181132" y="309563"/>
                  </a:cubicBezTo>
                  <a:cubicBezTo>
                    <a:pt x="247142" y="301797"/>
                    <a:pt x="300209" y="248730"/>
                    <a:pt x="307975" y="181426"/>
                  </a:cubicBezTo>
                  <a:cubicBezTo>
                    <a:pt x="307975" y="181426"/>
                    <a:pt x="307975" y="181426"/>
                    <a:pt x="279500" y="181426"/>
                  </a:cubicBezTo>
                  <a:cubicBezTo>
                    <a:pt x="279500" y="181426"/>
                    <a:pt x="279500" y="181426"/>
                    <a:pt x="279500" y="147774"/>
                  </a:cubicBezTo>
                  <a:cubicBezTo>
                    <a:pt x="279500" y="147774"/>
                    <a:pt x="279500" y="147774"/>
                    <a:pt x="307975" y="147774"/>
                  </a:cubicBezTo>
                  <a:cubicBezTo>
                    <a:pt x="300209" y="81764"/>
                    <a:pt x="247142" y="29991"/>
                    <a:pt x="181132" y="22225"/>
                  </a:cubicBezTo>
                  <a:cubicBezTo>
                    <a:pt x="181132" y="22225"/>
                    <a:pt x="181132" y="22225"/>
                    <a:pt x="181132" y="51995"/>
                  </a:cubicBezTo>
                  <a:cubicBezTo>
                    <a:pt x="181132" y="51995"/>
                    <a:pt x="181132" y="51995"/>
                    <a:pt x="147480" y="51995"/>
                  </a:cubicBezTo>
                  <a:cubicBezTo>
                    <a:pt x="147480" y="51995"/>
                    <a:pt x="147480" y="51995"/>
                    <a:pt x="147480" y="22225"/>
                  </a:cubicBezTo>
                  <a:close/>
                  <a:moveTo>
                    <a:pt x="165100" y="0"/>
                  </a:moveTo>
                  <a:cubicBezTo>
                    <a:pt x="256282" y="0"/>
                    <a:pt x="330200" y="73918"/>
                    <a:pt x="330200" y="165100"/>
                  </a:cubicBezTo>
                  <a:cubicBezTo>
                    <a:pt x="330200" y="256282"/>
                    <a:pt x="256282" y="330200"/>
                    <a:pt x="165100" y="330200"/>
                  </a:cubicBezTo>
                  <a:cubicBezTo>
                    <a:pt x="73918" y="330200"/>
                    <a:pt x="0" y="256282"/>
                    <a:pt x="0" y="165100"/>
                  </a:cubicBezTo>
                  <a:cubicBezTo>
                    <a:pt x="0" y="73918"/>
                    <a:pt x="73918" y="0"/>
                    <a:pt x="165100" y="0"/>
                  </a:cubicBezTo>
                  <a:close/>
                </a:path>
              </a:pathLst>
            </a:custGeom>
            <a:solidFill>
              <a:srgbClr val="38404B"/>
            </a:solidFill>
            <a:ln w="19050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2" name="ïsļíḑe">
              <a:extLst>
                <a:ext uri="{FF2B5EF4-FFF2-40B4-BE49-F238E27FC236}">
                  <a16:creationId xmlns:a16="http://schemas.microsoft.com/office/drawing/2014/main" id="{9DA6DCB4-1D6E-483E-B086-E41A1DD8C0D8}"/>
                </a:ext>
              </a:extLst>
            </p:cNvPr>
            <p:cNvSpPr/>
            <p:nvPr/>
          </p:nvSpPr>
          <p:spPr bwMode="auto">
            <a:xfrm>
              <a:off x="1433908" y="3981084"/>
              <a:ext cx="230425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1" bIns="45720" lIns="91440" rIns="91440" tIns="4572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100">
                  <a:latin charset="-122" panose="020b0503020204020204" pitchFamily="34" typeface="微软雅黑"/>
                  <a:ea charset="-122" panose="020b0503020204020204" pitchFamily="34" typeface="微软雅黑"/>
                </a:rPr>
                <a:t>广告设计是一种职业，是基于计算机平面设计技术应用的基础上的新职业</a:t>
              </a:r>
            </a:p>
          </p:txBody>
        </p:sp>
        <p:sp>
          <p:nvSpPr>
            <p:cNvPr id="43" name="îṣļiḍê">
              <a:extLst>
                <a:ext uri="{FF2B5EF4-FFF2-40B4-BE49-F238E27FC236}">
                  <a16:creationId xmlns:a16="http://schemas.microsoft.com/office/drawing/2014/main" id="{D3CCCDED-1E08-4B34-91C7-7D64044A8822}"/>
                </a:ext>
              </a:extLst>
            </p:cNvPr>
            <p:cNvSpPr txBox="1"/>
            <p:nvPr/>
          </p:nvSpPr>
          <p:spPr bwMode="auto">
            <a:xfrm>
              <a:off x="1433908" y="3702371"/>
              <a:ext cx="2304257" cy="27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1" bIns="45720" lIns="91440" rIns="91440" tIns="45720" wrap="square">
              <a:normAutofit fontScale="85000" lnSpcReduction="20000"/>
            </a:bodyPr>
            <a:lstStyle/>
            <a:p>
              <a:pPr>
                <a:spcBef>
                  <a:spcPct val="0"/>
                </a:spcBef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广告设计</a:t>
              </a:r>
            </a:p>
          </p:txBody>
        </p:sp>
        <p:sp>
          <p:nvSpPr>
            <p:cNvPr id="44" name="îS1iďé">
              <a:extLst>
                <a:ext uri="{FF2B5EF4-FFF2-40B4-BE49-F238E27FC236}">
                  <a16:creationId xmlns:a16="http://schemas.microsoft.com/office/drawing/2014/main" id="{A809EB0F-7E4C-4532-8718-FDAB7F23D5B9}"/>
                </a:ext>
              </a:extLst>
            </p:cNvPr>
            <p:cNvSpPr/>
            <p:nvPr/>
          </p:nvSpPr>
          <p:spPr bwMode="auto">
            <a:xfrm>
              <a:off x="0" y="3411000"/>
              <a:ext cx="6086289" cy="36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9050">
              <a:noFill/>
              <a:round/>
            </a:ln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5" name="ïsḻïḋê">
              <a:extLst>
                <a:ext uri="{FF2B5EF4-FFF2-40B4-BE49-F238E27FC236}">
                  <a16:creationId xmlns:a16="http://schemas.microsoft.com/office/drawing/2014/main" id="{9B6B3A2D-0EE6-4C03-A64D-44FA727C7325}"/>
                </a:ext>
              </a:extLst>
            </p:cNvPr>
            <p:cNvSpPr/>
            <p:nvPr/>
          </p:nvSpPr>
          <p:spPr bwMode="auto">
            <a:xfrm>
              <a:off x="8674952" y="0"/>
              <a:ext cx="3517048" cy="6858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6" name="îŝḷïḋè">
              <a:extLst>
                <a:ext uri="{FF2B5EF4-FFF2-40B4-BE49-F238E27FC236}">
                  <a16:creationId xmlns:a16="http://schemas.microsoft.com/office/drawing/2014/main" id="{3A341772-6B4C-45FA-B715-3D89B128FC46}"/>
                </a:ext>
              </a:extLst>
            </p:cNvPr>
            <p:cNvSpPr/>
            <p:nvPr/>
          </p:nvSpPr>
          <p:spPr bwMode="auto">
            <a:xfrm>
              <a:off x="8440997" y="2186862"/>
              <a:ext cx="504056" cy="248427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9050">
              <a:noFill/>
              <a:round/>
            </a:ln>
          </p:spPr>
          <p:txBody>
            <a:bodyPr anchor="ctr" anchorCtr="1" bIns="45720" compatLnSpc="1" lIns="91440" rIns="91440" tIns="45720" vert="eaVert" wrap="square">
              <a:prstTxWarp prst="textNoShape">
                <a:avLst/>
              </a:prstTxWarp>
              <a:normAutofit fontScale="22500" lnSpcReduction="20000"/>
            </a:bodyPr>
            <a:lstStyle/>
            <a:p>
              <a:pPr>
                <a:spcBef>
                  <a:spcPct val="0"/>
                </a:spcBef>
              </a:pPr>
              <a:r>
                <a:rPr altLang="zh-CN" b="1" lang="en-US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Text</a:t>
              </a:r>
            </a:p>
          </p:txBody>
        </p:sp>
      </p:grpSp>
    </p:spTree>
    <p:extLst>
      <p:ext uri="{BB962C8B-B14F-4D97-AF65-F5344CB8AC3E}">
        <p14:creationId val="3341850835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8" spd="-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13" spd="-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1" spid="29"/>
      <p:bldP grpId="0" spid="4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1" name="直接连接符 10"/>
          <p:cNvCxnSpPr/>
          <p:nvPr/>
        </p:nvCxnSpPr>
        <p:spPr>
          <a:xfrm flipH="1">
            <a:off x="3" y="1743258"/>
            <a:ext cx="375919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>
                    <a:alpha val="50000"/>
                  </a:schemeClr>
                </a:gs>
                <a:gs pos="51000">
                  <a:schemeClr val="accent2">
                    <a:alpha val="5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8432803" y="1743258"/>
            <a:ext cx="375919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>
                    <a:alpha val="50000"/>
                  </a:schemeClr>
                </a:gs>
                <a:gs pos="51000">
                  <a:schemeClr val="accent2">
                    <a:alpha val="5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8432803" y="5161073"/>
            <a:ext cx="375919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>
                    <a:alpha val="50000"/>
                  </a:schemeClr>
                </a:gs>
                <a:gs pos="51000">
                  <a:schemeClr val="accent2">
                    <a:alpha val="5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3" y="5161073"/>
            <a:ext cx="375919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>
                    <a:alpha val="50000"/>
                  </a:schemeClr>
                </a:gs>
                <a:gs pos="51000">
                  <a:schemeClr val="accent2">
                    <a:alpha val="5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0499447" y="0"/>
            <a:ext cx="0" cy="6858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51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1647137" y="0"/>
            <a:ext cx="0" cy="6858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51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103086" y="1130753"/>
            <a:ext cx="9971314" cy="45769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270000" rotWithShape="0" sx="94000" sy="94000">
              <a:schemeClr val="accent2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97198" y="1290339"/>
            <a:ext cx="9586315" cy="4257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105401" y="1519589"/>
            <a:ext cx="1981200" cy="1981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210630" y="1624816"/>
            <a:ext cx="1770743" cy="17707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l" blurRad="419100" dir="2700000" dist="279400" rotWithShape="0" sx="97000" sy="9700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62283" y="1651315"/>
            <a:ext cx="2486580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15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33850" y="3874339"/>
            <a:ext cx="392430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150" sz="60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市场策略</a:t>
            </a:r>
          </a:p>
        </p:txBody>
      </p:sp>
      <p:sp>
        <p:nvSpPr>
          <p:cNvPr id="4" name="矩形 3"/>
          <p:cNvSpPr/>
          <p:nvPr/>
        </p:nvSpPr>
        <p:spPr>
          <a:xfrm>
            <a:off x="4835367" y="4848516"/>
            <a:ext cx="2521267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Marketing Strategy</a:t>
            </a:r>
          </a:p>
        </p:txBody>
      </p:sp>
      <p:sp>
        <p:nvSpPr>
          <p:cNvPr id="12" name="矩形 11"/>
          <p:cNvSpPr/>
          <p:nvPr/>
        </p:nvSpPr>
        <p:spPr>
          <a:xfrm>
            <a:off x="10690334" y="1290339"/>
            <a:ext cx="193179" cy="193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97198" y="5354978"/>
            <a:ext cx="193179" cy="193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custDataLst>
      <p:tags r:id="rId3"/>
    </p:custDataLst>
    <p:extLst>
      <p:ext uri="{BB962C8B-B14F-4D97-AF65-F5344CB8AC3E}">
        <p14:creationId val="340790730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83 0.03727 L 0.38568 -0.29491" pathEditMode="relative" ptsTypes="AA" rAng="0">
                                      <p:cBhvr>
                                        <p:cTn dur="750" fill="hold" id="8" spd="-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1662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56 -0.03727 L -0.38477 0.29792" pathEditMode="relative" ptsTypes="AA" rAng="0">
                                      <p:cBhvr>
                                        <p:cTn dur="750" fill="hold" id="12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1675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2" id="18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2356 -0.03727 L 4.375E-06 -3.33333E-06" pathEditMode="relative" ptsTypes="AA" rAng="0">
                                      <p:cBhvr>
                                        <p:cTn dur="75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185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2" id="20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383 0.03727 L -2.91667E-06 1.11111E-06" pathEditMode="relative" ptsTypes="AA" rAng="0">
                                      <p:cBhvr>
                                        <p:cTn dur="75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185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49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7.40741E-07 L 0 0.09699" pathEditMode="relative" ptsTypes="AA" rAng="0">
                                      <p:cBhvr>
                                        <p:cTn dur="750" fill="hold" id="50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3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57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2.22222E-06 L -0.04961 -2.22222E-06" pathEditMode="relative" ptsTypes="AA" rAng="0">
                                      <p:cBhvr>
                                        <p:cTn dur="750" fill="hold" id="58" spd="-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62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06 4.07407E-06 L 0.04791 4.07407E-06" pathEditMode="relative" ptsTypes="AA" rAng="0">
                                      <p:cBhvr>
                                        <p:cTn dur="750" fill="hold" id="63" spd="-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24"/>
      <p:bldP grpId="1" spid="24"/>
      <p:bldP grpId="0" spid="6"/>
      <p:bldP grpId="1" spid="6"/>
      <p:bldP grpId="0" spid="5"/>
      <p:bldP grpId="0" spid="2"/>
      <p:bldP grpId="1" spid="2"/>
      <p:bldP grpId="0" spid="4"/>
      <p:bldP grpId="0" spid="12"/>
      <p:bldP grpId="1" spid="12"/>
      <p:bldP grpId="2" spid="12"/>
      <p:bldP grpId="0" spid="17"/>
      <p:bldP grpId="1" spid="17"/>
      <p:bldP grpId="2" spid="1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292744" y="0"/>
            <a:ext cx="7899256" cy="6858000"/>
          </a:xfrm>
          <a:custGeom>
            <a:gdLst>
              <a:gd fmla="*/ 3606511 w 7899256" name="connsiteX0"/>
              <a:gd fmla="*/ 0 h 6858000" name="connsiteY0"/>
              <a:gd fmla="*/ 7899256 w 7899256" name="connsiteX1"/>
              <a:gd fmla="*/ 0 h 6858000" name="connsiteY1"/>
              <a:gd fmla="*/ 7899256 w 7899256" name="connsiteX2"/>
              <a:gd fmla="*/ 6858000 h 6858000" name="connsiteY2"/>
              <a:gd fmla="*/ 3606511 w 7899256" name="connsiteX3"/>
              <a:gd fmla="*/ 6858000 h 6858000" name="connsiteY3"/>
              <a:gd fmla="*/ 3606507 w 7899256" name="connsiteX4"/>
              <a:gd fmla="*/ 0 h 6858000" name="connsiteY4"/>
              <a:gd fmla="*/ 3606507 w 7899256" name="connsiteX5"/>
              <a:gd fmla="*/ 6858000 h 6858000" name="connsiteY5"/>
              <a:gd fmla="*/ 0 w 7899256" name="connsiteX6"/>
              <a:gd fmla="*/ 6858000 h 685800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6858000" w="7899256">
                <a:moveTo>
                  <a:pt x="3606511" y="0"/>
                </a:moveTo>
                <a:lnTo>
                  <a:pt x="7899256" y="0"/>
                </a:lnTo>
                <a:lnTo>
                  <a:pt x="7899256" y="6858000"/>
                </a:lnTo>
                <a:lnTo>
                  <a:pt x="3606511" y="6858000"/>
                </a:lnTo>
                <a:close/>
                <a:moveTo>
                  <a:pt x="3606507" y="0"/>
                </a:moveTo>
                <a:lnTo>
                  <a:pt x="36065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任意多边形 27"/>
          <p:cNvSpPr/>
          <p:nvPr/>
        </p:nvSpPr>
        <p:spPr>
          <a:xfrm flipH="1">
            <a:off x="4292744" y="0"/>
            <a:ext cx="7899256" cy="6858000"/>
          </a:xfrm>
          <a:custGeom>
            <a:gdLst>
              <a:gd fmla="*/ 4292745 w 7899256" name="connsiteX0"/>
              <a:gd fmla="*/ 0 h 6858000" name="connsiteY0"/>
              <a:gd fmla="*/ 0 w 7899256" name="connsiteX1"/>
              <a:gd fmla="*/ 0 h 6858000" name="connsiteY1"/>
              <a:gd fmla="*/ 0 w 7899256" name="connsiteX2"/>
              <a:gd fmla="*/ 6858000 h 6858000" name="connsiteY2"/>
              <a:gd fmla="*/ 4292745 w 7899256" name="connsiteX3"/>
              <a:gd fmla="*/ 6858000 h 6858000" name="connsiteY3"/>
              <a:gd fmla="*/ 4292749 w 7899256" name="connsiteX4"/>
              <a:gd fmla="*/ 0 h 6858000" name="connsiteY4"/>
              <a:gd fmla="*/ 4292749 w 7899256" name="connsiteX5"/>
              <a:gd fmla="*/ 6858000 h 6858000" name="connsiteY5"/>
              <a:gd fmla="*/ 7899256 w 7899256" name="connsiteX6"/>
              <a:gd fmla="*/ 6858000 h 685800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6858000" w="7899256">
                <a:moveTo>
                  <a:pt x="4292745" y="0"/>
                </a:moveTo>
                <a:lnTo>
                  <a:pt x="0" y="0"/>
                </a:lnTo>
                <a:lnTo>
                  <a:pt x="0" y="6858000"/>
                </a:lnTo>
                <a:lnTo>
                  <a:pt x="4292745" y="6858000"/>
                </a:lnTo>
                <a:close/>
                <a:moveTo>
                  <a:pt x="4292749" y="0"/>
                </a:moveTo>
                <a:lnTo>
                  <a:pt x="4292749" y="6858000"/>
                </a:lnTo>
                <a:lnTo>
                  <a:pt x="7899256" y="6858000"/>
                </a:lnTo>
                <a:close/>
              </a:path>
            </a:pathLst>
          </a:custGeom>
          <a:solidFill>
            <a:schemeClr val="accent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8245" y="373651"/>
            <a:ext cx="2446555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pc="150" sz="36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市场策略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16845" y="1133795"/>
            <a:ext cx="230188" cy="0"/>
          </a:xfrm>
          <a:prstGeom prst="line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515938" y="1807891"/>
            <a:ext cx="4779304" cy="1892512"/>
            <a:chOff x="1092200" y="1808239"/>
            <a:chExt cx="4779304" cy="1892512"/>
          </a:xfrm>
        </p:grpSpPr>
        <p:sp>
          <p:nvSpPr>
            <p:cNvPr id="2" name="矩形 1"/>
            <p:cNvSpPr/>
            <p:nvPr/>
          </p:nvSpPr>
          <p:spPr>
            <a:xfrm>
              <a:off x="1092200" y="1808239"/>
              <a:ext cx="4779304" cy="1892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l" blurRad="698500" dir="2700000" dist="419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160050" y="1808239"/>
              <a:ext cx="435428" cy="105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876292" y="1808239"/>
            <a:ext cx="4779304" cy="1892512"/>
            <a:chOff x="6320496" y="1808239"/>
            <a:chExt cx="4779304" cy="1892512"/>
          </a:xfrm>
        </p:grpSpPr>
        <p:sp>
          <p:nvSpPr>
            <p:cNvPr id="5" name="矩形 4"/>
            <p:cNvSpPr/>
            <p:nvPr/>
          </p:nvSpPr>
          <p:spPr>
            <a:xfrm>
              <a:off x="6320496" y="1808239"/>
              <a:ext cx="4779304" cy="1892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l" blurRad="698500" dir="2700000" dist="419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0406743" y="1808239"/>
              <a:ext cx="435428" cy="105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896759" y="4140040"/>
            <a:ext cx="4779304" cy="1892512"/>
            <a:chOff x="6320496" y="4159945"/>
            <a:chExt cx="4779304" cy="1892512"/>
          </a:xfrm>
        </p:grpSpPr>
        <p:sp>
          <p:nvSpPr>
            <p:cNvPr id="7" name="矩形 6"/>
            <p:cNvSpPr/>
            <p:nvPr/>
          </p:nvSpPr>
          <p:spPr>
            <a:xfrm>
              <a:off x="6320496" y="4159945"/>
              <a:ext cx="4779304" cy="1892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l" blurRad="698500" dir="2700000" dist="419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0406743" y="4159945"/>
              <a:ext cx="435428" cy="105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506391" y="4140040"/>
            <a:ext cx="4779304" cy="1892512"/>
            <a:chOff x="1092200" y="4159945"/>
            <a:chExt cx="4779304" cy="1892512"/>
          </a:xfrm>
        </p:grpSpPr>
        <p:sp>
          <p:nvSpPr>
            <p:cNvPr id="6" name="矩形 5"/>
            <p:cNvSpPr/>
            <p:nvPr/>
          </p:nvSpPr>
          <p:spPr>
            <a:xfrm>
              <a:off x="1092200" y="4159945"/>
              <a:ext cx="4779304" cy="1892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l" blurRad="698500" dir="2700000" dist="419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160050" y="4159945"/>
              <a:ext cx="435428" cy="105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45779" y="2049507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pPr algn="l"/>
            <a:r>
              <a:rPr altLang="en-US" lang="zh-CN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广告设计</a:t>
            </a:r>
          </a:p>
        </p:txBody>
      </p:sp>
      <p:sp>
        <p:nvSpPr>
          <p:cNvPr id="10" name="矩形 9"/>
          <p:cNvSpPr/>
          <p:nvPr/>
        </p:nvSpPr>
        <p:spPr>
          <a:xfrm>
            <a:off x="745780" y="2726279"/>
            <a:ext cx="4251444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accent2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广告设计是一种职业，是基于计算机平面设计技术应用的基础上的新职业。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847379" y="2589893"/>
            <a:ext cx="266700" cy="0"/>
          </a:xfrm>
          <a:prstGeom prst="line">
            <a:avLst/>
          </a:prstGeom>
          <a:ln w="12700">
            <a:solidFill>
              <a:schemeClr val="accent2">
                <a:alpha val="2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130880" y="2049855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pPr algn="l"/>
            <a:r>
              <a:rPr altLang="en-US" lang="zh-CN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多媒体</a:t>
            </a:r>
          </a:p>
        </p:txBody>
      </p:sp>
      <p:sp>
        <p:nvSpPr>
          <p:cNvPr id="18" name="矩形 17"/>
          <p:cNvSpPr/>
          <p:nvPr/>
        </p:nvSpPr>
        <p:spPr>
          <a:xfrm>
            <a:off x="6130881" y="2726627"/>
            <a:ext cx="4267086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accent2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使用的媒体我括文字、图片、照片、声音 、动画和影片，所提供的互动功能。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232480" y="2590241"/>
            <a:ext cx="266700" cy="0"/>
          </a:xfrm>
          <a:prstGeom prst="line">
            <a:avLst/>
          </a:prstGeom>
          <a:ln w="12700">
            <a:solidFill>
              <a:schemeClr val="accent2">
                <a:alpha val="2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736232" y="4381657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pPr algn="l"/>
            <a:r>
              <a:rPr altLang="en-US" lang="zh-CN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企业办公</a:t>
            </a:r>
          </a:p>
        </p:txBody>
      </p:sp>
      <p:sp>
        <p:nvSpPr>
          <p:cNvPr id="22" name="矩形 21"/>
          <p:cNvSpPr/>
          <p:nvPr/>
        </p:nvSpPr>
        <p:spPr>
          <a:xfrm>
            <a:off x="1736233" y="5058428"/>
            <a:ext cx="4251444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accent2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用户可以在投影仪或者计算机上进行演示，也可以将演示文稿打印出来。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1837832" y="4922042"/>
            <a:ext cx="266700" cy="0"/>
          </a:xfrm>
          <a:prstGeom prst="line">
            <a:avLst/>
          </a:prstGeom>
          <a:ln w="12700">
            <a:solidFill>
              <a:schemeClr val="accent2">
                <a:alpha val="2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7151348" y="4381657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pPr algn="l"/>
            <a:r>
              <a:rPr altLang="en-US" lang="zh-CN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电商淘宝</a:t>
            </a:r>
          </a:p>
        </p:txBody>
      </p:sp>
      <p:sp>
        <p:nvSpPr>
          <p:cNvPr id="26" name="矩形 25"/>
          <p:cNvSpPr/>
          <p:nvPr/>
        </p:nvSpPr>
        <p:spPr>
          <a:xfrm>
            <a:off x="7151348" y="5058428"/>
            <a:ext cx="4267086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accent2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电子商务将传统的商务流程电子化、数字化，可以减少人力，降低了成本。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7252947" y="4922042"/>
            <a:ext cx="266700" cy="0"/>
          </a:xfrm>
          <a:prstGeom prst="line">
            <a:avLst/>
          </a:prstGeom>
          <a:ln w="12700">
            <a:solidFill>
              <a:schemeClr val="accent2">
                <a:alpha val="2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66495756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8" spd="-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13" spd="-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1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0 L 0.06901 0.00023" pathEditMode="relative" ptsTypes="AA" rAng="0">
                                      <p:cBhvr>
                                        <p:cTn dur="750" fill="hold" id="18" spd="-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2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07 0 L 0.06901 0.00023" pathEditMode="relative" ptsTypes="AA" rAng="0">
                                      <p:cBhvr>
                                        <p:cTn dur="750" fill="hold" id="23" spd="-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2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06 1.85185E-06 L -0.03321 -0.05949" pathEditMode="relative" ptsTypes="AA" rAng="0">
                                      <p:cBhvr>
                                        <p:cTn dur="750" fill="hold" id="28" spd="-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98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3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1.85185E-06 L 0.0336 -0.07107" pathEditMode="relative" ptsTypes="AA" rAng="0">
                                      <p:cBhvr>
                                        <p:cTn dur="750" fill="hold" id="33" spd="-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356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3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-3.7037E-06 L 0.0336 0.0588" pathEditMode="relative" ptsTypes="AA" rAng="0">
                                      <p:cBhvr>
                                        <p:cTn dur="750" fill="hold" id="38" spd="-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94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4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06 -3.7037E-06 L -0.03529 0.0588" pathEditMode="relative" ptsTypes="AA" rAng="0">
                                      <p:cBhvr>
                                        <p:cTn dur="750" fill="hold" id="43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294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25333" fill="hold" grpId="1" id="47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48" spd="-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25333" fill="hold" grpId="1" id="52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53" spd="-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25333" fill="hold" grpId="1" id="57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58" spd="-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25333" fill="hold" grpId="1" id="62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63" spd="-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1" spid="28"/>
      <p:bldP grpId="0" spid="3"/>
      <p:bldP grpId="1" spid="3"/>
      <p:bldP grpId="0" spid="9"/>
      <p:bldP grpId="1" spid="9"/>
      <p:bldP grpId="0" spid="10"/>
      <p:bldP grpId="0" spid="17"/>
      <p:bldP grpId="1" spid="17"/>
      <p:bldP grpId="0" spid="18"/>
      <p:bldP grpId="0" spid="21"/>
      <p:bldP grpId="1" spid="21"/>
      <p:bldP grpId="0" spid="22"/>
      <p:bldP grpId="0" spid="25"/>
      <p:bldP grpId="1" spid="25"/>
      <p:bldP grpId="0" spid="2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矩形 30"/>
          <p:cNvSpPr/>
          <p:nvPr/>
        </p:nvSpPr>
        <p:spPr>
          <a:xfrm>
            <a:off x="7737544" y="582798"/>
            <a:ext cx="3871658" cy="5692406"/>
          </a:xfrm>
          <a:prstGeom prst="rect">
            <a:avLst/>
          </a:prstGeom>
          <a:solidFill>
            <a:schemeClr val="bg1"/>
          </a:solidFill>
          <a:ln w="50800">
            <a:noFill/>
          </a:ln>
          <a:effectLst>
            <a:outerShdw algn="tl" blurRad="1066800" dir="2700000" dist="495300" rotWithShape="0" sx="92000" sy="9200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282472" y="582798"/>
            <a:ext cx="3871658" cy="5692406"/>
          </a:xfrm>
          <a:prstGeom prst="rect">
            <a:avLst/>
          </a:prstGeom>
          <a:solidFill>
            <a:schemeClr val="bg1"/>
          </a:solidFill>
          <a:ln w="50800">
            <a:noFill/>
          </a:ln>
          <a:effectLst>
            <a:outerShdw algn="tl" blurRad="1066800" dir="2700000" dist="495300" rotWithShape="0" sx="92000" sy="9200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74430" y="1573588"/>
            <a:ext cx="23050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公司业务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972549" y="1573588"/>
            <a:ext cx="23050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行业分析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474430" y="3038999"/>
            <a:ext cx="23050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市场分析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972549" y="3038999"/>
            <a:ext cx="23050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市场策略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474430" y="4504411"/>
            <a:ext cx="23050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产品及服务</a:t>
            </a:r>
          </a:p>
        </p:txBody>
      </p:sp>
      <p:sp>
        <p:nvSpPr>
          <p:cNvPr id="4" name="矩形 3"/>
          <p:cNvSpPr/>
          <p:nvPr/>
        </p:nvSpPr>
        <p:spPr>
          <a:xfrm>
            <a:off x="4474430" y="2139025"/>
            <a:ext cx="2003742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Company Business</a:t>
            </a:r>
          </a:p>
        </p:txBody>
      </p:sp>
      <p:sp>
        <p:nvSpPr>
          <p:cNvPr id="12" name="矩形 11"/>
          <p:cNvSpPr/>
          <p:nvPr/>
        </p:nvSpPr>
        <p:spPr>
          <a:xfrm>
            <a:off x="8972549" y="2139025"/>
            <a:ext cx="1824355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Industry Analysis</a:t>
            </a:r>
          </a:p>
        </p:txBody>
      </p:sp>
      <p:sp>
        <p:nvSpPr>
          <p:cNvPr id="13" name="矩形 12"/>
          <p:cNvSpPr/>
          <p:nvPr/>
        </p:nvSpPr>
        <p:spPr>
          <a:xfrm>
            <a:off x="4474430" y="3601815"/>
            <a:ext cx="17195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Market Analysis</a:t>
            </a:r>
          </a:p>
        </p:txBody>
      </p:sp>
      <p:sp>
        <p:nvSpPr>
          <p:cNvPr id="14" name="矩形 13"/>
          <p:cNvSpPr/>
          <p:nvPr/>
        </p:nvSpPr>
        <p:spPr>
          <a:xfrm>
            <a:off x="8972549" y="3601815"/>
            <a:ext cx="2059305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Marketing Strategy</a:t>
            </a:r>
          </a:p>
        </p:txBody>
      </p:sp>
      <p:sp>
        <p:nvSpPr>
          <p:cNvPr id="15" name="矩形 14"/>
          <p:cNvSpPr/>
          <p:nvPr/>
        </p:nvSpPr>
        <p:spPr>
          <a:xfrm>
            <a:off x="4474430" y="5051087"/>
            <a:ext cx="23418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Products And Services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79250" y="1646762"/>
            <a:ext cx="73873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4328380" y="1650530"/>
            <a:ext cx="0" cy="363448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579250" y="3100554"/>
            <a:ext cx="73873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579250" y="4570607"/>
            <a:ext cx="73873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05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109424" y="1646762"/>
            <a:ext cx="73873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8858553" y="1650530"/>
            <a:ext cx="0" cy="218668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8109424" y="3100554"/>
            <a:ext cx="73873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19" name="矩形 18"/>
          <p:cNvSpPr/>
          <p:nvPr/>
        </p:nvSpPr>
        <p:spPr>
          <a:xfrm>
            <a:off x="11021508" y="5687510"/>
            <a:ext cx="587693" cy="5876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582798"/>
            <a:ext cx="2728687" cy="5692404"/>
          </a:xfrm>
          <a:custGeom>
            <a:gdLst>
              <a:gd fmla="*/ 0 w 2728686" name="connsiteX0"/>
              <a:gd fmla="*/ 0 h 5692404" name="connsiteY0"/>
              <a:gd fmla="*/ 2728686 w 2728686" name="connsiteX1"/>
              <a:gd fmla="*/ 0 h 5692404" name="connsiteY1"/>
              <a:gd fmla="*/ 2728686 w 2728686" name="connsiteX2"/>
              <a:gd fmla="*/ 5692404 h 5692404" name="connsiteY2"/>
              <a:gd fmla="*/ 0 w 2728686" name="connsiteX3"/>
              <a:gd fmla="*/ 5692404 h 569240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692404" w="2728686">
                <a:moveTo>
                  <a:pt x="0" y="0"/>
                </a:moveTo>
                <a:lnTo>
                  <a:pt x="2728686" y="0"/>
                </a:lnTo>
                <a:lnTo>
                  <a:pt x="2728686" y="5692404"/>
                </a:lnTo>
                <a:lnTo>
                  <a:pt x="0" y="5692404"/>
                </a:lnTo>
                <a:close/>
              </a:path>
            </a:pathLst>
          </a:custGeom>
          <a:noFill/>
          <a:ln w="50800">
            <a:noFill/>
          </a:ln>
          <a:effectLst>
            <a:outerShdw algn="tl" blurRad="533400" dir="2700000" dist="368300" rotWithShape="0" sx="99000" sy="99000">
              <a:schemeClr val="tx1">
                <a:alpha val="16000"/>
              </a:schemeClr>
            </a:outerShdw>
          </a:effectLst>
        </p:spPr>
      </p:pic>
      <p:sp>
        <p:nvSpPr>
          <p:cNvPr id="36" name="矩形 35"/>
          <p:cNvSpPr/>
          <p:nvPr/>
        </p:nvSpPr>
        <p:spPr>
          <a:xfrm>
            <a:off x="0" y="582798"/>
            <a:ext cx="2728686" cy="5692404"/>
          </a:xfrm>
          <a:prstGeom prst="rect">
            <a:avLst/>
          </a:prstGeom>
          <a:solidFill>
            <a:schemeClr val="accent2">
              <a:alpha val="88000"/>
            </a:schemeClr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5897" y="3289272"/>
            <a:ext cx="2126908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zh-CN" lang="en-US" sz="2800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4640" y="1508138"/>
            <a:ext cx="58420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4640" y="2433204"/>
            <a:ext cx="58420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录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72507" y="3979605"/>
            <a:ext cx="23423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811186181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9" spd="-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06 0 L -0.36184 0" pathEditMode="relative" ptsTypes="AA" rAng="0">
                                      <p:cBhvr>
                                        <p:cTn dur="750" fill="hold" id="17" spd="-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9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1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25E-07 0 L -0.72721 0" pathEditMode="relative" ptsTypes="AA" rAng="0">
                                      <p:cBhvr>
                                        <p:cTn dur="750" fill="hold" id="22" spd="-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6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26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06 4.07407E-06 L 0.04791 4.07407E-06" pathEditMode="relative" ptsTypes="AA" rAng="0">
                                      <p:cBhvr>
                                        <p:cTn dur="750" fill="hold" id="27" spd="-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31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06 3.7037E-07 L -0.04961 3.7037E-07" pathEditMode="relative" ptsTypes="AA" rAng="0">
                                      <p:cBhvr>
                                        <p:cTn dur="750" fill="hold" id="32" spd="-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36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7.40741E-07 L 0 0.09699" pathEditMode="relative" ptsTypes="AA" rAng="0">
                                      <p:cBhvr>
                                        <p:cTn dur="750" fill="hold" id="37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3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4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50" nodeType="withEffect" presetClass="path" presetID="63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4669 0.026078 L 0 0 E" pathEditMode="relative" ptsTypes="">
                                      <p:cBhvr>
                                        <p:cTn dur="750" fill="hold" id="5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53" presetSubtype="0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53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0" presetSubtype="0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0" presetSubtype="0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92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06 4.07407E-06 L 0.04791 4.07407E-06" pathEditMode="relative" ptsTypes="AA" rAng="0">
                                      <p:cBhvr>
                                        <p:cTn dur="750" fill="hold" id="93" spd="-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  <p:par>
                                <p:cTn decel="50000" fill="hold" grpId="1" id="94" nodeType="withEffect" presetClass="path" presetID="42" presetSubtype="0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4.16667E-06 4.07407E-06 L 0.04791 4.07407E-06" pathEditMode="relative" ptsTypes="AA" rAng="0">
                                      <p:cBhvr>
                                        <p:cTn dur="750" fill="hold" id="95" spd="-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  <p:par>
                                <p:cTn decel="50000" fill="hold" grpId="1" id="96" nodeType="withEffect" presetClass="path" presetID="42" presetSubtype="0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4.16667E-06 4.07407E-06 L 0.04791 4.07407E-06" pathEditMode="relative" ptsTypes="AA" rAng="0">
                                      <p:cBhvr>
                                        <p:cTn dur="750" fill="hold" id="97" spd="-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  <p:par>
                                <p:cTn decel="50000" fill="hold" grpId="1" id="98" nodeType="withEffect" presetClass="path" presetID="42" presetSubtype="0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4.16667E-06 4.07407E-06 L 0.04791 4.07407E-06" pathEditMode="relative" ptsTypes="AA" rAng="0">
                                      <p:cBhvr>
                                        <p:cTn dur="750" fill="hold" id="99" spd="-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  <p:par>
                                <p:cTn decel="50000" fill="hold" grpId="1" id="100" nodeType="withEffect" presetClass="path" presetID="42" presetSubtype="0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4.16667E-06 4.07407E-06 L 0.04791 4.07407E-06" pathEditMode="relative" ptsTypes="AA" rAng="0">
                                      <p:cBhvr>
                                        <p:cTn dur="750" fill="hold" id="101" spd="-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10" presetSubtype="0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10" presetSubtype="0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1" spid="31"/>
      <p:bldP grpId="0" spid="28"/>
      <p:bldP grpId="1" spid="28"/>
      <p:bldP grpId="0" spid="23"/>
      <p:bldP grpId="1" spid="23"/>
      <p:bldP grpId="0" spid="24"/>
      <p:bldP grpId="1" spid="24"/>
      <p:bldP grpId="0" spid="25"/>
      <p:bldP grpId="1" spid="25"/>
      <p:bldP grpId="0" spid="26"/>
      <p:bldP grpId="1" spid="26"/>
      <p:bldP grpId="0" spid="27"/>
      <p:bldP grpId="1" spid="27"/>
      <p:bldP grpId="0" spid="4"/>
      <p:bldP grpId="0" spid="12"/>
      <p:bldP grpId="0" spid="13"/>
      <p:bldP grpId="0" spid="14"/>
      <p:bldP grpId="0" spid="15"/>
      <p:bldP grpId="0" spid="6"/>
      <p:bldP grpId="0" spid="20"/>
      <p:bldP grpId="0" spid="21"/>
      <p:bldP grpId="0" spid="22"/>
      <p:bldP grpId="0" spid="30"/>
      <p:bldP grpId="0" spid="19"/>
      <p:bldP grpId="1" spid="19"/>
      <p:bldP grpId="0" spid="36"/>
      <p:bldP grpId="1" spid="36"/>
      <p:bldP grpId="0" spid="2"/>
      <p:bldP grpId="1" spid="2"/>
      <p:bldP grpId="0" spid="3"/>
      <p:bldP grpId="1" spid="3"/>
      <p:bldP grpId="0" spid="10"/>
      <p:bldP grpId="1" spid="10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744685"/>
            <a:ext cx="12192000" cy="31133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2737" y="1143000"/>
            <a:ext cx="11126529" cy="5188856"/>
          </a:xfrm>
          <a:custGeom>
            <a:gdLst>
              <a:gd fmla="*/ 0 w 11126529" name="connsiteX0"/>
              <a:gd fmla="*/ 0 h 5805714" name="connsiteY0"/>
              <a:gd fmla="*/ 11126529 w 11126529" name="connsiteX1"/>
              <a:gd fmla="*/ 0 h 5805714" name="connsiteY1"/>
              <a:gd fmla="*/ 11126529 w 11126529" name="connsiteX2"/>
              <a:gd fmla="*/ 5805714 h 5805714" name="connsiteY2"/>
              <a:gd fmla="*/ 0 w 11126529" name="connsiteX3"/>
              <a:gd fmla="*/ 5805714 h 580571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805714" w="11126529">
                <a:moveTo>
                  <a:pt x="0" y="0"/>
                </a:moveTo>
                <a:lnTo>
                  <a:pt x="11126529" y="0"/>
                </a:lnTo>
                <a:lnTo>
                  <a:pt x="11126529" y="5805714"/>
                </a:lnTo>
                <a:lnTo>
                  <a:pt x="0" y="5805714"/>
                </a:lnTo>
                <a:close/>
              </a:path>
            </a:pathLst>
          </a:custGeom>
          <a:effectLst>
            <a:outerShdw algn="t" blurRad="1066800" dir="5400000" dist="558800" rotWithShape="0" sx="93000" sy="93000">
              <a:prstClr val="black">
                <a:alpha val="56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1110343" y="1140099"/>
            <a:ext cx="9971314" cy="457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86667" y="3348146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r>
              <a:rPr altLang="en-US" lang="zh-CN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广告设计</a:t>
            </a:r>
          </a:p>
        </p:txBody>
      </p:sp>
      <p:sp>
        <p:nvSpPr>
          <p:cNvPr id="18" name="矩形 17"/>
          <p:cNvSpPr/>
          <p:nvPr/>
        </p:nvSpPr>
        <p:spPr>
          <a:xfrm>
            <a:off x="1526267" y="3895259"/>
            <a:ext cx="2844800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accent2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广告设计是一种职业，是基于计算机平面设计技术应用的基础上的新职业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315331" y="1768985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r>
              <a:rPr altLang="en-US" lang="zh-CN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多媒体</a:t>
            </a:r>
          </a:p>
        </p:txBody>
      </p:sp>
      <p:sp>
        <p:nvSpPr>
          <p:cNvPr id="24" name="矩形 23"/>
          <p:cNvSpPr/>
          <p:nvPr/>
        </p:nvSpPr>
        <p:spPr>
          <a:xfrm>
            <a:off x="4654931" y="2316098"/>
            <a:ext cx="2844800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accent2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使用的媒体我括文字、图片、照片、声音 、动画和影片，所提供的互动功能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535988" y="3348146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r>
              <a:rPr altLang="en-US" lang="zh-CN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电商淘宝</a:t>
            </a:r>
          </a:p>
        </p:txBody>
      </p:sp>
      <p:sp>
        <p:nvSpPr>
          <p:cNvPr id="26" name="矩形 25"/>
          <p:cNvSpPr/>
          <p:nvPr/>
        </p:nvSpPr>
        <p:spPr>
          <a:xfrm>
            <a:off x="7875588" y="3895259"/>
            <a:ext cx="2844800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accent2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电子商务将传统的商务流程电子化、数字化，可以减少人力，降低了成本</a:t>
            </a:r>
          </a:p>
        </p:txBody>
      </p:sp>
      <p:sp>
        <p:nvSpPr>
          <p:cNvPr id="43" name="椭圆 42"/>
          <p:cNvSpPr/>
          <p:nvPr/>
        </p:nvSpPr>
        <p:spPr>
          <a:xfrm>
            <a:off x="2467472" y="2024665"/>
            <a:ext cx="962391" cy="9623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5582203" y="3838821"/>
            <a:ext cx="962391" cy="9623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8816790" y="2024665"/>
            <a:ext cx="962391" cy="9623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2724753" y="2288585"/>
            <a:ext cx="445180" cy="440514"/>
          </a:xfrm>
          <a:custGeom>
            <a:gdLst>
              <a:gd fmla="*/ 1218 w 2864" name="T0"/>
              <a:gd fmla="*/ 2493 h 2834" name="T1"/>
              <a:gd fmla="*/ 990 w 2864" name="T2"/>
              <a:gd fmla="*/ 2790 h 2834" name="T3"/>
              <a:gd fmla="*/ 614 w 2864" name="T4"/>
              <a:gd fmla="*/ 2573 h 2834" name="T5"/>
              <a:gd fmla="*/ 698 w 2864" name="T6"/>
              <a:gd fmla="*/ 2271 h 2834" name="T7"/>
              <a:gd fmla="*/ 281 w 2864" name="T8"/>
              <a:gd fmla="*/ 712 h 2834" name="T9"/>
              <a:gd fmla="*/ 0 w 2864" name="T10"/>
              <a:gd fmla="*/ 550 h 2834" name="T11"/>
              <a:gd fmla="*/ 102 w 2864" name="T12"/>
              <a:gd fmla="*/ 374 h 2834" name="T13"/>
              <a:gd fmla="*/ 455 w 2864" name="T14"/>
              <a:gd fmla="*/ 578 h 2834" name="T15"/>
              <a:gd fmla="*/ 885 w 2864" name="T16"/>
              <a:gd fmla="*/ 2189 h 2834" name="T17"/>
              <a:gd fmla="*/ 1144 w 2864" name="T18"/>
              <a:gd fmla="*/ 2301 h 2834" name="T19"/>
              <a:gd fmla="*/ 2810 w 2864" name="T20"/>
              <a:gd fmla="*/ 1853 h 2834" name="T21"/>
              <a:gd fmla="*/ 2864 w 2864" name="T22"/>
              <a:gd fmla="*/ 2050 h 2834" name="T23"/>
              <a:gd fmla="*/ 1218 w 2864" name="T24"/>
              <a:gd fmla="*/ 2493 h 2834" name="T25"/>
              <a:gd fmla="*/ 2649 w 2864" name="T26"/>
              <a:gd fmla="*/ 1684 h 2834" name="T27"/>
              <a:gd fmla="*/ 1177 w 2864" name="T28"/>
              <a:gd fmla="*/ 2079 h 2834" name="T29"/>
              <a:gd fmla="*/ 1052 w 2864" name="T30"/>
              <a:gd fmla="*/ 2007 h 2834" name="T31"/>
              <a:gd fmla="*/ 657 w 2864" name="T32"/>
              <a:gd fmla="*/ 535 h 2834" name="T33"/>
              <a:gd fmla="*/ 729 w 2864" name="T34"/>
              <a:gd fmla="*/ 409 h 2834" name="T35"/>
              <a:gd fmla="*/ 2201 w 2864" name="T36"/>
              <a:gd fmla="*/ 15 h 2834" name="T37"/>
              <a:gd fmla="*/ 2327 w 2864" name="T38"/>
              <a:gd fmla="*/ 87 h 2834" name="T39"/>
              <a:gd fmla="*/ 2721 w 2864" name="T40"/>
              <a:gd fmla="*/ 1559 h 2834" name="T41"/>
              <a:gd fmla="*/ 2649 w 2864" name="T42"/>
              <a:gd fmla="*/ 1684 h 2834" name="T43"/>
              <a:gd fmla="*/ 1605 w 2864" name="T44"/>
              <a:gd fmla="*/ 906 h 2834" name="T45"/>
              <a:gd fmla="*/ 1658 w 2864" name="T46"/>
              <a:gd fmla="*/ 1103 h 2834" name="T47"/>
              <a:gd fmla="*/ 2252 w 2864" name="T48"/>
              <a:gd fmla="*/ 945 h 2834" name="T49"/>
              <a:gd fmla="*/ 2199 w 2864" name="T50"/>
              <a:gd fmla="*/ 747 h 2834" name="T51"/>
              <a:gd fmla="*/ 1605 w 2864" name="T52"/>
              <a:gd fmla="*/ 906 h 2834" name="T53"/>
              <a:gd fmla="*/ 2357 w 2864" name="T54"/>
              <a:gd fmla="*/ 1339 h 2834" name="T55"/>
              <a:gd fmla="*/ 2304 w 2864" name="T56"/>
              <a:gd fmla="*/ 1142 h 2834" name="T57"/>
              <a:gd fmla="*/ 1315 w 2864" name="T58"/>
              <a:gd fmla="*/ 1405 h 2834" name="T59"/>
              <a:gd fmla="*/ 1369 w 2864" name="T60"/>
              <a:gd fmla="*/ 1602 h 2834" name="T61"/>
              <a:gd fmla="*/ 2357 w 2864" name="T62"/>
              <a:gd fmla="*/ 1339 h 2834" name="T63"/>
              <a:gd fmla="*/ 2357 w 2864" name="T64"/>
              <a:gd fmla="*/ 1339 h 2834" name="T65"/>
              <a:gd fmla="*/ 2357 w 2864" name="T66"/>
              <a:gd fmla="*/ 1339 h 2834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2834" w="2864">
                <a:moveTo>
                  <a:pt x="1218" y="2493"/>
                </a:moveTo>
                <a:cubicBezTo>
                  <a:pt x="1218" y="2629"/>
                  <a:pt x="1128" y="2754"/>
                  <a:pt x="990" y="2790"/>
                </a:cubicBezTo>
                <a:cubicBezTo>
                  <a:pt x="826" y="2834"/>
                  <a:pt x="657" y="2737"/>
                  <a:pt x="614" y="2573"/>
                </a:cubicBezTo>
                <a:cubicBezTo>
                  <a:pt x="583" y="2460"/>
                  <a:pt x="619" y="2345"/>
                  <a:pt x="698" y="2271"/>
                </a:cubicBezTo>
                <a:cubicBezTo>
                  <a:pt x="281" y="712"/>
                  <a:pt x="281" y="712"/>
                  <a:pt x="281" y="712"/>
                </a:cubicBezTo>
                <a:cubicBezTo>
                  <a:pt x="0" y="550"/>
                  <a:pt x="0" y="550"/>
                  <a:pt x="0" y="550"/>
                </a:cubicBezTo>
                <a:cubicBezTo>
                  <a:pt x="102" y="374"/>
                  <a:pt x="102" y="374"/>
                  <a:pt x="102" y="374"/>
                </a:cubicBezTo>
                <a:cubicBezTo>
                  <a:pt x="455" y="578"/>
                  <a:pt x="455" y="578"/>
                  <a:pt x="455" y="578"/>
                </a:cubicBezTo>
                <a:cubicBezTo>
                  <a:pt x="885" y="2189"/>
                  <a:pt x="885" y="2189"/>
                  <a:pt x="885" y="2189"/>
                </a:cubicBezTo>
                <a:cubicBezTo>
                  <a:pt x="985" y="2181"/>
                  <a:pt x="1082" y="2225"/>
                  <a:pt x="1144" y="2301"/>
                </a:cubicBezTo>
                <a:cubicBezTo>
                  <a:pt x="2810" y="1853"/>
                  <a:pt x="2810" y="1853"/>
                  <a:pt x="2810" y="1853"/>
                </a:cubicBezTo>
                <a:cubicBezTo>
                  <a:pt x="2864" y="2050"/>
                  <a:pt x="2864" y="2050"/>
                  <a:pt x="2864" y="2050"/>
                </a:cubicBezTo>
                <a:lnTo>
                  <a:pt x="1218" y="2493"/>
                </a:lnTo>
                <a:close/>
                <a:moveTo>
                  <a:pt x="2649" y="1684"/>
                </a:moveTo>
                <a:cubicBezTo>
                  <a:pt x="1177" y="2079"/>
                  <a:pt x="1177" y="2079"/>
                  <a:pt x="1177" y="2079"/>
                </a:cubicBezTo>
                <a:cubicBezTo>
                  <a:pt x="1123" y="2094"/>
                  <a:pt x="1067" y="2061"/>
                  <a:pt x="1052" y="2007"/>
                </a:cubicBezTo>
                <a:cubicBezTo>
                  <a:pt x="657" y="535"/>
                  <a:pt x="657" y="535"/>
                  <a:pt x="657" y="535"/>
                </a:cubicBezTo>
                <a:cubicBezTo>
                  <a:pt x="642" y="481"/>
                  <a:pt x="675" y="425"/>
                  <a:pt x="729" y="409"/>
                </a:cubicBezTo>
                <a:cubicBezTo>
                  <a:pt x="2201" y="15"/>
                  <a:pt x="2201" y="15"/>
                  <a:pt x="2201" y="15"/>
                </a:cubicBezTo>
                <a:cubicBezTo>
                  <a:pt x="2255" y="0"/>
                  <a:pt x="2311" y="33"/>
                  <a:pt x="2327" y="87"/>
                </a:cubicBezTo>
                <a:cubicBezTo>
                  <a:pt x="2721" y="1559"/>
                  <a:pt x="2721" y="1559"/>
                  <a:pt x="2721" y="1559"/>
                </a:cubicBezTo>
                <a:cubicBezTo>
                  <a:pt x="2736" y="1615"/>
                  <a:pt x="2703" y="1672"/>
                  <a:pt x="2649" y="1684"/>
                </a:cubicBezTo>
                <a:close/>
                <a:moveTo>
                  <a:pt x="1605" y="906"/>
                </a:moveTo>
                <a:cubicBezTo>
                  <a:pt x="1658" y="1103"/>
                  <a:pt x="1658" y="1103"/>
                  <a:pt x="1658" y="1103"/>
                </a:cubicBezTo>
                <a:cubicBezTo>
                  <a:pt x="2252" y="945"/>
                  <a:pt x="2252" y="945"/>
                  <a:pt x="2252" y="945"/>
                </a:cubicBezTo>
                <a:cubicBezTo>
                  <a:pt x="2199" y="747"/>
                  <a:pt x="2199" y="747"/>
                  <a:pt x="2199" y="747"/>
                </a:cubicBezTo>
                <a:lnTo>
                  <a:pt x="1605" y="906"/>
                </a:lnTo>
                <a:close/>
                <a:moveTo>
                  <a:pt x="2357" y="1339"/>
                </a:moveTo>
                <a:cubicBezTo>
                  <a:pt x="2304" y="1142"/>
                  <a:pt x="2304" y="1142"/>
                  <a:pt x="2304" y="1142"/>
                </a:cubicBezTo>
                <a:cubicBezTo>
                  <a:pt x="1315" y="1405"/>
                  <a:pt x="1315" y="1405"/>
                  <a:pt x="1315" y="1405"/>
                </a:cubicBezTo>
                <a:cubicBezTo>
                  <a:pt x="1369" y="1602"/>
                  <a:pt x="1369" y="1602"/>
                  <a:pt x="1369" y="1602"/>
                </a:cubicBezTo>
                <a:lnTo>
                  <a:pt x="2357" y="1339"/>
                </a:lnTo>
                <a:close/>
                <a:moveTo>
                  <a:pt x="2357" y="1339"/>
                </a:moveTo>
                <a:cubicBezTo>
                  <a:pt x="2357" y="1339"/>
                  <a:pt x="2357" y="1339"/>
                  <a:pt x="2357" y="133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4" name="Freeform 9"/>
          <p:cNvSpPr>
            <a:spLocks noEditPoints="1"/>
          </p:cNvSpPr>
          <p:nvPr/>
        </p:nvSpPr>
        <p:spPr bwMode="auto">
          <a:xfrm>
            <a:off x="9077695" y="2288518"/>
            <a:ext cx="440583" cy="440648"/>
          </a:xfrm>
          <a:custGeom>
            <a:gdLst>
              <a:gd fmla="*/ 1433 w 2867" name="T0"/>
              <a:gd fmla="*/ 0 h 2868" name="T1"/>
              <a:gd fmla="*/ 0 w 2867" name="T2"/>
              <a:gd fmla="*/ 1434 h 2868" name="T3"/>
              <a:gd fmla="*/ 1433 w 2867" name="T4"/>
              <a:gd fmla="*/ 2868 h 2868" name="T5"/>
              <a:gd fmla="*/ 2867 w 2867" name="T6"/>
              <a:gd fmla="*/ 1434 h 2868" name="T7"/>
              <a:gd fmla="*/ 1433 w 2867" name="T8"/>
              <a:gd fmla="*/ 0 h 2868" name="T9"/>
              <a:gd fmla="*/ 1285 w 2867" name="T10"/>
              <a:gd fmla="*/ 2660 h 2868" name="T11"/>
              <a:gd fmla="*/ 209 w 2867" name="T12"/>
              <a:gd fmla="*/ 1442 h 2868" name="T13"/>
              <a:gd fmla="*/ 243 w 2867" name="T14"/>
              <a:gd fmla="*/ 1168 h 2868" name="T15"/>
              <a:gd fmla="*/ 977 w 2867" name="T16"/>
              <a:gd fmla="*/ 1902 h 2868" name="T17"/>
              <a:gd fmla="*/ 977 w 2867" name="T18"/>
              <a:gd fmla="*/ 2056 h 2868" name="T19"/>
              <a:gd fmla="*/ 1285 w 2867" name="T20"/>
              <a:gd fmla="*/ 2363 h 2868" name="T21"/>
              <a:gd fmla="*/ 1285 w 2867" name="T22"/>
              <a:gd fmla="*/ 2660 h 2868" name="T23"/>
              <a:gd fmla="*/ 2344 w 2867" name="T24"/>
              <a:gd fmla="*/ 2263 h 2868" name="T25"/>
              <a:gd fmla="*/ 2053 w 2867" name="T26"/>
              <a:gd fmla="*/ 2048 h 2868" name="T27"/>
              <a:gd fmla="*/ 1899 w 2867" name="T28"/>
              <a:gd fmla="*/ 2048 h 2868" name="T29"/>
              <a:gd fmla="*/ 1899 w 2867" name="T30"/>
              <a:gd fmla="*/ 1590 h 2868" name="T31"/>
              <a:gd fmla="*/ 1743 w 2867" name="T32"/>
              <a:gd fmla="*/ 1434 h 2868" name="T33"/>
              <a:gd fmla="*/ 798 w 2867" name="T34"/>
              <a:gd fmla="*/ 1434 h 2868" name="T35"/>
              <a:gd fmla="*/ 798 w 2867" name="T36"/>
              <a:gd fmla="*/ 1127 h 2868" name="T37"/>
              <a:gd fmla="*/ 1128 w 2867" name="T38"/>
              <a:gd fmla="*/ 1127 h 2868" name="T39"/>
              <a:gd fmla="*/ 1285 w 2867" name="T40"/>
              <a:gd fmla="*/ 971 h 2868" name="T41"/>
              <a:gd fmla="*/ 1285 w 2867" name="T42"/>
              <a:gd fmla="*/ 666 h 2868" name="T43"/>
              <a:gd fmla="*/ 1587 w 2867" name="T44"/>
              <a:gd fmla="*/ 666 h 2868" name="T45"/>
              <a:gd fmla="*/ 1899 w 2867" name="T46"/>
              <a:gd fmla="*/ 354 h 2868" name="T47"/>
              <a:gd fmla="*/ 1899 w 2867" name="T48"/>
              <a:gd fmla="*/ 295 h 2868" name="T49"/>
              <a:gd fmla="*/ 2667 w 2867" name="T50"/>
              <a:gd fmla="*/ 1434 h 2868" name="T51"/>
              <a:gd fmla="*/ 2344 w 2867" name="T52"/>
              <a:gd fmla="*/ 2263 h 2868" name="T53"/>
              <a:gd fmla="*/ 2344 w 2867" name="T54"/>
              <a:gd fmla="*/ 2263 h 2868" name="T55"/>
              <a:gd fmla="*/ 2344 w 2867" name="T56"/>
              <a:gd fmla="*/ 2263 h 2868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868" w="2867">
                <a:moveTo>
                  <a:pt x="1433" y="0"/>
                </a:moveTo>
                <a:cubicBezTo>
                  <a:pt x="642" y="0"/>
                  <a:pt x="0" y="643"/>
                  <a:pt x="0" y="1434"/>
                </a:cubicBezTo>
                <a:cubicBezTo>
                  <a:pt x="0" y="2225"/>
                  <a:pt x="642" y="2868"/>
                  <a:pt x="1433" y="2868"/>
                </a:cubicBezTo>
                <a:cubicBezTo>
                  <a:pt x="2224" y="2868"/>
                  <a:pt x="2867" y="2225"/>
                  <a:pt x="2867" y="1434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285" y="2660"/>
                </a:moveTo>
                <a:cubicBezTo>
                  <a:pt x="678" y="2586"/>
                  <a:pt x="209" y="2069"/>
                  <a:pt x="209" y="1442"/>
                </a:cubicBezTo>
                <a:cubicBezTo>
                  <a:pt x="209" y="1347"/>
                  <a:pt x="222" y="1255"/>
                  <a:pt x="243" y="1168"/>
                </a:cubicBezTo>
                <a:cubicBezTo>
                  <a:pt x="977" y="1902"/>
                  <a:pt x="977" y="1902"/>
                  <a:pt x="977" y="1902"/>
                </a:cubicBezTo>
                <a:cubicBezTo>
                  <a:pt x="977" y="2056"/>
                  <a:pt x="977" y="2056"/>
                  <a:pt x="977" y="2056"/>
                </a:cubicBezTo>
                <a:cubicBezTo>
                  <a:pt x="977" y="2225"/>
                  <a:pt x="1116" y="2363"/>
                  <a:pt x="1285" y="2363"/>
                </a:cubicBezTo>
                <a:lnTo>
                  <a:pt x="1285" y="2660"/>
                </a:lnTo>
                <a:close/>
                <a:moveTo>
                  <a:pt x="2344" y="2263"/>
                </a:moveTo>
                <a:cubicBezTo>
                  <a:pt x="2306" y="2138"/>
                  <a:pt x="2191" y="2048"/>
                  <a:pt x="2053" y="2048"/>
                </a:cubicBezTo>
                <a:cubicBezTo>
                  <a:pt x="1899" y="2048"/>
                  <a:pt x="1899" y="2048"/>
                  <a:pt x="1899" y="2048"/>
                </a:cubicBezTo>
                <a:cubicBezTo>
                  <a:pt x="1899" y="1590"/>
                  <a:pt x="1899" y="1590"/>
                  <a:pt x="1899" y="1590"/>
                </a:cubicBezTo>
                <a:cubicBezTo>
                  <a:pt x="1899" y="1503"/>
                  <a:pt x="1830" y="1434"/>
                  <a:pt x="1743" y="1434"/>
                </a:cubicBezTo>
                <a:cubicBezTo>
                  <a:pt x="798" y="1434"/>
                  <a:pt x="798" y="1434"/>
                  <a:pt x="798" y="1434"/>
                </a:cubicBezTo>
                <a:cubicBezTo>
                  <a:pt x="798" y="1127"/>
                  <a:pt x="798" y="1127"/>
                  <a:pt x="798" y="1127"/>
                </a:cubicBezTo>
                <a:cubicBezTo>
                  <a:pt x="1128" y="1127"/>
                  <a:pt x="1128" y="1127"/>
                  <a:pt x="1128" y="1127"/>
                </a:cubicBezTo>
                <a:cubicBezTo>
                  <a:pt x="1216" y="1127"/>
                  <a:pt x="1285" y="1058"/>
                  <a:pt x="1285" y="971"/>
                </a:cubicBezTo>
                <a:cubicBezTo>
                  <a:pt x="1285" y="666"/>
                  <a:pt x="1285" y="666"/>
                  <a:pt x="1285" y="666"/>
                </a:cubicBezTo>
                <a:cubicBezTo>
                  <a:pt x="1587" y="666"/>
                  <a:pt x="1587" y="666"/>
                  <a:pt x="1587" y="666"/>
                </a:cubicBezTo>
                <a:cubicBezTo>
                  <a:pt x="1758" y="666"/>
                  <a:pt x="1899" y="525"/>
                  <a:pt x="1899" y="354"/>
                </a:cubicBezTo>
                <a:cubicBezTo>
                  <a:pt x="1899" y="295"/>
                  <a:pt x="1899" y="295"/>
                  <a:pt x="1899" y="295"/>
                </a:cubicBezTo>
                <a:cubicBezTo>
                  <a:pt x="2350" y="476"/>
                  <a:pt x="2667" y="917"/>
                  <a:pt x="2667" y="1434"/>
                </a:cubicBezTo>
                <a:cubicBezTo>
                  <a:pt x="2667" y="1754"/>
                  <a:pt x="2547" y="2043"/>
                  <a:pt x="2344" y="2263"/>
                </a:cubicBezTo>
                <a:close/>
                <a:moveTo>
                  <a:pt x="2344" y="2263"/>
                </a:moveTo>
                <a:cubicBezTo>
                  <a:pt x="2344" y="2263"/>
                  <a:pt x="2344" y="2263"/>
                  <a:pt x="2344" y="226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7" name="Freeform 13"/>
          <p:cNvSpPr>
            <a:spLocks noEditPoints="1"/>
          </p:cNvSpPr>
          <p:nvPr/>
        </p:nvSpPr>
        <p:spPr bwMode="auto">
          <a:xfrm>
            <a:off x="5891489" y="4124086"/>
            <a:ext cx="398474" cy="397824"/>
          </a:xfrm>
          <a:custGeom>
            <a:gdLst>
              <a:gd fmla="*/ 2555 w 2593" name="T0"/>
              <a:gd fmla="*/ 1341 h 2588" name="T1"/>
              <a:gd fmla="*/ 79 w 2593" name="T2"/>
              <a:gd fmla="*/ 18 h 2588" name="T3"/>
              <a:gd fmla="*/ 5 w 2593" name="T4"/>
              <a:gd fmla="*/ 66 h 2588" name="T5"/>
              <a:gd fmla="*/ 197 w 2593" name="T6"/>
              <a:gd fmla="*/ 2352 h 2588" name="T7"/>
              <a:gd fmla="*/ 269 w 2593" name="T8"/>
              <a:gd fmla="*/ 2396 h 2588" name="T9"/>
              <a:gd fmla="*/ 1067 w 2593" name="T10"/>
              <a:gd fmla="*/ 2060 h 2588" name="T11"/>
              <a:gd fmla="*/ 1505 w 2593" name="T12"/>
              <a:gd fmla="*/ 2557 h 2588" name="T13"/>
              <a:gd fmla="*/ 1592 w 2593" name="T14"/>
              <a:gd fmla="*/ 2537 h 2588" name="T15"/>
              <a:gd fmla="*/ 1802 w 2593" name="T16"/>
              <a:gd fmla="*/ 1751 h 2588" name="T17"/>
              <a:gd fmla="*/ 2555 w 2593" name="T18"/>
              <a:gd fmla="*/ 1433 h 2588" name="T19"/>
              <a:gd fmla="*/ 2555 w 2593" name="T20"/>
              <a:gd fmla="*/ 1341 h 2588" name="T21"/>
              <a:gd fmla="*/ 1505 w 2593" name="T22"/>
              <a:gd fmla="*/ 2319 h 2588" name="T23"/>
              <a:gd fmla="*/ 1275 w 2593" name="T24"/>
              <a:gd fmla="*/ 1909 h 2588" name="T25"/>
              <a:gd fmla="*/ 97 w 2593" name="T26"/>
              <a:gd fmla="*/ 92 h 2588" name="T27"/>
              <a:gd fmla="*/ 1659 w 2593" name="T28"/>
              <a:gd fmla="*/ 1705 h 2588" name="T29"/>
              <a:gd fmla="*/ 1505 w 2593" name="T30"/>
              <a:gd fmla="*/ 2319 h 2588" name="T31"/>
              <a:gd fmla="*/ 1505 w 2593" name="T32"/>
              <a:gd fmla="*/ 2319 h 2588" name="T33"/>
              <a:gd fmla="*/ 1505 w 2593" name="T34"/>
              <a:gd fmla="*/ 2319 h 2588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588" w="2593">
                <a:moveTo>
                  <a:pt x="2555" y="1341"/>
                </a:moveTo>
                <a:cubicBezTo>
                  <a:pt x="79" y="18"/>
                  <a:pt x="79" y="18"/>
                  <a:pt x="79" y="18"/>
                </a:cubicBezTo>
                <a:cubicBezTo>
                  <a:pt x="43" y="0"/>
                  <a:pt x="0" y="28"/>
                  <a:pt x="5" y="66"/>
                </a:cubicBezTo>
                <a:cubicBezTo>
                  <a:pt x="197" y="2352"/>
                  <a:pt x="197" y="2352"/>
                  <a:pt x="197" y="2352"/>
                </a:cubicBezTo>
                <a:cubicBezTo>
                  <a:pt x="199" y="2388"/>
                  <a:pt x="235" y="2409"/>
                  <a:pt x="269" y="2396"/>
                </a:cubicBezTo>
                <a:cubicBezTo>
                  <a:pt x="1067" y="2060"/>
                  <a:pt x="1067" y="2060"/>
                  <a:pt x="1067" y="2060"/>
                </a:cubicBezTo>
                <a:cubicBezTo>
                  <a:pt x="1505" y="2557"/>
                  <a:pt x="1505" y="2557"/>
                  <a:pt x="1505" y="2557"/>
                </a:cubicBezTo>
                <a:cubicBezTo>
                  <a:pt x="1533" y="2588"/>
                  <a:pt x="1582" y="2575"/>
                  <a:pt x="1592" y="2537"/>
                </a:cubicBezTo>
                <a:cubicBezTo>
                  <a:pt x="1802" y="1751"/>
                  <a:pt x="1802" y="1751"/>
                  <a:pt x="1802" y="1751"/>
                </a:cubicBezTo>
                <a:cubicBezTo>
                  <a:pt x="2555" y="1433"/>
                  <a:pt x="2555" y="1433"/>
                  <a:pt x="2555" y="1433"/>
                </a:cubicBezTo>
                <a:cubicBezTo>
                  <a:pt x="2591" y="1415"/>
                  <a:pt x="2593" y="1362"/>
                  <a:pt x="2555" y="1341"/>
                </a:cubicBezTo>
                <a:close/>
                <a:moveTo>
                  <a:pt x="1505" y="2319"/>
                </a:moveTo>
                <a:cubicBezTo>
                  <a:pt x="1275" y="1909"/>
                  <a:pt x="1275" y="1909"/>
                  <a:pt x="1275" y="1909"/>
                </a:cubicBezTo>
                <a:cubicBezTo>
                  <a:pt x="97" y="92"/>
                  <a:pt x="97" y="92"/>
                  <a:pt x="97" y="92"/>
                </a:cubicBezTo>
                <a:cubicBezTo>
                  <a:pt x="1659" y="1705"/>
                  <a:pt x="1659" y="1705"/>
                  <a:pt x="1659" y="1705"/>
                </a:cubicBezTo>
                <a:lnTo>
                  <a:pt x="1505" y="2319"/>
                </a:lnTo>
                <a:close/>
                <a:moveTo>
                  <a:pt x="1505" y="2319"/>
                </a:moveTo>
                <a:cubicBezTo>
                  <a:pt x="1505" y="2319"/>
                  <a:pt x="1505" y="2319"/>
                  <a:pt x="1505" y="231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872724" y="373651"/>
            <a:ext cx="2446555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pc="150" sz="36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市场分析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5980906" y="1133795"/>
            <a:ext cx="230188" cy="0"/>
          </a:xfrm>
          <a:prstGeom prst="line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4512241" y="2024664"/>
            <a:ext cx="3184752" cy="3309335"/>
            <a:chOff x="4512241" y="2024665"/>
            <a:chExt cx="3184752" cy="2794078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4512241" y="2024665"/>
              <a:ext cx="0" cy="2794078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>
                      <a:lumMod val="75000"/>
                      <a:alpha val="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5400000" scaled="1"/>
              </a:gra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7696993" y="2024665"/>
              <a:ext cx="0" cy="2794078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>
                      <a:lumMod val="75000"/>
                      <a:alpha val="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5400000" scaled="1"/>
              </a:gra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>
          <a:xfrm>
            <a:off x="5814874" y="5651499"/>
            <a:ext cx="562252" cy="60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1687648890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8" spd="-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13" spd="-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1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07 L 0 0.09699" pathEditMode="relative" ptsTypes="AA" rAng="0">
                                      <p:cBhvr>
                                        <p:cTn dur="750" fill="hold" id="18" spd="-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3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21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22" spd="-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id="2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26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30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06 1.85185E-06 L -0.03321 -0.05949" pathEditMode="relative" ptsTypes="AA" rAng="0">
                                      <p:cBhvr>
                                        <p:cTn dur="750" fill="hold" id="31" spd="-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98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35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2.22222E-06 L 0.00078 -0.07014" pathEditMode="relative" ptsTypes="AA" rAng="0">
                                      <p:cBhvr>
                                        <p:cTn dur="750" fill="hold" id="36" spd="-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351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40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07 2.22222E-06 L 0.0319 -0.07014" pathEditMode="relative" ptsTypes="AA" rAng="0">
                                      <p:cBhvr>
                                        <p:cTn dur="750" fill="hold" id="41" spd="-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351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25333" fill="hold" grpId="1" id="60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61" spd="-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25333" fill="hold" grpId="1" id="65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66" spd="-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25333" fill="hold" grpId="1" id="70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71" spd="-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16" presetSubtype="4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750" id="8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1" spid="4"/>
      <p:bldP grpId="0" spid="9"/>
      <p:bldP grpId="1" spid="9"/>
      <p:bldP grpId="0" spid="17"/>
      <p:bldP grpId="1" spid="17"/>
      <p:bldP grpId="0" spid="18"/>
      <p:bldP grpId="0" spid="23"/>
      <p:bldP grpId="1" spid="23"/>
      <p:bldP grpId="0" spid="24"/>
      <p:bldP grpId="0" spid="25"/>
      <p:bldP grpId="1" spid="25"/>
      <p:bldP grpId="0" spid="26"/>
      <p:bldP grpId="0" spid="43"/>
      <p:bldP grpId="1" spid="43"/>
      <p:bldP grpId="0" spid="44"/>
      <p:bldP grpId="1" spid="44"/>
      <p:bldP grpId="0" spid="45"/>
      <p:bldP grpId="1" spid="45"/>
      <p:bldP grpId="0" spid="16"/>
      <p:bldP grpId="0" spid="34"/>
      <p:bldP grpId="0" spid="37"/>
      <p:bldP grpId="0" spid="29"/>
      <p:bldP grpId="1" spid="29"/>
      <p:bldP grpId="0" spid="3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文本框 42"/>
          <p:cNvSpPr txBox="1"/>
          <p:nvPr/>
        </p:nvSpPr>
        <p:spPr>
          <a:xfrm>
            <a:off x="398245" y="373651"/>
            <a:ext cx="2446555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pc="150" sz="36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市场策略</a:t>
            </a:r>
          </a:p>
        </p:txBody>
      </p: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24" name="3603" title="iSlide™ 版权声明  COPYRIGHT NOTICE">
            <a:extLst>
              <a:ext uri="{FF2B5EF4-FFF2-40B4-BE49-F238E27FC236}">
                <a16:creationId xmlns:a16="http://schemas.microsoft.com/office/drawing/2014/main" id="{D9AEFB89-E9CD-415D-96C4-4DA3FF81C3B1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955629" y="1576913"/>
            <a:ext cx="10280741" cy="3704174"/>
            <a:chOff x="966000" y="1597981"/>
            <a:chExt cx="10280741" cy="3704174"/>
          </a:xfrm>
        </p:grpSpPr>
        <p:sp>
          <p:nvSpPr>
            <p:cNvPr id="25" name="îŝľîdè">
              <a:extLst>
                <a:ext uri="{FF2B5EF4-FFF2-40B4-BE49-F238E27FC236}">
                  <a16:creationId xmlns:a16="http://schemas.microsoft.com/office/drawing/2014/main" id="{50217584-E5D0-4988-9816-CB3BC4950F72}"/>
                </a:ext>
              </a:extLst>
            </p:cNvPr>
            <p:cNvSpPr/>
            <p:nvPr/>
          </p:nvSpPr>
          <p:spPr bwMode="auto">
            <a:xfrm>
              <a:off x="4232561" y="1597981"/>
              <a:ext cx="3704174" cy="3704174"/>
            </a:xfrm>
            <a:prstGeom prst="ellipse">
              <a:avLst/>
            </a:prstGeom>
            <a:noFill/>
            <a:ln w="76200">
              <a:solidFill>
                <a:schemeClr val="tx2">
                  <a:lumMod val="40000"/>
                  <a:lumOff val="6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6" name="íṧliḋé">
              <a:extLst>
                <a:ext uri="{FF2B5EF4-FFF2-40B4-BE49-F238E27FC236}">
                  <a16:creationId xmlns:a16="http://schemas.microsoft.com/office/drawing/2014/main" id="{EF0D34C2-0330-43C6-A89B-539CE0B983BA}"/>
                </a:ext>
              </a:extLst>
            </p:cNvPr>
            <p:cNvSpPr txBox="1"/>
            <p:nvPr/>
          </p:nvSpPr>
          <p:spPr bwMode="auto">
            <a:xfrm>
              <a:off x="4783833" y="2982893"/>
              <a:ext cx="2581084" cy="371513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none">
              <a:normAutofit/>
            </a:bodyPr>
            <a:lstStyle/>
            <a:p>
              <a:pPr algn="ctr" latinLnBrk="0"/>
              <a:r>
                <a:rPr altLang="en-US" b="1" lang="zh-CN" sz="1800">
                  <a:solidFill>
                    <a:schemeClr val="tx1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标题内容</a:t>
              </a:r>
            </a:p>
          </p:txBody>
        </p:sp>
        <p:sp>
          <p:nvSpPr>
            <p:cNvPr id="27" name="íṩlidê">
              <a:extLst>
                <a:ext uri="{FF2B5EF4-FFF2-40B4-BE49-F238E27FC236}">
                  <a16:creationId xmlns:a16="http://schemas.microsoft.com/office/drawing/2014/main" id="{8A2CD798-8D74-44F1-A181-789E0D4DDC2C}"/>
                </a:ext>
              </a:extLst>
            </p:cNvPr>
            <p:cNvSpPr txBox="1"/>
            <p:nvPr/>
          </p:nvSpPr>
          <p:spPr bwMode="auto">
            <a:xfrm>
              <a:off x="4783833" y="3416700"/>
              <a:ext cx="2581084" cy="556178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复制粘贴文本，选择保留文本的唯一选项</a:t>
              </a:r>
            </a:p>
          </p:txBody>
        </p:sp>
        <p:grpSp>
          <p:nvGrpSpPr>
            <p:cNvPr id="36" name="í$ļîḑè">
              <a:extLst>
                <a:ext uri="{FF2B5EF4-FFF2-40B4-BE49-F238E27FC236}">
                  <a16:creationId xmlns:a16="http://schemas.microsoft.com/office/drawing/2014/main" id="{A0E5D158-117F-4A2F-8629-18988CEFCBCD}"/>
                </a:ext>
              </a:extLst>
            </p:cNvPr>
            <p:cNvGrpSpPr/>
            <p:nvPr/>
          </p:nvGrpSpPr>
          <p:grpSpPr>
            <a:xfrm>
              <a:off x="7536158" y="2279686"/>
              <a:ext cx="722560" cy="722560"/>
              <a:chOff x="7229049" y="2279686"/>
              <a:chExt cx="722560" cy="722560"/>
            </a:xfrm>
          </p:grpSpPr>
          <p:sp>
            <p:nvSpPr>
              <p:cNvPr id="65" name="îṩḷiďe">
                <a:extLst>
                  <a:ext uri="{FF2B5EF4-FFF2-40B4-BE49-F238E27FC236}">
                    <a16:creationId xmlns:a16="http://schemas.microsoft.com/office/drawing/2014/main" id="{2AD26581-A14D-42AC-9304-AB7A7B8FDD6F}"/>
                  </a:ext>
                </a:extLst>
              </p:cNvPr>
              <p:cNvSpPr/>
              <p:nvPr/>
            </p:nvSpPr>
            <p:spPr bwMode="auto">
              <a:xfrm>
                <a:off x="7229049" y="2279686"/>
                <a:ext cx="722560" cy="722560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6" name="íṩḻïdê">
                <a:extLst>
                  <a:ext uri="{FF2B5EF4-FFF2-40B4-BE49-F238E27FC236}">
                    <a16:creationId xmlns:a16="http://schemas.microsoft.com/office/drawing/2014/main" id="{16376B0B-BA01-440D-B762-8956D71E1B4E}"/>
                  </a:ext>
                </a:extLst>
              </p:cNvPr>
              <p:cNvSpPr/>
              <p:nvPr/>
            </p:nvSpPr>
            <p:spPr bwMode="auto">
              <a:xfrm>
                <a:off x="7264362" y="2314999"/>
                <a:ext cx="651934" cy="651934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7" name="ïşļídè">
                <a:extLst>
                  <a:ext uri="{FF2B5EF4-FFF2-40B4-BE49-F238E27FC236}">
                    <a16:creationId xmlns:a16="http://schemas.microsoft.com/office/drawing/2014/main" id="{FA622CC9-6C08-4075-BCEF-DCF8289B4F90}"/>
                  </a:ext>
                </a:extLst>
              </p:cNvPr>
              <p:cNvSpPr/>
              <p:nvPr/>
            </p:nvSpPr>
            <p:spPr bwMode="auto">
              <a:xfrm>
                <a:off x="7336757" y="2402627"/>
                <a:ext cx="493331" cy="493331"/>
              </a:xfrm>
              <a:custGeom>
                <a:gdLst>
                  <a:gd fmla="*/ 223 w 228" name="T0"/>
                  <a:gd fmla="*/ 95 h 228" name="T1"/>
                  <a:gd fmla="*/ 196 w 228" name="T2"/>
                  <a:gd fmla="*/ 90 h 228" name="T3"/>
                  <a:gd fmla="*/ 189 w 228" name="T4"/>
                  <a:gd fmla="*/ 74 h 228" name="T5"/>
                  <a:gd fmla="*/ 205 w 228" name="T6"/>
                  <a:gd fmla="*/ 50 h 228" name="T7"/>
                  <a:gd fmla="*/ 205 w 228" name="T8"/>
                  <a:gd fmla="*/ 43 h 228" name="T9"/>
                  <a:gd fmla="*/ 185 w 228" name="T10"/>
                  <a:gd fmla="*/ 24 h 228" name="T11"/>
                  <a:gd fmla="*/ 178 w 228" name="T12"/>
                  <a:gd fmla="*/ 23 h 228" name="T13"/>
                  <a:gd fmla="*/ 155 w 228" name="T14"/>
                  <a:gd fmla="*/ 39 h 228" name="T15"/>
                  <a:gd fmla="*/ 138 w 228" name="T16"/>
                  <a:gd fmla="*/ 32 h 228" name="T17"/>
                  <a:gd fmla="*/ 133 w 228" name="T18"/>
                  <a:gd fmla="*/ 5 h 228" name="T19"/>
                  <a:gd fmla="*/ 127 w 228" name="T20"/>
                  <a:gd fmla="*/ 0 h 228" name="T21"/>
                  <a:gd fmla="*/ 100 w 228" name="T22"/>
                  <a:gd fmla="*/ 0 h 228" name="T23"/>
                  <a:gd fmla="*/ 94 w 228" name="T24"/>
                  <a:gd fmla="*/ 5 h 228" name="T25"/>
                  <a:gd fmla="*/ 89 w 228" name="T26"/>
                  <a:gd fmla="*/ 32 h 228" name="T27"/>
                  <a:gd fmla="*/ 73 w 228" name="T28"/>
                  <a:gd fmla="*/ 39 h 228" name="T29"/>
                  <a:gd fmla="*/ 50 w 228" name="T30"/>
                  <a:gd fmla="*/ 23 h 228" name="T31"/>
                  <a:gd fmla="*/ 43 w 228" name="T32"/>
                  <a:gd fmla="*/ 24 h 228" name="T33"/>
                  <a:gd fmla="*/ 23 w 228" name="T34"/>
                  <a:gd fmla="*/ 43 h 228" name="T35"/>
                  <a:gd fmla="*/ 23 w 228" name="T36"/>
                  <a:gd fmla="*/ 51 h 228" name="T37"/>
                  <a:gd fmla="*/ 39 w 228" name="T38"/>
                  <a:gd fmla="*/ 74 h 228" name="T39"/>
                  <a:gd fmla="*/ 32 w 228" name="T40"/>
                  <a:gd fmla="*/ 90 h 228" name="T41"/>
                  <a:gd fmla="*/ 5 w 228" name="T42"/>
                  <a:gd fmla="*/ 95 h 228" name="T43"/>
                  <a:gd fmla="*/ 0 w 228" name="T44"/>
                  <a:gd fmla="*/ 100 h 228" name="T45"/>
                  <a:gd fmla="*/ 0 w 228" name="T46"/>
                  <a:gd fmla="*/ 128 h 228" name="T47"/>
                  <a:gd fmla="*/ 5 w 228" name="T48"/>
                  <a:gd fmla="*/ 134 h 228" name="T49"/>
                  <a:gd fmla="*/ 32 w 228" name="T50"/>
                  <a:gd fmla="*/ 139 h 228" name="T51"/>
                  <a:gd fmla="*/ 39 w 228" name="T52"/>
                  <a:gd fmla="*/ 155 h 228" name="T53"/>
                  <a:gd fmla="*/ 23 w 228" name="T54"/>
                  <a:gd fmla="*/ 178 h 228" name="T55"/>
                  <a:gd fmla="*/ 24 w 228" name="T56"/>
                  <a:gd fmla="*/ 185 h 228" name="T57"/>
                  <a:gd fmla="*/ 43 w 228" name="T58"/>
                  <a:gd fmla="*/ 204 h 228" name="T59"/>
                  <a:gd fmla="*/ 51 w 228" name="T60"/>
                  <a:gd fmla="*/ 205 h 228" name="T61"/>
                  <a:gd fmla="*/ 73 w 228" name="T62"/>
                  <a:gd fmla="*/ 189 h 228" name="T63"/>
                  <a:gd fmla="*/ 89 w 228" name="T64"/>
                  <a:gd fmla="*/ 196 h 228" name="T65"/>
                  <a:gd fmla="*/ 94 w 228" name="T66"/>
                  <a:gd fmla="*/ 223 h 228" name="T67"/>
                  <a:gd fmla="*/ 100 w 228" name="T68"/>
                  <a:gd fmla="*/ 228 h 228" name="T69"/>
                  <a:gd fmla="*/ 127 w 228" name="T70"/>
                  <a:gd fmla="*/ 228 h 228" name="T71"/>
                  <a:gd fmla="*/ 133 w 228" name="T72"/>
                  <a:gd fmla="*/ 223 h 228" name="T73"/>
                  <a:gd fmla="*/ 138 w 228" name="T74"/>
                  <a:gd fmla="*/ 196 h 228" name="T75"/>
                  <a:gd fmla="*/ 154 w 228" name="T76"/>
                  <a:gd fmla="*/ 190 h 228" name="T77"/>
                  <a:gd fmla="*/ 177 w 228" name="T78"/>
                  <a:gd fmla="*/ 205 h 228" name="T79"/>
                  <a:gd fmla="*/ 185 w 228" name="T80"/>
                  <a:gd fmla="*/ 205 h 228" name="T81"/>
                  <a:gd fmla="*/ 204 w 228" name="T82"/>
                  <a:gd fmla="*/ 185 h 228" name="T83"/>
                  <a:gd fmla="*/ 205 w 228" name="T84"/>
                  <a:gd fmla="*/ 178 h 228" name="T85"/>
                  <a:gd fmla="*/ 189 w 228" name="T86"/>
                  <a:gd fmla="*/ 155 h 228" name="T87"/>
                  <a:gd fmla="*/ 196 w 228" name="T88"/>
                  <a:gd fmla="*/ 139 h 228" name="T89"/>
                  <a:gd fmla="*/ 223 w 228" name="T90"/>
                  <a:gd fmla="*/ 134 h 228" name="T91"/>
                  <a:gd fmla="*/ 228 w 228" name="T92"/>
                  <a:gd fmla="*/ 128 h 228" name="T93"/>
                  <a:gd fmla="*/ 228 w 228" name="T94"/>
                  <a:gd fmla="*/ 100 h 228" name="T95"/>
                  <a:gd fmla="*/ 223 w 228" name="T96"/>
                  <a:gd fmla="*/ 95 h 228" name="T97"/>
                  <a:gd fmla="*/ 114 w 228" name="T98"/>
                  <a:gd fmla="*/ 149 h 228" name="T99"/>
                  <a:gd fmla="*/ 79 w 228" name="T100"/>
                  <a:gd fmla="*/ 114 h 228" name="T101"/>
                  <a:gd fmla="*/ 114 w 228" name="T102"/>
                  <a:gd fmla="*/ 79 h 228" name="T103"/>
                  <a:gd fmla="*/ 149 w 228" name="T104"/>
                  <a:gd fmla="*/ 114 h 228" name="T105"/>
                  <a:gd fmla="*/ 114 w 228" name="T106"/>
                  <a:gd fmla="*/ 149 h 22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28" w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38" name="îŝľiḑê">
              <a:extLst>
                <a:ext uri="{FF2B5EF4-FFF2-40B4-BE49-F238E27FC236}">
                  <a16:creationId xmlns:a16="http://schemas.microsoft.com/office/drawing/2014/main" id="{69C5509C-3597-428A-B6AB-7C5EAFB6CFB4}"/>
                </a:ext>
              </a:extLst>
            </p:cNvPr>
            <p:cNvGrpSpPr/>
            <p:nvPr/>
          </p:nvGrpSpPr>
          <p:grpSpPr>
            <a:xfrm>
              <a:off x="3945891" y="2276872"/>
              <a:ext cx="722560" cy="722560"/>
              <a:chOff x="4217683" y="2276872"/>
              <a:chExt cx="722560" cy="722560"/>
            </a:xfrm>
          </p:grpSpPr>
          <p:grpSp>
            <p:nvGrpSpPr>
              <p:cNvPr id="61" name="íşlïḑe">
                <a:extLst>
                  <a:ext uri="{FF2B5EF4-FFF2-40B4-BE49-F238E27FC236}">
                    <a16:creationId xmlns:a16="http://schemas.microsoft.com/office/drawing/2014/main" id="{26CEA3CC-D356-4099-B51E-9BF08AEFA1A1}"/>
                  </a:ext>
                </a:extLst>
              </p:cNvPr>
              <p:cNvGrpSpPr/>
              <p:nvPr/>
            </p:nvGrpSpPr>
            <p:grpSpPr>
              <a:xfrm>
                <a:off x="4217683" y="2276872"/>
                <a:ext cx="722560" cy="722560"/>
                <a:chOff x="4038600" y="1181870"/>
                <a:chExt cx="844550" cy="844550"/>
              </a:xfrm>
            </p:grpSpPr>
            <p:sp>
              <p:nvSpPr>
                <p:cNvPr id="63" name="iśļïde">
                  <a:extLst>
                    <a:ext uri="{FF2B5EF4-FFF2-40B4-BE49-F238E27FC236}">
                      <a16:creationId xmlns:a16="http://schemas.microsoft.com/office/drawing/2014/main" id="{27DBDF37-5A0C-4FD7-B724-14D9FC6D2A12}"/>
                    </a:ext>
                  </a:extLst>
                </p:cNvPr>
                <p:cNvSpPr/>
                <p:nvPr/>
              </p:nvSpPr>
              <p:spPr bwMode="auto">
                <a:xfrm>
                  <a:off x="4038600" y="1181870"/>
                  <a:ext cx="844550" cy="844550"/>
                </a:xfrm>
                <a:prstGeom prst="ellipse">
                  <a:avLst/>
                </a:prstGeom>
                <a:solidFill>
                  <a:schemeClr val="accent2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64" name="îşlidê">
                  <a:extLst>
                    <a:ext uri="{FF2B5EF4-FFF2-40B4-BE49-F238E27FC236}">
                      <a16:creationId xmlns:a16="http://schemas.microsoft.com/office/drawing/2014/main" id="{211CB84C-B644-491F-B274-64CE66762C20}"/>
                    </a:ext>
                  </a:extLst>
                </p:cNvPr>
                <p:cNvSpPr/>
                <p:nvPr/>
              </p:nvSpPr>
              <p:spPr bwMode="auto">
                <a:xfrm>
                  <a:off x="4079875" y="1223145"/>
                  <a:ext cx="762000" cy="762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62" name="ïşlïďe">
                <a:extLst>
                  <a:ext uri="{FF2B5EF4-FFF2-40B4-BE49-F238E27FC236}">
                    <a16:creationId xmlns:a16="http://schemas.microsoft.com/office/drawing/2014/main" id="{43A46088-29EB-4301-88AB-D63628F17C43}"/>
                  </a:ext>
                </a:extLst>
              </p:cNvPr>
              <p:cNvSpPr/>
              <p:nvPr/>
            </p:nvSpPr>
            <p:spPr bwMode="auto">
              <a:xfrm>
                <a:off x="4332298" y="2391487"/>
                <a:ext cx="493331" cy="493331"/>
              </a:xfrm>
              <a:custGeom>
                <a:gdLst>
                  <a:gd fmla="*/ 130 w 236" name="T0"/>
                  <a:gd fmla="*/ 1 h 236" name="T1"/>
                  <a:gd fmla="*/ 118 w 236" name="T2"/>
                  <a:gd fmla="*/ 0 h 236" name="T3"/>
                  <a:gd fmla="*/ 30 w 236" name="T4"/>
                  <a:gd fmla="*/ 40 h 236" name="T5"/>
                  <a:gd fmla="*/ 68 w 236" name="T6"/>
                  <a:gd fmla="*/ 105 h 236" name="T7"/>
                  <a:gd fmla="*/ 130 w 236" name="T8"/>
                  <a:gd fmla="*/ 1 h 236" name="T9"/>
                  <a:gd fmla="*/ 20 w 236" name="T10"/>
                  <a:gd fmla="*/ 52 h 236" name="T11"/>
                  <a:gd fmla="*/ 0 w 236" name="T12"/>
                  <a:gd fmla="*/ 118 h 236" name="T13"/>
                  <a:gd fmla="*/ 5 w 236" name="T14"/>
                  <a:gd fmla="*/ 153 h 236" name="T15"/>
                  <a:gd fmla="*/ 81 w 236" name="T16"/>
                  <a:gd fmla="*/ 153 h 236" name="T17"/>
                  <a:gd fmla="*/ 20 w 236" name="T18"/>
                  <a:gd fmla="*/ 52 h 236" name="T19"/>
                  <a:gd fmla="*/ 225 w 236" name="T20"/>
                  <a:gd fmla="*/ 68 h 236" name="T21"/>
                  <a:gd fmla="*/ 145 w 236" name="T22"/>
                  <a:gd fmla="*/ 3 h 236" name="T23"/>
                  <a:gd fmla="*/ 106 w 236" name="T24"/>
                  <a:gd fmla="*/ 68 h 236" name="T25"/>
                  <a:gd fmla="*/ 225 w 236" name="T26"/>
                  <a:gd fmla="*/ 68 h 236" name="T27"/>
                  <a:gd fmla="*/ 130 w 236" name="T28"/>
                  <a:gd fmla="*/ 167 h 236" name="T29"/>
                  <a:gd fmla="*/ 11 w 236" name="T30"/>
                  <a:gd fmla="*/ 167 h 236" name="T31"/>
                  <a:gd fmla="*/ 96 w 236" name="T32"/>
                  <a:gd fmla="*/ 234 h 236" name="T33"/>
                  <a:gd fmla="*/ 93 w 236" name="T34"/>
                  <a:gd fmla="*/ 232 h 236" name="T35"/>
                  <a:gd fmla="*/ 130 w 236" name="T36"/>
                  <a:gd fmla="*/ 167 h 236" name="T37"/>
                  <a:gd fmla="*/ 230 w 236" name="T38"/>
                  <a:gd fmla="*/ 82 h 236" name="T39"/>
                  <a:gd fmla="*/ 155 w 236" name="T40"/>
                  <a:gd fmla="*/ 82 h 236" name="T41"/>
                  <a:gd fmla="*/ 215 w 236" name="T42"/>
                  <a:gd fmla="*/ 186 h 236" name="T43"/>
                  <a:gd fmla="*/ 236 w 236" name="T44"/>
                  <a:gd fmla="*/ 118 h 236" name="T45"/>
                  <a:gd fmla="*/ 230 w 236" name="T46"/>
                  <a:gd fmla="*/ 82 h 236" name="T47"/>
                  <a:gd fmla="*/ 108 w 236" name="T48"/>
                  <a:gd fmla="*/ 236 h 236" name="T49"/>
                  <a:gd fmla="*/ 118 w 236" name="T50"/>
                  <a:gd fmla="*/ 236 h 236" name="T51"/>
                  <a:gd fmla="*/ 205 w 236" name="T52"/>
                  <a:gd fmla="*/ 198 h 236" name="T53"/>
                  <a:gd fmla="*/ 167 w 236" name="T54"/>
                  <a:gd fmla="*/ 132 h 236" name="T55"/>
                  <a:gd fmla="*/ 108 w 236" name="T56"/>
                  <a:gd fmla="*/ 236 h 236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36" w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42" name="íŝḻîḑè">
              <a:extLst>
                <a:ext uri="{FF2B5EF4-FFF2-40B4-BE49-F238E27FC236}">
                  <a16:creationId xmlns:a16="http://schemas.microsoft.com/office/drawing/2014/main" id="{822F018B-3F63-4841-A7FC-371337F13CEB}"/>
                </a:ext>
              </a:extLst>
            </p:cNvPr>
            <p:cNvGrpSpPr/>
            <p:nvPr/>
          </p:nvGrpSpPr>
          <p:grpSpPr>
            <a:xfrm>
              <a:off x="7543376" y="3894110"/>
              <a:ext cx="722560" cy="722560"/>
              <a:chOff x="7236267" y="3894110"/>
              <a:chExt cx="722560" cy="722560"/>
            </a:xfrm>
          </p:grpSpPr>
          <p:grpSp>
            <p:nvGrpSpPr>
              <p:cNvPr id="57" name="ïslíďe">
                <a:extLst>
                  <a:ext uri="{FF2B5EF4-FFF2-40B4-BE49-F238E27FC236}">
                    <a16:creationId xmlns:a16="http://schemas.microsoft.com/office/drawing/2014/main" id="{93A68C69-A0D6-4FFF-978A-B4B777C4C4D0}"/>
                  </a:ext>
                </a:extLst>
              </p:cNvPr>
              <p:cNvGrpSpPr/>
              <p:nvPr/>
            </p:nvGrpSpPr>
            <p:grpSpPr>
              <a:xfrm>
                <a:off x="7236267" y="3894110"/>
                <a:ext cx="722560" cy="722560"/>
                <a:chOff x="4038600" y="1181870"/>
                <a:chExt cx="844550" cy="844550"/>
              </a:xfrm>
            </p:grpSpPr>
            <p:sp>
              <p:nvSpPr>
                <p:cNvPr id="59" name="ïṩḻíḋé">
                  <a:extLst>
                    <a:ext uri="{FF2B5EF4-FFF2-40B4-BE49-F238E27FC236}">
                      <a16:creationId xmlns:a16="http://schemas.microsoft.com/office/drawing/2014/main" id="{9BF96911-DC06-49BC-BA67-58B65741558B}"/>
                    </a:ext>
                  </a:extLst>
                </p:cNvPr>
                <p:cNvSpPr/>
                <p:nvPr/>
              </p:nvSpPr>
              <p:spPr bwMode="auto">
                <a:xfrm>
                  <a:off x="4038600" y="1181870"/>
                  <a:ext cx="844550" cy="844550"/>
                </a:xfrm>
                <a:prstGeom prst="ellipse">
                  <a:avLst/>
                </a:prstGeom>
                <a:solidFill>
                  <a:schemeClr val="accent4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60" name="íṥḷídè">
                  <a:extLst>
                    <a:ext uri="{FF2B5EF4-FFF2-40B4-BE49-F238E27FC236}">
                      <a16:creationId xmlns:a16="http://schemas.microsoft.com/office/drawing/2014/main" id="{B5E3A01B-BFEC-408E-A2BD-4175803598DB}"/>
                    </a:ext>
                  </a:extLst>
                </p:cNvPr>
                <p:cNvSpPr/>
                <p:nvPr/>
              </p:nvSpPr>
              <p:spPr bwMode="auto">
                <a:xfrm>
                  <a:off x="4079875" y="1223145"/>
                  <a:ext cx="762000" cy="762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58" name="isľïdê">
                <a:extLst>
                  <a:ext uri="{FF2B5EF4-FFF2-40B4-BE49-F238E27FC236}">
                    <a16:creationId xmlns:a16="http://schemas.microsoft.com/office/drawing/2014/main" id="{BBB5D9B3-BB05-4097-9042-B916D10F885F}"/>
                  </a:ext>
                </a:extLst>
              </p:cNvPr>
              <p:cNvSpPr/>
              <p:nvPr/>
            </p:nvSpPr>
            <p:spPr bwMode="auto">
              <a:xfrm>
                <a:off x="7350882" y="4008725"/>
                <a:ext cx="493331" cy="493331"/>
              </a:xfrm>
              <a:custGeom>
                <a:gdLst>
                  <a:gd fmla="*/ 116 w 232" name="T0"/>
                  <a:gd fmla="*/ 0 h 232" name="T1"/>
                  <a:gd fmla="*/ 0 w 232" name="T2"/>
                  <a:gd fmla="*/ 116 h 232" name="T3"/>
                  <a:gd fmla="*/ 116 w 232" name="T4"/>
                  <a:gd fmla="*/ 232 h 232" name="T5"/>
                  <a:gd fmla="*/ 232 w 232" name="T6"/>
                  <a:gd fmla="*/ 116 h 232" name="T7"/>
                  <a:gd fmla="*/ 116 w 232" name="T8"/>
                  <a:gd fmla="*/ 0 h 232" name="T9"/>
                  <a:gd fmla="*/ 129 w 232" name="T10"/>
                  <a:gd fmla="*/ 208 h 232" name="T11"/>
                  <a:gd fmla="*/ 129 w 232" name="T12"/>
                  <a:gd fmla="*/ 190 h 232" name="T13"/>
                  <a:gd fmla="*/ 117 w 232" name="T14"/>
                  <a:gd fmla="*/ 178 h 232" name="T15"/>
                  <a:gd fmla="*/ 105 w 232" name="T16"/>
                  <a:gd fmla="*/ 190 h 232" name="T17"/>
                  <a:gd fmla="*/ 105 w 232" name="T18"/>
                  <a:gd fmla="*/ 208 h 232" name="T19"/>
                  <a:gd fmla="*/ 25 w 232" name="T20"/>
                  <a:gd fmla="*/ 129 h 232" name="T21"/>
                  <a:gd fmla="*/ 42 w 232" name="T22"/>
                  <a:gd fmla="*/ 129 h 232" name="T23"/>
                  <a:gd fmla="*/ 53 w 232" name="T24"/>
                  <a:gd fmla="*/ 117 h 232" name="T25"/>
                  <a:gd fmla="*/ 42 w 232" name="T26"/>
                  <a:gd fmla="*/ 105 h 232" name="T27"/>
                  <a:gd fmla="*/ 24 w 232" name="T28"/>
                  <a:gd fmla="*/ 105 h 232" name="T29"/>
                  <a:gd fmla="*/ 104 w 232" name="T30"/>
                  <a:gd fmla="*/ 25 h 232" name="T31"/>
                  <a:gd fmla="*/ 104 w 232" name="T32"/>
                  <a:gd fmla="*/ 41 h 232" name="T33"/>
                  <a:gd fmla="*/ 116 w 232" name="T34"/>
                  <a:gd fmla="*/ 53 h 232" name="T35"/>
                  <a:gd fmla="*/ 128 w 232" name="T36"/>
                  <a:gd fmla="*/ 41 h 232" name="T37"/>
                  <a:gd fmla="*/ 128 w 232" name="T38"/>
                  <a:gd fmla="*/ 25 h 232" name="T39"/>
                  <a:gd fmla="*/ 208 w 232" name="T40"/>
                  <a:gd fmla="*/ 104 h 232" name="T41"/>
                  <a:gd fmla="*/ 190 w 232" name="T42"/>
                  <a:gd fmla="*/ 104 h 232" name="T43"/>
                  <a:gd fmla="*/ 179 w 232" name="T44"/>
                  <a:gd fmla="*/ 116 h 232" name="T45"/>
                  <a:gd fmla="*/ 190 w 232" name="T46"/>
                  <a:gd fmla="*/ 128 h 232" name="T47"/>
                  <a:gd fmla="*/ 208 w 232" name="T48"/>
                  <a:gd fmla="*/ 128 h 232" name="T49"/>
                  <a:gd fmla="*/ 129 w 232" name="T50"/>
                  <a:gd fmla="*/ 208 h 232" name="T51"/>
                  <a:gd fmla="*/ 124 w 232" name="T52"/>
                  <a:gd fmla="*/ 94 h 232" name="T53"/>
                  <a:gd fmla="*/ 70 w 232" name="T54"/>
                  <a:gd fmla="*/ 69 h 232" name="T55"/>
                  <a:gd fmla="*/ 94 w 232" name="T56"/>
                  <a:gd fmla="*/ 124 h 232" name="T57"/>
                  <a:gd fmla="*/ 109 w 232" name="T58"/>
                  <a:gd fmla="*/ 138 h 232" name="T59"/>
                  <a:gd fmla="*/ 163 w 232" name="T60"/>
                  <a:gd fmla="*/ 163 h 232" name="T61"/>
                  <a:gd fmla="*/ 138 w 232" name="T62"/>
                  <a:gd fmla="*/ 108 h 232" name="T63"/>
                  <a:gd fmla="*/ 124 w 232" name="T64"/>
                  <a:gd fmla="*/ 94 h 232" name="T65"/>
                  <a:gd fmla="*/ 123 w 232" name="T66"/>
                  <a:gd fmla="*/ 123 h 232" name="T67"/>
                  <a:gd fmla="*/ 110 w 232" name="T68"/>
                  <a:gd fmla="*/ 123 h 232" name="T69"/>
                  <a:gd fmla="*/ 110 w 232" name="T70"/>
                  <a:gd fmla="*/ 109 h 232" name="T71"/>
                  <a:gd fmla="*/ 123 w 232" name="T72"/>
                  <a:gd fmla="*/ 109 h 232" name="T73"/>
                  <a:gd fmla="*/ 123 w 232" name="T74"/>
                  <a:gd fmla="*/ 123 h 23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31" w="231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45" name="íşḻiḋé">
              <a:extLst>
                <a:ext uri="{FF2B5EF4-FFF2-40B4-BE49-F238E27FC236}">
                  <a16:creationId xmlns:a16="http://schemas.microsoft.com/office/drawing/2014/main" id="{491CE923-A90F-48B5-A5A4-7FA116671D06}"/>
                </a:ext>
              </a:extLst>
            </p:cNvPr>
            <p:cNvGrpSpPr/>
            <p:nvPr/>
          </p:nvGrpSpPr>
          <p:grpSpPr>
            <a:xfrm>
              <a:off x="3945891" y="3895732"/>
              <a:ext cx="722560" cy="722560"/>
              <a:chOff x="4217683" y="3895732"/>
              <a:chExt cx="722560" cy="722560"/>
            </a:xfrm>
          </p:grpSpPr>
          <p:sp>
            <p:nvSpPr>
              <p:cNvPr id="54" name="iŝľîḑê">
                <a:extLst>
                  <a:ext uri="{FF2B5EF4-FFF2-40B4-BE49-F238E27FC236}">
                    <a16:creationId xmlns:a16="http://schemas.microsoft.com/office/drawing/2014/main" id="{BFDBF25F-C5E2-4898-8FB3-3AED1C237F0D}"/>
                  </a:ext>
                </a:extLst>
              </p:cNvPr>
              <p:cNvSpPr/>
              <p:nvPr/>
            </p:nvSpPr>
            <p:spPr bwMode="auto">
              <a:xfrm>
                <a:off x="4217683" y="3895732"/>
                <a:ext cx="722560" cy="722560"/>
              </a:xfrm>
              <a:prstGeom prst="ellipse">
                <a:avLst/>
              </a:prstGeom>
              <a:solidFill>
                <a:schemeClr val="accent3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5" name="ïṡlïde">
                <a:extLst>
                  <a:ext uri="{FF2B5EF4-FFF2-40B4-BE49-F238E27FC236}">
                    <a16:creationId xmlns:a16="http://schemas.microsoft.com/office/drawing/2014/main" id="{D7BEEA43-25CD-4FDC-8E99-DC5A6677FAF0}"/>
                  </a:ext>
                </a:extLst>
              </p:cNvPr>
              <p:cNvSpPr/>
              <p:nvPr/>
            </p:nvSpPr>
            <p:spPr bwMode="auto">
              <a:xfrm>
                <a:off x="4252996" y="3931045"/>
                <a:ext cx="651934" cy="651934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6" name="îsḻíḑé">
                <a:extLst>
                  <a:ext uri="{FF2B5EF4-FFF2-40B4-BE49-F238E27FC236}">
                    <a16:creationId xmlns:a16="http://schemas.microsoft.com/office/drawing/2014/main" id="{FC761302-6903-4F4B-A3BE-3A66812854B3}"/>
                  </a:ext>
                </a:extLst>
              </p:cNvPr>
              <p:cNvSpPr/>
              <p:nvPr/>
            </p:nvSpPr>
            <p:spPr bwMode="auto">
              <a:xfrm>
                <a:off x="4332298" y="4010347"/>
                <a:ext cx="493331" cy="493331"/>
              </a:xfrm>
              <a:custGeom>
                <a:gdLst>
                  <a:gd fmla="*/ 182 w 236" name="T0"/>
                  <a:gd fmla="*/ 109 h 236" name="T1"/>
                  <a:gd fmla="*/ 157 w 236" name="T2"/>
                  <a:gd fmla="*/ 103 h 236" name="T3"/>
                  <a:gd fmla="*/ 134 w 236" name="T4"/>
                  <a:gd fmla="*/ 102 h 236" name="T5"/>
                  <a:gd fmla="*/ 120 w 236" name="T6"/>
                  <a:gd fmla="*/ 114 h 236" name="T7"/>
                  <a:gd fmla="*/ 118 w 236" name="T8"/>
                  <a:gd fmla="*/ 129 h 236" name="T9"/>
                  <a:gd fmla="*/ 122 w 236" name="T10"/>
                  <a:gd fmla="*/ 141 h 236" name="T11"/>
                  <a:gd fmla="*/ 135 w 236" name="T12"/>
                  <a:gd fmla="*/ 156 h 236" name="T13"/>
                  <a:gd fmla="*/ 139 w 236" name="T14"/>
                  <a:gd fmla="*/ 185 h 236" name="T15"/>
                  <a:gd fmla="*/ 152 w 236" name="T16"/>
                  <a:gd fmla="*/ 198 h 236" name="T17"/>
                  <a:gd fmla="*/ 169 w 236" name="T18"/>
                  <a:gd fmla="*/ 180 h 236" name="T19"/>
                  <a:gd fmla="*/ 187 w 236" name="T20"/>
                  <a:gd fmla="*/ 150 h 236" name="T21"/>
                  <a:gd fmla="*/ 200 w 236" name="T22"/>
                  <a:gd fmla="*/ 122 h 236" name="T23"/>
                  <a:gd fmla="*/ 182 w 236" name="T24"/>
                  <a:gd fmla="*/ 109 h 236" name="T25"/>
                  <a:gd fmla="*/ 118 w 236" name="T26"/>
                  <a:gd fmla="*/ 0 h 236" name="T27"/>
                  <a:gd fmla="*/ 0 w 236" name="T28"/>
                  <a:gd fmla="*/ 118 h 236" name="T29"/>
                  <a:gd fmla="*/ 118 w 236" name="T30"/>
                  <a:gd fmla="*/ 236 h 236" name="T31"/>
                  <a:gd fmla="*/ 236 w 236" name="T32"/>
                  <a:gd fmla="*/ 118 h 236" name="T33"/>
                  <a:gd fmla="*/ 118 w 236" name="T34"/>
                  <a:gd fmla="*/ 0 h 236" name="T35"/>
                  <a:gd fmla="*/ 126 w 236" name="T36"/>
                  <a:gd fmla="*/ 212 h 236" name="T37"/>
                  <a:gd fmla="*/ 128 w 236" name="T38"/>
                  <a:gd fmla="*/ 208 h 236" name="T39"/>
                  <a:gd fmla="*/ 125 w 236" name="T40"/>
                  <a:gd fmla="*/ 186 h 236" name="T41"/>
                  <a:gd fmla="*/ 105 w 236" name="T42"/>
                  <a:gd fmla="*/ 186 h 236" name="T43"/>
                  <a:gd fmla="*/ 98 w 236" name="T44"/>
                  <a:gd fmla="*/ 207 h 236" name="T45"/>
                  <a:gd fmla="*/ 102 w 236" name="T46"/>
                  <a:gd fmla="*/ 211 h 236" name="T47"/>
                  <a:gd fmla="*/ 34 w 236" name="T48"/>
                  <a:gd fmla="*/ 161 h 236" name="T49"/>
                  <a:gd fmla="*/ 44 w 236" name="T50"/>
                  <a:gd fmla="*/ 157 h 236" name="T51"/>
                  <a:gd fmla="*/ 44 w 236" name="T52"/>
                  <a:gd fmla="*/ 157 h 236" name="T53"/>
                  <a:gd fmla="*/ 81 w 236" name="T54"/>
                  <a:gd fmla="*/ 142 h 236" name="T55"/>
                  <a:gd fmla="*/ 81 w 236" name="T56"/>
                  <a:gd fmla="*/ 118 h 236" name="T57"/>
                  <a:gd fmla="*/ 55 w 236" name="T58"/>
                  <a:gd fmla="*/ 94 h 236" name="T59"/>
                  <a:gd fmla="*/ 28 w 236" name="T60"/>
                  <a:gd fmla="*/ 90 h 236" name="T61"/>
                  <a:gd fmla="*/ 84 w 236" name="T62"/>
                  <a:gd fmla="*/ 30 h 236" name="T63"/>
                  <a:gd fmla="*/ 84 w 236" name="T64"/>
                  <a:gd fmla="*/ 31 h 236" name="T65"/>
                  <a:gd fmla="*/ 102 w 236" name="T66"/>
                  <a:gd fmla="*/ 56 h 236" name="T67"/>
                  <a:gd fmla="*/ 120 w 236" name="T68"/>
                  <a:gd fmla="*/ 79 h 236" name="T69"/>
                  <a:gd fmla="*/ 131 w 236" name="T70"/>
                  <a:gd fmla="*/ 97 h 236" name="T71"/>
                  <a:gd fmla="*/ 146 w 236" name="T72"/>
                  <a:gd fmla="*/ 88 h 236" name="T73"/>
                  <a:gd fmla="*/ 177 w 236" name="T74"/>
                  <a:gd fmla="*/ 66 h 236" name="T75"/>
                  <a:gd fmla="*/ 190 w 236" name="T76"/>
                  <a:gd fmla="*/ 57 h 236" name="T77"/>
                  <a:gd fmla="*/ 212 w 236" name="T78"/>
                  <a:gd fmla="*/ 118 h 236" name="T79"/>
                  <a:gd fmla="*/ 126 w 236" name="T80"/>
                  <a:gd fmla="*/ 212 h 236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236" w="236">
                    <a:moveTo>
                      <a:pt x="182" y="109"/>
                    </a:moveTo>
                    <a:cubicBezTo>
                      <a:pt x="172" y="107"/>
                      <a:pt x="161" y="105"/>
                      <a:pt x="157" y="103"/>
                    </a:cubicBezTo>
                    <a:cubicBezTo>
                      <a:pt x="153" y="102"/>
                      <a:pt x="143" y="101"/>
                      <a:pt x="134" y="102"/>
                    </a:cubicBezTo>
                    <a:cubicBezTo>
                      <a:pt x="125" y="103"/>
                      <a:pt x="119" y="109"/>
                      <a:pt x="120" y="114"/>
                    </a:cubicBezTo>
                    <a:cubicBezTo>
                      <a:pt x="121" y="119"/>
                      <a:pt x="120" y="126"/>
                      <a:pt x="118" y="129"/>
                    </a:cubicBezTo>
                    <a:cubicBezTo>
                      <a:pt x="117" y="132"/>
                      <a:pt x="118" y="138"/>
                      <a:pt x="122" y="141"/>
                    </a:cubicBezTo>
                    <a:cubicBezTo>
                      <a:pt x="127" y="144"/>
                      <a:pt x="132" y="151"/>
                      <a:pt x="135" y="156"/>
                    </a:cubicBezTo>
                    <a:cubicBezTo>
                      <a:pt x="138" y="162"/>
                      <a:pt x="140" y="175"/>
                      <a:pt x="139" y="185"/>
                    </a:cubicBezTo>
                    <a:cubicBezTo>
                      <a:pt x="139" y="195"/>
                      <a:pt x="145" y="201"/>
                      <a:pt x="152" y="198"/>
                    </a:cubicBezTo>
                    <a:cubicBezTo>
                      <a:pt x="160" y="195"/>
                      <a:pt x="167" y="187"/>
                      <a:pt x="169" y="180"/>
                    </a:cubicBezTo>
                    <a:cubicBezTo>
                      <a:pt x="171" y="174"/>
                      <a:pt x="179" y="160"/>
                      <a:pt x="187" y="150"/>
                    </a:cubicBezTo>
                    <a:cubicBezTo>
                      <a:pt x="195" y="140"/>
                      <a:pt x="201" y="127"/>
                      <a:pt x="200" y="122"/>
                    </a:cubicBezTo>
                    <a:cubicBezTo>
                      <a:pt x="200" y="116"/>
                      <a:pt x="191" y="111"/>
                      <a:pt x="182" y="109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6" y="212"/>
                    </a:moveTo>
                    <a:cubicBezTo>
                      <a:pt x="127" y="211"/>
                      <a:pt x="128" y="209"/>
                      <a:pt x="128" y="208"/>
                    </a:cubicBezTo>
                    <a:cubicBezTo>
                      <a:pt x="130" y="201"/>
                      <a:pt x="128" y="191"/>
                      <a:pt x="125" y="186"/>
                    </a:cubicBezTo>
                    <a:cubicBezTo>
                      <a:pt x="121" y="181"/>
                      <a:pt x="112" y="181"/>
                      <a:pt x="105" y="186"/>
                    </a:cubicBezTo>
                    <a:cubicBezTo>
                      <a:pt x="97" y="191"/>
                      <a:pt x="94" y="200"/>
                      <a:pt x="98" y="207"/>
                    </a:cubicBezTo>
                    <a:cubicBezTo>
                      <a:pt x="99" y="208"/>
                      <a:pt x="100" y="210"/>
                      <a:pt x="102" y="211"/>
                    </a:cubicBezTo>
                    <a:cubicBezTo>
                      <a:pt x="72" y="206"/>
                      <a:pt x="47" y="187"/>
                      <a:pt x="34" y="161"/>
                    </a:cubicBezTo>
                    <a:cubicBezTo>
                      <a:pt x="37" y="161"/>
                      <a:pt x="40" y="159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57" y="148"/>
                      <a:pt x="74" y="141"/>
                      <a:pt x="81" y="142"/>
                    </a:cubicBezTo>
                    <a:cubicBezTo>
                      <a:pt x="89" y="142"/>
                      <a:pt x="89" y="131"/>
                      <a:pt x="81" y="118"/>
                    </a:cubicBezTo>
                    <a:cubicBezTo>
                      <a:pt x="74" y="105"/>
                      <a:pt x="62" y="94"/>
                      <a:pt x="55" y="94"/>
                    </a:cubicBezTo>
                    <a:cubicBezTo>
                      <a:pt x="48" y="94"/>
                      <a:pt x="36" y="92"/>
                      <a:pt x="28" y="90"/>
                    </a:cubicBezTo>
                    <a:cubicBezTo>
                      <a:pt x="37" y="62"/>
                      <a:pt x="58" y="41"/>
                      <a:pt x="84" y="30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6" y="39"/>
                      <a:pt x="95" y="50"/>
                      <a:pt x="102" y="56"/>
                    </a:cubicBezTo>
                    <a:cubicBezTo>
                      <a:pt x="110" y="62"/>
                      <a:pt x="118" y="72"/>
                      <a:pt x="120" y="79"/>
                    </a:cubicBezTo>
                    <a:cubicBezTo>
                      <a:pt x="122" y="85"/>
                      <a:pt x="127" y="93"/>
                      <a:pt x="131" y="97"/>
                    </a:cubicBezTo>
                    <a:cubicBezTo>
                      <a:pt x="136" y="100"/>
                      <a:pt x="142" y="96"/>
                      <a:pt x="146" y="88"/>
                    </a:cubicBezTo>
                    <a:cubicBezTo>
                      <a:pt x="150" y="80"/>
                      <a:pt x="164" y="70"/>
                      <a:pt x="177" y="66"/>
                    </a:cubicBezTo>
                    <a:cubicBezTo>
                      <a:pt x="183" y="64"/>
                      <a:pt x="187" y="61"/>
                      <a:pt x="190" y="57"/>
                    </a:cubicBezTo>
                    <a:cubicBezTo>
                      <a:pt x="204" y="74"/>
                      <a:pt x="212" y="95"/>
                      <a:pt x="212" y="118"/>
                    </a:cubicBezTo>
                    <a:cubicBezTo>
                      <a:pt x="212" y="168"/>
                      <a:pt x="174" y="208"/>
                      <a:pt x="126" y="2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46" name="îŝ1ïḍé">
              <a:extLst>
                <a:ext uri="{FF2B5EF4-FFF2-40B4-BE49-F238E27FC236}">
                  <a16:creationId xmlns:a16="http://schemas.microsoft.com/office/drawing/2014/main" id="{957E303F-276E-46C9-A59A-2C0C6E237909}"/>
                </a:ext>
              </a:extLst>
            </p:cNvPr>
            <p:cNvSpPr txBox="1"/>
            <p:nvPr/>
          </p:nvSpPr>
          <p:spPr bwMode="auto">
            <a:xfrm>
              <a:off x="8265941" y="3892454"/>
              <a:ext cx="2980800" cy="340735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none">
              <a:normAutofit/>
            </a:bodyPr>
            <a:lstStyle/>
            <a:p>
              <a:pPr algn="l" latinLnBrk="0"/>
              <a:r>
                <a:rPr altLang="en-US" b="1" lang="zh-CN" sz="1600"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rPr>
                <a:t>企业办公</a:t>
              </a:r>
            </a:p>
          </p:txBody>
        </p:sp>
        <p:sp>
          <p:nvSpPr>
            <p:cNvPr id="47" name="ísḻïďe">
              <a:extLst>
                <a:ext uri="{FF2B5EF4-FFF2-40B4-BE49-F238E27FC236}">
                  <a16:creationId xmlns:a16="http://schemas.microsoft.com/office/drawing/2014/main" id="{B4F47B8A-8100-468C-A691-5098E1C1247C}"/>
                </a:ext>
              </a:extLst>
            </p:cNvPr>
            <p:cNvSpPr txBox="1"/>
            <p:nvPr/>
          </p:nvSpPr>
          <p:spPr bwMode="auto">
            <a:xfrm>
              <a:off x="8265939" y="4233187"/>
              <a:ext cx="2980800" cy="89280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normAutofit/>
            </a:bodyPr>
            <a:lstStyle/>
            <a:p>
              <a:pPr indent="-171450" marL="171450">
                <a:lnSpc>
                  <a:spcPct val="170000"/>
                </a:lnSpc>
                <a:spcBef>
                  <a:spcPct val="0"/>
                </a:spcBef>
                <a:buFont charset="0" panose="020b0604020202020204" pitchFamily="34" typeface="Arial"/>
                <a:buChar char="•"/>
              </a:pPr>
              <a:r>
                <a:rPr altLang="en-US" lang="zh-CN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用户可以在投影仪或者计算机上进行演示，也可以将演示文稿打印出来。</a:t>
              </a:r>
            </a:p>
          </p:txBody>
        </p:sp>
        <p:sp>
          <p:nvSpPr>
            <p:cNvPr id="48" name="íSḻíḑè">
              <a:extLst>
                <a:ext uri="{FF2B5EF4-FFF2-40B4-BE49-F238E27FC236}">
                  <a16:creationId xmlns:a16="http://schemas.microsoft.com/office/drawing/2014/main" id="{2B8BAAAB-2C47-4894-BC7A-D8A2315A7728}"/>
                </a:ext>
              </a:extLst>
            </p:cNvPr>
            <p:cNvSpPr txBox="1"/>
            <p:nvPr/>
          </p:nvSpPr>
          <p:spPr bwMode="auto">
            <a:xfrm>
              <a:off x="8258724" y="2276872"/>
              <a:ext cx="2980800" cy="340735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none">
              <a:normAutofit/>
            </a:bodyPr>
            <a:lstStyle/>
            <a:p>
              <a:pPr algn="l" latinLnBrk="0"/>
              <a:r>
                <a:rPr altLang="en-US" b="1" lang="zh-CN" sz="1600"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rPr>
                <a:t>多媒体</a:t>
              </a:r>
            </a:p>
          </p:txBody>
        </p:sp>
        <p:sp>
          <p:nvSpPr>
            <p:cNvPr id="49" name="ïśḻïḋê">
              <a:extLst>
                <a:ext uri="{FF2B5EF4-FFF2-40B4-BE49-F238E27FC236}">
                  <a16:creationId xmlns:a16="http://schemas.microsoft.com/office/drawing/2014/main" id="{0D6FAA4D-FD74-4AA3-A5A6-BA90FB8F03E3}"/>
                </a:ext>
              </a:extLst>
            </p:cNvPr>
            <p:cNvSpPr txBox="1"/>
            <p:nvPr/>
          </p:nvSpPr>
          <p:spPr bwMode="auto">
            <a:xfrm>
              <a:off x="8258722" y="2617605"/>
              <a:ext cx="2980800" cy="89280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normAutofit/>
            </a:bodyPr>
            <a:lstStyle/>
            <a:p>
              <a:pPr indent="-171450" marL="171450">
                <a:lnSpc>
                  <a:spcPct val="170000"/>
                </a:lnSpc>
                <a:spcBef>
                  <a:spcPct val="0"/>
                </a:spcBef>
                <a:buFont charset="0" panose="020b0604020202020204" pitchFamily="34" typeface="Arial"/>
                <a:buChar char="•"/>
              </a:pPr>
              <a:r>
                <a:rPr altLang="en-US" lang="zh-CN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使用的媒体我括文字、图片、照片、声音 、动画和影片，所提供的互动功能。</a:t>
              </a:r>
            </a:p>
          </p:txBody>
        </p:sp>
        <p:sp>
          <p:nvSpPr>
            <p:cNvPr id="50" name="íṩľîḓê">
              <a:extLst>
                <a:ext uri="{FF2B5EF4-FFF2-40B4-BE49-F238E27FC236}">
                  <a16:creationId xmlns:a16="http://schemas.microsoft.com/office/drawing/2014/main" id="{32D93DB6-29D0-4F01-8C38-AF03B2384D1A}"/>
                </a:ext>
              </a:extLst>
            </p:cNvPr>
            <p:cNvSpPr txBox="1"/>
            <p:nvPr/>
          </p:nvSpPr>
          <p:spPr bwMode="auto">
            <a:xfrm>
              <a:off x="966000" y="3892454"/>
              <a:ext cx="2979889" cy="340735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none">
              <a:normAutofit/>
            </a:bodyPr>
            <a:lstStyle/>
            <a:p>
              <a:pPr algn="r" latinLnBrk="0"/>
              <a:r>
                <a:rPr altLang="en-US" b="1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电商淘宝</a:t>
              </a:r>
            </a:p>
          </p:txBody>
        </p:sp>
        <p:sp>
          <p:nvSpPr>
            <p:cNvPr id="51" name="íŝļïdè">
              <a:extLst>
                <a:ext uri="{FF2B5EF4-FFF2-40B4-BE49-F238E27FC236}">
                  <a16:creationId xmlns:a16="http://schemas.microsoft.com/office/drawing/2014/main" id="{623386A0-38A5-4F1C-8AB9-00D4E6D5915A}"/>
                </a:ext>
              </a:extLst>
            </p:cNvPr>
            <p:cNvSpPr txBox="1"/>
            <p:nvPr/>
          </p:nvSpPr>
          <p:spPr bwMode="auto">
            <a:xfrm>
              <a:off x="966000" y="4233188"/>
              <a:ext cx="2979888" cy="893023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normAutofit/>
            </a:bodyPr>
            <a:lstStyle/>
            <a:p>
              <a:pPr algn="r" indent="-171450" marL="171450">
                <a:lnSpc>
                  <a:spcPct val="170000"/>
                </a:lnSpc>
                <a:spcBef>
                  <a:spcPct val="0"/>
                </a:spcBef>
                <a:buFont charset="0" panose="020b0604020202020204" pitchFamily="34" typeface="Arial"/>
                <a:buChar char="•"/>
              </a:pPr>
              <a:r>
                <a:rPr altLang="en-US" lang="zh-CN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电子商务将传统的商务流程电子化、数字化，可以减少人力，降低了成本。</a:t>
              </a:r>
            </a:p>
          </p:txBody>
        </p:sp>
        <p:sp>
          <p:nvSpPr>
            <p:cNvPr id="52" name="ïślîdè">
              <a:extLst>
                <a:ext uri="{FF2B5EF4-FFF2-40B4-BE49-F238E27FC236}">
                  <a16:creationId xmlns:a16="http://schemas.microsoft.com/office/drawing/2014/main" id="{331C2BC9-0027-4BC8-AA50-09E08540F3C0}"/>
                </a:ext>
              </a:extLst>
            </p:cNvPr>
            <p:cNvSpPr txBox="1"/>
            <p:nvPr/>
          </p:nvSpPr>
          <p:spPr bwMode="auto">
            <a:xfrm>
              <a:off x="966000" y="2276872"/>
              <a:ext cx="2979889" cy="340735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none">
              <a:normAutofit/>
            </a:bodyPr>
            <a:lstStyle/>
            <a:p>
              <a:pPr algn="r" latinLnBrk="0"/>
              <a:r>
                <a:rPr altLang="en-US" b="1" lang="zh-CN" sz="1600"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rPr>
                <a:t>广告设计</a:t>
              </a:r>
            </a:p>
          </p:txBody>
        </p:sp>
        <p:sp>
          <p:nvSpPr>
            <p:cNvPr id="53" name="iSľíḍe">
              <a:extLst>
                <a:ext uri="{FF2B5EF4-FFF2-40B4-BE49-F238E27FC236}">
                  <a16:creationId xmlns:a16="http://schemas.microsoft.com/office/drawing/2014/main" id="{B023FE87-501F-4069-8AFD-F6C01184E8E6}"/>
                </a:ext>
              </a:extLst>
            </p:cNvPr>
            <p:cNvSpPr txBox="1"/>
            <p:nvPr/>
          </p:nvSpPr>
          <p:spPr bwMode="auto">
            <a:xfrm>
              <a:off x="966000" y="2617606"/>
              <a:ext cx="2979888" cy="893023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normAutofit/>
            </a:bodyPr>
            <a:lstStyle/>
            <a:p>
              <a:pPr algn="r" indent="-171450" marL="171450">
                <a:lnSpc>
                  <a:spcPct val="170000"/>
                </a:lnSpc>
                <a:spcBef>
                  <a:spcPct val="0"/>
                </a:spcBef>
                <a:buFont charset="0" panose="020b0604020202020204" pitchFamily="34" typeface="Arial"/>
                <a:buChar char="•"/>
              </a:pPr>
              <a:r>
                <a:rPr altLang="en-US" lang="zh-CN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广告设计是一种职业，是基于计算机平面设计技术应用的基础上的新职业。</a:t>
              </a:r>
            </a:p>
            <a:p>
              <a:pPr algn="r" indent="-171450" marL="171450">
                <a:lnSpc>
                  <a:spcPct val="170000"/>
                </a:lnSpc>
                <a:spcBef>
                  <a:spcPct val="0"/>
                </a:spcBef>
                <a:buFont charset="0" panose="020b0604020202020204" pitchFamily="34" typeface="Arial"/>
                <a:buChar char="•"/>
              </a:pPr>
              <a:r>
                <a:rPr altLang="en-US" lang="zh-CN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.</a:t>
              </a:r>
            </a:p>
          </p:txBody>
        </p:sp>
      </p:grpSp>
    </p:spTree>
    <p:extLst>
      <p:ext uri="{BB962C8B-B14F-4D97-AF65-F5344CB8AC3E}">
        <p14:creationId val="508753836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8" spd="-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1" spid="43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1" name="直接连接符 10"/>
          <p:cNvCxnSpPr/>
          <p:nvPr/>
        </p:nvCxnSpPr>
        <p:spPr>
          <a:xfrm flipH="1">
            <a:off x="3" y="1743258"/>
            <a:ext cx="375919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>
                    <a:alpha val="50000"/>
                  </a:schemeClr>
                </a:gs>
                <a:gs pos="51000">
                  <a:schemeClr val="accent2">
                    <a:alpha val="5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8432803" y="1743258"/>
            <a:ext cx="375919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>
                    <a:alpha val="50000"/>
                  </a:schemeClr>
                </a:gs>
                <a:gs pos="51000">
                  <a:schemeClr val="accent2">
                    <a:alpha val="5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8432803" y="5161073"/>
            <a:ext cx="375919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>
                    <a:alpha val="50000"/>
                  </a:schemeClr>
                </a:gs>
                <a:gs pos="51000">
                  <a:schemeClr val="accent2">
                    <a:alpha val="5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3" y="5161073"/>
            <a:ext cx="375919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>
                    <a:alpha val="50000"/>
                  </a:schemeClr>
                </a:gs>
                <a:gs pos="51000">
                  <a:schemeClr val="accent2">
                    <a:alpha val="5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0499447" y="0"/>
            <a:ext cx="0" cy="6858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51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1647137" y="0"/>
            <a:ext cx="0" cy="6858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51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103086" y="1143453"/>
            <a:ext cx="9971314" cy="45769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270000" rotWithShape="0" sx="94000" sy="94000">
              <a:schemeClr val="accent2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97198" y="1290339"/>
            <a:ext cx="9586315" cy="4257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105401" y="1519589"/>
            <a:ext cx="1981200" cy="1981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210630" y="1624816"/>
            <a:ext cx="1770743" cy="17707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l" blurRad="419100" dir="2700000" dist="279400" rotWithShape="0" sx="97000" sy="9700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62283" y="1651315"/>
            <a:ext cx="2486580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15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06800" y="3874339"/>
            <a:ext cx="497840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150" sz="60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产品及服务</a:t>
            </a:r>
          </a:p>
        </p:txBody>
      </p:sp>
      <p:sp>
        <p:nvSpPr>
          <p:cNvPr id="4" name="矩形 3"/>
          <p:cNvSpPr/>
          <p:nvPr/>
        </p:nvSpPr>
        <p:spPr>
          <a:xfrm>
            <a:off x="4655186" y="4848516"/>
            <a:ext cx="288163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Products And Services</a:t>
            </a:r>
          </a:p>
        </p:txBody>
      </p:sp>
      <p:sp>
        <p:nvSpPr>
          <p:cNvPr id="12" name="矩形 11"/>
          <p:cNvSpPr/>
          <p:nvPr/>
        </p:nvSpPr>
        <p:spPr>
          <a:xfrm>
            <a:off x="10690334" y="1290339"/>
            <a:ext cx="193179" cy="193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97198" y="5354978"/>
            <a:ext cx="193179" cy="193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custDataLst>
      <p:tags r:id="rId3"/>
    </p:custDataLst>
    <p:extLst>
      <p:ext uri="{BB962C8B-B14F-4D97-AF65-F5344CB8AC3E}">
        <p14:creationId val="1154545141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83 0.03727 L 0.38568 -0.29491" pathEditMode="relative" ptsTypes="AA" rAng="0">
                                      <p:cBhvr>
                                        <p:cTn dur="750" fill="hold" id="8" spd="-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1662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56 -0.03727 L -0.38477 0.29792" pathEditMode="relative" ptsTypes="AA" rAng="0">
                                      <p:cBhvr>
                                        <p:cTn dur="750" fill="hold" id="12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1675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2" id="18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2356 -0.03727 L 4.375E-06 -3.33333E-06" pathEditMode="relative" ptsTypes="AA" rAng="0">
                                      <p:cBhvr>
                                        <p:cTn dur="75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185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2" id="20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383 0.03727 L -2.91667E-06 1.11111E-06" pathEditMode="relative" ptsTypes="AA" rAng="0">
                                      <p:cBhvr>
                                        <p:cTn dur="75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185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49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0.09699" pathEditMode="relative" ptsTypes="AA" rAng="0">
                                      <p:cBhvr>
                                        <p:cTn dur="750" fill="hold" id="50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3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57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2.22222E-06 L -0.04961 -2.22222E-06" pathEditMode="relative" ptsTypes="AA" rAng="0">
                                      <p:cBhvr>
                                        <p:cTn dur="750" fill="hold" id="58" spd="-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62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06 4.07407E-06 L 0.04791 4.07407E-06" pathEditMode="relative" ptsTypes="AA" rAng="0">
                                      <p:cBhvr>
                                        <p:cTn dur="750" fill="hold" id="63" spd="-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24"/>
      <p:bldP grpId="1" spid="24"/>
      <p:bldP grpId="0" spid="6"/>
      <p:bldP grpId="1" spid="6"/>
      <p:bldP grpId="0" spid="5"/>
      <p:bldP grpId="0" spid="2"/>
      <p:bldP grpId="1" spid="2"/>
      <p:bldP grpId="0" spid="4"/>
      <p:bldP grpId="0" spid="12"/>
      <p:bldP grpId="1" spid="12"/>
      <p:bldP grpId="2" spid="12"/>
      <p:bldP grpId="0" spid="17"/>
      <p:bldP grpId="1" spid="17"/>
      <p:bldP grpId="2" spid="17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0" t="-59"/>
          <a:stretch>
            <a:fillRect/>
          </a:stretch>
        </p:blipFill>
        <p:spPr>
          <a:xfrm>
            <a:off x="529085" y="1127811"/>
            <a:ext cx="3332390" cy="4571999"/>
          </a:xfrm>
          <a:custGeom>
            <a:gdLst>
              <a:gd fmla="*/ 0 w 3309533" name="connsiteX0"/>
              <a:gd fmla="*/ 0 h 5892800" name="connsiteY0"/>
              <a:gd fmla="*/ 3309533 w 3309533" name="connsiteX1"/>
              <a:gd fmla="*/ 0 h 5892800" name="connsiteY1"/>
              <a:gd fmla="*/ 3309533 w 3309533" name="connsiteX2"/>
              <a:gd fmla="*/ 5892800 h 5892800" name="connsiteY2"/>
              <a:gd fmla="*/ 0 w 3309533" name="connsiteX3"/>
              <a:gd fmla="*/ 5892800 h 58928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892800" w="3309533">
                <a:moveTo>
                  <a:pt x="0" y="0"/>
                </a:moveTo>
                <a:lnTo>
                  <a:pt x="3309533" y="0"/>
                </a:lnTo>
                <a:lnTo>
                  <a:pt x="3309533" y="5892800"/>
                </a:lnTo>
                <a:lnTo>
                  <a:pt x="0" y="5892800"/>
                </a:lnTo>
                <a:close/>
              </a:path>
            </a:pathLst>
          </a:custGeom>
          <a:effectLst>
            <a:outerShdw algn="t" blurRad="1117600" dir="5400000" dist="698500" rotWithShape="0" sx="91000" sy="91000">
              <a:prstClr val="black">
                <a:alpha val="12000"/>
              </a:prstClr>
            </a:outerShdw>
          </a:effectLst>
        </p:spPr>
      </p:pic>
      <p:sp>
        <p:nvSpPr>
          <p:cNvPr id="23" name="矩形 22"/>
          <p:cNvSpPr/>
          <p:nvPr/>
        </p:nvSpPr>
        <p:spPr>
          <a:xfrm>
            <a:off x="8871863" y="1140306"/>
            <a:ext cx="2191656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92273" y="1143000"/>
            <a:ext cx="2191656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8245" y="373651"/>
            <a:ext cx="2925526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pc="150" sz="36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产品及服务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16845" y="1133795"/>
            <a:ext cx="230188" cy="0"/>
          </a:xfrm>
          <a:prstGeom prst="line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513401" y="3663636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r>
              <a:rPr altLang="en-US" lang="zh-CN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广告设计</a:t>
            </a:r>
          </a:p>
        </p:txBody>
      </p:sp>
      <p:sp>
        <p:nvSpPr>
          <p:cNvPr id="7" name="矩形 6"/>
          <p:cNvSpPr/>
          <p:nvPr/>
        </p:nvSpPr>
        <p:spPr>
          <a:xfrm>
            <a:off x="4812638" y="4383950"/>
            <a:ext cx="2925526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accent2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广告设计是一种职业，是基于计算机平面设计技术应用的基础上的新职业。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061930" y="4244870"/>
            <a:ext cx="266700" cy="0"/>
          </a:xfrm>
          <a:prstGeom prst="line">
            <a:avLst/>
          </a:prstGeom>
          <a:ln w="12700">
            <a:solidFill>
              <a:schemeClr val="accent2">
                <a:alpha val="2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9220204" y="3660942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r>
              <a:rPr altLang="en-US" lang="zh-CN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电商淘宝</a:t>
            </a:r>
          </a:p>
        </p:txBody>
      </p:sp>
      <p:sp>
        <p:nvSpPr>
          <p:cNvPr id="12" name="矩形 11"/>
          <p:cNvSpPr/>
          <p:nvPr/>
        </p:nvSpPr>
        <p:spPr>
          <a:xfrm>
            <a:off x="8519441" y="4381255"/>
            <a:ext cx="2925526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accent2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电子商务将传统的商务流程电子化、数字化，可以减少人力，降低了成本。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9848855" y="4244870"/>
            <a:ext cx="266700" cy="0"/>
          </a:xfrm>
          <a:prstGeom prst="line">
            <a:avLst/>
          </a:prstGeom>
          <a:ln w="12700">
            <a:solidFill>
              <a:schemeClr val="accent2">
                <a:alpha val="2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9537705" y="1825830"/>
            <a:ext cx="889000" cy="889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830901" y="1828524"/>
            <a:ext cx="889000" cy="889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>
          <a:xfrm>
            <a:off x="6178353" y="2108374"/>
            <a:ext cx="194096" cy="380100"/>
            <a:chOff x="2233" y="-986"/>
            <a:chExt cx="3214" cy="6294"/>
          </a:xfrm>
          <a:solidFill>
            <a:schemeClr val="bg1"/>
          </a:solidFill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2233" y="-986"/>
              <a:ext cx="3214" cy="6294"/>
            </a:xfrm>
            <a:custGeom>
              <a:gdLst>
                <a:gd fmla="*/ 0 w 3214" name="T0"/>
                <a:gd fmla="*/ 0 h 6294" name="T1"/>
                <a:gd fmla="*/ 0 w 3214" name="T2"/>
                <a:gd fmla="*/ 3391 h 6294" name="T3"/>
                <a:gd fmla="*/ 971 w 3214" name="T4"/>
                <a:gd fmla="*/ 3391 h 6294" name="T5"/>
                <a:gd fmla="*/ 971 w 3214" name="T6"/>
                <a:gd fmla="*/ 6294 h 6294" name="T7"/>
                <a:gd fmla="*/ 3214 w 3214" name="T8"/>
                <a:gd fmla="*/ 2421 h 6294" name="T9"/>
                <a:gd fmla="*/ 1951 w 3214" name="T10"/>
                <a:gd fmla="*/ 2421 h 6294" name="T11"/>
                <a:gd fmla="*/ 3214 w 3214" name="T12"/>
                <a:gd fmla="*/ 0 h 6294" name="T13"/>
                <a:gd fmla="*/ 0 w 3214" name="T14"/>
                <a:gd fmla="*/ 0 h 6294" name="T15"/>
                <a:gd fmla="*/ 0 w 3214" name="T16"/>
                <a:gd fmla="*/ 0 h 6294" name="T17"/>
                <a:gd fmla="*/ 0 w 3214" name="T18"/>
                <a:gd fmla="*/ 0 h 629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294" w="3214">
                  <a:moveTo>
                    <a:pt x="0" y="0"/>
                  </a:moveTo>
                  <a:lnTo>
                    <a:pt x="0" y="3391"/>
                  </a:lnTo>
                  <a:lnTo>
                    <a:pt x="971" y="3391"/>
                  </a:lnTo>
                  <a:lnTo>
                    <a:pt x="971" y="6294"/>
                  </a:lnTo>
                  <a:lnTo>
                    <a:pt x="3214" y="2421"/>
                  </a:lnTo>
                  <a:lnTo>
                    <a:pt x="1951" y="2421"/>
                  </a:lnTo>
                  <a:lnTo>
                    <a:pt x="3214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2233" y="-986"/>
              <a:ext cx="3214" cy="6294"/>
            </a:xfrm>
            <a:custGeom>
              <a:gdLst>
                <a:gd fmla="*/ 0 w 3214" name="T0"/>
                <a:gd fmla="*/ 0 h 6294" name="T1"/>
                <a:gd fmla="*/ 0 w 3214" name="T2"/>
                <a:gd fmla="*/ 3391 h 6294" name="T3"/>
                <a:gd fmla="*/ 971 w 3214" name="T4"/>
                <a:gd fmla="*/ 3391 h 6294" name="T5"/>
                <a:gd fmla="*/ 971 w 3214" name="T6"/>
                <a:gd fmla="*/ 6294 h 6294" name="T7"/>
                <a:gd fmla="*/ 3214 w 3214" name="T8"/>
                <a:gd fmla="*/ 2421 h 6294" name="T9"/>
                <a:gd fmla="*/ 1951 w 3214" name="T10"/>
                <a:gd fmla="*/ 2421 h 6294" name="T11"/>
                <a:gd fmla="*/ 3214 w 3214" name="T12"/>
                <a:gd fmla="*/ 0 h 6294" name="T13"/>
                <a:gd fmla="*/ 0 w 3214" name="T14"/>
                <a:gd fmla="*/ 0 h 6294" name="T15"/>
                <a:gd fmla="*/ 0 w 3214" name="T16"/>
                <a:gd fmla="*/ 0 h 6294" name="T17"/>
                <a:gd fmla="*/ 0 w 3214" name="T18"/>
                <a:gd fmla="*/ 0 h 629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294" w="3214">
                  <a:moveTo>
                    <a:pt x="0" y="0"/>
                  </a:moveTo>
                  <a:lnTo>
                    <a:pt x="0" y="3391"/>
                  </a:lnTo>
                  <a:lnTo>
                    <a:pt x="971" y="3391"/>
                  </a:lnTo>
                  <a:lnTo>
                    <a:pt x="971" y="6294"/>
                  </a:lnTo>
                  <a:lnTo>
                    <a:pt x="3214" y="2421"/>
                  </a:lnTo>
                  <a:lnTo>
                    <a:pt x="1951" y="2421"/>
                  </a:lnTo>
                  <a:lnTo>
                    <a:pt x="3214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22" name="Freeform 10"/>
          <p:cNvSpPr>
            <a:spLocks noEditPoints="1"/>
          </p:cNvSpPr>
          <p:nvPr/>
        </p:nvSpPr>
        <p:spPr bwMode="auto">
          <a:xfrm>
            <a:off x="9812566" y="2124835"/>
            <a:ext cx="339278" cy="316390"/>
          </a:xfrm>
          <a:custGeom>
            <a:gdLst>
              <a:gd fmla="*/ 2348 w 2376" name="T0"/>
              <a:gd fmla="*/ 85 h 2215" name="T1"/>
              <a:gd fmla="*/ 1393 w 2376" name="T2"/>
              <a:gd fmla="*/ 1229 h 2215" name="T3"/>
              <a:gd fmla="*/ 1393 w 2376" name="T4"/>
              <a:gd fmla="*/ 1895 h 2215" name="T5"/>
              <a:gd fmla="*/ 1375 w 2376" name="T6"/>
              <a:gd fmla="*/ 1936 h 2215" name="T7"/>
              <a:gd fmla="*/ 1068 w 2376" name="T8"/>
              <a:gd fmla="*/ 2187 h 2215" name="T9"/>
              <a:gd fmla="*/ 983 w 2376" name="T10"/>
              <a:gd fmla="*/ 2146 h 2215" name="T11"/>
              <a:gd fmla="*/ 983 w 2376" name="T12"/>
              <a:gd fmla="*/ 1229 h 2215" name="T13"/>
              <a:gd fmla="*/ 28 w 2376" name="T14"/>
              <a:gd fmla="*/ 85 h 2215" name="T15"/>
              <a:gd fmla="*/ 67 w 2376" name="T16"/>
              <a:gd fmla="*/ 0 h 2215" name="T17"/>
              <a:gd fmla="*/ 2307 w 2376" name="T18"/>
              <a:gd fmla="*/ 0 h 2215" name="T19"/>
              <a:gd fmla="*/ 2348 w 2376" name="T20"/>
              <a:gd fmla="*/ 85 h 2215" name="T21"/>
              <a:gd fmla="*/ 2348 w 2376" name="T22"/>
              <a:gd fmla="*/ 85 h 2215" name="T23"/>
              <a:gd fmla="*/ 2348 w 2376" name="T24"/>
              <a:gd fmla="*/ 85 h 2215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215" w="2376">
                <a:moveTo>
                  <a:pt x="2348" y="85"/>
                </a:moveTo>
                <a:cubicBezTo>
                  <a:pt x="1393" y="1229"/>
                  <a:pt x="1393" y="1229"/>
                  <a:pt x="1393" y="1229"/>
                </a:cubicBezTo>
                <a:cubicBezTo>
                  <a:pt x="1393" y="1895"/>
                  <a:pt x="1393" y="1895"/>
                  <a:pt x="1393" y="1895"/>
                </a:cubicBezTo>
                <a:cubicBezTo>
                  <a:pt x="1393" y="1910"/>
                  <a:pt x="1385" y="1925"/>
                  <a:pt x="1375" y="1936"/>
                </a:cubicBezTo>
                <a:cubicBezTo>
                  <a:pt x="1068" y="2187"/>
                  <a:pt x="1068" y="2187"/>
                  <a:pt x="1068" y="2187"/>
                </a:cubicBezTo>
                <a:cubicBezTo>
                  <a:pt x="1034" y="2215"/>
                  <a:pt x="983" y="2189"/>
                  <a:pt x="983" y="2146"/>
                </a:cubicBezTo>
                <a:cubicBezTo>
                  <a:pt x="983" y="1229"/>
                  <a:pt x="983" y="1229"/>
                  <a:pt x="983" y="1229"/>
                </a:cubicBezTo>
                <a:cubicBezTo>
                  <a:pt x="28" y="85"/>
                  <a:pt x="28" y="85"/>
                  <a:pt x="28" y="85"/>
                </a:cubicBezTo>
                <a:cubicBezTo>
                  <a:pt x="0" y="52"/>
                  <a:pt x="23" y="0"/>
                  <a:pt x="67" y="0"/>
                </a:cubicBezTo>
                <a:cubicBezTo>
                  <a:pt x="2307" y="0"/>
                  <a:pt x="2307" y="0"/>
                  <a:pt x="2307" y="0"/>
                </a:cubicBezTo>
                <a:cubicBezTo>
                  <a:pt x="2350" y="0"/>
                  <a:pt x="2376" y="52"/>
                  <a:pt x="2348" y="85"/>
                </a:cubicBezTo>
                <a:close/>
                <a:moveTo>
                  <a:pt x="2348" y="85"/>
                </a:moveTo>
                <a:cubicBezTo>
                  <a:pt x="2348" y="85"/>
                  <a:pt x="2348" y="85"/>
                  <a:pt x="2348" y="8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2812000891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8" spd="-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13" spd="-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1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07 L 0 0.09699" pathEditMode="relative" ptsTypes="AA" rAng="0">
                                      <p:cBhvr>
                                        <p:cTn dur="750" fill="hold" id="18" spd="-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3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2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23" spd="-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2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2.96296E-06 L -0.06133 2.96296E-06" pathEditMode="relative" ptsTypes="AA" rAng="0">
                                      <p:cBhvr>
                                        <p:cTn dur="750" fill="hold" id="28" spd="-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32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06 1.85185E-06 L -0.03321 -0.05949" pathEditMode="relative" ptsTypes="AA" rAng="0">
                                      <p:cBhvr>
                                        <p:cTn dur="750" fill="hold" id="33" spd="-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98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37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07 2.22222E-06 L 0.0319 -0.07014" pathEditMode="relative" ptsTypes="AA" rAng="0">
                                      <p:cBhvr>
                                        <p:cTn dur="750" fill="hold" id="38" spd="-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351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25333" fill="hold" grpId="1" id="52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53" spd="-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25333" fill="hold" grpId="1" id="57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58" spd="-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1" spid="23"/>
      <p:bldP grpId="0" spid="24"/>
      <p:bldP grpId="1" spid="24"/>
      <p:bldP grpId="0" spid="4"/>
      <p:bldP grpId="1" spid="4"/>
      <p:bldP grpId="0" spid="6"/>
      <p:bldP grpId="1" spid="6"/>
      <p:bldP grpId="0" spid="7"/>
      <p:bldP grpId="0" spid="11"/>
      <p:bldP grpId="1" spid="11"/>
      <p:bldP grpId="0" spid="12"/>
      <p:bldP grpId="0" spid="25"/>
      <p:bldP grpId="1" spid="25"/>
      <p:bldP grpId="0" spid="26"/>
      <p:bldP grpId="1" spid="26"/>
      <p:bldP grpId="0" spid="22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1045028" y="3960755"/>
            <a:ext cx="11146972" cy="2837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46689" y="2547257"/>
            <a:ext cx="304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" name="矩形 3"/>
          <p:cNvSpPr/>
          <p:nvPr/>
        </p:nvSpPr>
        <p:spPr>
          <a:xfrm flipH="1">
            <a:off x="3751489" y="3161040"/>
            <a:ext cx="7924800" cy="28898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8245" y="373651"/>
            <a:ext cx="2925526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pc="150" sz="36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产品及服务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10268" y="1590995"/>
            <a:ext cx="230188" cy="0"/>
          </a:xfrm>
          <a:prstGeom prst="line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5938" y="1587981"/>
            <a:ext cx="6444342" cy="3229649"/>
          </a:xfrm>
          <a:prstGeom prst="rect">
            <a:avLst/>
          </a:prstGeom>
          <a:effectLst>
            <a:outerShdw algn="t" blurRad="1270000" dir="5400000" dist="977900" rotWithShape="0" sx="80000" sy="80000">
              <a:prstClr val="black">
                <a:alpha val="3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7688036" y="3104798"/>
            <a:ext cx="2507796" cy="11155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pc="15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产品</a:t>
            </a:r>
          </a:p>
          <a:p>
            <a:pPr>
              <a:lnSpc>
                <a:spcPct val="120000"/>
              </a:lnSpc>
            </a:pPr>
            <a:r>
              <a:rPr altLang="en-US" lang="zh-CN" spc="15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及服务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688035" y="4258620"/>
            <a:ext cx="3494767" cy="1676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chemeClr val="accent2">
                    <a:alpha val="78000"/>
                  </a:schemeClr>
                </a:solidFill>
              </a:defRPr>
            </a:lvl1pPr>
          </a:lstStyle>
          <a:p>
            <a:pPr algn="just"/>
            <a:r>
              <a:rPr altLang="en-US" lang="zh-CN" smtClean="0">
                <a:solidFill>
                  <a:schemeClr val="bg1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本网站的素材非常适合各类设计师来使用，质量也不错，素材紧跟设计行业流行趋势，不少UI中国的会员一直在用。推荐大家在这里打开创意脑洞，效率满满。</a:t>
            </a:r>
          </a:p>
        </p:txBody>
      </p:sp>
      <p:sp>
        <p:nvSpPr>
          <p:cNvPr id="12" name="矩形 11"/>
          <p:cNvSpPr/>
          <p:nvPr/>
        </p:nvSpPr>
        <p:spPr>
          <a:xfrm>
            <a:off x="9009449" y="3821647"/>
            <a:ext cx="23418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gradFill>
                  <a:gsLst>
                    <a:gs pos="0">
                      <a:schemeClr val="bg1"/>
                    </a:gs>
                    <a:gs pos="100000">
                      <a:schemeClr val="accent2">
                        <a:alpha val="45000"/>
                      </a:schemeClr>
                    </a:gs>
                  </a:gsLst>
                  <a:lin ang="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Products And Services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 rot="5400000">
            <a:off x="7940447" y="2829334"/>
            <a:ext cx="0" cy="27493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964666100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8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13" spd="-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1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2.96296E-06 L -0.06133 2.96296E-06" pathEditMode="relative" ptsTypes="AA" rAng="0">
                                      <p:cBhvr>
                                        <p:cTn dur="750" fill="hold" id="18" spd="-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2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23" spd="-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25333" fill="hold" id="33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34" spd="-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25333" fill="hold" grpId="1" id="38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06 1.11111E-06 L -2.5E-06 0.11528" pathEditMode="relative" ptsTypes="AA" rAng="0">
                                      <p:cBhvr>
                                        <p:cTn dur="750" fill="hold" id="39" spd="-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6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25333" fill="hold" grpId="1" id="43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44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5"/>
      <p:bldP grpId="0" spid="4"/>
      <p:bldP grpId="1" spid="4"/>
      <p:bldP grpId="0" spid="2"/>
      <p:bldP grpId="1" spid="2"/>
      <p:bldP grpId="0" spid="10"/>
      <p:bldP grpId="1" spid="10"/>
      <p:bldP grpId="0" spid="11"/>
      <p:bldP grpId="0" spid="12"/>
      <p:bldP grpId="1" spid="12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椭圆 22"/>
          <p:cNvSpPr/>
          <p:nvPr/>
        </p:nvSpPr>
        <p:spPr>
          <a:xfrm>
            <a:off x="4016678" y="5104837"/>
            <a:ext cx="1379512" cy="1379512"/>
          </a:xfrm>
          <a:prstGeom prst="ellipse">
            <a:avLst/>
          </a:prstGeom>
          <a:solidFill>
            <a:srgbClr val="4D53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29873" y="1292701"/>
            <a:ext cx="5191650" cy="51916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l" blurRad="698500" dir="2700000" dist="419100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8245" y="373651"/>
            <a:ext cx="2925526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pc="150" sz="36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产品及服务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16845" y="1133795"/>
            <a:ext cx="230188" cy="0"/>
          </a:xfrm>
          <a:prstGeom prst="line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815717" y="2115435"/>
            <a:ext cx="4334555" cy="175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15717" y="2290559"/>
            <a:ext cx="4334555" cy="1272676"/>
          </a:xfrm>
          <a:prstGeom prst="rect">
            <a:avLst/>
          </a:prstGeom>
          <a:gradFill flip="none" rotWithShape="1">
            <a:gsLst>
              <a:gs pos="0">
                <a:srgbClr val="4D535D">
                  <a:alpha val="0"/>
                </a:srgbClr>
              </a:gs>
              <a:gs pos="66000">
                <a:srgbClr val="4D535D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15717" y="2115435"/>
            <a:ext cx="205923" cy="175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045905" y="2484443"/>
            <a:ext cx="3887376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bg1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广告设计是一种职业，是基于平面设计技术基础上的新职业。</a:t>
            </a:r>
          </a:p>
        </p:txBody>
      </p:sp>
      <p:sp>
        <p:nvSpPr>
          <p:cNvPr id="10" name="矩形 9"/>
          <p:cNvSpPr/>
          <p:nvPr/>
        </p:nvSpPr>
        <p:spPr>
          <a:xfrm>
            <a:off x="6815717" y="4502150"/>
            <a:ext cx="4334555" cy="175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15717" y="4677274"/>
            <a:ext cx="4334555" cy="1272676"/>
          </a:xfrm>
          <a:prstGeom prst="rect">
            <a:avLst/>
          </a:prstGeom>
          <a:gradFill flip="none" rotWithShape="1">
            <a:gsLst>
              <a:gs pos="0">
                <a:srgbClr val="4D535D">
                  <a:alpha val="0"/>
                </a:srgbClr>
              </a:gs>
              <a:gs pos="66000">
                <a:srgbClr val="4D535D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15717" y="4502150"/>
            <a:ext cx="205923" cy="175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45905" y="4871158"/>
            <a:ext cx="3887376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bg1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电子商务将传统的商务流程电子化、数字化，可以减少人力，降低了成本。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94614" y="2620582"/>
            <a:ext cx="2543859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pc="150" sz="28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产品及服务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94615" y="3894875"/>
            <a:ext cx="4076241" cy="13594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chemeClr val="accent2">
                    <a:alpha val="78000"/>
                  </a:schemeClr>
                </a:solidFill>
              </a:defRPr>
            </a:lvl1pPr>
          </a:lstStyle>
          <a:p>
            <a:pPr algn="just"/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本网站的素材非常适合各类设计师来使用，质量也不错，素材紧跟设计行业流行趋势，不少UI中国的会员一直在用，推荐大家在这里打开创意脑洞，效率满满。</a:t>
            </a:r>
          </a:p>
        </p:txBody>
      </p:sp>
      <p:sp>
        <p:nvSpPr>
          <p:cNvPr id="20" name="矩形 19"/>
          <p:cNvSpPr/>
          <p:nvPr/>
        </p:nvSpPr>
        <p:spPr>
          <a:xfrm>
            <a:off x="7393487" y="3210585"/>
            <a:ext cx="23418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gradFill>
                  <a:gsLst>
                    <a:gs pos="100000">
                      <a:schemeClr val="bg1"/>
                    </a:gs>
                    <a:gs pos="16000">
                      <a:schemeClr val="accent2">
                        <a:alpha val="45000"/>
                      </a:schemeClr>
                    </a:gs>
                  </a:gsLst>
                  <a:lin ang="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Products And Services</a:t>
            </a:r>
          </a:p>
        </p:txBody>
      </p:sp>
      <p:cxnSp>
        <p:nvCxnSpPr>
          <p:cNvPr id="21" name="直接连接符 20"/>
          <p:cNvCxnSpPr/>
          <p:nvPr/>
        </p:nvCxnSpPr>
        <p:spPr>
          <a:xfrm flipH="1" rot="5400000">
            <a:off x="7645898" y="2407735"/>
            <a:ext cx="0" cy="27493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加号 4"/>
          <p:cNvSpPr/>
          <p:nvPr/>
        </p:nvSpPr>
        <p:spPr>
          <a:xfrm>
            <a:off x="8836944" y="3886642"/>
            <a:ext cx="292100" cy="292100"/>
          </a:xfrm>
          <a:prstGeom prst="mathPlus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等腰三角形 7"/>
          <p:cNvSpPr/>
          <p:nvPr/>
        </p:nvSpPr>
        <p:spPr>
          <a:xfrm rot="5400000">
            <a:off x="5906746" y="3857309"/>
            <a:ext cx="482600" cy="416034"/>
          </a:xfrm>
          <a:prstGeom prst="triangle">
            <a:avLst/>
          </a:prstGeom>
          <a:gradFill>
            <a:gsLst>
              <a:gs pos="34000">
                <a:schemeClr val="bg1">
                  <a:alpha val="0"/>
                </a:schemeClr>
              </a:gs>
              <a:gs pos="100000">
                <a:schemeClr val="bg1">
                  <a:alpha val="34000"/>
                </a:schemeClr>
              </a:gs>
            </a:gsLst>
            <a:lin ang="16200000" scaled="1"/>
          </a:gradFill>
          <a:ln w="254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4000"/>
                  </a:schemeClr>
                </a:gs>
              </a:gsLst>
              <a:lin ang="162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1463891565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8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13" spd="-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1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2.96296E-06 L -0.06133 2.96296E-06" pathEditMode="relative" ptsTypes="AA" rAng="0">
                                      <p:cBhvr>
                                        <p:cTn dur="750" fill="hold" id="18" spd="-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2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2.96296E-06 L -0.06133 2.96296E-06" pathEditMode="relative" ptsTypes="AA" rAng="0">
                                      <p:cBhvr>
                                        <p:cTn dur="750" fill="hold" id="23" spd="-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2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2.96296E-06 L -0.06133 2.96296E-06" pathEditMode="relative" ptsTypes="AA" rAng="0">
                                      <p:cBhvr>
                                        <p:cTn dur="750" fill="hold" id="28" spd="-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3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2.96296E-06 L -0.06133 2.96296E-06" pathEditMode="relative" ptsTypes="AA" rAng="0">
                                      <p:cBhvr>
                                        <p:cTn dur="750" fill="hold" id="33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3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2.96296E-06 L -0.06133 2.96296E-06" pathEditMode="relative" ptsTypes="AA" rAng="0">
                                      <p:cBhvr>
                                        <p:cTn dur="750" fill="hold" id="38" spd="-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4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2.96296E-06 L -0.06133 2.96296E-06" pathEditMode="relative" ptsTypes="AA" rAng="0">
                                      <p:cBhvr>
                                        <p:cTn dur="750" fill="hold" id="43" spd="-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58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06 2.96296E-06 L -0.06133 2.96296E-06" pathEditMode="relative" ptsTypes="AA" rAng="0">
                                      <p:cBhvr>
                                        <p:cTn dur="750" fill="hold" id="59" spd="-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63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07 2.22222E-06 L 0.0319 -0.07014" pathEditMode="relative" ptsTypes="AA" rAng="0">
                                      <p:cBhvr>
                                        <p:cTn dur="750" fill="hold" id="64" spd="-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351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25333" fill="hold" id="68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69" spd="-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25333" fill="hold" grpId="1" id="73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5E-06 1.11111E-06 L -2.5E-06 0.11528" pathEditMode="relative" ptsTypes="AA" rAng="0">
                                      <p:cBhvr>
                                        <p:cTn dur="750" fill="hold" id="74" spd="-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6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25333" fill="hold" grpId="1" id="78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79" spd="-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2"/>
      <p:bldP grpId="1" spid="22"/>
      <p:bldP grpId="0" spid="2"/>
      <p:bldP grpId="1" spid="2"/>
      <p:bldP grpId="0" spid="12"/>
      <p:bldP grpId="1" spid="12"/>
      <p:bldP grpId="0" spid="15"/>
      <p:bldP grpId="1" spid="15"/>
      <p:bldP grpId="0" spid="16"/>
      <p:bldP grpId="1" spid="16"/>
      <p:bldP grpId="0" spid="17"/>
      <p:bldP grpId="0" spid="10"/>
      <p:bldP grpId="1" spid="10"/>
      <p:bldP grpId="0" spid="11"/>
      <p:bldP grpId="1" spid="11"/>
      <p:bldP grpId="0" spid="13"/>
      <p:bldP grpId="1" spid="13"/>
      <p:bldP grpId="0" spid="14"/>
      <p:bldP grpId="0" spid="18"/>
      <p:bldP grpId="1" spid="18"/>
      <p:bldP grpId="0" spid="19"/>
      <p:bldP grpId="0" spid="20"/>
      <p:bldP grpId="1" spid="20"/>
      <p:bldP grpId="0" spid="5"/>
      <p:bldP grpId="0" spid="8"/>
      <p:bldP grpId="1" spid="8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24114" y="576509"/>
            <a:ext cx="10943772" cy="57049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270000" rotWithShape="0" sx="94000" sy="94000">
              <a:schemeClr val="accent2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4114" y="576509"/>
            <a:ext cx="10943772" cy="57049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562442" y="852715"/>
            <a:ext cx="116115" cy="5152571"/>
          </a:xfrm>
          <a:prstGeom prst="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3443" y="852715"/>
            <a:ext cx="116115" cy="5152571"/>
          </a:xfrm>
          <a:prstGeom prst="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46628" y="1851645"/>
            <a:ext cx="9898742" cy="6156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9900">
                <a:solidFill>
                  <a:schemeClr val="tx1">
                    <a:alpha val="3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THANKS</a:t>
            </a:r>
          </a:p>
        </p:txBody>
      </p:sp>
      <p:sp>
        <p:nvSpPr>
          <p:cNvPr id="6" name="椭圆 5"/>
          <p:cNvSpPr/>
          <p:nvPr/>
        </p:nvSpPr>
        <p:spPr>
          <a:xfrm>
            <a:off x="3886202" y="1219203"/>
            <a:ext cx="4419598" cy="441959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100000">
                <a:schemeClr val="accent2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tl" blurRad="838200" dir="2700000" dist="558800" rotWithShape="0" sx="96000" sy="9600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72000" y="2677995"/>
            <a:ext cx="30480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150" sz="72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谢 谢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14875" y="4206966"/>
            <a:ext cx="2762250" cy="365760"/>
          </a:xfrm>
          <a:prstGeom prst="rect">
            <a:avLst/>
          </a:prstGeom>
          <a:noFill/>
          <a:ln w="19050">
            <a:solidFill>
              <a:schemeClr val="bg1">
                <a:alpha val="21000"/>
              </a:schemeClr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>
                    <a:alpha val="56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Thanks for watching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86200" y="1010388"/>
            <a:ext cx="126705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6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996871" y="1048660"/>
            <a:ext cx="2000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984720848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8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81 -0.17222 L 0 0" pathEditMode="relative" ptsTypes="AA" rAng="0">
                                      <p:cBhvr>
                                        <p:cTn dur="1000" fill="hold" id="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861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2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23" spd="-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2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27" spd="-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3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32 0.12222 L 0 0" pathEditMode="relative" ptsTypes="AA" rAng="0">
                                      <p:cBhvr>
                                        <p:cTn dur="10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611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3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07 L 0 0.09699" pathEditMode="relative" ptsTypes="AA" rAng="0">
                                      <p:cBhvr>
                                        <p:cTn dur="1000" fill="hold" id="39" spd="-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3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20"/>
      <p:bldP grpId="1" spid="20"/>
      <p:bldP grpId="0" spid="10"/>
      <p:bldP grpId="0" spid="12"/>
      <p:bldP grpId="0" spid="6"/>
      <p:bldP grpId="1" spid="6"/>
      <p:bldP grpId="0" spid="4"/>
      <p:bldP grpId="1" spid="4"/>
      <p:bldP grpId="0" spid="5"/>
      <p:bldP grpId="0" spid="7"/>
      <p:bldP grpId="1" spid="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1" name="直接连接符 10"/>
          <p:cNvCxnSpPr/>
          <p:nvPr/>
        </p:nvCxnSpPr>
        <p:spPr>
          <a:xfrm flipH="1">
            <a:off x="3" y="1743258"/>
            <a:ext cx="375919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>
                    <a:alpha val="50000"/>
                  </a:schemeClr>
                </a:gs>
                <a:gs pos="51000">
                  <a:schemeClr val="accent2">
                    <a:alpha val="5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8432803" y="1743258"/>
            <a:ext cx="375919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>
                    <a:alpha val="50000"/>
                  </a:schemeClr>
                </a:gs>
                <a:gs pos="51000">
                  <a:schemeClr val="accent2">
                    <a:alpha val="5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8432803" y="5161073"/>
            <a:ext cx="375919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>
                    <a:alpha val="50000"/>
                  </a:schemeClr>
                </a:gs>
                <a:gs pos="51000">
                  <a:schemeClr val="accent2">
                    <a:alpha val="5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3" y="5161073"/>
            <a:ext cx="375919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>
                    <a:alpha val="50000"/>
                  </a:schemeClr>
                </a:gs>
                <a:gs pos="51000">
                  <a:schemeClr val="accent2">
                    <a:alpha val="5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0499447" y="0"/>
            <a:ext cx="0" cy="6858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51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1647137" y="0"/>
            <a:ext cx="0" cy="6858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51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103086" y="1130753"/>
            <a:ext cx="9971314" cy="45769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270000" rotWithShape="0" sx="94000" sy="94000">
              <a:schemeClr val="accent2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97198" y="1290339"/>
            <a:ext cx="9586315" cy="4257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105401" y="1519589"/>
            <a:ext cx="1981200" cy="1981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210630" y="1624816"/>
            <a:ext cx="1770743" cy="17707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l" blurRad="419100" dir="2700000" dist="279400" rotWithShape="0" sx="97000" sy="9700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62283" y="1712823"/>
            <a:ext cx="2486580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15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33850" y="3874339"/>
            <a:ext cx="392430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150" sz="60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公司业务</a:t>
            </a:r>
          </a:p>
        </p:txBody>
      </p:sp>
      <p:sp>
        <p:nvSpPr>
          <p:cNvPr id="4" name="矩形 3"/>
          <p:cNvSpPr/>
          <p:nvPr/>
        </p:nvSpPr>
        <p:spPr>
          <a:xfrm>
            <a:off x="4866324" y="4848516"/>
            <a:ext cx="2459355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Company Business</a:t>
            </a:r>
          </a:p>
        </p:txBody>
      </p:sp>
      <p:sp>
        <p:nvSpPr>
          <p:cNvPr id="12" name="矩形 11"/>
          <p:cNvSpPr/>
          <p:nvPr/>
        </p:nvSpPr>
        <p:spPr>
          <a:xfrm>
            <a:off x="10690334" y="1290339"/>
            <a:ext cx="193179" cy="193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97198" y="5354978"/>
            <a:ext cx="193179" cy="193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custDataLst>
      <p:tags r:id="rId3"/>
    </p:custDataLst>
    <p:extLst>
      <p:ext uri="{BB962C8B-B14F-4D97-AF65-F5344CB8AC3E}">
        <p14:creationId val="850973648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83 0.03727 L 0.38568 -0.29491" pathEditMode="relative" ptsTypes="AA" rAng="0">
                                      <p:cBhvr>
                                        <p:cTn dur="750" fill="hold" id="8" spd="-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1662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56 -0.03727 L -0.38477 0.29792" pathEditMode="relative" ptsTypes="AA" rAng="0">
                                      <p:cBhvr>
                                        <p:cTn dur="750" fill="hold" id="12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1675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2" id="18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2356 -0.03727 L 4.375E-06 -3.33333E-06" pathEditMode="relative" ptsTypes="AA" rAng="0">
                                      <p:cBhvr>
                                        <p:cTn dur="75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185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2" id="20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383 0.03727 L -2.91667E-06 1.11111E-06" pathEditMode="relative" ptsTypes="AA" rAng="0">
                                      <p:cBhvr>
                                        <p:cTn dur="75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185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49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7.40741E-07 L 0 0.09699" pathEditMode="relative" ptsTypes="AA" rAng="0">
                                      <p:cBhvr>
                                        <p:cTn dur="750" fill="hold" id="50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3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57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2.22222E-06 L -0.04961 -2.22222E-06" pathEditMode="relative" ptsTypes="AA" rAng="0">
                                      <p:cBhvr>
                                        <p:cTn dur="750" fill="hold" id="58" spd="-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62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06 4.07407E-06 L 0.04791 4.07407E-06" pathEditMode="relative" ptsTypes="AA" rAng="0">
                                      <p:cBhvr>
                                        <p:cTn dur="750" fill="hold" id="63" spd="-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24"/>
      <p:bldP grpId="1" spid="24"/>
      <p:bldP grpId="0" spid="6"/>
      <p:bldP grpId="1" spid="6"/>
      <p:bldP grpId="0" spid="5"/>
      <p:bldP grpId="0" spid="2"/>
      <p:bldP grpId="1" spid="2"/>
      <p:bldP grpId="0" spid="4"/>
      <p:bldP grpId="0" spid="12"/>
      <p:bldP grpId="1" spid="12"/>
      <p:bldP grpId="2" spid="12"/>
      <p:bldP grpId="0" spid="17"/>
      <p:bldP grpId="1" spid="17"/>
      <p:bldP grpId="2" spid="1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29" name="224368" title="iSlide™ 版权声明  COPYRIGHT NOTICE">
            <a:extLst>
              <a:ext uri="{FF2B5EF4-FFF2-40B4-BE49-F238E27FC236}">
                <a16:creationId xmlns:a16="http://schemas.microsoft.com/office/drawing/2014/main" id="{0F635432-958D-4BAD-A80D-B0EDB2571639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0" y="1861903"/>
            <a:ext cx="12132130" cy="4996097"/>
            <a:chOff x="29935" y="1861846"/>
            <a:chExt cx="12131494" cy="4995835"/>
          </a:xfrm>
        </p:grpSpPr>
        <p:grpSp>
          <p:nvGrpSpPr>
            <p:cNvPr id="34" name="íṥļîḑe">
              <a:extLst>
                <a:ext uri="{FF2B5EF4-FFF2-40B4-BE49-F238E27FC236}">
                  <a16:creationId xmlns:a16="http://schemas.microsoft.com/office/drawing/2014/main" id="{D5850E9B-931D-412D-B06B-C6F279C0109F}"/>
                </a:ext>
              </a:extLst>
            </p:cNvPr>
            <p:cNvGrpSpPr/>
            <p:nvPr/>
          </p:nvGrpSpPr>
          <p:grpSpPr>
            <a:xfrm>
              <a:off x="29935" y="4095282"/>
              <a:ext cx="12131494" cy="2762399"/>
              <a:chOff x="0" y="3268879"/>
              <a:chExt cx="11953654" cy="2721904"/>
            </a:xfrm>
            <a:solidFill>
              <a:schemeClr val="bg1">
                <a:lumMod val="95000"/>
              </a:schemeClr>
            </a:solidFill>
          </p:grpSpPr>
          <p:sp>
            <p:nvSpPr>
              <p:cNvPr id="77" name="í$1îḋê">
                <a:extLst>
                  <a:ext uri="{FF2B5EF4-FFF2-40B4-BE49-F238E27FC236}">
                    <a16:creationId xmlns:a16="http://schemas.microsoft.com/office/drawing/2014/main" id="{A7EAFDF1-43CF-45F2-8B15-B47ECAD33198}"/>
                  </a:ext>
                </a:extLst>
              </p:cNvPr>
              <p:cNvSpPr/>
              <p:nvPr/>
            </p:nvSpPr>
            <p:spPr bwMode="auto">
              <a:xfrm>
                <a:off x="3123853" y="4465992"/>
                <a:ext cx="8738" cy="87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8" name="ïṣḷidê">
                <a:extLst>
                  <a:ext uri="{FF2B5EF4-FFF2-40B4-BE49-F238E27FC236}">
                    <a16:creationId xmlns:a16="http://schemas.microsoft.com/office/drawing/2014/main" id="{C2810819-80A4-4114-8CF5-E3BC9327B8A4}"/>
                  </a:ext>
                </a:extLst>
              </p:cNvPr>
              <p:cNvSpPr/>
              <p:nvPr/>
            </p:nvSpPr>
            <p:spPr bwMode="auto">
              <a:xfrm>
                <a:off x="3123853" y="4444147"/>
                <a:ext cx="8738" cy="8738"/>
              </a:xfrm>
              <a:custGeom>
                <a:gdLst>
                  <a:gd fmla="*/ 1 w 1" name="T0"/>
                  <a:gd fmla="*/ 0 h 1" name="T1"/>
                  <a:gd fmla="*/ 0 w 1" name="T2"/>
                  <a:gd fmla="*/ 0 h 1" name="T3"/>
                  <a:gd fmla="*/ 0 w 1" name="T4"/>
                  <a:gd fmla="*/ 0 h 1" name="T5"/>
                  <a:gd fmla="*/ 0 w 1" name="T6"/>
                  <a:gd fmla="*/ 0 h 1" name="T7"/>
                  <a:gd fmla="*/ 0 w 1" name="T8"/>
                  <a:gd fmla="*/ 1 h 1" name="T9"/>
                  <a:gd fmla="*/ 0 w 1" name="T10"/>
                  <a:gd fmla="*/ 1 h 1" name="T11"/>
                  <a:gd fmla="*/ 1 w 1" name="T12"/>
                  <a:gd fmla="*/ 0 h 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"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9" name="ïśḻîḍê">
                <a:extLst>
                  <a:ext uri="{FF2B5EF4-FFF2-40B4-BE49-F238E27FC236}">
                    <a16:creationId xmlns:a16="http://schemas.microsoft.com/office/drawing/2014/main" id="{1723F725-73CA-4585-B327-B8DEF2D0337D}"/>
                  </a:ext>
                </a:extLst>
              </p:cNvPr>
              <p:cNvSpPr/>
              <p:nvPr/>
            </p:nvSpPr>
            <p:spPr bwMode="auto">
              <a:xfrm>
                <a:off x="3110746" y="4452885"/>
                <a:ext cx="30583" cy="13107"/>
              </a:xfrm>
              <a:custGeom>
                <a:gdLst>
                  <a:gd fmla="*/ 4 w 4" name="T0"/>
                  <a:gd fmla="*/ 1 h 2" name="T1"/>
                  <a:gd fmla="*/ 2 w 4" name="T2"/>
                  <a:gd fmla="*/ 0 h 2" name="T3"/>
                  <a:gd fmla="*/ 2 w 4" name="T4"/>
                  <a:gd fmla="*/ 0 h 2" name="T5"/>
                  <a:gd fmla="*/ 0 w 4" name="T6"/>
                  <a:gd fmla="*/ 1 h 2" name="T7"/>
                  <a:gd fmla="*/ 1 w 4" name="T8"/>
                  <a:gd fmla="*/ 2 h 2" name="T9"/>
                  <a:gd fmla="*/ 2 w 4" name="T10"/>
                  <a:gd fmla="*/ 2 h 2" name="T11"/>
                  <a:gd fmla="*/ 4 w 4" name="T12"/>
                  <a:gd fmla="*/ 1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4">
                    <a:moveTo>
                      <a:pt x="4" y="1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0" name="îŝ1iḓè">
                <a:extLst>
                  <a:ext uri="{FF2B5EF4-FFF2-40B4-BE49-F238E27FC236}">
                    <a16:creationId xmlns:a16="http://schemas.microsoft.com/office/drawing/2014/main" id="{321AD451-6A87-4578-AC3A-C4BF8D0C3A49}"/>
                  </a:ext>
                </a:extLst>
              </p:cNvPr>
              <p:cNvSpPr/>
              <p:nvPr/>
            </p:nvSpPr>
            <p:spPr bwMode="auto">
              <a:xfrm>
                <a:off x="3936492" y="4444147"/>
                <a:ext cx="4369" cy="8738"/>
              </a:xfrm>
              <a:custGeom>
                <a:gdLst>
                  <a:gd fmla="*/ 1 w 1" name="T0"/>
                  <a:gd fmla="*/ 1 h 1" name="T1"/>
                  <a:gd fmla="*/ 1 w 1" name="T2"/>
                  <a:gd fmla="*/ 0 h 1" name="T3"/>
                  <a:gd fmla="*/ 0 w 1" name="T4"/>
                  <a:gd fmla="*/ 0 h 1" name="T5"/>
                  <a:gd fmla="*/ 0 w 1" name="T6"/>
                  <a:gd fmla="*/ 1 h 1" name="T7"/>
                  <a:gd fmla="*/ 0 w 1" name="T8"/>
                  <a:gd fmla="*/ 1 h 1" name="T9"/>
                  <a:gd fmla="*/ 1 w 1" name="T10"/>
                  <a:gd fmla="*/ 1 h 1" name="T11"/>
                  <a:gd fmla="*/ 1 w 1" name="T12"/>
                  <a:gd fmla="*/ 1 h 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" w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1" name="ísḷiḍè">
                <a:extLst>
                  <a:ext uri="{FF2B5EF4-FFF2-40B4-BE49-F238E27FC236}">
                    <a16:creationId xmlns:a16="http://schemas.microsoft.com/office/drawing/2014/main" id="{5F571AAF-D941-4E02-8E14-3D1189B3A9D2}"/>
                  </a:ext>
                </a:extLst>
              </p:cNvPr>
              <p:cNvSpPr/>
              <p:nvPr/>
            </p:nvSpPr>
            <p:spPr bwMode="auto">
              <a:xfrm>
                <a:off x="3936492" y="4426671"/>
                <a:ext cx="4369" cy="4369"/>
              </a:xfrm>
              <a:custGeom>
                <a:gdLst>
                  <a:gd fmla="*/ 1 w 1" name="T0"/>
                  <a:gd fmla="*/ 0 h 1" name="T1"/>
                  <a:gd fmla="*/ 1 w 1" name="T2"/>
                  <a:gd fmla="*/ 0 h 1" name="T3"/>
                  <a:gd fmla="*/ 1 w 1" name="T4"/>
                  <a:gd fmla="*/ 0 h 1" name="T5"/>
                  <a:gd fmla="*/ 0 w 1" name="T6"/>
                  <a:gd fmla="*/ 0 h 1" name="T7"/>
                  <a:gd fmla="*/ 1 w 1" name="T8"/>
                  <a:gd fmla="*/ 1 h 1" name="T9"/>
                  <a:gd fmla="*/ 1 w 1" name="T10"/>
                  <a:gd fmla="*/ 0 h 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"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2" name="íṥļiďe">
                <a:extLst>
                  <a:ext uri="{FF2B5EF4-FFF2-40B4-BE49-F238E27FC236}">
                    <a16:creationId xmlns:a16="http://schemas.microsoft.com/office/drawing/2014/main" id="{B8E0E28C-14F7-4DE6-829A-D093596773BF}"/>
                  </a:ext>
                </a:extLst>
              </p:cNvPr>
              <p:cNvSpPr/>
              <p:nvPr/>
            </p:nvSpPr>
            <p:spPr bwMode="auto">
              <a:xfrm>
                <a:off x="3927754" y="4431040"/>
                <a:ext cx="21845" cy="13107"/>
              </a:xfrm>
              <a:custGeom>
                <a:gdLst>
                  <a:gd fmla="*/ 3 w 3" name="T0"/>
                  <a:gd fmla="*/ 1 h 2" name="T1"/>
                  <a:gd fmla="*/ 2 w 3" name="T2"/>
                  <a:gd fmla="*/ 0 h 2" name="T3"/>
                  <a:gd fmla="*/ 0 w 3" name="T4"/>
                  <a:gd fmla="*/ 1 h 2" name="T5"/>
                  <a:gd fmla="*/ 1 w 3" name="T6"/>
                  <a:gd fmla="*/ 2 h 2" name="T7"/>
                  <a:gd fmla="*/ 2 w 3" name="T8"/>
                  <a:gd fmla="*/ 2 h 2" name="T9"/>
                  <a:gd fmla="*/ 3 w 3" name="T10"/>
                  <a:gd fmla="*/ 1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3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3" name="ïṧļîḑè">
                <a:extLst>
                  <a:ext uri="{FF2B5EF4-FFF2-40B4-BE49-F238E27FC236}">
                    <a16:creationId xmlns:a16="http://schemas.microsoft.com/office/drawing/2014/main" id="{7F6AC4B9-788A-46A2-B061-65126E4B43C0}"/>
                  </a:ext>
                </a:extLst>
              </p:cNvPr>
              <p:cNvSpPr/>
              <p:nvPr/>
            </p:nvSpPr>
            <p:spPr bwMode="auto">
              <a:xfrm>
                <a:off x="3119484" y="4426671"/>
                <a:ext cx="13107" cy="17476"/>
              </a:xfrm>
              <a:custGeom>
                <a:gdLst>
                  <a:gd fmla="*/ 2 w 2" name="T0"/>
                  <a:gd fmla="*/ 2 h 3" name="T1"/>
                  <a:gd fmla="*/ 1 w 2" name="T2"/>
                  <a:gd fmla="*/ 0 h 3" name="T3"/>
                  <a:gd fmla="*/ 0 w 2" name="T4"/>
                  <a:gd fmla="*/ 2 h 3" name="T5"/>
                  <a:gd fmla="*/ 1 w 2" name="T6"/>
                  <a:gd fmla="*/ 3 h 3" name="T7"/>
                  <a:gd fmla="*/ 1 w 2" name="T8"/>
                  <a:gd fmla="*/ 3 h 3" name="T9"/>
                  <a:gd fmla="*/ 2 w 2" name="T10"/>
                  <a:gd fmla="*/ 2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2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4" name="íŝľíḍé">
                <a:extLst>
                  <a:ext uri="{FF2B5EF4-FFF2-40B4-BE49-F238E27FC236}">
                    <a16:creationId xmlns:a16="http://schemas.microsoft.com/office/drawing/2014/main" id="{4714AF67-E59C-47C7-BBC7-F7686C06FE27}"/>
                  </a:ext>
                </a:extLst>
              </p:cNvPr>
              <p:cNvSpPr/>
              <p:nvPr/>
            </p:nvSpPr>
            <p:spPr bwMode="auto">
              <a:xfrm>
                <a:off x="3927754" y="4387350"/>
                <a:ext cx="21845" cy="39321"/>
              </a:xfrm>
              <a:custGeom>
                <a:gdLst>
                  <a:gd fmla="*/ 2 w 3" name="T0"/>
                  <a:gd fmla="*/ 2 h 5" name="T1"/>
                  <a:gd fmla="*/ 2 w 3" name="T2"/>
                  <a:gd fmla="*/ 0 h 5" name="T3"/>
                  <a:gd fmla="*/ 2 w 3" name="T4"/>
                  <a:gd fmla="*/ 5 h 5" name="T5"/>
                  <a:gd fmla="*/ 2 w 3" name="T6"/>
                  <a:gd fmla="*/ 5 h 5" name="T7"/>
                  <a:gd fmla="*/ 2 w 3" name="T8"/>
                  <a:gd fmla="*/ 2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3">
                    <a:moveTo>
                      <a:pt x="2" y="2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0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3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5" name="îṥľïḋe">
                <a:extLst>
                  <a:ext uri="{FF2B5EF4-FFF2-40B4-BE49-F238E27FC236}">
                    <a16:creationId xmlns:a16="http://schemas.microsoft.com/office/drawing/2014/main" id="{8707A91E-9DCA-48FE-BD65-7DC16B651989}"/>
                  </a:ext>
                </a:extLst>
              </p:cNvPr>
              <p:cNvSpPr/>
              <p:nvPr/>
            </p:nvSpPr>
            <p:spPr bwMode="auto">
              <a:xfrm>
                <a:off x="2669475" y="4601432"/>
                <a:ext cx="8738" cy="17476"/>
              </a:xfrm>
              <a:custGeom>
                <a:gdLst>
                  <a:gd fmla="*/ 1 w 1" name="T0"/>
                  <a:gd fmla="*/ 0 h 2" name="T1"/>
                  <a:gd fmla="*/ 1 w 1" name="T2"/>
                  <a:gd fmla="*/ 2 h 2" name="T3"/>
                  <a:gd fmla="*/ 1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1" y="0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6" name="íśľïḋe">
                <a:extLst>
                  <a:ext uri="{FF2B5EF4-FFF2-40B4-BE49-F238E27FC236}">
                    <a16:creationId xmlns:a16="http://schemas.microsoft.com/office/drawing/2014/main" id="{23BB9556-12BE-4AE1-9C01-081151566B78}"/>
                  </a:ext>
                </a:extLst>
              </p:cNvPr>
              <p:cNvSpPr/>
              <p:nvPr/>
            </p:nvSpPr>
            <p:spPr bwMode="auto">
              <a:xfrm>
                <a:off x="3123853" y="4417933"/>
                <a:ext cx="8738" cy="8738"/>
              </a:xfrm>
              <a:custGeom>
                <a:gdLst>
                  <a:gd fmla="*/ 1 w 1" name="T0"/>
                  <a:gd fmla="*/ 1 h 1" name="T1"/>
                  <a:gd fmla="*/ 0 w 1" name="T2"/>
                  <a:gd fmla="*/ 0 h 1" name="T3"/>
                  <a:gd fmla="*/ 0 w 1" name="T4"/>
                  <a:gd fmla="*/ 0 h 1" name="T5"/>
                  <a:gd fmla="*/ 0 w 1" name="T6"/>
                  <a:gd fmla="*/ 1 h 1" name="T7"/>
                  <a:gd fmla="*/ 0 w 1" name="T8"/>
                  <a:gd fmla="*/ 1 h 1" name="T9"/>
                  <a:gd fmla="*/ 1 w 1" name="T10"/>
                  <a:gd fmla="*/ 1 h 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" w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7" name="išlíḓé">
                <a:extLst>
                  <a:ext uri="{FF2B5EF4-FFF2-40B4-BE49-F238E27FC236}">
                    <a16:creationId xmlns:a16="http://schemas.microsoft.com/office/drawing/2014/main" id="{D5B756F1-DE3B-4BBE-809B-BBB313029E0D}"/>
                  </a:ext>
                </a:extLst>
              </p:cNvPr>
              <p:cNvSpPr/>
              <p:nvPr/>
            </p:nvSpPr>
            <p:spPr bwMode="auto">
              <a:xfrm>
                <a:off x="2669475" y="4618908"/>
                <a:ext cx="8738" cy="436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8" name="íṣľïďé">
                <a:extLst>
                  <a:ext uri="{FF2B5EF4-FFF2-40B4-BE49-F238E27FC236}">
                    <a16:creationId xmlns:a16="http://schemas.microsoft.com/office/drawing/2014/main" id="{34073297-2965-410B-A8E7-7B6DA63ED9FB}"/>
                  </a:ext>
                </a:extLst>
              </p:cNvPr>
              <p:cNvSpPr/>
              <p:nvPr/>
            </p:nvSpPr>
            <p:spPr bwMode="auto">
              <a:xfrm>
                <a:off x="2669475" y="4618908"/>
                <a:ext cx="8738" cy="4369"/>
              </a:xfrm>
              <a:custGeom>
                <a:gdLst>
                  <a:gd fmla="*/ 1 w 1" name="T0"/>
                  <a:gd fmla="*/ 1 h 1" name="T1"/>
                  <a:gd fmla="*/ 1 w 1" name="T2"/>
                  <a:gd fmla="*/ 1 h 1" name="T3"/>
                  <a:gd fmla="*/ 1 w 1" name="T4"/>
                  <a:gd fmla="*/ 0 h 1" name="T5"/>
                  <a:gd fmla="*/ 0 w 1" name="T6"/>
                  <a:gd fmla="*/ 1 h 1" name="T7"/>
                  <a:gd fmla="*/ 1 w 1" name="T8"/>
                  <a:gd fmla="*/ 1 h 1" name="T9"/>
                  <a:gd fmla="*/ 1 w 1" name="T10"/>
                  <a:gd fmla="*/ 1 h 1" name="T11"/>
                  <a:gd fmla="*/ 1 w 1" name="T12"/>
                  <a:gd fmla="*/ 1 h 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" w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9" name="íş1ïḓe">
                <a:extLst>
                  <a:ext uri="{FF2B5EF4-FFF2-40B4-BE49-F238E27FC236}">
                    <a16:creationId xmlns:a16="http://schemas.microsoft.com/office/drawing/2014/main" id="{95D8C138-7F44-4BB6-9852-10D4D34D15E2}"/>
                  </a:ext>
                </a:extLst>
              </p:cNvPr>
              <p:cNvSpPr/>
              <p:nvPr/>
            </p:nvSpPr>
            <p:spPr bwMode="auto">
              <a:xfrm>
                <a:off x="3927754" y="4452885"/>
                <a:ext cx="21845" cy="21845"/>
              </a:xfrm>
              <a:custGeom>
                <a:gdLst>
                  <a:gd fmla="*/ 3 w 3" name="T0"/>
                  <a:gd fmla="*/ 2 h 3" name="T1"/>
                  <a:gd fmla="*/ 2 w 3" name="T2"/>
                  <a:gd fmla="*/ 0 h 3" name="T3"/>
                  <a:gd fmla="*/ 1 w 3" name="T4"/>
                  <a:gd fmla="*/ 0 h 3" name="T5"/>
                  <a:gd fmla="*/ 0 w 3" name="T6"/>
                  <a:gd fmla="*/ 1 h 3" name="T7"/>
                  <a:gd fmla="*/ 1 w 3" name="T8"/>
                  <a:gd fmla="*/ 3 h 3" name="T9"/>
                  <a:gd fmla="*/ 2 w 3" name="T10"/>
                  <a:gd fmla="*/ 3 h 3" name="T11"/>
                  <a:gd fmla="*/ 3 w 3" name="T12"/>
                  <a:gd fmla="*/ 2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3">
                    <a:moveTo>
                      <a:pt x="3" y="2"/>
                    </a:move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0" name="ïṧḷiḍê">
                <a:extLst>
                  <a:ext uri="{FF2B5EF4-FFF2-40B4-BE49-F238E27FC236}">
                    <a16:creationId xmlns:a16="http://schemas.microsoft.com/office/drawing/2014/main" id="{FC34702D-4BF3-4FF2-A5AA-16803E8C1767}"/>
                  </a:ext>
                </a:extLst>
              </p:cNvPr>
              <p:cNvSpPr/>
              <p:nvPr/>
            </p:nvSpPr>
            <p:spPr bwMode="auto">
              <a:xfrm>
                <a:off x="2669475" y="4632016"/>
                <a:ext cx="8738" cy="8738"/>
              </a:xfrm>
              <a:custGeom>
                <a:gdLst>
                  <a:gd fmla="*/ 1 w 1" name="T0"/>
                  <a:gd fmla="*/ 0 h 1" name="T1"/>
                  <a:gd fmla="*/ 1 w 1" name="T2"/>
                  <a:gd fmla="*/ 0 h 1" name="T3"/>
                  <a:gd fmla="*/ 1 w 1" name="T4"/>
                  <a:gd fmla="*/ 0 h 1" name="T5"/>
                  <a:gd fmla="*/ 0 w 1" name="T6"/>
                  <a:gd fmla="*/ 0 h 1" name="T7"/>
                  <a:gd fmla="*/ 1 w 1" name="T8"/>
                  <a:gd fmla="*/ 1 h 1" name="T9"/>
                  <a:gd fmla="*/ 1 w 1" name="T10"/>
                  <a:gd fmla="*/ 0 h 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"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1" name="iṩlíḑé">
                <a:extLst>
                  <a:ext uri="{FF2B5EF4-FFF2-40B4-BE49-F238E27FC236}">
                    <a16:creationId xmlns:a16="http://schemas.microsoft.com/office/drawing/2014/main" id="{F3C9993E-5760-4598-AC42-08F194C9F6CD}"/>
                  </a:ext>
                </a:extLst>
              </p:cNvPr>
              <p:cNvSpPr/>
              <p:nvPr/>
            </p:nvSpPr>
            <p:spPr bwMode="auto">
              <a:xfrm>
                <a:off x="3110746" y="4387350"/>
                <a:ext cx="21845" cy="30583"/>
              </a:xfrm>
              <a:custGeom>
                <a:gdLst>
                  <a:gd fmla="*/ 3 w 3" name="T0"/>
                  <a:gd fmla="*/ 1 h 4" name="T1"/>
                  <a:gd fmla="*/ 2 w 3" name="T2"/>
                  <a:gd fmla="*/ 0 h 4" name="T3"/>
                  <a:gd fmla="*/ 2 w 3" name="T4"/>
                  <a:gd fmla="*/ 4 h 4" name="T5"/>
                  <a:gd fmla="*/ 2 w 3" name="T6"/>
                  <a:gd fmla="*/ 4 h 4" name="T7"/>
                  <a:gd fmla="*/ 3 w 3" name="T8"/>
                  <a:gd fmla="*/ 1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3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0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3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2" name="îşļíḑê">
                <a:extLst>
                  <a:ext uri="{FF2B5EF4-FFF2-40B4-BE49-F238E27FC236}">
                    <a16:creationId xmlns:a16="http://schemas.microsoft.com/office/drawing/2014/main" id="{A8CBEE59-0344-4B47-9151-6AB63EA6F917}"/>
                  </a:ext>
                </a:extLst>
              </p:cNvPr>
              <p:cNvSpPr/>
              <p:nvPr/>
            </p:nvSpPr>
            <p:spPr bwMode="auto">
              <a:xfrm>
                <a:off x="2669475" y="4640754"/>
                <a:ext cx="8738" cy="0"/>
              </a:xfrm>
              <a:custGeom>
                <a:gdLst>
                  <a:gd fmla="*/ 1 w 1" name="T0"/>
                  <a:gd fmla="*/ 0 w 1" name="T1"/>
                  <a:gd fmla="*/ 0 w 1" name="T2"/>
                  <a:gd fmla="*/ 1 w 1" name="T3"/>
                  <a:gd fmla="*/ 1 w 1" name="T4"/>
                  <a:gd fmla="*/ 1 w 1" name="T5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b="b" l="0" r="r" t="0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3" name="işḻïdê">
                <a:extLst>
                  <a:ext uri="{FF2B5EF4-FFF2-40B4-BE49-F238E27FC236}">
                    <a16:creationId xmlns:a16="http://schemas.microsoft.com/office/drawing/2014/main" id="{7D15ABF8-ACF7-420F-82D5-70FD6FDD7D32}"/>
                  </a:ext>
                </a:extLst>
              </p:cNvPr>
              <p:cNvSpPr/>
              <p:nvPr/>
            </p:nvSpPr>
            <p:spPr bwMode="auto">
              <a:xfrm>
                <a:off x="2669475" y="4623277"/>
                <a:ext cx="8738" cy="8738"/>
              </a:xfrm>
              <a:custGeom>
                <a:gdLst>
                  <a:gd fmla="*/ 1 w 1" name="T0"/>
                  <a:gd fmla="*/ 1 h 1" name="T1"/>
                  <a:gd fmla="*/ 1 w 1" name="T2"/>
                  <a:gd fmla="*/ 0 h 1" name="T3"/>
                  <a:gd fmla="*/ 1 w 1" name="T4"/>
                  <a:gd fmla="*/ 0 h 1" name="T5"/>
                  <a:gd fmla="*/ 0 w 1" name="T6"/>
                  <a:gd fmla="*/ 1 h 1" name="T7"/>
                  <a:gd fmla="*/ 1 w 1" name="T8"/>
                  <a:gd fmla="*/ 1 h 1" name="T9"/>
                  <a:gd fmla="*/ 1 w 1" name="T10"/>
                  <a:gd fmla="*/ 1 h 1" name="T11"/>
                  <a:gd fmla="*/ 1 w 1" name="T12"/>
                  <a:gd fmla="*/ 1 h 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" w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4" name="iŝļïḑè">
                <a:extLst>
                  <a:ext uri="{FF2B5EF4-FFF2-40B4-BE49-F238E27FC236}">
                    <a16:creationId xmlns:a16="http://schemas.microsoft.com/office/drawing/2014/main" id="{02CCCEC2-EDE0-4C81-A52C-CBD8D73EE39E}"/>
                  </a:ext>
                </a:extLst>
              </p:cNvPr>
              <p:cNvSpPr/>
              <p:nvPr/>
            </p:nvSpPr>
            <p:spPr bwMode="auto">
              <a:xfrm>
                <a:off x="4928261" y="4103363"/>
                <a:ext cx="8738" cy="0"/>
              </a:xfrm>
              <a:custGeom>
                <a:gdLst>
                  <a:gd fmla="*/ 1 w 1" name="T0"/>
                  <a:gd fmla="*/ 0 w 1" name="T1"/>
                  <a:gd fmla="*/ 0 w 1" name="T2"/>
                  <a:gd fmla="*/ 0 w 1" name="T3"/>
                  <a:gd fmla="*/ 0 w 1" name="T4"/>
                  <a:gd fmla="*/ 0 w 1" name="T5"/>
                  <a:gd fmla="*/ 1 w 1" name="T6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b="b" l="0" r="r" t="0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5" name="iṣļíďè">
                <a:extLst>
                  <a:ext uri="{FF2B5EF4-FFF2-40B4-BE49-F238E27FC236}">
                    <a16:creationId xmlns:a16="http://schemas.microsoft.com/office/drawing/2014/main" id="{CAB4CA10-BF85-4EB9-A52A-53F77DEA786B}"/>
                  </a:ext>
                </a:extLst>
              </p:cNvPr>
              <p:cNvSpPr/>
              <p:nvPr/>
            </p:nvSpPr>
            <p:spPr bwMode="auto">
              <a:xfrm>
                <a:off x="2132084" y="4059673"/>
                <a:ext cx="13107" cy="13107"/>
              </a:xfrm>
              <a:custGeom>
                <a:gdLst>
                  <a:gd fmla="*/ 1 w 2" name="T0"/>
                  <a:gd fmla="*/ 0 h 2" name="T1"/>
                  <a:gd fmla="*/ 1 w 2" name="T2"/>
                  <a:gd fmla="*/ 2 h 2" name="T3"/>
                  <a:gd fmla="*/ 1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2" y="2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6" name="îSľíḋe">
                <a:extLst>
                  <a:ext uri="{FF2B5EF4-FFF2-40B4-BE49-F238E27FC236}">
                    <a16:creationId xmlns:a16="http://schemas.microsoft.com/office/drawing/2014/main" id="{1502769C-2855-4452-8162-101FB0B96F45}"/>
                  </a:ext>
                </a:extLst>
              </p:cNvPr>
              <p:cNvSpPr/>
              <p:nvPr/>
            </p:nvSpPr>
            <p:spPr bwMode="auto">
              <a:xfrm>
                <a:off x="4923892" y="4103363"/>
                <a:ext cx="13107" cy="21845"/>
              </a:xfrm>
              <a:custGeom>
                <a:gdLst>
                  <a:gd fmla="*/ 1 w 2" name="T0"/>
                  <a:gd fmla="*/ 2 h 3" name="T1"/>
                  <a:gd fmla="*/ 2 w 2" name="T2"/>
                  <a:gd fmla="*/ 1 h 3" name="T3"/>
                  <a:gd fmla="*/ 1 w 2" name="T4"/>
                  <a:gd fmla="*/ 0 h 3" name="T5"/>
                  <a:gd fmla="*/ 1 w 2" name="T6"/>
                  <a:gd fmla="*/ 0 h 3" name="T7"/>
                  <a:gd fmla="*/ 0 w 2" name="T8"/>
                  <a:gd fmla="*/ 1 h 3" name="T9"/>
                  <a:gd fmla="*/ 1 w 2" name="T10"/>
                  <a:gd fmla="*/ 2 h 3" name="T11"/>
                  <a:gd fmla="*/ 1 w 2" name="T12"/>
                  <a:gd fmla="*/ 2 h 3" name="T13"/>
                  <a:gd fmla="*/ 1 w 2" name="T14"/>
                  <a:gd fmla="*/ 3 h 3" name="T15"/>
                  <a:gd fmla="*/ 1 w 2" name="T16"/>
                  <a:gd fmla="*/ 3 h 3" name="T17"/>
                  <a:gd fmla="*/ 2 w 2" name="T18"/>
                  <a:gd fmla="*/ 2 h 3" name="T19"/>
                  <a:gd fmla="*/ 1 w 2" name="T20"/>
                  <a:gd fmla="*/ 2 h 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" w="2">
                    <a:moveTo>
                      <a:pt x="1" y="2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7" name="íş1ïḋê">
                <a:extLst>
                  <a:ext uri="{FF2B5EF4-FFF2-40B4-BE49-F238E27FC236}">
                    <a16:creationId xmlns:a16="http://schemas.microsoft.com/office/drawing/2014/main" id="{321CD838-C215-4976-8235-9B350B8B83AA}"/>
                  </a:ext>
                </a:extLst>
              </p:cNvPr>
              <p:cNvSpPr/>
              <p:nvPr/>
            </p:nvSpPr>
            <p:spPr bwMode="auto">
              <a:xfrm>
                <a:off x="4923892" y="4090256"/>
                <a:ext cx="13107" cy="13107"/>
              </a:xfrm>
              <a:custGeom>
                <a:gdLst>
                  <a:gd fmla="*/ 2 w 2" name="T0"/>
                  <a:gd fmla="*/ 1 h 2" name="T1"/>
                  <a:gd fmla="*/ 2 w 2" name="T2"/>
                  <a:gd fmla="*/ 0 h 2" name="T3"/>
                  <a:gd fmla="*/ 1 w 2" name="T4"/>
                  <a:gd fmla="*/ 0 h 2" name="T5"/>
                  <a:gd fmla="*/ 0 w 2" name="T6"/>
                  <a:gd fmla="*/ 1 h 2" name="T7"/>
                  <a:gd fmla="*/ 1 w 2" name="T8"/>
                  <a:gd fmla="*/ 2 h 2" name="T9"/>
                  <a:gd fmla="*/ 1 w 2" name="T10"/>
                  <a:gd fmla="*/ 2 h 2" name="T11"/>
                  <a:gd fmla="*/ 2 w 2" name="T12"/>
                  <a:gd fmla="*/ 1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2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8" name="iṧľíďê">
                <a:extLst>
                  <a:ext uri="{FF2B5EF4-FFF2-40B4-BE49-F238E27FC236}">
                    <a16:creationId xmlns:a16="http://schemas.microsoft.com/office/drawing/2014/main" id="{5802EDF1-F35F-4D95-9AC6-3A8A00EECD8E}"/>
                  </a:ext>
                </a:extLst>
              </p:cNvPr>
              <p:cNvSpPr/>
              <p:nvPr/>
            </p:nvSpPr>
            <p:spPr bwMode="auto">
              <a:xfrm>
                <a:off x="2132084" y="4081518"/>
                <a:ext cx="13107" cy="8738"/>
              </a:xfrm>
              <a:custGeom>
                <a:gdLst>
                  <a:gd fmla="*/ 2 w 2" name="T0"/>
                  <a:gd fmla="*/ 1 h 1" name="T1"/>
                  <a:gd fmla="*/ 1 w 2" name="T2"/>
                  <a:gd fmla="*/ 0 h 1" name="T3"/>
                  <a:gd fmla="*/ 1 w 2" name="T4"/>
                  <a:gd fmla="*/ 0 h 1" name="T5"/>
                  <a:gd fmla="*/ 0 w 2" name="T6"/>
                  <a:gd fmla="*/ 1 h 1" name="T7"/>
                  <a:gd fmla="*/ 1 w 2" name="T8"/>
                  <a:gd fmla="*/ 1 h 1" name="T9"/>
                  <a:gd fmla="*/ 1 w 2" name="T10"/>
                  <a:gd fmla="*/ 1 h 1" name="T11"/>
                  <a:gd fmla="*/ 2 w 2" name="T12"/>
                  <a:gd fmla="*/ 1 h 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" w="2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9" name="iSḷïḓê">
                <a:extLst>
                  <a:ext uri="{FF2B5EF4-FFF2-40B4-BE49-F238E27FC236}">
                    <a16:creationId xmlns:a16="http://schemas.microsoft.com/office/drawing/2014/main" id="{23648A40-2F16-4F3F-83CB-F0385899DFAD}"/>
                  </a:ext>
                </a:extLst>
              </p:cNvPr>
              <p:cNvSpPr/>
              <p:nvPr/>
            </p:nvSpPr>
            <p:spPr bwMode="auto">
              <a:xfrm>
                <a:off x="2136454" y="4072780"/>
                <a:ext cx="4369" cy="87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0" name="i$ḻiḍê">
                <a:extLst>
                  <a:ext uri="{FF2B5EF4-FFF2-40B4-BE49-F238E27FC236}">
                    <a16:creationId xmlns:a16="http://schemas.microsoft.com/office/drawing/2014/main" id="{B1F58701-EE3D-4C72-A3F4-6E95D9BC13BA}"/>
                  </a:ext>
                </a:extLst>
              </p:cNvPr>
              <p:cNvSpPr/>
              <p:nvPr/>
            </p:nvSpPr>
            <p:spPr bwMode="auto">
              <a:xfrm flipH="1">
                <a:off x="2136454" y="4090256"/>
                <a:ext cx="0" cy="4369"/>
              </a:xfrm>
              <a:custGeom>
                <a:gdLst>
                  <a:gd fmla="*/ 1 h 1" name="T0"/>
                  <a:gd fmla="*/ 1 h 1" name="T1"/>
                  <a:gd fmla="*/ 0 h 1" name="T2"/>
                  <a:gd fmla="*/ 1 h 1" name="T3"/>
                  <a:gd fmla="*/ 1 h 1" name="T4"/>
                  <a:gd fmla="*/ 1 h 1" name="T5"/>
                  <a:gd fmla="*/ 1 h 1" name="T6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b="b" l="0" r="r" t="0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1" name="iś1iďè">
                <a:extLst>
                  <a:ext uri="{FF2B5EF4-FFF2-40B4-BE49-F238E27FC236}">
                    <a16:creationId xmlns:a16="http://schemas.microsoft.com/office/drawing/2014/main" id="{AE5016E7-FAD6-4227-8A26-39761E14BB66}"/>
                  </a:ext>
                </a:extLst>
              </p:cNvPr>
              <p:cNvSpPr/>
              <p:nvPr/>
            </p:nvSpPr>
            <p:spPr bwMode="auto">
              <a:xfrm>
                <a:off x="4928261" y="4090256"/>
                <a:ext cx="8738" cy="436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2" name="íṣḷïḑe">
                <a:extLst>
                  <a:ext uri="{FF2B5EF4-FFF2-40B4-BE49-F238E27FC236}">
                    <a16:creationId xmlns:a16="http://schemas.microsoft.com/office/drawing/2014/main" id="{6BBDE205-B3C1-46E3-9B48-76BC10E1B8EA}"/>
                  </a:ext>
                </a:extLst>
              </p:cNvPr>
              <p:cNvSpPr/>
              <p:nvPr/>
            </p:nvSpPr>
            <p:spPr bwMode="auto">
              <a:xfrm flipH="1">
                <a:off x="4390871" y="4645123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3" name="îṩľïḓê">
                <a:extLst>
                  <a:ext uri="{FF2B5EF4-FFF2-40B4-BE49-F238E27FC236}">
                    <a16:creationId xmlns:a16="http://schemas.microsoft.com/office/drawing/2014/main" id="{2C9DE37F-30DD-4110-AAAC-07003312195B}"/>
                  </a:ext>
                </a:extLst>
              </p:cNvPr>
              <p:cNvSpPr/>
              <p:nvPr/>
            </p:nvSpPr>
            <p:spPr bwMode="auto">
              <a:xfrm>
                <a:off x="4390871" y="4623277"/>
                <a:ext cx="4369" cy="436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4" name="ïṧḷïḋê">
                <a:extLst>
                  <a:ext uri="{FF2B5EF4-FFF2-40B4-BE49-F238E27FC236}">
                    <a16:creationId xmlns:a16="http://schemas.microsoft.com/office/drawing/2014/main" id="{E89E7231-8380-46E9-890F-D497988BE951}"/>
                  </a:ext>
                </a:extLst>
              </p:cNvPr>
              <p:cNvSpPr/>
              <p:nvPr/>
            </p:nvSpPr>
            <p:spPr bwMode="auto">
              <a:xfrm flipH="1">
                <a:off x="4390871" y="4632016"/>
                <a:ext cx="0" cy="8738"/>
              </a:xfrm>
              <a:custGeom>
                <a:gdLst>
                  <a:gd fmla="*/ 0 h 1" name="T0"/>
                  <a:gd fmla="*/ 0 h 1" name="T1"/>
                  <a:gd fmla="*/ 0 h 1" name="T2"/>
                  <a:gd fmla="*/ 0 h 1" name="T3"/>
                  <a:gd fmla="*/ 1 h 1" name="T4"/>
                  <a:gd fmla="*/ 1 h 1" name="T5"/>
                  <a:gd fmla="*/ 0 h 1" name="T6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b="b" l="0" r="r" t="0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5" name="îṥlîde">
                <a:extLst>
                  <a:ext uri="{FF2B5EF4-FFF2-40B4-BE49-F238E27FC236}">
                    <a16:creationId xmlns:a16="http://schemas.microsoft.com/office/drawing/2014/main" id="{D347E695-45EB-4B19-BB81-95B9C9595D41}"/>
                  </a:ext>
                </a:extLst>
              </p:cNvPr>
              <p:cNvSpPr/>
              <p:nvPr/>
            </p:nvSpPr>
            <p:spPr bwMode="auto">
              <a:xfrm>
                <a:off x="4390871" y="4623277"/>
                <a:ext cx="4369" cy="8738"/>
              </a:xfrm>
              <a:custGeom>
                <a:gdLst>
                  <a:gd fmla="*/ 1 w 1" name="T0"/>
                  <a:gd fmla="*/ 1 h 1" name="T1"/>
                  <a:gd fmla="*/ 0 w 1" name="T2"/>
                  <a:gd fmla="*/ 0 h 1" name="T3"/>
                  <a:gd fmla="*/ 0 w 1" name="T4"/>
                  <a:gd fmla="*/ 0 h 1" name="T5"/>
                  <a:gd fmla="*/ 0 w 1" name="T6"/>
                  <a:gd fmla="*/ 1 h 1" name="T7"/>
                  <a:gd fmla="*/ 0 w 1" name="T8"/>
                  <a:gd fmla="*/ 1 h 1" name="T9"/>
                  <a:gd fmla="*/ 0 w 1" name="T10"/>
                  <a:gd fmla="*/ 1 h 1" name="T11"/>
                  <a:gd fmla="*/ 1 w 1" name="T12"/>
                  <a:gd fmla="*/ 1 h 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" w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6" name="í$ļiḓê">
                <a:extLst>
                  <a:ext uri="{FF2B5EF4-FFF2-40B4-BE49-F238E27FC236}">
                    <a16:creationId xmlns:a16="http://schemas.microsoft.com/office/drawing/2014/main" id="{5ED86195-03BE-4F8C-B5B3-EF5832FB35F6}"/>
                  </a:ext>
                </a:extLst>
              </p:cNvPr>
              <p:cNvSpPr/>
              <p:nvPr/>
            </p:nvSpPr>
            <p:spPr bwMode="auto">
              <a:xfrm>
                <a:off x="4382133" y="4610170"/>
                <a:ext cx="13107" cy="13107"/>
              </a:xfrm>
              <a:custGeom>
                <a:gdLst>
                  <a:gd fmla="*/ 1 w 2" name="T0"/>
                  <a:gd fmla="*/ 0 h 2" name="T1"/>
                  <a:gd fmla="*/ 1 w 2" name="T2"/>
                  <a:gd fmla="*/ 2 h 2" name="T3"/>
                  <a:gd fmla="*/ 1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2" y="2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7" name="ïşḻïďe">
                <a:extLst>
                  <a:ext uri="{FF2B5EF4-FFF2-40B4-BE49-F238E27FC236}">
                    <a16:creationId xmlns:a16="http://schemas.microsoft.com/office/drawing/2014/main" id="{A23EC026-4908-4FED-993F-BAC33AA958B6}"/>
                  </a:ext>
                </a:extLst>
              </p:cNvPr>
              <p:cNvSpPr/>
              <p:nvPr/>
            </p:nvSpPr>
            <p:spPr bwMode="auto">
              <a:xfrm>
                <a:off x="4923892" y="4068411"/>
                <a:ext cx="13107" cy="21845"/>
              </a:xfrm>
              <a:custGeom>
                <a:gdLst>
                  <a:gd fmla="*/ 1 w 2" name="T0"/>
                  <a:gd fmla="*/ 0 h 3" name="T1"/>
                  <a:gd fmla="*/ 1 w 2" name="T2"/>
                  <a:gd fmla="*/ 3 h 3" name="T3"/>
                  <a:gd fmla="*/ 1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1" y="0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2" y="3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8" name="iśľîḋè">
                <a:extLst>
                  <a:ext uri="{FF2B5EF4-FFF2-40B4-BE49-F238E27FC236}">
                    <a16:creationId xmlns:a16="http://schemas.microsoft.com/office/drawing/2014/main" id="{877BD8EC-7314-4214-92F8-C171D883BCA5}"/>
                  </a:ext>
                </a:extLst>
              </p:cNvPr>
              <p:cNvSpPr/>
              <p:nvPr/>
            </p:nvSpPr>
            <p:spPr bwMode="auto">
              <a:xfrm>
                <a:off x="3936492" y="4474731"/>
                <a:ext cx="4369" cy="87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9" name="íṡľiḋé">
                <a:extLst>
                  <a:ext uri="{FF2B5EF4-FFF2-40B4-BE49-F238E27FC236}">
                    <a16:creationId xmlns:a16="http://schemas.microsoft.com/office/drawing/2014/main" id="{D75E2DB7-B8EB-412C-8812-B55B5436A4A2}"/>
                  </a:ext>
                </a:extLst>
              </p:cNvPr>
              <p:cNvSpPr/>
              <p:nvPr/>
            </p:nvSpPr>
            <p:spPr bwMode="auto">
              <a:xfrm>
                <a:off x="4382133" y="4640754"/>
                <a:ext cx="13107" cy="4369"/>
              </a:xfrm>
              <a:custGeom>
                <a:gdLst>
                  <a:gd fmla="*/ 2 w 2" name="T0"/>
                  <a:gd fmla="*/ 0 h 1" name="T1"/>
                  <a:gd fmla="*/ 1 w 2" name="T2"/>
                  <a:gd fmla="*/ 0 h 1" name="T3"/>
                  <a:gd fmla="*/ 1 w 2" name="T4"/>
                  <a:gd fmla="*/ 0 h 1" name="T5"/>
                  <a:gd fmla="*/ 0 w 2" name="T6"/>
                  <a:gd fmla="*/ 0 h 1" name="T7"/>
                  <a:gd fmla="*/ 1 w 2" name="T8"/>
                  <a:gd fmla="*/ 1 h 1" name="T9"/>
                  <a:gd fmla="*/ 2 w 2" name="T10"/>
                  <a:gd fmla="*/ 0 h 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" w="2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10" name="iṡḻiḍè">
                <a:extLst>
                  <a:ext uri="{FF2B5EF4-FFF2-40B4-BE49-F238E27FC236}">
                    <a16:creationId xmlns:a16="http://schemas.microsoft.com/office/drawing/2014/main" id="{ECA05FC3-E906-4809-A1D6-5D2505274577}"/>
                  </a:ext>
                </a:extLst>
              </p:cNvPr>
              <p:cNvSpPr/>
              <p:nvPr/>
            </p:nvSpPr>
            <p:spPr bwMode="auto">
              <a:xfrm>
                <a:off x="8353577" y="4465992"/>
                <a:ext cx="1533528" cy="1494207"/>
              </a:xfrm>
              <a:custGeom>
                <a:gdLst>
                  <a:gd fmla="*/ 17 w 216" name="T0"/>
                  <a:gd fmla="*/ 208 h 209" name="T1"/>
                  <a:gd fmla="*/ 106 w 216" name="T2"/>
                  <a:gd fmla="*/ 97 h 209" name="T3"/>
                  <a:gd fmla="*/ 184 w 216" name="T4"/>
                  <a:gd fmla="*/ 173 h 209" name="T5"/>
                  <a:gd fmla="*/ 199 w 216" name="T6"/>
                  <a:gd fmla="*/ 209 h 209" name="T7"/>
                  <a:gd fmla="*/ 216 w 216" name="T8"/>
                  <a:gd fmla="*/ 209 h 209" name="T9"/>
                  <a:gd fmla="*/ 208 w 216" name="T10"/>
                  <a:gd fmla="*/ 168 h 209" name="T11"/>
                  <a:gd fmla="*/ 106 w 216" name="T12"/>
                  <a:gd fmla="*/ 1 h 209" name="T13"/>
                  <a:gd fmla="*/ 0 w 216" name="T14"/>
                  <a:gd fmla="*/ 208 h 209" name="T15"/>
                  <a:gd fmla="*/ 17 w 216" name="T16"/>
                  <a:gd fmla="*/ 208 h 20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09" w="216">
                    <a:moveTo>
                      <a:pt x="17" y="208"/>
                    </a:moveTo>
                    <a:cubicBezTo>
                      <a:pt x="40" y="143"/>
                      <a:pt x="77" y="98"/>
                      <a:pt x="106" y="97"/>
                    </a:cubicBezTo>
                    <a:cubicBezTo>
                      <a:pt x="130" y="97"/>
                      <a:pt x="161" y="127"/>
                      <a:pt x="184" y="173"/>
                    </a:cubicBezTo>
                    <a:cubicBezTo>
                      <a:pt x="190" y="184"/>
                      <a:pt x="195" y="196"/>
                      <a:pt x="199" y="209"/>
                    </a:cubicBezTo>
                    <a:cubicBezTo>
                      <a:pt x="205" y="209"/>
                      <a:pt x="210" y="209"/>
                      <a:pt x="216" y="209"/>
                    </a:cubicBezTo>
                    <a:cubicBezTo>
                      <a:pt x="214" y="194"/>
                      <a:pt x="211" y="181"/>
                      <a:pt x="208" y="168"/>
                    </a:cubicBezTo>
                    <a:cubicBezTo>
                      <a:pt x="187" y="69"/>
                      <a:pt x="149" y="0"/>
                      <a:pt x="106" y="1"/>
                    </a:cubicBezTo>
                    <a:cubicBezTo>
                      <a:pt x="56" y="1"/>
                      <a:pt x="19" y="89"/>
                      <a:pt x="0" y="208"/>
                    </a:cubicBezTo>
                    <a:cubicBezTo>
                      <a:pt x="6" y="208"/>
                      <a:pt x="12" y="208"/>
                      <a:pt x="17" y="2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11" name="iṧļîḍè">
                <a:extLst>
                  <a:ext uri="{FF2B5EF4-FFF2-40B4-BE49-F238E27FC236}">
                    <a16:creationId xmlns:a16="http://schemas.microsoft.com/office/drawing/2014/main" id="{48F9E04B-A438-405E-A94B-60E7BC7E4951}"/>
                  </a:ext>
                </a:extLst>
              </p:cNvPr>
              <p:cNvSpPr/>
              <p:nvPr/>
            </p:nvSpPr>
            <p:spPr bwMode="auto">
              <a:xfrm>
                <a:off x="0" y="3351891"/>
                <a:ext cx="1066042" cy="2638892"/>
              </a:xfrm>
              <a:custGeom>
                <a:gdLst>
                  <a:gd fmla="*/ 1 w 150" name="T0"/>
                  <a:gd fmla="*/ 34 h 369" name="T1"/>
                  <a:gd fmla="*/ 9 w 150" name="T2"/>
                  <a:gd fmla="*/ 41 h 369" name="T3"/>
                  <a:gd fmla="*/ 8 w 150" name="T4"/>
                  <a:gd fmla="*/ 46 h 369" name="T5"/>
                  <a:gd fmla="*/ 10 w 150" name="T6"/>
                  <a:gd fmla="*/ 54 h 369" name="T7"/>
                  <a:gd fmla="*/ 12 w 150" name="T8"/>
                  <a:gd fmla="*/ 65 h 369" name="T9"/>
                  <a:gd fmla="*/ 12 w 150" name="T10"/>
                  <a:gd fmla="*/ 74 h 369" name="T11"/>
                  <a:gd fmla="*/ 18 w 150" name="T12"/>
                  <a:gd fmla="*/ 78 h 369" name="T13"/>
                  <a:gd fmla="*/ 30 w 150" name="T14"/>
                  <a:gd fmla="*/ 125 h 369" name="T15"/>
                  <a:gd fmla="*/ 26 w 150" name="T16"/>
                  <a:gd fmla="*/ 150 h 369" name="T17"/>
                  <a:gd fmla="*/ 33 w 150" name="T18"/>
                  <a:gd fmla="*/ 161 h 369" name="T19"/>
                  <a:gd fmla="*/ 38 w 150" name="T20"/>
                  <a:gd fmla="*/ 174 h 369" name="T21"/>
                  <a:gd fmla="*/ 34 w 150" name="T22"/>
                  <a:gd fmla="*/ 211 h 369" name="T23"/>
                  <a:gd fmla="*/ 35 w 150" name="T24"/>
                  <a:gd fmla="*/ 255 h 369" name="T25"/>
                  <a:gd fmla="*/ 39 w 150" name="T26"/>
                  <a:gd fmla="*/ 282 h 369" name="T27"/>
                  <a:gd fmla="*/ 43 w 150" name="T28"/>
                  <a:gd fmla="*/ 322 h 369" name="T29"/>
                  <a:gd fmla="*/ 50 w 150" name="T30"/>
                  <a:gd fmla="*/ 357 h 369" name="T31"/>
                  <a:gd fmla="*/ 109 w 150" name="T32"/>
                  <a:gd fmla="*/ 367 h 369" name="T33"/>
                  <a:gd fmla="*/ 127 w 150" name="T34"/>
                  <a:gd fmla="*/ 348 h 369" name="T35"/>
                  <a:gd fmla="*/ 129 w 150" name="T36"/>
                  <a:gd fmla="*/ 323 h 369" name="T37"/>
                  <a:gd fmla="*/ 141 w 150" name="T38"/>
                  <a:gd fmla="*/ 256 h 369" name="T39"/>
                  <a:gd fmla="*/ 148 w 150" name="T40"/>
                  <a:gd fmla="*/ 217 h 369" name="T41"/>
                  <a:gd fmla="*/ 143 w 150" name="T42"/>
                  <a:gd fmla="*/ 202 h 369" name="T43"/>
                  <a:gd fmla="*/ 138 w 150" name="T44"/>
                  <a:gd fmla="*/ 179 h 369" name="T45"/>
                  <a:gd fmla="*/ 121 w 150" name="T46"/>
                  <a:gd fmla="*/ 171 h 369" name="T47"/>
                  <a:gd fmla="*/ 107 w 150" name="T48"/>
                  <a:gd fmla="*/ 154 h 369" name="T49"/>
                  <a:gd fmla="*/ 98 w 150" name="T50"/>
                  <a:gd fmla="*/ 145 h 369" name="T51"/>
                  <a:gd fmla="*/ 99 w 150" name="T52"/>
                  <a:gd fmla="*/ 138 h 369" name="T53"/>
                  <a:gd fmla="*/ 97 w 150" name="T54"/>
                  <a:gd fmla="*/ 124 h 369" name="T55"/>
                  <a:gd fmla="*/ 97 w 150" name="T56"/>
                  <a:gd fmla="*/ 115 h 369" name="T57"/>
                  <a:gd fmla="*/ 92 w 150" name="T58"/>
                  <a:gd fmla="*/ 107 h 369" name="T59"/>
                  <a:gd fmla="*/ 87 w 150" name="T60"/>
                  <a:gd fmla="*/ 103 h 369" name="T61"/>
                  <a:gd fmla="*/ 87 w 150" name="T62"/>
                  <a:gd fmla="*/ 84 h 369" name="T63"/>
                  <a:gd fmla="*/ 78 w 150" name="T64"/>
                  <a:gd fmla="*/ 99 h 369" name="T65"/>
                  <a:gd fmla="*/ 69 w 150" name="T66"/>
                  <a:gd fmla="*/ 91 h 369" name="T67"/>
                  <a:gd fmla="*/ 69 w 150" name="T68"/>
                  <a:gd fmla="*/ 99 h 369" name="T69"/>
                  <a:gd fmla="*/ 43 w 150" name="T70"/>
                  <a:gd fmla="*/ 91 h 369" name="T71"/>
                  <a:gd fmla="*/ 60 w 150" name="T72"/>
                  <a:gd fmla="*/ 109 h 369" name="T73"/>
                  <a:gd fmla="*/ 44 w 150" name="T74"/>
                  <a:gd fmla="*/ 111 h 369" name="T75"/>
                  <a:gd fmla="*/ 28 w 150" name="T76"/>
                  <a:gd fmla="*/ 59 h 369" name="T77"/>
                  <a:gd fmla="*/ 21 w 150" name="T78"/>
                  <a:gd fmla="*/ 42 h 369" name="T79"/>
                  <a:gd fmla="*/ 29 w 150" name="T80"/>
                  <a:gd fmla="*/ 36 h 369" name="T81"/>
                  <a:gd fmla="*/ 31 w 150" name="T82"/>
                  <a:gd fmla="*/ 24 h 369" name="T83"/>
                  <a:gd fmla="*/ 27 w 150" name="T84"/>
                  <a:gd fmla="*/ 23 h 369" name="T85"/>
                  <a:gd fmla="*/ 21 w 150" name="T86"/>
                  <a:gd fmla="*/ 20 h 369" name="T87"/>
                  <a:gd fmla="*/ 30 w 150" name="T88"/>
                  <a:gd fmla="*/ 6 h 369" name="T89"/>
                  <a:gd fmla="*/ 22 w 150" name="T90"/>
                  <a:gd fmla="*/ 6 h 369" name="T91"/>
                  <a:gd fmla="*/ 9 w 150" name="T92"/>
                  <a:gd fmla="*/ 8 h 369" name="T93"/>
                  <a:gd fmla="*/ 9 w 150" name="T94"/>
                  <a:gd fmla="*/ 20 h 369" name="T95"/>
                  <a:gd fmla="*/ 4 w 150" name="T96"/>
                  <a:gd fmla="*/ 23 h 369" name="T97"/>
                  <a:gd fmla="*/ 0 w 150" name="T98"/>
                  <a:gd fmla="*/ 24 h 369" name="T99"/>
                  <a:gd fmla="*/ 62 w 150" name="T100"/>
                  <a:gd fmla="*/ 126 h 369" name="T101"/>
                  <a:gd fmla="*/ 66 w 150" name="T102"/>
                  <a:gd fmla="*/ 131 h 369" name="T103"/>
                  <a:gd fmla="*/ 56 w 150" name="T104"/>
                  <a:gd fmla="*/ 135 h 369" name="T105"/>
                  <a:gd fmla="*/ 53 w 150" name="T106"/>
                  <a:gd fmla="*/ 127 h 369" name="T107"/>
                  <a:gd fmla="*/ 54 w 150" name="T108"/>
                  <a:gd fmla="*/ 120 h 369" name="T109"/>
                  <a:gd fmla="*/ 54 w 150" name="T110"/>
                  <a:gd fmla="*/ 112 h 369" name="T111"/>
                  <a:gd fmla="*/ 61 w 150" name="T112"/>
                  <a:gd fmla="*/ 116 h 369" name="T113"/>
                  <a:gd fmla="*/ 50 w 150" name="T114"/>
                  <a:gd fmla="*/ 120 h 369" name="T115"/>
                  <a:gd fmla="*/ 44 w 150" name="T116"/>
                  <a:gd fmla="*/ 112 h 369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369" w="150">
                    <a:moveTo>
                      <a:pt x="2" y="28"/>
                    </a:moveTo>
                    <a:cubicBezTo>
                      <a:pt x="2" y="28"/>
                      <a:pt x="2" y="31"/>
                      <a:pt x="1" y="32"/>
                    </a:cubicBezTo>
                    <a:cubicBezTo>
                      <a:pt x="0" y="32"/>
                      <a:pt x="0" y="33"/>
                      <a:pt x="1" y="34"/>
                    </a:cubicBezTo>
                    <a:cubicBezTo>
                      <a:pt x="2" y="35"/>
                      <a:pt x="3" y="36"/>
                      <a:pt x="5" y="37"/>
                    </a:cubicBezTo>
                    <a:cubicBezTo>
                      <a:pt x="5" y="37"/>
                      <a:pt x="6" y="37"/>
                      <a:pt x="7" y="37"/>
                    </a:cubicBezTo>
                    <a:cubicBezTo>
                      <a:pt x="6" y="38"/>
                      <a:pt x="7" y="40"/>
                      <a:pt x="9" y="41"/>
                    </a:cubicBezTo>
                    <a:cubicBezTo>
                      <a:pt x="9" y="42"/>
                      <a:pt x="10" y="43"/>
                      <a:pt x="10" y="43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8" y="45"/>
                      <a:pt x="8" y="46"/>
                    </a:cubicBezTo>
                    <a:cubicBezTo>
                      <a:pt x="8" y="48"/>
                      <a:pt x="9" y="49"/>
                      <a:pt x="9" y="49"/>
                    </a:cubicBezTo>
                    <a:cubicBezTo>
                      <a:pt x="9" y="49"/>
                      <a:pt x="8" y="49"/>
                      <a:pt x="8" y="51"/>
                    </a:cubicBezTo>
                    <a:cubicBezTo>
                      <a:pt x="8" y="53"/>
                      <a:pt x="10" y="54"/>
                      <a:pt x="10" y="54"/>
                    </a:cubicBezTo>
                    <a:cubicBezTo>
                      <a:pt x="10" y="54"/>
                      <a:pt x="8" y="55"/>
                      <a:pt x="9" y="57"/>
                    </a:cubicBezTo>
                    <a:cubicBezTo>
                      <a:pt x="10" y="59"/>
                      <a:pt x="11" y="59"/>
                      <a:pt x="11" y="59"/>
                    </a:cubicBezTo>
                    <a:cubicBezTo>
                      <a:pt x="11" y="59"/>
                      <a:pt x="12" y="64"/>
                      <a:pt x="12" y="65"/>
                    </a:cubicBezTo>
                    <a:cubicBezTo>
                      <a:pt x="11" y="67"/>
                      <a:pt x="11" y="68"/>
                      <a:pt x="11" y="68"/>
                    </a:cubicBezTo>
                    <a:cubicBezTo>
                      <a:pt x="11" y="68"/>
                      <a:pt x="10" y="69"/>
                      <a:pt x="10" y="70"/>
                    </a:cubicBezTo>
                    <a:cubicBezTo>
                      <a:pt x="11" y="72"/>
                      <a:pt x="12" y="72"/>
                      <a:pt x="12" y="74"/>
                    </a:cubicBezTo>
                    <a:cubicBezTo>
                      <a:pt x="12" y="77"/>
                      <a:pt x="13" y="77"/>
                      <a:pt x="13" y="77"/>
                    </a:cubicBezTo>
                    <a:cubicBezTo>
                      <a:pt x="13" y="77"/>
                      <a:pt x="14" y="81"/>
                      <a:pt x="16" y="81"/>
                    </a:cubicBezTo>
                    <a:cubicBezTo>
                      <a:pt x="17" y="81"/>
                      <a:pt x="18" y="79"/>
                      <a:pt x="18" y="78"/>
                    </a:cubicBezTo>
                    <a:cubicBezTo>
                      <a:pt x="18" y="77"/>
                      <a:pt x="19" y="83"/>
                      <a:pt x="20" y="87"/>
                    </a:cubicBezTo>
                    <a:cubicBezTo>
                      <a:pt x="20" y="91"/>
                      <a:pt x="22" y="104"/>
                      <a:pt x="25" y="111"/>
                    </a:cubicBezTo>
                    <a:cubicBezTo>
                      <a:pt x="28" y="118"/>
                      <a:pt x="29" y="122"/>
                      <a:pt x="30" y="125"/>
                    </a:cubicBezTo>
                    <a:cubicBezTo>
                      <a:pt x="31" y="129"/>
                      <a:pt x="32" y="132"/>
                      <a:pt x="31" y="134"/>
                    </a:cubicBezTo>
                    <a:cubicBezTo>
                      <a:pt x="30" y="136"/>
                      <a:pt x="27" y="144"/>
                      <a:pt x="26" y="150"/>
                    </a:cubicBezTo>
                    <a:cubicBezTo>
                      <a:pt x="26" y="150"/>
                      <a:pt x="26" y="150"/>
                      <a:pt x="26" y="150"/>
                    </a:cubicBezTo>
                    <a:cubicBezTo>
                      <a:pt x="26" y="154"/>
                      <a:pt x="26" y="157"/>
                      <a:pt x="26" y="159"/>
                    </a:cubicBezTo>
                    <a:cubicBezTo>
                      <a:pt x="27" y="160"/>
                      <a:pt x="27" y="160"/>
                      <a:pt x="28" y="160"/>
                    </a:cubicBezTo>
                    <a:cubicBezTo>
                      <a:pt x="32" y="160"/>
                      <a:pt x="32" y="161"/>
                      <a:pt x="33" y="161"/>
                    </a:cubicBezTo>
                    <a:cubicBezTo>
                      <a:pt x="33" y="161"/>
                      <a:pt x="33" y="161"/>
                      <a:pt x="33" y="162"/>
                    </a:cubicBezTo>
                    <a:cubicBezTo>
                      <a:pt x="33" y="163"/>
                      <a:pt x="33" y="165"/>
                      <a:pt x="35" y="167"/>
                    </a:cubicBezTo>
                    <a:cubicBezTo>
                      <a:pt x="37" y="169"/>
                      <a:pt x="37" y="168"/>
                      <a:pt x="38" y="174"/>
                    </a:cubicBezTo>
                    <a:cubicBezTo>
                      <a:pt x="39" y="181"/>
                      <a:pt x="39" y="181"/>
                      <a:pt x="41" y="186"/>
                    </a:cubicBezTo>
                    <a:cubicBezTo>
                      <a:pt x="43" y="191"/>
                      <a:pt x="43" y="192"/>
                      <a:pt x="43" y="192"/>
                    </a:cubicBezTo>
                    <a:cubicBezTo>
                      <a:pt x="43" y="192"/>
                      <a:pt x="37" y="200"/>
                      <a:pt x="34" y="211"/>
                    </a:cubicBezTo>
                    <a:cubicBezTo>
                      <a:pt x="32" y="221"/>
                      <a:pt x="32" y="231"/>
                      <a:pt x="34" y="233"/>
                    </a:cubicBezTo>
                    <a:cubicBezTo>
                      <a:pt x="35" y="236"/>
                      <a:pt x="36" y="238"/>
                      <a:pt x="36" y="238"/>
                    </a:cubicBezTo>
                    <a:cubicBezTo>
                      <a:pt x="36" y="238"/>
                      <a:pt x="34" y="247"/>
                      <a:pt x="35" y="255"/>
                    </a:cubicBezTo>
                    <a:cubicBezTo>
                      <a:pt x="35" y="262"/>
                      <a:pt x="35" y="267"/>
                      <a:pt x="36" y="271"/>
                    </a:cubicBezTo>
                    <a:cubicBezTo>
                      <a:pt x="37" y="274"/>
                      <a:pt x="38" y="277"/>
                      <a:pt x="38" y="277"/>
                    </a:cubicBezTo>
                    <a:cubicBezTo>
                      <a:pt x="38" y="277"/>
                      <a:pt x="38" y="280"/>
                      <a:pt x="39" y="282"/>
                    </a:cubicBezTo>
                    <a:cubicBezTo>
                      <a:pt x="40" y="285"/>
                      <a:pt x="40" y="288"/>
                      <a:pt x="40" y="288"/>
                    </a:cubicBezTo>
                    <a:cubicBezTo>
                      <a:pt x="40" y="288"/>
                      <a:pt x="40" y="304"/>
                      <a:pt x="41" y="310"/>
                    </a:cubicBezTo>
                    <a:cubicBezTo>
                      <a:pt x="42" y="316"/>
                      <a:pt x="42" y="318"/>
                      <a:pt x="43" y="322"/>
                    </a:cubicBezTo>
                    <a:cubicBezTo>
                      <a:pt x="44" y="326"/>
                      <a:pt x="45" y="331"/>
                      <a:pt x="47" y="336"/>
                    </a:cubicBezTo>
                    <a:cubicBezTo>
                      <a:pt x="48" y="341"/>
                      <a:pt x="50" y="347"/>
                      <a:pt x="50" y="347"/>
                    </a:cubicBezTo>
                    <a:cubicBezTo>
                      <a:pt x="50" y="347"/>
                      <a:pt x="51" y="350"/>
                      <a:pt x="50" y="357"/>
                    </a:cubicBezTo>
                    <a:cubicBezTo>
                      <a:pt x="50" y="360"/>
                      <a:pt x="50" y="364"/>
                      <a:pt x="49" y="369"/>
                    </a:cubicBezTo>
                    <a:cubicBezTo>
                      <a:pt x="58" y="368"/>
                      <a:pt x="66" y="368"/>
                      <a:pt x="74" y="368"/>
                    </a:cubicBezTo>
                    <a:cubicBezTo>
                      <a:pt x="86" y="368"/>
                      <a:pt x="98" y="367"/>
                      <a:pt x="109" y="367"/>
                    </a:cubicBezTo>
                    <a:cubicBezTo>
                      <a:pt x="115" y="367"/>
                      <a:pt x="121" y="366"/>
                      <a:pt x="127" y="366"/>
                    </a:cubicBezTo>
                    <a:cubicBezTo>
                      <a:pt x="127" y="363"/>
                      <a:pt x="126" y="360"/>
                      <a:pt x="126" y="358"/>
                    </a:cubicBezTo>
                    <a:cubicBezTo>
                      <a:pt x="126" y="353"/>
                      <a:pt x="127" y="348"/>
                      <a:pt x="127" y="348"/>
                    </a:cubicBezTo>
                    <a:cubicBezTo>
                      <a:pt x="127" y="348"/>
                      <a:pt x="130" y="346"/>
                      <a:pt x="129" y="342"/>
                    </a:cubicBezTo>
                    <a:cubicBezTo>
                      <a:pt x="128" y="338"/>
                      <a:pt x="128" y="328"/>
                      <a:pt x="128" y="328"/>
                    </a:cubicBezTo>
                    <a:cubicBezTo>
                      <a:pt x="128" y="328"/>
                      <a:pt x="129" y="329"/>
                      <a:pt x="129" y="323"/>
                    </a:cubicBezTo>
                    <a:cubicBezTo>
                      <a:pt x="128" y="318"/>
                      <a:pt x="124" y="259"/>
                      <a:pt x="124" y="259"/>
                    </a:cubicBezTo>
                    <a:cubicBezTo>
                      <a:pt x="124" y="259"/>
                      <a:pt x="127" y="259"/>
                      <a:pt x="129" y="261"/>
                    </a:cubicBezTo>
                    <a:cubicBezTo>
                      <a:pt x="131" y="262"/>
                      <a:pt x="138" y="262"/>
                      <a:pt x="141" y="256"/>
                    </a:cubicBezTo>
                    <a:cubicBezTo>
                      <a:pt x="145" y="249"/>
                      <a:pt x="146" y="244"/>
                      <a:pt x="147" y="241"/>
                    </a:cubicBezTo>
                    <a:cubicBezTo>
                      <a:pt x="147" y="238"/>
                      <a:pt x="150" y="233"/>
                      <a:pt x="150" y="229"/>
                    </a:cubicBezTo>
                    <a:cubicBezTo>
                      <a:pt x="149" y="226"/>
                      <a:pt x="150" y="219"/>
                      <a:pt x="148" y="217"/>
                    </a:cubicBezTo>
                    <a:cubicBezTo>
                      <a:pt x="146" y="215"/>
                      <a:pt x="147" y="211"/>
                      <a:pt x="146" y="209"/>
                    </a:cubicBezTo>
                    <a:cubicBezTo>
                      <a:pt x="145" y="207"/>
                      <a:pt x="146" y="206"/>
                      <a:pt x="145" y="205"/>
                    </a:cubicBezTo>
                    <a:cubicBezTo>
                      <a:pt x="144" y="204"/>
                      <a:pt x="143" y="202"/>
                      <a:pt x="143" y="202"/>
                    </a:cubicBezTo>
                    <a:cubicBezTo>
                      <a:pt x="148" y="189"/>
                      <a:pt x="148" y="189"/>
                      <a:pt x="148" y="189"/>
                    </a:cubicBezTo>
                    <a:cubicBezTo>
                      <a:pt x="143" y="180"/>
                      <a:pt x="143" y="180"/>
                      <a:pt x="143" y="180"/>
                    </a:cubicBezTo>
                    <a:cubicBezTo>
                      <a:pt x="138" y="179"/>
                      <a:pt x="138" y="179"/>
                      <a:pt x="138" y="179"/>
                    </a:cubicBezTo>
                    <a:cubicBezTo>
                      <a:pt x="133" y="189"/>
                      <a:pt x="133" y="189"/>
                      <a:pt x="133" y="189"/>
                    </a:cubicBezTo>
                    <a:cubicBezTo>
                      <a:pt x="133" y="189"/>
                      <a:pt x="131" y="188"/>
                      <a:pt x="130" y="187"/>
                    </a:cubicBezTo>
                    <a:cubicBezTo>
                      <a:pt x="129" y="186"/>
                      <a:pt x="123" y="175"/>
                      <a:pt x="121" y="171"/>
                    </a:cubicBezTo>
                    <a:cubicBezTo>
                      <a:pt x="119" y="167"/>
                      <a:pt x="117" y="164"/>
                      <a:pt x="115" y="162"/>
                    </a:cubicBezTo>
                    <a:cubicBezTo>
                      <a:pt x="113" y="159"/>
                      <a:pt x="112" y="159"/>
                      <a:pt x="110" y="158"/>
                    </a:cubicBezTo>
                    <a:cubicBezTo>
                      <a:pt x="108" y="157"/>
                      <a:pt x="111" y="156"/>
                      <a:pt x="107" y="154"/>
                    </a:cubicBezTo>
                    <a:cubicBezTo>
                      <a:pt x="104" y="153"/>
                      <a:pt x="100" y="150"/>
                      <a:pt x="99" y="147"/>
                    </a:cubicBezTo>
                    <a:cubicBezTo>
                      <a:pt x="99" y="145"/>
                      <a:pt x="98" y="145"/>
                      <a:pt x="98" y="145"/>
                    </a:cubicBezTo>
                    <a:cubicBezTo>
                      <a:pt x="98" y="145"/>
                      <a:pt x="98" y="145"/>
                      <a:pt x="98" y="145"/>
                    </a:cubicBezTo>
                    <a:cubicBezTo>
                      <a:pt x="98" y="145"/>
                      <a:pt x="98" y="144"/>
                      <a:pt x="98" y="145"/>
                    </a:cubicBezTo>
                    <a:cubicBezTo>
                      <a:pt x="98" y="145"/>
                      <a:pt x="100" y="145"/>
                      <a:pt x="101" y="143"/>
                    </a:cubicBezTo>
                    <a:cubicBezTo>
                      <a:pt x="101" y="142"/>
                      <a:pt x="99" y="138"/>
                      <a:pt x="99" y="138"/>
                    </a:cubicBezTo>
                    <a:cubicBezTo>
                      <a:pt x="99" y="138"/>
                      <a:pt x="100" y="134"/>
                      <a:pt x="100" y="131"/>
                    </a:cubicBezTo>
                    <a:cubicBezTo>
                      <a:pt x="99" y="129"/>
                      <a:pt x="97" y="128"/>
                      <a:pt x="97" y="128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97" y="124"/>
                      <a:pt x="97" y="126"/>
                      <a:pt x="98" y="124"/>
                    </a:cubicBezTo>
                    <a:cubicBezTo>
                      <a:pt x="99" y="122"/>
                      <a:pt x="99" y="121"/>
                      <a:pt x="98" y="118"/>
                    </a:cubicBezTo>
                    <a:cubicBezTo>
                      <a:pt x="98" y="117"/>
                      <a:pt x="98" y="116"/>
                      <a:pt x="97" y="115"/>
                    </a:cubicBezTo>
                    <a:cubicBezTo>
                      <a:pt x="117" y="110"/>
                      <a:pt x="117" y="110"/>
                      <a:pt x="117" y="110"/>
                    </a:cubicBezTo>
                    <a:cubicBezTo>
                      <a:pt x="95" y="111"/>
                      <a:pt x="95" y="111"/>
                      <a:pt x="95" y="111"/>
                    </a:cubicBezTo>
                    <a:cubicBezTo>
                      <a:pt x="94" y="109"/>
                      <a:pt x="93" y="108"/>
                      <a:pt x="92" y="107"/>
                    </a:cubicBezTo>
                    <a:cubicBezTo>
                      <a:pt x="107" y="96"/>
                      <a:pt x="107" y="96"/>
                      <a:pt x="107" y="96"/>
                    </a:cubicBezTo>
                    <a:cubicBezTo>
                      <a:pt x="89" y="104"/>
                      <a:pt x="89" y="104"/>
                      <a:pt x="89" y="104"/>
                    </a:cubicBezTo>
                    <a:cubicBezTo>
                      <a:pt x="88" y="103"/>
                      <a:pt x="88" y="103"/>
                      <a:pt x="87" y="103"/>
                    </a:cubicBezTo>
                    <a:cubicBezTo>
                      <a:pt x="86" y="102"/>
                      <a:pt x="85" y="101"/>
                      <a:pt x="84" y="101"/>
                    </a:cubicBezTo>
                    <a:cubicBezTo>
                      <a:pt x="86" y="88"/>
                      <a:pt x="86" y="88"/>
                      <a:pt x="86" y="88"/>
                    </a:cubicBezTo>
                    <a:cubicBezTo>
                      <a:pt x="87" y="84"/>
                      <a:pt x="87" y="84"/>
                      <a:pt x="87" y="84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79" y="99"/>
                      <a:pt x="79" y="99"/>
                      <a:pt x="79" y="99"/>
                    </a:cubicBezTo>
                    <a:cubicBezTo>
                      <a:pt x="79" y="99"/>
                      <a:pt x="79" y="99"/>
                      <a:pt x="78" y="99"/>
                    </a:cubicBezTo>
                    <a:cubicBezTo>
                      <a:pt x="77" y="99"/>
                      <a:pt x="75" y="99"/>
                      <a:pt x="74" y="99"/>
                    </a:cubicBezTo>
                    <a:cubicBezTo>
                      <a:pt x="72" y="96"/>
                      <a:pt x="72" y="96"/>
                      <a:pt x="72" y="96"/>
                    </a:cubicBezTo>
                    <a:cubicBezTo>
                      <a:pt x="69" y="91"/>
                      <a:pt x="69" y="91"/>
                      <a:pt x="69" y="91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69" y="99"/>
                      <a:pt x="69" y="99"/>
                      <a:pt x="69" y="99"/>
                    </a:cubicBezTo>
                    <a:cubicBezTo>
                      <a:pt x="67" y="100"/>
                      <a:pt x="65" y="100"/>
                      <a:pt x="64" y="102"/>
                    </a:cubicBezTo>
                    <a:cubicBezTo>
                      <a:pt x="62" y="101"/>
                      <a:pt x="62" y="101"/>
                      <a:pt x="62" y="101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2" y="105"/>
                      <a:pt x="62" y="105"/>
                      <a:pt x="62" y="105"/>
                    </a:cubicBezTo>
                    <a:cubicBezTo>
                      <a:pt x="61" y="106"/>
                      <a:pt x="60" y="108"/>
                      <a:pt x="60" y="109"/>
                    </a:cubicBezTo>
                    <a:cubicBezTo>
                      <a:pt x="56" y="110"/>
                      <a:pt x="56" y="110"/>
                      <a:pt x="56" y="110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43" y="107"/>
                      <a:pt x="40" y="95"/>
                      <a:pt x="36" y="86"/>
                    </a:cubicBezTo>
                    <a:cubicBezTo>
                      <a:pt x="32" y="77"/>
                      <a:pt x="33" y="79"/>
                      <a:pt x="31" y="72"/>
                    </a:cubicBezTo>
                    <a:cubicBezTo>
                      <a:pt x="29" y="65"/>
                      <a:pt x="29" y="64"/>
                      <a:pt x="28" y="59"/>
                    </a:cubicBezTo>
                    <a:cubicBezTo>
                      <a:pt x="27" y="55"/>
                      <a:pt x="25" y="52"/>
                      <a:pt x="23" y="49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2"/>
                      <a:pt x="23" y="41"/>
                      <a:pt x="23" y="40"/>
                    </a:cubicBezTo>
                    <a:cubicBezTo>
                      <a:pt x="23" y="39"/>
                      <a:pt x="22" y="38"/>
                      <a:pt x="22" y="38"/>
                    </a:cubicBezTo>
                    <a:cubicBezTo>
                      <a:pt x="22" y="38"/>
                      <a:pt x="29" y="37"/>
                      <a:pt x="29" y="36"/>
                    </a:cubicBezTo>
                    <a:cubicBezTo>
                      <a:pt x="29" y="34"/>
                      <a:pt x="32" y="34"/>
                      <a:pt x="31" y="32"/>
                    </a:cubicBezTo>
                    <a:cubicBezTo>
                      <a:pt x="30" y="30"/>
                      <a:pt x="28" y="29"/>
                      <a:pt x="29" y="27"/>
                    </a:cubicBezTo>
                    <a:cubicBezTo>
                      <a:pt x="30" y="26"/>
                      <a:pt x="31" y="24"/>
                      <a:pt x="31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1" y="19"/>
                      <a:pt x="21" y="18"/>
                      <a:pt x="21" y="18"/>
                    </a:cubicBezTo>
                    <a:cubicBezTo>
                      <a:pt x="22" y="17"/>
                      <a:pt x="23" y="16"/>
                      <a:pt x="24" y="14"/>
                    </a:cubicBezTo>
                    <a:cubicBezTo>
                      <a:pt x="25" y="12"/>
                      <a:pt x="30" y="8"/>
                      <a:pt x="30" y="6"/>
                    </a:cubicBezTo>
                    <a:cubicBezTo>
                      <a:pt x="30" y="4"/>
                      <a:pt x="31" y="2"/>
                      <a:pt x="30" y="2"/>
                    </a:cubicBezTo>
                    <a:cubicBezTo>
                      <a:pt x="30" y="1"/>
                      <a:pt x="28" y="4"/>
                      <a:pt x="26" y="5"/>
                    </a:cubicBezTo>
                    <a:cubicBezTo>
                      <a:pt x="24" y="6"/>
                      <a:pt x="23" y="5"/>
                      <a:pt x="22" y="6"/>
                    </a:cubicBezTo>
                    <a:cubicBezTo>
                      <a:pt x="20" y="7"/>
                      <a:pt x="22" y="2"/>
                      <a:pt x="20" y="1"/>
                    </a:cubicBezTo>
                    <a:cubicBezTo>
                      <a:pt x="18" y="0"/>
                      <a:pt x="16" y="2"/>
                      <a:pt x="14" y="4"/>
                    </a:cubicBezTo>
                    <a:cubicBezTo>
                      <a:pt x="12" y="6"/>
                      <a:pt x="11" y="5"/>
                      <a:pt x="9" y="8"/>
                    </a:cubicBezTo>
                    <a:cubicBezTo>
                      <a:pt x="7" y="11"/>
                      <a:pt x="9" y="15"/>
                      <a:pt x="10" y="18"/>
                    </a:cubicBezTo>
                    <a:cubicBezTo>
                      <a:pt x="11" y="19"/>
                      <a:pt x="11" y="20"/>
                      <a:pt x="12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2" y="26"/>
                      <a:pt x="2" y="28"/>
                    </a:cubicBezTo>
                    <a:close/>
                    <a:moveTo>
                      <a:pt x="62" y="123"/>
                    </a:moveTo>
                    <a:cubicBezTo>
                      <a:pt x="62" y="124"/>
                      <a:pt x="62" y="125"/>
                      <a:pt x="62" y="126"/>
                    </a:cubicBezTo>
                    <a:cubicBezTo>
                      <a:pt x="62" y="128"/>
                      <a:pt x="63" y="129"/>
                      <a:pt x="64" y="130"/>
                    </a:cubicBezTo>
                    <a:cubicBezTo>
                      <a:pt x="65" y="130"/>
                      <a:pt x="66" y="129"/>
                      <a:pt x="66" y="129"/>
                    </a:cubicBezTo>
                    <a:cubicBezTo>
                      <a:pt x="66" y="131"/>
                      <a:pt x="66" y="131"/>
                      <a:pt x="66" y="131"/>
                    </a:cubicBezTo>
                    <a:cubicBezTo>
                      <a:pt x="66" y="131"/>
                      <a:pt x="65" y="133"/>
                      <a:pt x="64" y="135"/>
                    </a:cubicBezTo>
                    <a:cubicBezTo>
                      <a:pt x="63" y="137"/>
                      <a:pt x="62" y="139"/>
                      <a:pt x="62" y="139"/>
                    </a:cubicBezTo>
                    <a:cubicBezTo>
                      <a:pt x="62" y="139"/>
                      <a:pt x="58" y="137"/>
                      <a:pt x="56" y="135"/>
                    </a:cubicBezTo>
                    <a:cubicBezTo>
                      <a:pt x="55" y="134"/>
                      <a:pt x="55" y="134"/>
                      <a:pt x="54" y="133"/>
                    </a:cubicBezTo>
                    <a:cubicBezTo>
                      <a:pt x="54" y="132"/>
                      <a:pt x="54" y="132"/>
                      <a:pt x="54" y="132"/>
                    </a:cubicBezTo>
                    <a:cubicBezTo>
                      <a:pt x="53" y="130"/>
                      <a:pt x="54" y="129"/>
                      <a:pt x="53" y="127"/>
                    </a:cubicBezTo>
                    <a:cubicBezTo>
                      <a:pt x="52" y="126"/>
                      <a:pt x="52" y="125"/>
                      <a:pt x="52" y="124"/>
                    </a:cubicBezTo>
                    <a:cubicBezTo>
                      <a:pt x="51" y="123"/>
                      <a:pt x="51" y="122"/>
                      <a:pt x="50" y="120"/>
                    </a:cubicBezTo>
                    <a:cubicBezTo>
                      <a:pt x="54" y="120"/>
                      <a:pt x="54" y="120"/>
                      <a:pt x="54" y="120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61" y="121"/>
                      <a:pt x="61" y="122"/>
                      <a:pt x="62" y="123"/>
                    </a:cubicBezTo>
                    <a:close/>
                    <a:moveTo>
                      <a:pt x="54" y="112"/>
                    </a:moveTo>
                    <a:cubicBezTo>
                      <a:pt x="59" y="112"/>
                      <a:pt x="59" y="112"/>
                      <a:pt x="59" y="112"/>
                    </a:cubicBezTo>
                    <a:cubicBezTo>
                      <a:pt x="59" y="113"/>
                      <a:pt x="59" y="113"/>
                      <a:pt x="60" y="113"/>
                    </a:cubicBezTo>
                    <a:cubicBezTo>
                      <a:pt x="60" y="115"/>
                      <a:pt x="61" y="116"/>
                      <a:pt x="61" y="116"/>
                    </a:cubicBezTo>
                    <a:cubicBezTo>
                      <a:pt x="61" y="116"/>
                      <a:pt x="61" y="116"/>
                      <a:pt x="61" y="116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50" y="119"/>
                      <a:pt x="49" y="119"/>
                      <a:pt x="49" y="119"/>
                    </a:cubicBezTo>
                    <a:cubicBezTo>
                      <a:pt x="48" y="117"/>
                      <a:pt x="47" y="115"/>
                      <a:pt x="47" y="115"/>
                    </a:cubicBezTo>
                    <a:cubicBezTo>
                      <a:pt x="46" y="115"/>
                      <a:pt x="44" y="114"/>
                      <a:pt x="44" y="112"/>
                    </a:cubicBezTo>
                    <a:lnTo>
                      <a:pt x="54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12" name="îŝḷîďê">
                <a:extLst>
                  <a:ext uri="{FF2B5EF4-FFF2-40B4-BE49-F238E27FC236}">
                    <a16:creationId xmlns:a16="http://schemas.microsoft.com/office/drawing/2014/main" id="{DA1280ED-0730-47A3-BDB5-051275CE2C31}"/>
                  </a:ext>
                </a:extLst>
              </p:cNvPr>
              <p:cNvSpPr/>
              <p:nvPr/>
            </p:nvSpPr>
            <p:spPr bwMode="auto">
              <a:xfrm>
                <a:off x="1087887" y="3675199"/>
                <a:ext cx="7265690" cy="2293739"/>
              </a:xfrm>
              <a:custGeom>
                <a:gdLst>
                  <a:gd fmla="*/ 78 w 1023" name="T0"/>
                  <a:gd fmla="*/ 316 h 321" name="T1"/>
                  <a:gd fmla="*/ 601 w 1023" name="T2"/>
                  <a:gd fmla="*/ 172 h 321" name="T3"/>
                  <a:gd fmla="*/ 528 w 1023" name="T4"/>
                  <a:gd fmla="*/ 92 h 321" name="T5"/>
                  <a:gd fmla="*/ 473 w 1023" name="T6"/>
                  <a:gd fmla="*/ 187 h 321" name="T7"/>
                  <a:gd fmla="*/ 459 w 1023" name="T8"/>
                  <a:gd fmla="*/ 183 h 321" name="T9"/>
                  <a:gd fmla="*/ 447 w 1023" name="T10"/>
                  <a:gd fmla="*/ 135 h 321" name="T11"/>
                  <a:gd fmla="*/ 441 w 1023" name="T12"/>
                  <a:gd fmla="*/ 126 h 321" name="T13"/>
                  <a:gd fmla="*/ 432 w 1023" name="T14"/>
                  <a:gd fmla="*/ 143 h 321" name="T15"/>
                  <a:gd fmla="*/ 430 w 1023" name="T16"/>
                  <a:gd fmla="*/ 148 h 321" name="T17"/>
                  <a:gd fmla="*/ 423 w 1023" name="T18"/>
                  <a:gd fmla="*/ 134 h 321" name="T19"/>
                  <a:gd fmla="*/ 348 w 1023" name="T20"/>
                  <a:gd fmla="*/ 44 h 321" name="T21"/>
                  <a:gd fmla="*/ 346 w 1023" name="T22"/>
                  <a:gd fmla="*/ 23 h 321" name="T23"/>
                  <a:gd fmla="*/ 345 w 1023" name="T24"/>
                  <a:gd fmla="*/ 32 h 321" name="T25"/>
                  <a:gd fmla="*/ 296 w 1023" name="T26"/>
                  <a:gd fmla="*/ 118 h 321" name="T27"/>
                  <a:gd fmla="*/ 264 w 1023" name="T28"/>
                  <a:gd fmla="*/ 131 h 321" name="T29"/>
                  <a:gd fmla="*/ 258 w 1023" name="T30"/>
                  <a:gd fmla="*/ 138 h 321" name="T31"/>
                  <a:gd fmla="*/ 248 w 1023" name="T32"/>
                  <a:gd fmla="*/ 124 h 321" name="T33"/>
                  <a:gd fmla="*/ 242 w 1023" name="T34"/>
                  <a:gd fmla="*/ 136 h 321" name="T35"/>
                  <a:gd fmla="*/ 233 w 1023" name="T36"/>
                  <a:gd fmla="*/ 211 h 321" name="T37"/>
                  <a:gd fmla="*/ 218 w 1023" name="T38"/>
                  <a:gd fmla="*/ 151 h 321" name="T39"/>
                  <a:gd fmla="*/ 161 w 1023" name="T40"/>
                  <a:gd fmla="*/ 128 h 321" name="T41"/>
                  <a:gd fmla="*/ 96 w 1023" name="T42"/>
                  <a:gd fmla="*/ 21 h 321" name="T43"/>
                  <a:gd fmla="*/ 39 w 1023" name="T44"/>
                  <a:gd fmla="*/ 175 h 321" name="T45"/>
                  <a:gd fmla="*/ 631 w 1023" name="T46"/>
                  <a:gd fmla="*/ 301 h 321" name="T47"/>
                  <a:gd fmla="*/ 876 w 1023" name="T48"/>
                  <a:gd fmla="*/ 265 h 321" name="T49"/>
                  <a:gd fmla="*/ 712 w 1023" name="T50"/>
                  <a:gd fmla="*/ 190 h 321" name="T51"/>
                  <a:gd fmla="*/ 546 w 1023" name="T52"/>
                  <a:gd fmla="*/ 88 h 321" name="T53"/>
                  <a:gd fmla="*/ 463 w 1023" name="T54"/>
                  <a:gd fmla="*/ 145 h 321" name="T55"/>
                  <a:gd fmla="*/ 408 w 1023" name="T56"/>
                  <a:gd fmla="*/ 138 h 321" name="T57"/>
                  <a:gd fmla="*/ 278 w 1023" name="T58"/>
                  <a:gd fmla="*/ 141 h 321" name="T59"/>
                  <a:gd fmla="*/ 220 w 1023" name="T60"/>
                  <a:gd fmla="*/ 146 h 321" name="T61"/>
                  <a:gd fmla="*/ 34 w 1023" name="T62"/>
                  <a:gd fmla="*/ 248 h 321" name="T63"/>
                  <a:gd fmla="*/ 93 w 1023" name="T64"/>
                  <a:gd fmla="*/ 146 h 321" name="T65"/>
                  <a:gd fmla="*/ 99 w 1023" name="T66"/>
                  <a:gd fmla="*/ 144 h 321" name="T67"/>
                  <a:gd fmla="*/ 110 w 1023" name="T68"/>
                  <a:gd fmla="*/ 178 h 321" name="T69"/>
                  <a:gd fmla="*/ 96 w 1023" name="T70"/>
                  <a:gd fmla="*/ 133 h 321" name="T71"/>
                  <a:gd fmla="*/ 80 w 1023" name="T72"/>
                  <a:gd fmla="*/ 113 h 321" name="T73"/>
                  <a:gd fmla="*/ 66 w 1023" name="T74"/>
                  <a:gd fmla="*/ 143 h 321" name="T75"/>
                  <a:gd fmla="*/ 64 w 1023" name="T76"/>
                  <a:gd fmla="*/ 214 h 321" name="T77"/>
                  <a:gd fmla="*/ 92 w 1023" name="T78"/>
                  <a:gd fmla="*/ 219 h 321" name="T79"/>
                  <a:gd fmla="*/ 117 w 1023" name="T80"/>
                  <a:gd fmla="*/ 228 h 321" name="T81"/>
                  <a:gd fmla="*/ 126 w 1023" name="T82"/>
                  <a:gd fmla="*/ 183 h 321" name="T83"/>
                  <a:gd fmla="*/ 111 w 1023" name="T84"/>
                  <a:gd fmla="*/ 92 h 321" name="T85"/>
                  <a:gd fmla="*/ 88 w 1023" name="T86"/>
                  <a:gd fmla="*/ 93 h 321" name="T87"/>
                  <a:gd fmla="*/ 77 w 1023" name="T88"/>
                  <a:gd fmla="*/ 81 h 321" name="T89"/>
                  <a:gd fmla="*/ 54 w 1023" name="T90"/>
                  <a:gd fmla="*/ 160 h 321" name="T91"/>
                  <a:gd fmla="*/ 45 w 1023" name="T92"/>
                  <a:gd fmla="*/ 245 h 321" name="T93"/>
                  <a:gd fmla="*/ 73 w 1023" name="T94"/>
                  <a:gd fmla="*/ 226 h 321" name="T95"/>
                  <a:gd fmla="*/ 100 w 1023" name="T96"/>
                  <a:gd fmla="*/ 256 h 321" name="T97"/>
                  <a:gd fmla="*/ 123 w 1023" name="T98"/>
                  <a:gd fmla="*/ 281 h 321" name="T99"/>
                  <a:gd fmla="*/ 135 w 1023" name="T100"/>
                  <a:gd fmla="*/ 183 h 321" name="T101"/>
                  <a:gd fmla="*/ 135 w 1023" name="T102"/>
                  <a:gd fmla="*/ 131 h 321" name="T103"/>
                  <a:gd fmla="*/ 141 w 1023" name="T104"/>
                  <a:gd fmla="*/ 87 h 321" name="T105"/>
                  <a:gd fmla="*/ 155 w 1023" name="T106"/>
                  <a:gd fmla="*/ 67 h 321" name="T107"/>
                  <a:gd fmla="*/ 157 w 1023" name="T108"/>
                  <a:gd fmla="*/ 105 h 321" name="T109"/>
                  <a:gd fmla="*/ 160 w 1023" name="T110"/>
                  <a:gd fmla="*/ 72 h 321" name="T111"/>
                  <a:gd fmla="*/ 147 w 1023" name="T112"/>
                  <a:gd fmla="*/ 60 h 321" name="T113"/>
                  <a:gd fmla="*/ 143 w 1023" name="T114"/>
                  <a:gd fmla="*/ 44 h 321" name="T115"/>
                  <a:gd fmla="*/ 118 w 1023" name="T116"/>
                  <a:gd fmla="*/ 34 h 321" name="T117"/>
                  <a:gd fmla="*/ 88 w 1023" name="T118"/>
                  <a:gd fmla="*/ 63 h 321" name="T119"/>
                  <a:gd fmla="*/ 72 w 1023" name="T120"/>
                  <a:gd fmla="*/ 88 h 321" name="T121"/>
                  <a:gd fmla="*/ 36 w 1023" name="T122"/>
                  <a:gd fmla="*/ 200 h 321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321" w="1023">
                    <a:moveTo>
                      <a:pt x="6" y="319"/>
                    </a:moveTo>
                    <a:cubicBezTo>
                      <a:pt x="6" y="316"/>
                      <a:pt x="6" y="316"/>
                      <a:pt x="6" y="316"/>
                    </a:cubicBezTo>
                    <a:cubicBezTo>
                      <a:pt x="10" y="300"/>
                      <a:pt x="10" y="300"/>
                      <a:pt x="10" y="300"/>
                    </a:cubicBezTo>
                    <a:cubicBezTo>
                      <a:pt x="12" y="293"/>
                      <a:pt x="12" y="293"/>
                      <a:pt x="12" y="293"/>
                    </a:cubicBezTo>
                    <a:cubicBezTo>
                      <a:pt x="13" y="287"/>
                      <a:pt x="13" y="287"/>
                      <a:pt x="13" y="287"/>
                    </a:cubicBezTo>
                    <a:cubicBezTo>
                      <a:pt x="14" y="285"/>
                      <a:pt x="14" y="285"/>
                      <a:pt x="14" y="285"/>
                    </a:cubicBezTo>
                    <a:cubicBezTo>
                      <a:pt x="14" y="281"/>
                      <a:pt x="16" y="279"/>
                      <a:pt x="17" y="277"/>
                    </a:cubicBezTo>
                    <a:cubicBezTo>
                      <a:pt x="18" y="275"/>
                      <a:pt x="20" y="274"/>
                      <a:pt x="22" y="274"/>
                    </a:cubicBezTo>
                    <a:cubicBezTo>
                      <a:pt x="24" y="273"/>
                      <a:pt x="26" y="275"/>
                      <a:pt x="28" y="277"/>
                    </a:cubicBezTo>
                    <a:cubicBezTo>
                      <a:pt x="28" y="279"/>
                      <a:pt x="29" y="280"/>
                      <a:pt x="29" y="282"/>
                    </a:cubicBezTo>
                    <a:cubicBezTo>
                      <a:pt x="29" y="284"/>
                      <a:pt x="29" y="286"/>
                      <a:pt x="28" y="288"/>
                    </a:cubicBezTo>
                    <a:cubicBezTo>
                      <a:pt x="28" y="289"/>
                      <a:pt x="28" y="289"/>
                      <a:pt x="28" y="289"/>
                    </a:cubicBezTo>
                    <a:cubicBezTo>
                      <a:pt x="24" y="305"/>
                      <a:pt x="24" y="305"/>
                      <a:pt x="24" y="305"/>
                    </a:cubicBezTo>
                    <a:cubicBezTo>
                      <a:pt x="21" y="317"/>
                      <a:pt x="21" y="317"/>
                      <a:pt x="21" y="317"/>
                    </a:cubicBezTo>
                    <a:cubicBezTo>
                      <a:pt x="21" y="318"/>
                      <a:pt x="21" y="318"/>
                      <a:pt x="21" y="318"/>
                    </a:cubicBezTo>
                    <a:cubicBezTo>
                      <a:pt x="23" y="318"/>
                      <a:pt x="25" y="318"/>
                      <a:pt x="27" y="318"/>
                    </a:cubicBezTo>
                    <a:cubicBezTo>
                      <a:pt x="28" y="313"/>
                      <a:pt x="28" y="313"/>
                      <a:pt x="28" y="313"/>
                    </a:cubicBezTo>
                    <a:cubicBezTo>
                      <a:pt x="30" y="301"/>
                      <a:pt x="30" y="301"/>
                      <a:pt x="30" y="301"/>
                    </a:cubicBezTo>
                    <a:cubicBezTo>
                      <a:pt x="33" y="289"/>
                      <a:pt x="33" y="289"/>
                      <a:pt x="33" y="289"/>
                    </a:cubicBezTo>
                    <a:cubicBezTo>
                      <a:pt x="33" y="287"/>
                      <a:pt x="34" y="286"/>
                      <a:pt x="35" y="284"/>
                    </a:cubicBezTo>
                    <a:cubicBezTo>
                      <a:pt x="37" y="280"/>
                      <a:pt x="41" y="278"/>
                      <a:pt x="44" y="279"/>
                    </a:cubicBezTo>
                    <a:cubicBezTo>
                      <a:pt x="48" y="279"/>
                      <a:pt x="52" y="282"/>
                      <a:pt x="53" y="286"/>
                    </a:cubicBezTo>
                    <a:cubicBezTo>
                      <a:pt x="53" y="288"/>
                      <a:pt x="53" y="291"/>
                      <a:pt x="53" y="294"/>
                    </a:cubicBezTo>
                    <a:cubicBezTo>
                      <a:pt x="52" y="298"/>
                      <a:pt x="52" y="298"/>
                      <a:pt x="52" y="298"/>
                    </a:cubicBezTo>
                    <a:cubicBezTo>
                      <a:pt x="51" y="302"/>
                      <a:pt x="51" y="302"/>
                      <a:pt x="51" y="302"/>
                    </a:cubicBezTo>
                    <a:cubicBezTo>
                      <a:pt x="50" y="307"/>
                      <a:pt x="50" y="307"/>
                      <a:pt x="50" y="307"/>
                    </a:cubicBezTo>
                    <a:cubicBezTo>
                      <a:pt x="48" y="317"/>
                      <a:pt x="48" y="317"/>
                      <a:pt x="48" y="317"/>
                    </a:cubicBezTo>
                    <a:cubicBezTo>
                      <a:pt x="49" y="317"/>
                      <a:pt x="51" y="317"/>
                      <a:pt x="53" y="316"/>
                    </a:cubicBezTo>
                    <a:cubicBezTo>
                      <a:pt x="56" y="303"/>
                      <a:pt x="56" y="303"/>
                      <a:pt x="56" y="303"/>
                    </a:cubicBezTo>
                    <a:cubicBezTo>
                      <a:pt x="57" y="299"/>
                      <a:pt x="57" y="299"/>
                      <a:pt x="57" y="299"/>
                    </a:cubicBezTo>
                    <a:cubicBezTo>
                      <a:pt x="58" y="294"/>
                      <a:pt x="58" y="294"/>
                      <a:pt x="58" y="294"/>
                    </a:cubicBezTo>
                    <a:cubicBezTo>
                      <a:pt x="58" y="293"/>
                      <a:pt x="58" y="293"/>
                      <a:pt x="58" y="293"/>
                    </a:cubicBezTo>
                    <a:cubicBezTo>
                      <a:pt x="60" y="283"/>
                      <a:pt x="69" y="280"/>
                      <a:pt x="75" y="283"/>
                    </a:cubicBezTo>
                    <a:cubicBezTo>
                      <a:pt x="76" y="284"/>
                      <a:pt x="77" y="284"/>
                      <a:pt x="78" y="285"/>
                    </a:cubicBezTo>
                    <a:cubicBezTo>
                      <a:pt x="79" y="286"/>
                      <a:pt x="80" y="287"/>
                      <a:pt x="80" y="288"/>
                    </a:cubicBezTo>
                    <a:cubicBezTo>
                      <a:pt x="82" y="290"/>
                      <a:pt x="83" y="294"/>
                      <a:pt x="82" y="298"/>
                    </a:cubicBezTo>
                    <a:cubicBezTo>
                      <a:pt x="79" y="309"/>
                      <a:pt x="79" y="309"/>
                      <a:pt x="79" y="309"/>
                    </a:cubicBezTo>
                    <a:cubicBezTo>
                      <a:pt x="78" y="316"/>
                      <a:pt x="78" y="316"/>
                      <a:pt x="78" y="316"/>
                    </a:cubicBezTo>
                    <a:cubicBezTo>
                      <a:pt x="80" y="316"/>
                      <a:pt x="81" y="315"/>
                      <a:pt x="83" y="315"/>
                    </a:cubicBezTo>
                    <a:cubicBezTo>
                      <a:pt x="85" y="305"/>
                      <a:pt x="85" y="305"/>
                      <a:pt x="85" y="305"/>
                    </a:cubicBezTo>
                    <a:cubicBezTo>
                      <a:pt x="86" y="301"/>
                      <a:pt x="86" y="301"/>
                      <a:pt x="86" y="301"/>
                    </a:cubicBezTo>
                    <a:cubicBezTo>
                      <a:pt x="89" y="290"/>
                      <a:pt x="99" y="288"/>
                      <a:pt x="104" y="293"/>
                    </a:cubicBezTo>
                    <a:cubicBezTo>
                      <a:pt x="106" y="296"/>
                      <a:pt x="107" y="300"/>
                      <a:pt x="106" y="306"/>
                    </a:cubicBezTo>
                    <a:cubicBezTo>
                      <a:pt x="104" y="315"/>
                      <a:pt x="104" y="315"/>
                      <a:pt x="104" y="315"/>
                    </a:cubicBezTo>
                    <a:cubicBezTo>
                      <a:pt x="106" y="315"/>
                      <a:pt x="107" y="315"/>
                      <a:pt x="109" y="315"/>
                    </a:cubicBezTo>
                    <a:cubicBezTo>
                      <a:pt x="110" y="313"/>
                      <a:pt x="110" y="313"/>
                      <a:pt x="110" y="313"/>
                    </a:cubicBezTo>
                    <a:cubicBezTo>
                      <a:pt x="111" y="307"/>
                      <a:pt x="111" y="307"/>
                      <a:pt x="111" y="307"/>
                    </a:cubicBezTo>
                    <a:cubicBezTo>
                      <a:pt x="114" y="293"/>
                      <a:pt x="125" y="293"/>
                      <a:pt x="126" y="303"/>
                    </a:cubicBezTo>
                    <a:cubicBezTo>
                      <a:pt x="126" y="305"/>
                      <a:pt x="126" y="307"/>
                      <a:pt x="126" y="310"/>
                    </a:cubicBezTo>
                    <a:cubicBezTo>
                      <a:pt x="125" y="315"/>
                      <a:pt x="125" y="315"/>
                      <a:pt x="125" y="315"/>
                    </a:cubicBezTo>
                    <a:cubicBezTo>
                      <a:pt x="126" y="315"/>
                      <a:pt x="128" y="315"/>
                      <a:pt x="130" y="315"/>
                    </a:cubicBezTo>
                    <a:cubicBezTo>
                      <a:pt x="131" y="312"/>
                      <a:pt x="131" y="312"/>
                      <a:pt x="131" y="312"/>
                    </a:cubicBezTo>
                    <a:cubicBezTo>
                      <a:pt x="131" y="308"/>
                      <a:pt x="131" y="308"/>
                      <a:pt x="131" y="308"/>
                    </a:cubicBezTo>
                    <a:cubicBezTo>
                      <a:pt x="131" y="315"/>
                      <a:pt x="131" y="315"/>
                      <a:pt x="131" y="315"/>
                    </a:cubicBezTo>
                    <a:cubicBezTo>
                      <a:pt x="262" y="314"/>
                      <a:pt x="392" y="321"/>
                      <a:pt x="523" y="321"/>
                    </a:cubicBezTo>
                    <a:cubicBezTo>
                      <a:pt x="536" y="321"/>
                      <a:pt x="549" y="321"/>
                      <a:pt x="563" y="321"/>
                    </a:cubicBezTo>
                    <a:cubicBezTo>
                      <a:pt x="562" y="284"/>
                      <a:pt x="562" y="284"/>
                      <a:pt x="562" y="284"/>
                    </a:cubicBezTo>
                    <a:cubicBezTo>
                      <a:pt x="562" y="276"/>
                      <a:pt x="569" y="270"/>
                      <a:pt x="577" y="270"/>
                    </a:cubicBezTo>
                    <a:cubicBezTo>
                      <a:pt x="598" y="269"/>
                      <a:pt x="598" y="269"/>
                      <a:pt x="598" y="269"/>
                    </a:cubicBezTo>
                    <a:cubicBezTo>
                      <a:pt x="607" y="269"/>
                      <a:pt x="614" y="275"/>
                      <a:pt x="614" y="283"/>
                    </a:cubicBezTo>
                    <a:cubicBezTo>
                      <a:pt x="614" y="321"/>
                      <a:pt x="614" y="321"/>
                      <a:pt x="614" y="321"/>
                    </a:cubicBezTo>
                    <a:cubicBezTo>
                      <a:pt x="724" y="320"/>
                      <a:pt x="833" y="320"/>
                      <a:pt x="943" y="320"/>
                    </a:cubicBezTo>
                    <a:cubicBezTo>
                      <a:pt x="943" y="281"/>
                      <a:pt x="943" y="281"/>
                      <a:pt x="943" y="281"/>
                    </a:cubicBezTo>
                    <a:cubicBezTo>
                      <a:pt x="952" y="294"/>
                      <a:pt x="961" y="306"/>
                      <a:pt x="970" y="319"/>
                    </a:cubicBezTo>
                    <a:cubicBezTo>
                      <a:pt x="986" y="319"/>
                      <a:pt x="1001" y="319"/>
                      <a:pt x="1016" y="319"/>
                    </a:cubicBezTo>
                    <a:cubicBezTo>
                      <a:pt x="1018" y="297"/>
                      <a:pt x="1020" y="276"/>
                      <a:pt x="1023" y="256"/>
                    </a:cubicBezTo>
                    <a:cubicBezTo>
                      <a:pt x="979" y="239"/>
                      <a:pt x="941" y="218"/>
                      <a:pt x="912" y="201"/>
                    </a:cubicBezTo>
                    <a:cubicBezTo>
                      <a:pt x="912" y="196"/>
                      <a:pt x="912" y="196"/>
                      <a:pt x="912" y="196"/>
                    </a:cubicBezTo>
                    <a:cubicBezTo>
                      <a:pt x="911" y="180"/>
                      <a:pt x="897" y="167"/>
                      <a:pt x="879" y="168"/>
                    </a:cubicBezTo>
                    <a:cubicBezTo>
                      <a:pt x="844" y="168"/>
                      <a:pt x="844" y="168"/>
                      <a:pt x="844" y="168"/>
                    </a:cubicBezTo>
                    <a:cubicBezTo>
                      <a:pt x="808" y="169"/>
                      <a:pt x="808" y="169"/>
                      <a:pt x="808" y="169"/>
                    </a:cubicBezTo>
                    <a:cubicBezTo>
                      <a:pt x="768" y="169"/>
                      <a:pt x="768" y="169"/>
                      <a:pt x="768" y="169"/>
                    </a:cubicBezTo>
                    <a:cubicBezTo>
                      <a:pt x="705" y="170"/>
                      <a:pt x="705" y="170"/>
                      <a:pt x="705" y="170"/>
                    </a:cubicBezTo>
                    <a:cubicBezTo>
                      <a:pt x="670" y="171"/>
                      <a:pt x="670" y="171"/>
                      <a:pt x="670" y="171"/>
                    </a:cubicBezTo>
                    <a:cubicBezTo>
                      <a:pt x="636" y="171"/>
                      <a:pt x="636" y="171"/>
                      <a:pt x="636" y="171"/>
                    </a:cubicBezTo>
                    <a:cubicBezTo>
                      <a:pt x="601" y="172"/>
                      <a:pt x="601" y="172"/>
                      <a:pt x="601" y="172"/>
                    </a:cubicBezTo>
                    <a:cubicBezTo>
                      <a:pt x="574" y="172"/>
                      <a:pt x="574" y="172"/>
                      <a:pt x="574" y="172"/>
                    </a:cubicBezTo>
                    <a:cubicBezTo>
                      <a:pt x="571" y="172"/>
                      <a:pt x="567" y="173"/>
                      <a:pt x="564" y="174"/>
                    </a:cubicBezTo>
                    <a:cubicBezTo>
                      <a:pt x="559" y="175"/>
                      <a:pt x="555" y="178"/>
                      <a:pt x="552" y="181"/>
                    </a:cubicBezTo>
                    <a:cubicBezTo>
                      <a:pt x="551" y="148"/>
                      <a:pt x="551" y="148"/>
                      <a:pt x="551" y="148"/>
                    </a:cubicBezTo>
                    <a:cubicBezTo>
                      <a:pt x="554" y="145"/>
                      <a:pt x="554" y="145"/>
                      <a:pt x="554" y="145"/>
                    </a:cubicBezTo>
                    <a:cubicBezTo>
                      <a:pt x="554" y="142"/>
                      <a:pt x="554" y="142"/>
                      <a:pt x="554" y="142"/>
                    </a:cubicBezTo>
                    <a:cubicBezTo>
                      <a:pt x="554" y="141"/>
                      <a:pt x="553" y="140"/>
                      <a:pt x="551" y="139"/>
                    </a:cubicBezTo>
                    <a:cubicBezTo>
                      <a:pt x="550" y="98"/>
                      <a:pt x="550" y="98"/>
                      <a:pt x="550" y="98"/>
                    </a:cubicBezTo>
                    <a:cubicBezTo>
                      <a:pt x="554" y="95"/>
                      <a:pt x="554" y="95"/>
                      <a:pt x="554" y="95"/>
                    </a:cubicBezTo>
                    <a:cubicBezTo>
                      <a:pt x="554" y="92"/>
                      <a:pt x="554" y="92"/>
                      <a:pt x="554" y="92"/>
                    </a:cubicBezTo>
                    <a:cubicBezTo>
                      <a:pt x="554" y="91"/>
                      <a:pt x="552" y="90"/>
                      <a:pt x="549" y="89"/>
                    </a:cubicBezTo>
                    <a:cubicBezTo>
                      <a:pt x="549" y="79"/>
                      <a:pt x="549" y="79"/>
                      <a:pt x="549" y="79"/>
                    </a:cubicBezTo>
                    <a:cubicBezTo>
                      <a:pt x="551" y="79"/>
                      <a:pt x="551" y="79"/>
                      <a:pt x="551" y="79"/>
                    </a:cubicBezTo>
                    <a:cubicBezTo>
                      <a:pt x="554" y="76"/>
                      <a:pt x="554" y="76"/>
                      <a:pt x="554" y="76"/>
                    </a:cubicBezTo>
                    <a:cubicBezTo>
                      <a:pt x="550" y="74"/>
                      <a:pt x="550" y="74"/>
                      <a:pt x="550" y="74"/>
                    </a:cubicBezTo>
                    <a:cubicBezTo>
                      <a:pt x="550" y="72"/>
                      <a:pt x="550" y="72"/>
                      <a:pt x="550" y="72"/>
                    </a:cubicBezTo>
                    <a:cubicBezTo>
                      <a:pt x="549" y="72"/>
                      <a:pt x="549" y="72"/>
                      <a:pt x="549" y="72"/>
                    </a:cubicBezTo>
                    <a:cubicBezTo>
                      <a:pt x="549" y="72"/>
                      <a:pt x="549" y="72"/>
                      <a:pt x="549" y="72"/>
                    </a:cubicBezTo>
                    <a:cubicBezTo>
                      <a:pt x="549" y="71"/>
                      <a:pt x="549" y="70"/>
                      <a:pt x="549" y="70"/>
                    </a:cubicBezTo>
                    <a:cubicBezTo>
                      <a:pt x="548" y="68"/>
                      <a:pt x="547" y="67"/>
                      <a:pt x="546" y="66"/>
                    </a:cubicBezTo>
                    <a:cubicBezTo>
                      <a:pt x="546" y="66"/>
                      <a:pt x="545" y="65"/>
                      <a:pt x="544" y="65"/>
                    </a:cubicBezTo>
                    <a:cubicBezTo>
                      <a:pt x="544" y="64"/>
                      <a:pt x="543" y="64"/>
                      <a:pt x="542" y="63"/>
                    </a:cubicBezTo>
                    <a:cubicBezTo>
                      <a:pt x="542" y="63"/>
                      <a:pt x="542" y="63"/>
                      <a:pt x="542" y="63"/>
                    </a:cubicBezTo>
                    <a:cubicBezTo>
                      <a:pt x="542" y="63"/>
                      <a:pt x="542" y="63"/>
                      <a:pt x="541" y="63"/>
                    </a:cubicBezTo>
                    <a:cubicBezTo>
                      <a:pt x="541" y="63"/>
                      <a:pt x="541" y="63"/>
                      <a:pt x="541" y="63"/>
                    </a:cubicBezTo>
                    <a:cubicBezTo>
                      <a:pt x="541" y="63"/>
                      <a:pt x="540" y="63"/>
                      <a:pt x="540" y="63"/>
                    </a:cubicBezTo>
                    <a:cubicBezTo>
                      <a:pt x="540" y="63"/>
                      <a:pt x="540" y="63"/>
                      <a:pt x="540" y="63"/>
                    </a:cubicBezTo>
                    <a:cubicBezTo>
                      <a:pt x="539" y="64"/>
                      <a:pt x="538" y="64"/>
                      <a:pt x="538" y="65"/>
                    </a:cubicBezTo>
                    <a:cubicBezTo>
                      <a:pt x="538" y="65"/>
                      <a:pt x="538" y="65"/>
                      <a:pt x="538" y="65"/>
                    </a:cubicBezTo>
                    <a:cubicBezTo>
                      <a:pt x="538" y="65"/>
                      <a:pt x="537" y="65"/>
                      <a:pt x="537" y="65"/>
                    </a:cubicBezTo>
                    <a:cubicBezTo>
                      <a:pt x="535" y="67"/>
                      <a:pt x="533" y="69"/>
                      <a:pt x="533" y="71"/>
                    </a:cubicBezTo>
                    <a:cubicBezTo>
                      <a:pt x="532" y="72"/>
                      <a:pt x="532" y="72"/>
                      <a:pt x="532" y="72"/>
                    </a:cubicBezTo>
                    <a:cubicBezTo>
                      <a:pt x="532" y="74"/>
                      <a:pt x="532" y="74"/>
                      <a:pt x="532" y="74"/>
                    </a:cubicBezTo>
                    <a:cubicBezTo>
                      <a:pt x="528" y="76"/>
                      <a:pt x="528" y="76"/>
                      <a:pt x="528" y="76"/>
                    </a:cubicBezTo>
                    <a:cubicBezTo>
                      <a:pt x="531" y="79"/>
                      <a:pt x="531" y="79"/>
                      <a:pt x="531" y="79"/>
                    </a:cubicBezTo>
                    <a:cubicBezTo>
                      <a:pt x="533" y="79"/>
                      <a:pt x="533" y="79"/>
                      <a:pt x="533" y="79"/>
                    </a:cubicBezTo>
                    <a:cubicBezTo>
                      <a:pt x="533" y="89"/>
                      <a:pt x="533" y="89"/>
                      <a:pt x="533" y="89"/>
                    </a:cubicBezTo>
                    <a:cubicBezTo>
                      <a:pt x="530" y="90"/>
                      <a:pt x="529" y="91"/>
                      <a:pt x="528" y="92"/>
                    </a:cubicBezTo>
                    <a:cubicBezTo>
                      <a:pt x="528" y="92"/>
                      <a:pt x="528" y="92"/>
                      <a:pt x="528" y="92"/>
                    </a:cubicBezTo>
                    <a:cubicBezTo>
                      <a:pt x="528" y="95"/>
                      <a:pt x="528" y="95"/>
                      <a:pt x="528" y="95"/>
                    </a:cubicBezTo>
                    <a:cubicBezTo>
                      <a:pt x="532" y="98"/>
                      <a:pt x="532" y="98"/>
                      <a:pt x="532" y="98"/>
                    </a:cubicBezTo>
                    <a:cubicBezTo>
                      <a:pt x="532" y="100"/>
                      <a:pt x="532" y="100"/>
                      <a:pt x="532" y="100"/>
                    </a:cubicBezTo>
                    <a:cubicBezTo>
                      <a:pt x="532" y="110"/>
                      <a:pt x="532" y="110"/>
                      <a:pt x="532" y="110"/>
                    </a:cubicBezTo>
                    <a:cubicBezTo>
                      <a:pt x="531" y="135"/>
                      <a:pt x="531" y="135"/>
                      <a:pt x="531" y="135"/>
                    </a:cubicBezTo>
                    <a:cubicBezTo>
                      <a:pt x="531" y="139"/>
                      <a:pt x="531" y="139"/>
                      <a:pt x="531" y="139"/>
                    </a:cubicBezTo>
                    <a:cubicBezTo>
                      <a:pt x="531" y="139"/>
                      <a:pt x="531" y="139"/>
                      <a:pt x="531" y="139"/>
                    </a:cubicBezTo>
                    <a:cubicBezTo>
                      <a:pt x="530" y="139"/>
                      <a:pt x="528" y="140"/>
                      <a:pt x="528" y="141"/>
                    </a:cubicBezTo>
                    <a:cubicBezTo>
                      <a:pt x="528" y="141"/>
                      <a:pt x="528" y="141"/>
                      <a:pt x="528" y="142"/>
                    </a:cubicBezTo>
                    <a:cubicBezTo>
                      <a:pt x="527" y="142"/>
                      <a:pt x="527" y="142"/>
                      <a:pt x="527" y="142"/>
                    </a:cubicBezTo>
                    <a:cubicBezTo>
                      <a:pt x="527" y="145"/>
                      <a:pt x="527" y="145"/>
                      <a:pt x="527" y="145"/>
                    </a:cubicBezTo>
                    <a:cubicBezTo>
                      <a:pt x="527" y="145"/>
                      <a:pt x="527" y="145"/>
                      <a:pt x="527" y="145"/>
                    </a:cubicBezTo>
                    <a:cubicBezTo>
                      <a:pt x="530" y="147"/>
                      <a:pt x="530" y="147"/>
                      <a:pt x="530" y="147"/>
                    </a:cubicBezTo>
                    <a:cubicBezTo>
                      <a:pt x="531" y="148"/>
                      <a:pt x="531" y="148"/>
                      <a:pt x="531" y="148"/>
                    </a:cubicBezTo>
                    <a:cubicBezTo>
                      <a:pt x="530" y="183"/>
                      <a:pt x="530" y="183"/>
                      <a:pt x="530" y="183"/>
                    </a:cubicBezTo>
                    <a:cubicBezTo>
                      <a:pt x="528" y="184"/>
                      <a:pt x="526" y="185"/>
                      <a:pt x="526" y="186"/>
                    </a:cubicBezTo>
                    <a:cubicBezTo>
                      <a:pt x="526" y="186"/>
                      <a:pt x="526" y="186"/>
                      <a:pt x="526" y="186"/>
                    </a:cubicBezTo>
                    <a:cubicBezTo>
                      <a:pt x="526" y="186"/>
                      <a:pt x="526" y="186"/>
                      <a:pt x="526" y="186"/>
                    </a:cubicBezTo>
                    <a:cubicBezTo>
                      <a:pt x="526" y="189"/>
                      <a:pt x="526" y="189"/>
                      <a:pt x="526" y="189"/>
                    </a:cubicBezTo>
                    <a:cubicBezTo>
                      <a:pt x="530" y="192"/>
                      <a:pt x="530" y="192"/>
                      <a:pt x="530" y="192"/>
                    </a:cubicBezTo>
                    <a:cubicBezTo>
                      <a:pt x="530" y="192"/>
                      <a:pt x="530" y="192"/>
                      <a:pt x="530" y="192"/>
                    </a:cubicBezTo>
                    <a:cubicBezTo>
                      <a:pt x="529" y="216"/>
                      <a:pt x="529" y="216"/>
                      <a:pt x="529" y="216"/>
                    </a:cubicBezTo>
                    <a:cubicBezTo>
                      <a:pt x="529" y="227"/>
                      <a:pt x="529" y="227"/>
                      <a:pt x="529" y="227"/>
                    </a:cubicBezTo>
                    <a:cubicBezTo>
                      <a:pt x="529" y="231"/>
                      <a:pt x="529" y="231"/>
                      <a:pt x="529" y="231"/>
                    </a:cubicBezTo>
                    <a:cubicBezTo>
                      <a:pt x="528" y="231"/>
                      <a:pt x="528" y="231"/>
                      <a:pt x="528" y="231"/>
                    </a:cubicBezTo>
                    <a:cubicBezTo>
                      <a:pt x="527" y="231"/>
                      <a:pt x="527" y="231"/>
                      <a:pt x="527" y="231"/>
                    </a:cubicBezTo>
                    <a:cubicBezTo>
                      <a:pt x="524" y="231"/>
                      <a:pt x="524" y="231"/>
                      <a:pt x="524" y="231"/>
                    </a:cubicBezTo>
                    <a:cubicBezTo>
                      <a:pt x="519" y="231"/>
                      <a:pt x="519" y="231"/>
                      <a:pt x="519" y="231"/>
                    </a:cubicBezTo>
                    <a:cubicBezTo>
                      <a:pt x="516" y="231"/>
                      <a:pt x="516" y="231"/>
                      <a:pt x="516" y="231"/>
                    </a:cubicBezTo>
                    <a:cubicBezTo>
                      <a:pt x="515" y="231"/>
                      <a:pt x="515" y="231"/>
                      <a:pt x="515" y="231"/>
                    </a:cubicBezTo>
                    <a:cubicBezTo>
                      <a:pt x="472" y="230"/>
                      <a:pt x="472" y="230"/>
                      <a:pt x="472" y="230"/>
                    </a:cubicBezTo>
                    <a:cubicBezTo>
                      <a:pt x="472" y="216"/>
                      <a:pt x="472" y="216"/>
                      <a:pt x="472" y="216"/>
                    </a:cubicBezTo>
                    <a:cubicBezTo>
                      <a:pt x="474" y="214"/>
                      <a:pt x="474" y="214"/>
                      <a:pt x="474" y="214"/>
                    </a:cubicBezTo>
                    <a:cubicBezTo>
                      <a:pt x="474" y="212"/>
                      <a:pt x="474" y="212"/>
                      <a:pt x="474" y="212"/>
                    </a:cubicBezTo>
                    <a:cubicBezTo>
                      <a:pt x="474" y="211"/>
                      <a:pt x="473" y="211"/>
                      <a:pt x="471" y="210"/>
                    </a:cubicBezTo>
                    <a:cubicBezTo>
                      <a:pt x="471" y="188"/>
                      <a:pt x="471" y="188"/>
                      <a:pt x="471" y="188"/>
                    </a:cubicBezTo>
                    <a:cubicBezTo>
                      <a:pt x="473" y="187"/>
                      <a:pt x="473" y="187"/>
                      <a:pt x="473" y="187"/>
                    </a:cubicBezTo>
                    <a:cubicBezTo>
                      <a:pt x="473" y="185"/>
                      <a:pt x="473" y="185"/>
                      <a:pt x="473" y="185"/>
                    </a:cubicBezTo>
                    <a:cubicBezTo>
                      <a:pt x="473" y="184"/>
                      <a:pt x="472" y="183"/>
                      <a:pt x="471" y="183"/>
                    </a:cubicBezTo>
                    <a:cubicBezTo>
                      <a:pt x="470" y="158"/>
                      <a:pt x="470" y="158"/>
                      <a:pt x="470" y="158"/>
                    </a:cubicBezTo>
                    <a:cubicBezTo>
                      <a:pt x="473" y="156"/>
                      <a:pt x="473" y="156"/>
                      <a:pt x="473" y="156"/>
                    </a:cubicBezTo>
                    <a:cubicBezTo>
                      <a:pt x="473" y="154"/>
                      <a:pt x="473" y="154"/>
                      <a:pt x="473" y="154"/>
                    </a:cubicBezTo>
                    <a:cubicBezTo>
                      <a:pt x="473" y="153"/>
                      <a:pt x="472" y="153"/>
                      <a:pt x="470" y="152"/>
                    </a:cubicBezTo>
                    <a:cubicBezTo>
                      <a:pt x="470" y="146"/>
                      <a:pt x="470" y="146"/>
                      <a:pt x="470" y="146"/>
                    </a:cubicBezTo>
                    <a:cubicBezTo>
                      <a:pt x="471" y="146"/>
                      <a:pt x="471" y="146"/>
                      <a:pt x="471" y="146"/>
                    </a:cubicBezTo>
                    <a:cubicBezTo>
                      <a:pt x="473" y="144"/>
                      <a:pt x="473" y="144"/>
                      <a:pt x="473" y="144"/>
                    </a:cubicBezTo>
                    <a:cubicBezTo>
                      <a:pt x="470" y="143"/>
                      <a:pt x="470" y="143"/>
                      <a:pt x="470" y="143"/>
                    </a:cubicBezTo>
                    <a:cubicBezTo>
                      <a:pt x="470" y="142"/>
                      <a:pt x="470" y="142"/>
                      <a:pt x="470" y="142"/>
                    </a:cubicBezTo>
                    <a:cubicBezTo>
                      <a:pt x="470" y="142"/>
                      <a:pt x="470" y="142"/>
                      <a:pt x="470" y="142"/>
                    </a:cubicBezTo>
                    <a:cubicBezTo>
                      <a:pt x="470" y="141"/>
                      <a:pt x="470" y="141"/>
                      <a:pt x="470" y="141"/>
                    </a:cubicBezTo>
                    <a:cubicBezTo>
                      <a:pt x="470" y="141"/>
                      <a:pt x="470" y="141"/>
                      <a:pt x="470" y="140"/>
                    </a:cubicBezTo>
                    <a:cubicBezTo>
                      <a:pt x="469" y="139"/>
                      <a:pt x="469" y="139"/>
                      <a:pt x="468" y="138"/>
                    </a:cubicBezTo>
                    <a:cubicBezTo>
                      <a:pt x="468" y="138"/>
                      <a:pt x="467" y="138"/>
                      <a:pt x="467" y="137"/>
                    </a:cubicBezTo>
                    <a:cubicBezTo>
                      <a:pt x="467" y="137"/>
                      <a:pt x="466" y="137"/>
                      <a:pt x="466" y="136"/>
                    </a:cubicBezTo>
                    <a:cubicBezTo>
                      <a:pt x="466" y="136"/>
                      <a:pt x="466" y="136"/>
                      <a:pt x="466" y="136"/>
                    </a:cubicBezTo>
                    <a:cubicBezTo>
                      <a:pt x="466" y="136"/>
                      <a:pt x="465" y="136"/>
                      <a:pt x="465" y="136"/>
                    </a:cubicBezTo>
                    <a:cubicBezTo>
                      <a:pt x="465" y="136"/>
                      <a:pt x="465" y="136"/>
                      <a:pt x="465" y="136"/>
                    </a:cubicBezTo>
                    <a:cubicBezTo>
                      <a:pt x="465" y="136"/>
                      <a:pt x="465" y="136"/>
                      <a:pt x="465" y="136"/>
                    </a:cubicBezTo>
                    <a:cubicBezTo>
                      <a:pt x="465" y="136"/>
                      <a:pt x="465" y="136"/>
                      <a:pt x="465" y="136"/>
                    </a:cubicBezTo>
                    <a:cubicBezTo>
                      <a:pt x="464" y="137"/>
                      <a:pt x="463" y="137"/>
                      <a:pt x="463" y="137"/>
                    </a:cubicBezTo>
                    <a:cubicBezTo>
                      <a:pt x="463" y="137"/>
                      <a:pt x="463" y="137"/>
                      <a:pt x="463" y="137"/>
                    </a:cubicBezTo>
                    <a:cubicBezTo>
                      <a:pt x="462" y="138"/>
                      <a:pt x="460" y="140"/>
                      <a:pt x="460" y="141"/>
                    </a:cubicBezTo>
                    <a:cubicBezTo>
                      <a:pt x="460" y="142"/>
                      <a:pt x="460" y="142"/>
                      <a:pt x="460" y="142"/>
                    </a:cubicBezTo>
                    <a:cubicBezTo>
                      <a:pt x="460" y="143"/>
                      <a:pt x="460" y="143"/>
                      <a:pt x="460" y="143"/>
                    </a:cubicBezTo>
                    <a:cubicBezTo>
                      <a:pt x="457" y="144"/>
                      <a:pt x="457" y="144"/>
                      <a:pt x="457" y="144"/>
                    </a:cubicBezTo>
                    <a:cubicBezTo>
                      <a:pt x="459" y="146"/>
                      <a:pt x="459" y="146"/>
                      <a:pt x="459" y="146"/>
                    </a:cubicBezTo>
                    <a:cubicBezTo>
                      <a:pt x="460" y="146"/>
                      <a:pt x="460" y="146"/>
                      <a:pt x="460" y="146"/>
                    </a:cubicBezTo>
                    <a:cubicBezTo>
                      <a:pt x="460" y="152"/>
                      <a:pt x="460" y="152"/>
                      <a:pt x="460" y="152"/>
                    </a:cubicBezTo>
                    <a:cubicBezTo>
                      <a:pt x="458" y="153"/>
                      <a:pt x="457" y="153"/>
                      <a:pt x="457" y="154"/>
                    </a:cubicBezTo>
                    <a:cubicBezTo>
                      <a:pt x="457" y="154"/>
                      <a:pt x="457" y="154"/>
                      <a:pt x="457" y="154"/>
                    </a:cubicBezTo>
                    <a:cubicBezTo>
                      <a:pt x="457" y="156"/>
                      <a:pt x="457" y="156"/>
                      <a:pt x="457" y="156"/>
                    </a:cubicBezTo>
                    <a:cubicBezTo>
                      <a:pt x="460" y="158"/>
                      <a:pt x="460" y="158"/>
                      <a:pt x="460" y="158"/>
                    </a:cubicBezTo>
                    <a:cubicBezTo>
                      <a:pt x="459" y="165"/>
                      <a:pt x="459" y="165"/>
                      <a:pt x="459" y="165"/>
                    </a:cubicBezTo>
                    <a:cubicBezTo>
                      <a:pt x="459" y="181"/>
                      <a:pt x="459" y="181"/>
                      <a:pt x="459" y="181"/>
                    </a:cubicBezTo>
                    <a:cubicBezTo>
                      <a:pt x="459" y="183"/>
                      <a:pt x="459" y="183"/>
                      <a:pt x="459" y="183"/>
                    </a:cubicBezTo>
                    <a:cubicBezTo>
                      <a:pt x="459" y="183"/>
                      <a:pt x="459" y="183"/>
                      <a:pt x="459" y="183"/>
                    </a:cubicBezTo>
                    <a:cubicBezTo>
                      <a:pt x="458" y="183"/>
                      <a:pt x="457" y="184"/>
                      <a:pt x="457" y="184"/>
                    </a:cubicBezTo>
                    <a:cubicBezTo>
                      <a:pt x="457" y="184"/>
                      <a:pt x="457" y="184"/>
                      <a:pt x="457" y="185"/>
                    </a:cubicBezTo>
                    <a:cubicBezTo>
                      <a:pt x="457" y="185"/>
                      <a:pt x="457" y="185"/>
                      <a:pt x="457" y="185"/>
                    </a:cubicBezTo>
                    <a:cubicBezTo>
                      <a:pt x="457" y="185"/>
                      <a:pt x="457" y="185"/>
                      <a:pt x="457" y="185"/>
                    </a:cubicBezTo>
                    <a:cubicBezTo>
                      <a:pt x="457" y="186"/>
                      <a:pt x="457" y="186"/>
                      <a:pt x="457" y="186"/>
                    </a:cubicBezTo>
                    <a:cubicBezTo>
                      <a:pt x="457" y="186"/>
                      <a:pt x="457" y="186"/>
                      <a:pt x="457" y="186"/>
                    </a:cubicBezTo>
                    <a:cubicBezTo>
                      <a:pt x="458" y="188"/>
                      <a:pt x="458" y="188"/>
                      <a:pt x="458" y="188"/>
                    </a:cubicBezTo>
                    <a:cubicBezTo>
                      <a:pt x="459" y="188"/>
                      <a:pt x="459" y="188"/>
                      <a:pt x="459" y="188"/>
                    </a:cubicBezTo>
                    <a:cubicBezTo>
                      <a:pt x="458" y="210"/>
                      <a:pt x="458" y="210"/>
                      <a:pt x="458" y="210"/>
                    </a:cubicBezTo>
                    <a:cubicBezTo>
                      <a:pt x="457" y="211"/>
                      <a:pt x="456" y="211"/>
                      <a:pt x="455" y="212"/>
                    </a:cubicBezTo>
                    <a:cubicBezTo>
                      <a:pt x="455" y="212"/>
                      <a:pt x="455" y="212"/>
                      <a:pt x="455" y="212"/>
                    </a:cubicBezTo>
                    <a:cubicBezTo>
                      <a:pt x="455" y="214"/>
                      <a:pt x="455" y="214"/>
                      <a:pt x="455" y="214"/>
                    </a:cubicBezTo>
                    <a:cubicBezTo>
                      <a:pt x="458" y="216"/>
                      <a:pt x="458" y="216"/>
                      <a:pt x="458" y="216"/>
                    </a:cubicBezTo>
                    <a:cubicBezTo>
                      <a:pt x="458" y="216"/>
                      <a:pt x="458" y="216"/>
                      <a:pt x="458" y="216"/>
                    </a:cubicBezTo>
                    <a:cubicBezTo>
                      <a:pt x="458" y="230"/>
                      <a:pt x="458" y="230"/>
                      <a:pt x="458" y="230"/>
                    </a:cubicBezTo>
                    <a:cubicBezTo>
                      <a:pt x="456" y="230"/>
                      <a:pt x="456" y="230"/>
                      <a:pt x="456" y="230"/>
                    </a:cubicBezTo>
                    <a:cubicBezTo>
                      <a:pt x="452" y="230"/>
                      <a:pt x="452" y="230"/>
                      <a:pt x="452" y="230"/>
                    </a:cubicBezTo>
                    <a:cubicBezTo>
                      <a:pt x="451" y="230"/>
                      <a:pt x="451" y="230"/>
                      <a:pt x="451" y="230"/>
                    </a:cubicBezTo>
                    <a:cubicBezTo>
                      <a:pt x="447" y="230"/>
                      <a:pt x="447" y="230"/>
                      <a:pt x="447" y="230"/>
                    </a:cubicBezTo>
                    <a:cubicBezTo>
                      <a:pt x="448" y="154"/>
                      <a:pt x="448" y="154"/>
                      <a:pt x="448" y="154"/>
                    </a:cubicBezTo>
                    <a:cubicBezTo>
                      <a:pt x="448" y="154"/>
                      <a:pt x="448" y="154"/>
                      <a:pt x="448" y="154"/>
                    </a:cubicBezTo>
                    <a:cubicBezTo>
                      <a:pt x="448" y="142"/>
                      <a:pt x="448" y="142"/>
                      <a:pt x="448" y="142"/>
                    </a:cubicBezTo>
                    <a:cubicBezTo>
                      <a:pt x="448" y="142"/>
                      <a:pt x="448" y="142"/>
                      <a:pt x="448" y="142"/>
                    </a:cubicBezTo>
                    <a:cubicBezTo>
                      <a:pt x="448" y="142"/>
                      <a:pt x="448" y="142"/>
                      <a:pt x="448" y="142"/>
                    </a:cubicBezTo>
                    <a:cubicBezTo>
                      <a:pt x="448" y="141"/>
                      <a:pt x="448" y="141"/>
                      <a:pt x="448" y="141"/>
                    </a:cubicBezTo>
                    <a:cubicBezTo>
                      <a:pt x="448" y="139"/>
                      <a:pt x="449" y="140"/>
                      <a:pt x="449" y="139"/>
                    </a:cubicBezTo>
                    <a:cubicBezTo>
                      <a:pt x="449" y="139"/>
                      <a:pt x="449" y="139"/>
                      <a:pt x="448" y="139"/>
                    </a:cubicBezTo>
                    <a:cubicBezTo>
                      <a:pt x="448" y="139"/>
                      <a:pt x="448" y="139"/>
                      <a:pt x="448" y="139"/>
                    </a:cubicBezTo>
                    <a:cubicBezTo>
                      <a:pt x="448" y="138"/>
                      <a:pt x="448" y="137"/>
                      <a:pt x="447" y="137"/>
                    </a:cubicBezTo>
                    <a:cubicBezTo>
                      <a:pt x="447" y="137"/>
                      <a:pt x="447" y="137"/>
                      <a:pt x="447" y="137"/>
                    </a:cubicBezTo>
                    <a:cubicBezTo>
                      <a:pt x="447" y="137"/>
                      <a:pt x="447" y="137"/>
                      <a:pt x="447" y="137"/>
                    </a:cubicBezTo>
                    <a:cubicBezTo>
                      <a:pt x="447" y="137"/>
                      <a:pt x="447" y="137"/>
                      <a:pt x="447" y="137"/>
                    </a:cubicBezTo>
                    <a:cubicBezTo>
                      <a:pt x="447" y="137"/>
                      <a:pt x="447" y="136"/>
                      <a:pt x="447" y="136"/>
                    </a:cubicBezTo>
                    <a:cubicBezTo>
                      <a:pt x="447" y="136"/>
                      <a:pt x="447" y="136"/>
                      <a:pt x="447" y="136"/>
                    </a:cubicBezTo>
                    <a:cubicBezTo>
                      <a:pt x="447" y="136"/>
                      <a:pt x="447" y="136"/>
                      <a:pt x="447" y="136"/>
                    </a:cubicBezTo>
                    <a:cubicBezTo>
                      <a:pt x="447" y="136"/>
                      <a:pt x="447" y="136"/>
                      <a:pt x="447" y="136"/>
                    </a:cubicBezTo>
                    <a:cubicBezTo>
                      <a:pt x="447" y="136"/>
                      <a:pt x="447" y="135"/>
                      <a:pt x="447" y="135"/>
                    </a:cubicBezTo>
                    <a:cubicBezTo>
                      <a:pt x="447" y="135"/>
                      <a:pt x="447" y="135"/>
                      <a:pt x="447" y="135"/>
                    </a:cubicBezTo>
                    <a:cubicBezTo>
                      <a:pt x="447" y="135"/>
                      <a:pt x="447" y="135"/>
                      <a:pt x="447" y="135"/>
                    </a:cubicBezTo>
                    <a:cubicBezTo>
                      <a:pt x="447" y="135"/>
                      <a:pt x="447" y="135"/>
                      <a:pt x="447" y="135"/>
                    </a:cubicBezTo>
                    <a:cubicBezTo>
                      <a:pt x="447" y="135"/>
                      <a:pt x="447" y="135"/>
                      <a:pt x="447" y="135"/>
                    </a:cubicBezTo>
                    <a:cubicBezTo>
                      <a:pt x="447" y="134"/>
                      <a:pt x="447" y="133"/>
                      <a:pt x="447" y="133"/>
                    </a:cubicBezTo>
                    <a:cubicBezTo>
                      <a:pt x="447" y="133"/>
                      <a:pt x="446" y="134"/>
                      <a:pt x="446" y="135"/>
                    </a:cubicBezTo>
                    <a:cubicBezTo>
                      <a:pt x="446" y="135"/>
                      <a:pt x="447" y="135"/>
                      <a:pt x="447" y="135"/>
                    </a:cubicBezTo>
                    <a:cubicBezTo>
                      <a:pt x="446" y="135"/>
                      <a:pt x="446" y="135"/>
                      <a:pt x="446" y="135"/>
                    </a:cubicBezTo>
                    <a:cubicBezTo>
                      <a:pt x="446" y="135"/>
                      <a:pt x="447" y="135"/>
                      <a:pt x="447" y="135"/>
                    </a:cubicBezTo>
                    <a:cubicBezTo>
                      <a:pt x="446" y="135"/>
                      <a:pt x="446" y="135"/>
                      <a:pt x="446" y="135"/>
                    </a:cubicBezTo>
                    <a:cubicBezTo>
                      <a:pt x="446" y="135"/>
                      <a:pt x="446" y="136"/>
                      <a:pt x="447" y="136"/>
                    </a:cubicBezTo>
                    <a:cubicBezTo>
                      <a:pt x="446" y="136"/>
                      <a:pt x="446" y="136"/>
                      <a:pt x="446" y="136"/>
                    </a:cubicBezTo>
                    <a:cubicBezTo>
                      <a:pt x="446" y="136"/>
                      <a:pt x="446" y="136"/>
                      <a:pt x="446" y="136"/>
                    </a:cubicBezTo>
                    <a:cubicBezTo>
                      <a:pt x="446" y="136"/>
                      <a:pt x="446" y="136"/>
                      <a:pt x="446" y="136"/>
                    </a:cubicBezTo>
                    <a:cubicBezTo>
                      <a:pt x="446" y="136"/>
                      <a:pt x="446" y="137"/>
                      <a:pt x="447" y="137"/>
                    </a:cubicBezTo>
                    <a:cubicBezTo>
                      <a:pt x="446" y="137"/>
                      <a:pt x="446" y="137"/>
                      <a:pt x="446" y="137"/>
                    </a:cubicBezTo>
                    <a:cubicBezTo>
                      <a:pt x="446" y="137"/>
                      <a:pt x="446" y="137"/>
                      <a:pt x="447" y="137"/>
                    </a:cubicBezTo>
                    <a:cubicBezTo>
                      <a:pt x="446" y="137"/>
                      <a:pt x="446" y="137"/>
                      <a:pt x="446" y="137"/>
                    </a:cubicBezTo>
                    <a:cubicBezTo>
                      <a:pt x="446" y="137"/>
                      <a:pt x="445" y="138"/>
                      <a:pt x="445" y="139"/>
                    </a:cubicBezTo>
                    <a:cubicBezTo>
                      <a:pt x="445" y="139"/>
                      <a:pt x="445" y="139"/>
                      <a:pt x="445" y="139"/>
                    </a:cubicBezTo>
                    <a:cubicBezTo>
                      <a:pt x="445" y="139"/>
                      <a:pt x="444" y="139"/>
                      <a:pt x="444" y="139"/>
                    </a:cubicBezTo>
                    <a:cubicBezTo>
                      <a:pt x="444" y="140"/>
                      <a:pt x="445" y="139"/>
                      <a:pt x="445" y="141"/>
                    </a:cubicBezTo>
                    <a:cubicBezTo>
                      <a:pt x="445" y="141"/>
                      <a:pt x="445" y="141"/>
                      <a:pt x="446" y="142"/>
                    </a:cubicBezTo>
                    <a:cubicBezTo>
                      <a:pt x="445" y="142"/>
                      <a:pt x="445" y="142"/>
                      <a:pt x="445" y="142"/>
                    </a:cubicBezTo>
                    <a:cubicBezTo>
                      <a:pt x="445" y="142"/>
                      <a:pt x="445" y="142"/>
                      <a:pt x="446" y="142"/>
                    </a:cubicBezTo>
                    <a:cubicBezTo>
                      <a:pt x="446" y="153"/>
                      <a:pt x="446" y="153"/>
                      <a:pt x="446" y="153"/>
                    </a:cubicBezTo>
                    <a:cubicBezTo>
                      <a:pt x="442" y="153"/>
                      <a:pt x="442" y="153"/>
                      <a:pt x="442" y="153"/>
                    </a:cubicBezTo>
                    <a:cubicBezTo>
                      <a:pt x="442" y="132"/>
                      <a:pt x="442" y="132"/>
                      <a:pt x="442" y="132"/>
                    </a:cubicBezTo>
                    <a:cubicBezTo>
                      <a:pt x="442" y="132"/>
                      <a:pt x="442" y="132"/>
                      <a:pt x="442" y="131"/>
                    </a:cubicBezTo>
                    <a:cubicBezTo>
                      <a:pt x="442" y="131"/>
                      <a:pt x="442" y="131"/>
                      <a:pt x="442" y="131"/>
                    </a:cubicBezTo>
                    <a:cubicBezTo>
                      <a:pt x="442" y="131"/>
                      <a:pt x="442" y="130"/>
                      <a:pt x="442" y="130"/>
                    </a:cubicBezTo>
                    <a:cubicBezTo>
                      <a:pt x="443" y="128"/>
                      <a:pt x="444" y="129"/>
                      <a:pt x="444" y="129"/>
                    </a:cubicBezTo>
                    <a:cubicBezTo>
                      <a:pt x="444" y="129"/>
                      <a:pt x="443" y="128"/>
                      <a:pt x="443" y="128"/>
                    </a:cubicBezTo>
                    <a:cubicBezTo>
                      <a:pt x="443" y="128"/>
                      <a:pt x="443" y="128"/>
                      <a:pt x="443" y="128"/>
                    </a:cubicBezTo>
                    <a:cubicBezTo>
                      <a:pt x="443" y="127"/>
                      <a:pt x="442" y="127"/>
                      <a:pt x="441" y="127"/>
                    </a:cubicBezTo>
                    <a:cubicBezTo>
                      <a:pt x="441" y="127"/>
                      <a:pt x="441" y="127"/>
                      <a:pt x="441" y="126"/>
                    </a:cubicBezTo>
                    <a:cubicBezTo>
                      <a:pt x="441" y="126"/>
                      <a:pt x="441" y="126"/>
                      <a:pt x="441" y="126"/>
                    </a:cubicBezTo>
                    <a:cubicBezTo>
                      <a:pt x="441" y="126"/>
                      <a:pt x="441" y="126"/>
                      <a:pt x="441" y="126"/>
                    </a:cubicBezTo>
                    <a:cubicBezTo>
                      <a:pt x="441" y="126"/>
                      <a:pt x="442" y="126"/>
                      <a:pt x="442" y="126"/>
                    </a:cubicBezTo>
                    <a:cubicBezTo>
                      <a:pt x="442" y="126"/>
                      <a:pt x="441" y="126"/>
                      <a:pt x="441" y="125"/>
                    </a:cubicBezTo>
                    <a:cubicBezTo>
                      <a:pt x="441" y="125"/>
                      <a:pt x="441" y="125"/>
                      <a:pt x="441" y="125"/>
                    </a:cubicBezTo>
                    <a:cubicBezTo>
                      <a:pt x="441" y="125"/>
                      <a:pt x="441" y="125"/>
                      <a:pt x="441" y="125"/>
                    </a:cubicBezTo>
                    <a:cubicBezTo>
                      <a:pt x="441" y="125"/>
                      <a:pt x="442" y="125"/>
                      <a:pt x="442" y="125"/>
                    </a:cubicBezTo>
                    <a:cubicBezTo>
                      <a:pt x="442" y="125"/>
                      <a:pt x="441" y="125"/>
                      <a:pt x="441" y="125"/>
                    </a:cubicBezTo>
                    <a:cubicBezTo>
                      <a:pt x="441" y="125"/>
                      <a:pt x="441" y="124"/>
                      <a:pt x="441" y="124"/>
                    </a:cubicBezTo>
                    <a:cubicBezTo>
                      <a:pt x="441" y="124"/>
                      <a:pt x="441" y="124"/>
                      <a:pt x="441" y="124"/>
                    </a:cubicBezTo>
                    <a:cubicBezTo>
                      <a:pt x="441" y="124"/>
                      <a:pt x="441" y="124"/>
                      <a:pt x="441" y="124"/>
                    </a:cubicBezTo>
                    <a:cubicBezTo>
                      <a:pt x="441" y="124"/>
                      <a:pt x="441" y="123"/>
                      <a:pt x="441" y="123"/>
                    </a:cubicBezTo>
                    <a:cubicBezTo>
                      <a:pt x="441" y="123"/>
                      <a:pt x="441" y="124"/>
                      <a:pt x="441" y="124"/>
                    </a:cubicBezTo>
                    <a:cubicBezTo>
                      <a:pt x="441" y="124"/>
                      <a:pt x="441" y="124"/>
                      <a:pt x="441" y="124"/>
                    </a:cubicBezTo>
                    <a:cubicBezTo>
                      <a:pt x="441" y="124"/>
                      <a:pt x="441" y="124"/>
                      <a:pt x="441" y="124"/>
                    </a:cubicBezTo>
                    <a:cubicBezTo>
                      <a:pt x="441" y="124"/>
                      <a:pt x="441" y="125"/>
                      <a:pt x="441" y="125"/>
                    </a:cubicBezTo>
                    <a:cubicBezTo>
                      <a:pt x="441" y="125"/>
                      <a:pt x="441" y="125"/>
                      <a:pt x="441" y="125"/>
                    </a:cubicBezTo>
                    <a:cubicBezTo>
                      <a:pt x="441" y="125"/>
                      <a:pt x="441" y="125"/>
                      <a:pt x="441" y="125"/>
                    </a:cubicBezTo>
                    <a:cubicBezTo>
                      <a:pt x="441" y="125"/>
                      <a:pt x="441" y="125"/>
                      <a:pt x="441" y="125"/>
                    </a:cubicBezTo>
                    <a:cubicBezTo>
                      <a:pt x="441" y="125"/>
                      <a:pt x="441" y="125"/>
                      <a:pt x="441" y="125"/>
                    </a:cubicBezTo>
                    <a:cubicBezTo>
                      <a:pt x="441" y="125"/>
                      <a:pt x="441" y="126"/>
                      <a:pt x="441" y="126"/>
                    </a:cubicBezTo>
                    <a:cubicBezTo>
                      <a:pt x="441" y="126"/>
                      <a:pt x="441" y="126"/>
                      <a:pt x="441" y="126"/>
                    </a:cubicBezTo>
                    <a:cubicBezTo>
                      <a:pt x="441" y="126"/>
                      <a:pt x="441" y="126"/>
                      <a:pt x="441" y="126"/>
                    </a:cubicBezTo>
                    <a:cubicBezTo>
                      <a:pt x="441" y="126"/>
                      <a:pt x="441" y="126"/>
                      <a:pt x="441" y="126"/>
                    </a:cubicBezTo>
                    <a:cubicBezTo>
                      <a:pt x="441" y="127"/>
                      <a:pt x="441" y="127"/>
                      <a:pt x="441" y="127"/>
                    </a:cubicBezTo>
                    <a:cubicBezTo>
                      <a:pt x="440" y="127"/>
                      <a:pt x="440" y="127"/>
                      <a:pt x="440" y="128"/>
                    </a:cubicBezTo>
                    <a:cubicBezTo>
                      <a:pt x="440" y="128"/>
                      <a:pt x="440" y="128"/>
                      <a:pt x="440" y="128"/>
                    </a:cubicBezTo>
                    <a:cubicBezTo>
                      <a:pt x="439" y="128"/>
                      <a:pt x="439" y="129"/>
                      <a:pt x="439" y="129"/>
                    </a:cubicBezTo>
                    <a:cubicBezTo>
                      <a:pt x="439" y="129"/>
                      <a:pt x="440" y="128"/>
                      <a:pt x="440" y="130"/>
                    </a:cubicBezTo>
                    <a:cubicBezTo>
                      <a:pt x="440" y="131"/>
                      <a:pt x="440" y="131"/>
                      <a:pt x="440" y="131"/>
                    </a:cubicBezTo>
                    <a:cubicBezTo>
                      <a:pt x="440" y="131"/>
                      <a:pt x="440" y="131"/>
                      <a:pt x="440" y="131"/>
                    </a:cubicBezTo>
                    <a:cubicBezTo>
                      <a:pt x="440" y="132"/>
                      <a:pt x="440" y="132"/>
                      <a:pt x="440" y="132"/>
                    </a:cubicBezTo>
                    <a:cubicBezTo>
                      <a:pt x="440" y="142"/>
                      <a:pt x="440" y="142"/>
                      <a:pt x="440" y="142"/>
                    </a:cubicBezTo>
                    <a:cubicBezTo>
                      <a:pt x="436" y="142"/>
                      <a:pt x="436" y="142"/>
                      <a:pt x="436" y="142"/>
                    </a:cubicBezTo>
                    <a:cubicBezTo>
                      <a:pt x="435" y="142"/>
                      <a:pt x="435" y="142"/>
                      <a:pt x="435" y="142"/>
                    </a:cubicBezTo>
                    <a:cubicBezTo>
                      <a:pt x="432" y="146"/>
                      <a:pt x="432" y="146"/>
                      <a:pt x="432" y="146"/>
                    </a:cubicBezTo>
                    <a:cubicBezTo>
                      <a:pt x="432" y="144"/>
                      <a:pt x="432" y="144"/>
                      <a:pt x="432" y="144"/>
                    </a:cubicBezTo>
                    <a:cubicBezTo>
                      <a:pt x="432" y="144"/>
                      <a:pt x="432" y="144"/>
                      <a:pt x="432" y="144"/>
                    </a:cubicBezTo>
                    <a:cubicBezTo>
                      <a:pt x="432" y="144"/>
                      <a:pt x="432" y="144"/>
                      <a:pt x="431" y="144"/>
                    </a:cubicBezTo>
                    <a:cubicBezTo>
                      <a:pt x="432" y="144"/>
                      <a:pt x="432" y="144"/>
                      <a:pt x="432" y="143"/>
                    </a:cubicBezTo>
                    <a:cubicBezTo>
                      <a:pt x="432" y="142"/>
                      <a:pt x="433" y="143"/>
                      <a:pt x="433" y="142"/>
                    </a:cubicBezTo>
                    <a:cubicBezTo>
                      <a:pt x="433" y="142"/>
                      <a:pt x="432" y="142"/>
                      <a:pt x="432" y="142"/>
                    </a:cubicBezTo>
                    <a:cubicBezTo>
                      <a:pt x="432" y="142"/>
                      <a:pt x="432" y="142"/>
                      <a:pt x="432" y="142"/>
                    </a:cubicBezTo>
                    <a:cubicBezTo>
                      <a:pt x="432" y="141"/>
                      <a:pt x="431" y="141"/>
                      <a:pt x="431" y="141"/>
                    </a:cubicBezTo>
                    <a:cubicBezTo>
                      <a:pt x="431" y="141"/>
                      <a:pt x="431" y="141"/>
                      <a:pt x="431" y="140"/>
                    </a:cubicBezTo>
                    <a:cubicBezTo>
                      <a:pt x="431" y="140"/>
                      <a:pt x="431" y="140"/>
                      <a:pt x="431" y="140"/>
                    </a:cubicBezTo>
                    <a:cubicBezTo>
                      <a:pt x="431" y="140"/>
                      <a:pt x="431" y="140"/>
                      <a:pt x="431" y="140"/>
                    </a:cubicBezTo>
                    <a:cubicBezTo>
                      <a:pt x="431" y="140"/>
                      <a:pt x="431" y="140"/>
                      <a:pt x="431" y="140"/>
                    </a:cubicBezTo>
                    <a:cubicBezTo>
                      <a:pt x="431" y="140"/>
                      <a:pt x="431" y="140"/>
                      <a:pt x="431" y="140"/>
                    </a:cubicBezTo>
                    <a:cubicBezTo>
                      <a:pt x="431" y="140"/>
                      <a:pt x="431" y="140"/>
                      <a:pt x="431" y="140"/>
                    </a:cubicBezTo>
                    <a:cubicBezTo>
                      <a:pt x="431" y="140"/>
                      <a:pt x="431" y="139"/>
                      <a:pt x="431" y="139"/>
                    </a:cubicBezTo>
                    <a:cubicBezTo>
                      <a:pt x="431" y="139"/>
                      <a:pt x="431" y="139"/>
                      <a:pt x="431" y="139"/>
                    </a:cubicBezTo>
                    <a:cubicBezTo>
                      <a:pt x="431" y="139"/>
                      <a:pt x="431" y="139"/>
                      <a:pt x="431" y="139"/>
                    </a:cubicBezTo>
                    <a:cubicBezTo>
                      <a:pt x="431" y="139"/>
                      <a:pt x="431" y="139"/>
                      <a:pt x="431" y="139"/>
                    </a:cubicBezTo>
                    <a:cubicBezTo>
                      <a:pt x="431" y="139"/>
                      <a:pt x="431" y="139"/>
                      <a:pt x="431" y="139"/>
                    </a:cubicBezTo>
                    <a:cubicBezTo>
                      <a:pt x="431" y="139"/>
                      <a:pt x="431" y="139"/>
                      <a:pt x="431" y="139"/>
                    </a:cubicBezTo>
                    <a:cubicBezTo>
                      <a:pt x="431" y="139"/>
                      <a:pt x="431" y="138"/>
                      <a:pt x="431" y="138"/>
                    </a:cubicBezTo>
                    <a:cubicBezTo>
                      <a:pt x="431" y="138"/>
                      <a:pt x="431" y="139"/>
                      <a:pt x="431" y="139"/>
                    </a:cubicBezTo>
                    <a:cubicBezTo>
                      <a:pt x="431" y="139"/>
                      <a:pt x="431" y="139"/>
                      <a:pt x="431" y="139"/>
                    </a:cubicBezTo>
                    <a:cubicBezTo>
                      <a:pt x="431" y="139"/>
                      <a:pt x="431" y="139"/>
                      <a:pt x="431" y="139"/>
                    </a:cubicBezTo>
                    <a:cubicBezTo>
                      <a:pt x="431" y="139"/>
                      <a:pt x="431" y="139"/>
                      <a:pt x="431" y="139"/>
                    </a:cubicBezTo>
                    <a:cubicBezTo>
                      <a:pt x="431" y="139"/>
                      <a:pt x="430" y="139"/>
                      <a:pt x="430" y="139"/>
                    </a:cubicBezTo>
                    <a:cubicBezTo>
                      <a:pt x="430" y="139"/>
                      <a:pt x="430" y="139"/>
                      <a:pt x="431" y="139"/>
                    </a:cubicBezTo>
                    <a:cubicBezTo>
                      <a:pt x="431" y="139"/>
                      <a:pt x="431" y="140"/>
                      <a:pt x="431" y="140"/>
                    </a:cubicBezTo>
                    <a:cubicBezTo>
                      <a:pt x="431" y="140"/>
                      <a:pt x="431" y="140"/>
                      <a:pt x="431" y="140"/>
                    </a:cubicBezTo>
                    <a:cubicBezTo>
                      <a:pt x="430" y="140"/>
                      <a:pt x="430" y="140"/>
                      <a:pt x="430" y="140"/>
                    </a:cubicBezTo>
                    <a:cubicBezTo>
                      <a:pt x="430" y="140"/>
                      <a:pt x="430" y="140"/>
                      <a:pt x="431" y="140"/>
                    </a:cubicBezTo>
                    <a:cubicBezTo>
                      <a:pt x="431" y="140"/>
                      <a:pt x="431" y="140"/>
                      <a:pt x="431" y="140"/>
                    </a:cubicBezTo>
                    <a:cubicBezTo>
                      <a:pt x="431" y="140"/>
                      <a:pt x="431" y="140"/>
                      <a:pt x="431" y="140"/>
                    </a:cubicBezTo>
                    <a:cubicBezTo>
                      <a:pt x="431" y="141"/>
                      <a:pt x="431" y="141"/>
                      <a:pt x="431" y="141"/>
                    </a:cubicBezTo>
                    <a:cubicBezTo>
                      <a:pt x="430" y="141"/>
                      <a:pt x="430" y="141"/>
                      <a:pt x="430" y="142"/>
                    </a:cubicBezTo>
                    <a:cubicBezTo>
                      <a:pt x="430" y="142"/>
                      <a:pt x="430" y="142"/>
                      <a:pt x="430" y="142"/>
                    </a:cubicBezTo>
                    <a:cubicBezTo>
                      <a:pt x="429" y="142"/>
                      <a:pt x="429" y="142"/>
                      <a:pt x="429" y="142"/>
                    </a:cubicBezTo>
                    <a:cubicBezTo>
                      <a:pt x="429" y="143"/>
                      <a:pt x="430" y="142"/>
                      <a:pt x="430" y="143"/>
                    </a:cubicBezTo>
                    <a:cubicBezTo>
                      <a:pt x="430" y="144"/>
                      <a:pt x="430" y="144"/>
                      <a:pt x="430" y="144"/>
                    </a:cubicBezTo>
                    <a:cubicBezTo>
                      <a:pt x="430" y="144"/>
                      <a:pt x="430" y="144"/>
                      <a:pt x="430" y="144"/>
                    </a:cubicBezTo>
                    <a:cubicBezTo>
                      <a:pt x="430" y="144"/>
                      <a:pt x="430" y="144"/>
                      <a:pt x="430" y="144"/>
                    </a:cubicBezTo>
                    <a:cubicBezTo>
                      <a:pt x="430" y="148"/>
                      <a:pt x="430" y="148"/>
                      <a:pt x="430" y="148"/>
                    </a:cubicBezTo>
                    <a:cubicBezTo>
                      <a:pt x="429" y="150"/>
                      <a:pt x="429" y="150"/>
                      <a:pt x="429" y="150"/>
                    </a:cubicBezTo>
                    <a:cubicBezTo>
                      <a:pt x="426" y="149"/>
                      <a:pt x="426" y="149"/>
                      <a:pt x="426" y="149"/>
                    </a:cubicBezTo>
                    <a:cubicBezTo>
                      <a:pt x="426" y="138"/>
                      <a:pt x="426" y="138"/>
                      <a:pt x="426" y="138"/>
                    </a:cubicBezTo>
                    <a:cubicBezTo>
                      <a:pt x="426" y="138"/>
                      <a:pt x="426" y="137"/>
                      <a:pt x="426" y="137"/>
                    </a:cubicBezTo>
                    <a:cubicBezTo>
                      <a:pt x="426" y="137"/>
                      <a:pt x="426" y="137"/>
                      <a:pt x="425" y="137"/>
                    </a:cubicBezTo>
                    <a:cubicBezTo>
                      <a:pt x="426" y="137"/>
                      <a:pt x="426" y="136"/>
                      <a:pt x="426" y="136"/>
                    </a:cubicBezTo>
                    <a:cubicBezTo>
                      <a:pt x="426" y="134"/>
                      <a:pt x="427" y="135"/>
                      <a:pt x="427" y="135"/>
                    </a:cubicBezTo>
                    <a:cubicBezTo>
                      <a:pt x="427" y="134"/>
                      <a:pt x="427" y="134"/>
                      <a:pt x="426" y="134"/>
                    </a:cubicBezTo>
                    <a:cubicBezTo>
                      <a:pt x="426" y="134"/>
                      <a:pt x="426" y="134"/>
                      <a:pt x="426" y="134"/>
                    </a:cubicBezTo>
                    <a:cubicBezTo>
                      <a:pt x="426" y="133"/>
                      <a:pt x="425" y="133"/>
                      <a:pt x="425" y="133"/>
                    </a:cubicBezTo>
                    <a:cubicBezTo>
                      <a:pt x="425" y="133"/>
                      <a:pt x="425" y="132"/>
                      <a:pt x="425" y="132"/>
                    </a:cubicBezTo>
                    <a:cubicBezTo>
                      <a:pt x="425" y="132"/>
                      <a:pt x="425" y="132"/>
                      <a:pt x="425" y="132"/>
                    </a:cubicBezTo>
                    <a:cubicBezTo>
                      <a:pt x="425" y="132"/>
                      <a:pt x="425" y="132"/>
                      <a:pt x="425" y="132"/>
                    </a:cubicBezTo>
                    <a:cubicBezTo>
                      <a:pt x="425" y="132"/>
                      <a:pt x="425" y="132"/>
                      <a:pt x="425" y="132"/>
                    </a:cubicBezTo>
                    <a:cubicBezTo>
                      <a:pt x="425" y="132"/>
                      <a:pt x="425" y="131"/>
                      <a:pt x="425" y="131"/>
                    </a:cubicBezTo>
                    <a:cubicBezTo>
                      <a:pt x="425" y="131"/>
                      <a:pt x="425" y="131"/>
                      <a:pt x="425" y="131"/>
                    </a:cubicBezTo>
                    <a:cubicBezTo>
                      <a:pt x="425" y="131"/>
                      <a:pt x="425" y="131"/>
                      <a:pt x="425" y="131"/>
                    </a:cubicBezTo>
                    <a:cubicBezTo>
                      <a:pt x="425" y="131"/>
                      <a:pt x="425" y="131"/>
                      <a:pt x="425" y="131"/>
                    </a:cubicBezTo>
                    <a:cubicBezTo>
                      <a:pt x="425" y="131"/>
                      <a:pt x="425" y="131"/>
                      <a:pt x="425" y="130"/>
                    </a:cubicBezTo>
                    <a:cubicBezTo>
                      <a:pt x="425" y="130"/>
                      <a:pt x="425" y="130"/>
                      <a:pt x="425" y="130"/>
                    </a:cubicBezTo>
                    <a:cubicBezTo>
                      <a:pt x="425" y="130"/>
                      <a:pt x="425" y="130"/>
                      <a:pt x="425" y="130"/>
                    </a:cubicBezTo>
                    <a:cubicBezTo>
                      <a:pt x="425" y="130"/>
                      <a:pt x="425" y="130"/>
                      <a:pt x="425" y="130"/>
                    </a:cubicBezTo>
                    <a:cubicBezTo>
                      <a:pt x="425" y="130"/>
                      <a:pt x="425" y="129"/>
                      <a:pt x="425" y="129"/>
                    </a:cubicBezTo>
                    <a:cubicBezTo>
                      <a:pt x="424" y="129"/>
                      <a:pt x="424" y="130"/>
                      <a:pt x="424" y="130"/>
                    </a:cubicBezTo>
                    <a:cubicBezTo>
                      <a:pt x="424" y="130"/>
                      <a:pt x="424" y="130"/>
                      <a:pt x="424" y="130"/>
                    </a:cubicBezTo>
                    <a:cubicBezTo>
                      <a:pt x="424" y="130"/>
                      <a:pt x="424" y="130"/>
                      <a:pt x="424" y="130"/>
                    </a:cubicBezTo>
                    <a:cubicBezTo>
                      <a:pt x="424" y="130"/>
                      <a:pt x="424" y="130"/>
                      <a:pt x="424" y="130"/>
                    </a:cubicBezTo>
                    <a:cubicBezTo>
                      <a:pt x="424" y="131"/>
                      <a:pt x="424" y="131"/>
                      <a:pt x="424" y="131"/>
                    </a:cubicBezTo>
                    <a:cubicBezTo>
                      <a:pt x="424" y="131"/>
                      <a:pt x="424" y="131"/>
                      <a:pt x="424" y="131"/>
                    </a:cubicBezTo>
                    <a:cubicBezTo>
                      <a:pt x="424" y="131"/>
                      <a:pt x="424" y="131"/>
                      <a:pt x="424" y="131"/>
                    </a:cubicBezTo>
                    <a:cubicBezTo>
                      <a:pt x="424" y="131"/>
                      <a:pt x="424" y="131"/>
                      <a:pt x="424" y="131"/>
                    </a:cubicBezTo>
                    <a:cubicBezTo>
                      <a:pt x="424" y="131"/>
                      <a:pt x="424" y="132"/>
                      <a:pt x="424" y="132"/>
                    </a:cubicBezTo>
                    <a:cubicBezTo>
                      <a:pt x="424" y="132"/>
                      <a:pt x="424" y="132"/>
                      <a:pt x="424" y="132"/>
                    </a:cubicBezTo>
                    <a:cubicBezTo>
                      <a:pt x="424" y="132"/>
                      <a:pt x="424" y="132"/>
                      <a:pt x="424" y="132"/>
                    </a:cubicBezTo>
                    <a:cubicBezTo>
                      <a:pt x="424" y="132"/>
                      <a:pt x="424" y="132"/>
                      <a:pt x="424" y="132"/>
                    </a:cubicBezTo>
                    <a:cubicBezTo>
                      <a:pt x="424" y="132"/>
                      <a:pt x="424" y="133"/>
                      <a:pt x="424" y="133"/>
                    </a:cubicBezTo>
                    <a:cubicBezTo>
                      <a:pt x="424" y="133"/>
                      <a:pt x="423" y="133"/>
                      <a:pt x="423" y="134"/>
                    </a:cubicBezTo>
                    <a:cubicBezTo>
                      <a:pt x="423" y="134"/>
                      <a:pt x="423" y="134"/>
                      <a:pt x="423" y="134"/>
                    </a:cubicBezTo>
                    <a:cubicBezTo>
                      <a:pt x="423" y="134"/>
                      <a:pt x="423" y="134"/>
                      <a:pt x="423" y="134"/>
                    </a:cubicBezTo>
                    <a:cubicBezTo>
                      <a:pt x="423" y="134"/>
                      <a:pt x="423" y="134"/>
                      <a:pt x="423" y="134"/>
                    </a:cubicBezTo>
                    <a:cubicBezTo>
                      <a:pt x="421" y="133"/>
                      <a:pt x="421" y="133"/>
                      <a:pt x="421" y="133"/>
                    </a:cubicBezTo>
                    <a:cubicBezTo>
                      <a:pt x="417" y="131"/>
                      <a:pt x="417" y="131"/>
                      <a:pt x="417" y="131"/>
                    </a:cubicBezTo>
                    <a:cubicBezTo>
                      <a:pt x="417" y="128"/>
                      <a:pt x="417" y="128"/>
                      <a:pt x="417" y="128"/>
                    </a:cubicBezTo>
                    <a:cubicBezTo>
                      <a:pt x="416" y="127"/>
                      <a:pt x="416" y="127"/>
                      <a:pt x="416" y="127"/>
                    </a:cubicBezTo>
                    <a:cubicBezTo>
                      <a:pt x="416" y="127"/>
                      <a:pt x="416" y="127"/>
                      <a:pt x="416" y="127"/>
                    </a:cubicBezTo>
                    <a:cubicBezTo>
                      <a:pt x="415" y="123"/>
                      <a:pt x="413" y="120"/>
                      <a:pt x="410" y="118"/>
                    </a:cubicBezTo>
                    <a:cubicBezTo>
                      <a:pt x="409" y="117"/>
                      <a:pt x="408" y="117"/>
                      <a:pt x="407" y="116"/>
                    </a:cubicBezTo>
                    <a:cubicBezTo>
                      <a:pt x="407" y="115"/>
                      <a:pt x="405" y="114"/>
                      <a:pt x="403" y="114"/>
                    </a:cubicBezTo>
                    <a:cubicBezTo>
                      <a:pt x="403" y="114"/>
                      <a:pt x="403" y="114"/>
                      <a:pt x="403" y="114"/>
                    </a:cubicBezTo>
                    <a:cubicBezTo>
                      <a:pt x="403" y="113"/>
                      <a:pt x="402" y="113"/>
                      <a:pt x="402" y="113"/>
                    </a:cubicBezTo>
                    <a:cubicBezTo>
                      <a:pt x="401" y="113"/>
                      <a:pt x="401" y="113"/>
                      <a:pt x="401" y="113"/>
                    </a:cubicBezTo>
                    <a:cubicBezTo>
                      <a:pt x="400" y="113"/>
                      <a:pt x="400" y="114"/>
                      <a:pt x="400" y="114"/>
                    </a:cubicBezTo>
                    <a:cubicBezTo>
                      <a:pt x="400" y="114"/>
                      <a:pt x="400" y="114"/>
                      <a:pt x="400" y="114"/>
                    </a:cubicBezTo>
                    <a:cubicBezTo>
                      <a:pt x="398" y="114"/>
                      <a:pt x="397" y="115"/>
                      <a:pt x="396" y="116"/>
                    </a:cubicBezTo>
                    <a:cubicBezTo>
                      <a:pt x="395" y="117"/>
                      <a:pt x="394" y="117"/>
                      <a:pt x="393" y="118"/>
                    </a:cubicBezTo>
                    <a:cubicBezTo>
                      <a:pt x="391" y="119"/>
                      <a:pt x="389" y="122"/>
                      <a:pt x="388" y="125"/>
                    </a:cubicBezTo>
                    <a:cubicBezTo>
                      <a:pt x="388" y="121"/>
                      <a:pt x="388" y="121"/>
                      <a:pt x="388" y="121"/>
                    </a:cubicBezTo>
                    <a:cubicBezTo>
                      <a:pt x="390" y="116"/>
                      <a:pt x="391" y="111"/>
                      <a:pt x="391" y="105"/>
                    </a:cubicBezTo>
                    <a:cubicBezTo>
                      <a:pt x="391" y="87"/>
                      <a:pt x="381" y="71"/>
                      <a:pt x="365" y="64"/>
                    </a:cubicBezTo>
                    <a:cubicBezTo>
                      <a:pt x="365" y="64"/>
                      <a:pt x="366" y="63"/>
                      <a:pt x="366" y="63"/>
                    </a:cubicBezTo>
                    <a:cubicBezTo>
                      <a:pt x="365" y="63"/>
                      <a:pt x="365" y="63"/>
                      <a:pt x="365" y="63"/>
                    </a:cubicBezTo>
                    <a:cubicBezTo>
                      <a:pt x="365" y="63"/>
                      <a:pt x="366" y="62"/>
                      <a:pt x="366" y="62"/>
                    </a:cubicBezTo>
                    <a:cubicBezTo>
                      <a:pt x="365" y="62"/>
                      <a:pt x="365" y="62"/>
                      <a:pt x="364" y="62"/>
                    </a:cubicBezTo>
                    <a:cubicBezTo>
                      <a:pt x="364" y="61"/>
                      <a:pt x="365" y="61"/>
                      <a:pt x="365" y="60"/>
                    </a:cubicBezTo>
                    <a:cubicBezTo>
                      <a:pt x="364" y="61"/>
                      <a:pt x="363" y="61"/>
                      <a:pt x="363" y="60"/>
                    </a:cubicBezTo>
                    <a:cubicBezTo>
                      <a:pt x="363" y="60"/>
                      <a:pt x="363" y="59"/>
                      <a:pt x="363" y="59"/>
                    </a:cubicBezTo>
                    <a:cubicBezTo>
                      <a:pt x="362" y="59"/>
                      <a:pt x="361" y="59"/>
                      <a:pt x="360" y="59"/>
                    </a:cubicBezTo>
                    <a:cubicBezTo>
                      <a:pt x="361" y="59"/>
                      <a:pt x="360" y="58"/>
                      <a:pt x="360" y="58"/>
                    </a:cubicBezTo>
                    <a:cubicBezTo>
                      <a:pt x="357" y="59"/>
                      <a:pt x="356" y="56"/>
                      <a:pt x="355" y="55"/>
                    </a:cubicBezTo>
                    <a:cubicBezTo>
                      <a:pt x="354" y="54"/>
                      <a:pt x="351" y="51"/>
                      <a:pt x="350" y="51"/>
                    </a:cubicBezTo>
                    <a:cubicBezTo>
                      <a:pt x="350" y="51"/>
                      <a:pt x="350" y="51"/>
                      <a:pt x="350" y="51"/>
                    </a:cubicBezTo>
                    <a:cubicBezTo>
                      <a:pt x="350" y="50"/>
                      <a:pt x="349" y="50"/>
                      <a:pt x="349" y="50"/>
                    </a:cubicBezTo>
                    <a:cubicBezTo>
                      <a:pt x="349" y="49"/>
                      <a:pt x="348" y="48"/>
                      <a:pt x="348" y="48"/>
                    </a:cubicBezTo>
                    <a:cubicBezTo>
                      <a:pt x="348" y="47"/>
                      <a:pt x="347" y="46"/>
                      <a:pt x="346" y="46"/>
                    </a:cubicBezTo>
                    <a:cubicBezTo>
                      <a:pt x="346" y="46"/>
                      <a:pt x="346" y="46"/>
                      <a:pt x="346" y="46"/>
                    </a:cubicBezTo>
                    <a:cubicBezTo>
                      <a:pt x="347" y="46"/>
                      <a:pt x="348" y="45"/>
                      <a:pt x="348" y="44"/>
                    </a:cubicBezTo>
                    <a:cubicBezTo>
                      <a:pt x="348" y="43"/>
                      <a:pt x="347" y="42"/>
                      <a:pt x="346" y="42"/>
                    </a:cubicBezTo>
                    <a:cubicBezTo>
                      <a:pt x="346" y="42"/>
                      <a:pt x="346" y="42"/>
                      <a:pt x="346" y="42"/>
                    </a:cubicBezTo>
                    <a:cubicBezTo>
                      <a:pt x="346" y="42"/>
                      <a:pt x="346" y="41"/>
                      <a:pt x="346" y="41"/>
                    </a:cubicBezTo>
                    <a:cubicBezTo>
                      <a:pt x="347" y="41"/>
                      <a:pt x="348" y="40"/>
                      <a:pt x="348" y="39"/>
                    </a:cubicBezTo>
                    <a:cubicBezTo>
                      <a:pt x="348" y="37"/>
                      <a:pt x="346" y="36"/>
                      <a:pt x="346" y="35"/>
                    </a:cubicBezTo>
                    <a:cubicBezTo>
                      <a:pt x="346" y="35"/>
                      <a:pt x="346" y="35"/>
                      <a:pt x="346" y="34"/>
                    </a:cubicBezTo>
                    <a:cubicBezTo>
                      <a:pt x="346" y="34"/>
                      <a:pt x="346" y="34"/>
                      <a:pt x="346" y="34"/>
                    </a:cubicBezTo>
                    <a:cubicBezTo>
                      <a:pt x="346" y="34"/>
                      <a:pt x="346" y="34"/>
                      <a:pt x="346" y="34"/>
                    </a:cubicBezTo>
                    <a:cubicBezTo>
                      <a:pt x="346" y="34"/>
                      <a:pt x="346" y="34"/>
                      <a:pt x="346" y="33"/>
                    </a:cubicBezTo>
                    <a:cubicBezTo>
                      <a:pt x="347" y="33"/>
                      <a:pt x="346" y="33"/>
                      <a:pt x="346" y="33"/>
                    </a:cubicBezTo>
                    <a:cubicBezTo>
                      <a:pt x="346" y="33"/>
                      <a:pt x="346" y="33"/>
                      <a:pt x="346" y="33"/>
                    </a:cubicBezTo>
                    <a:cubicBezTo>
                      <a:pt x="346" y="33"/>
                      <a:pt x="346" y="33"/>
                      <a:pt x="346" y="33"/>
                    </a:cubicBezTo>
                    <a:cubicBezTo>
                      <a:pt x="346" y="33"/>
                      <a:pt x="346" y="33"/>
                      <a:pt x="346" y="32"/>
                    </a:cubicBezTo>
                    <a:cubicBezTo>
                      <a:pt x="346" y="32"/>
                      <a:pt x="346" y="32"/>
                      <a:pt x="346" y="32"/>
                    </a:cubicBezTo>
                    <a:cubicBezTo>
                      <a:pt x="346" y="32"/>
                      <a:pt x="346" y="32"/>
                      <a:pt x="346" y="32"/>
                    </a:cubicBezTo>
                    <a:cubicBezTo>
                      <a:pt x="346" y="32"/>
                      <a:pt x="346" y="32"/>
                      <a:pt x="346" y="32"/>
                    </a:cubicBezTo>
                    <a:cubicBezTo>
                      <a:pt x="347" y="32"/>
                      <a:pt x="347" y="31"/>
                      <a:pt x="347" y="31"/>
                    </a:cubicBezTo>
                    <a:cubicBezTo>
                      <a:pt x="347" y="30"/>
                      <a:pt x="347" y="29"/>
                      <a:pt x="346" y="29"/>
                    </a:cubicBezTo>
                    <a:cubicBezTo>
                      <a:pt x="346" y="29"/>
                      <a:pt x="346" y="29"/>
                      <a:pt x="346" y="29"/>
                    </a:cubicBezTo>
                    <a:cubicBezTo>
                      <a:pt x="346" y="29"/>
                      <a:pt x="346" y="28"/>
                      <a:pt x="346" y="28"/>
                    </a:cubicBezTo>
                    <a:cubicBezTo>
                      <a:pt x="346" y="28"/>
                      <a:pt x="346" y="28"/>
                      <a:pt x="346" y="28"/>
                    </a:cubicBezTo>
                    <a:cubicBezTo>
                      <a:pt x="346" y="28"/>
                      <a:pt x="346" y="28"/>
                      <a:pt x="346" y="27"/>
                    </a:cubicBezTo>
                    <a:cubicBezTo>
                      <a:pt x="346" y="27"/>
                      <a:pt x="346" y="27"/>
                      <a:pt x="346" y="27"/>
                    </a:cubicBezTo>
                    <a:cubicBezTo>
                      <a:pt x="346" y="27"/>
                      <a:pt x="346" y="27"/>
                      <a:pt x="346" y="27"/>
                    </a:cubicBezTo>
                    <a:cubicBezTo>
                      <a:pt x="346" y="27"/>
                      <a:pt x="346" y="27"/>
                      <a:pt x="346" y="27"/>
                    </a:cubicBezTo>
                    <a:cubicBezTo>
                      <a:pt x="346" y="27"/>
                      <a:pt x="346" y="27"/>
                      <a:pt x="346" y="27"/>
                    </a:cubicBezTo>
                    <a:cubicBezTo>
                      <a:pt x="346" y="27"/>
                      <a:pt x="346" y="26"/>
                      <a:pt x="346" y="26"/>
                    </a:cubicBezTo>
                    <a:cubicBezTo>
                      <a:pt x="346" y="26"/>
                      <a:pt x="346" y="26"/>
                      <a:pt x="346" y="26"/>
                    </a:cubicBezTo>
                    <a:cubicBezTo>
                      <a:pt x="347" y="26"/>
                      <a:pt x="348" y="25"/>
                      <a:pt x="348" y="24"/>
                    </a:cubicBezTo>
                    <a:cubicBezTo>
                      <a:pt x="348" y="24"/>
                      <a:pt x="348" y="24"/>
                      <a:pt x="348" y="23"/>
                    </a:cubicBezTo>
                    <a:cubicBezTo>
                      <a:pt x="348" y="25"/>
                      <a:pt x="347" y="25"/>
                      <a:pt x="346" y="26"/>
                    </a:cubicBezTo>
                    <a:cubicBezTo>
                      <a:pt x="346" y="26"/>
                      <a:pt x="346" y="26"/>
                      <a:pt x="346" y="25"/>
                    </a:cubicBezTo>
                    <a:cubicBezTo>
                      <a:pt x="346" y="25"/>
                      <a:pt x="346" y="25"/>
                      <a:pt x="346" y="25"/>
                    </a:cubicBezTo>
                    <a:cubicBezTo>
                      <a:pt x="346" y="25"/>
                      <a:pt x="346" y="25"/>
                      <a:pt x="346" y="25"/>
                    </a:cubicBezTo>
                    <a:cubicBezTo>
                      <a:pt x="346" y="25"/>
                      <a:pt x="346" y="24"/>
                      <a:pt x="346" y="24"/>
                    </a:cubicBezTo>
                    <a:cubicBezTo>
                      <a:pt x="346" y="24"/>
                      <a:pt x="346" y="23"/>
                      <a:pt x="346" y="23"/>
                    </a:cubicBezTo>
                    <a:cubicBezTo>
                      <a:pt x="346" y="23"/>
                      <a:pt x="346" y="23"/>
                      <a:pt x="346" y="23"/>
                    </a:cubicBezTo>
                    <a:cubicBezTo>
                      <a:pt x="346" y="23"/>
                      <a:pt x="346" y="23"/>
                      <a:pt x="346" y="23"/>
                    </a:cubicBezTo>
                    <a:cubicBezTo>
                      <a:pt x="346" y="23"/>
                      <a:pt x="346" y="23"/>
                      <a:pt x="346" y="23"/>
                    </a:cubicBezTo>
                    <a:cubicBezTo>
                      <a:pt x="346" y="23"/>
                      <a:pt x="346" y="22"/>
                      <a:pt x="346" y="22"/>
                    </a:cubicBezTo>
                    <a:cubicBezTo>
                      <a:pt x="346" y="22"/>
                      <a:pt x="346" y="23"/>
                      <a:pt x="346" y="23"/>
                    </a:cubicBezTo>
                    <a:cubicBezTo>
                      <a:pt x="346" y="23"/>
                      <a:pt x="346" y="23"/>
                      <a:pt x="346" y="23"/>
                    </a:cubicBezTo>
                    <a:cubicBezTo>
                      <a:pt x="346" y="22"/>
                      <a:pt x="346" y="22"/>
                      <a:pt x="346" y="22"/>
                    </a:cubicBezTo>
                    <a:cubicBezTo>
                      <a:pt x="346" y="22"/>
                      <a:pt x="346" y="22"/>
                      <a:pt x="346" y="22"/>
                    </a:cubicBezTo>
                    <a:cubicBezTo>
                      <a:pt x="346" y="22"/>
                      <a:pt x="346" y="21"/>
                      <a:pt x="346" y="21"/>
                    </a:cubicBezTo>
                    <a:cubicBezTo>
                      <a:pt x="346" y="21"/>
                      <a:pt x="345" y="22"/>
                      <a:pt x="345" y="22"/>
                    </a:cubicBezTo>
                    <a:cubicBezTo>
                      <a:pt x="345" y="22"/>
                      <a:pt x="345" y="22"/>
                      <a:pt x="345" y="22"/>
                    </a:cubicBezTo>
                    <a:cubicBezTo>
                      <a:pt x="345" y="22"/>
                      <a:pt x="345" y="22"/>
                      <a:pt x="345" y="23"/>
                    </a:cubicBezTo>
                    <a:cubicBezTo>
                      <a:pt x="345" y="23"/>
                      <a:pt x="345" y="23"/>
                      <a:pt x="345" y="23"/>
                    </a:cubicBezTo>
                    <a:cubicBezTo>
                      <a:pt x="345" y="23"/>
                      <a:pt x="345" y="22"/>
                      <a:pt x="345" y="22"/>
                    </a:cubicBezTo>
                    <a:cubicBezTo>
                      <a:pt x="345" y="22"/>
                      <a:pt x="345" y="23"/>
                      <a:pt x="345" y="23"/>
                    </a:cubicBezTo>
                    <a:cubicBezTo>
                      <a:pt x="345" y="23"/>
                      <a:pt x="345" y="23"/>
                      <a:pt x="345" y="23"/>
                    </a:cubicBezTo>
                    <a:cubicBezTo>
                      <a:pt x="345" y="23"/>
                      <a:pt x="345" y="23"/>
                      <a:pt x="345" y="23"/>
                    </a:cubicBezTo>
                    <a:cubicBezTo>
                      <a:pt x="345" y="23"/>
                      <a:pt x="345" y="23"/>
                      <a:pt x="345" y="23"/>
                    </a:cubicBezTo>
                    <a:cubicBezTo>
                      <a:pt x="345" y="23"/>
                      <a:pt x="345" y="23"/>
                      <a:pt x="345" y="23"/>
                    </a:cubicBezTo>
                    <a:cubicBezTo>
                      <a:pt x="345" y="23"/>
                      <a:pt x="345" y="23"/>
                      <a:pt x="345" y="24"/>
                    </a:cubicBezTo>
                    <a:cubicBezTo>
                      <a:pt x="345" y="24"/>
                      <a:pt x="345" y="25"/>
                      <a:pt x="345" y="25"/>
                    </a:cubicBezTo>
                    <a:cubicBezTo>
                      <a:pt x="345" y="25"/>
                      <a:pt x="345" y="25"/>
                      <a:pt x="345" y="25"/>
                    </a:cubicBezTo>
                    <a:cubicBezTo>
                      <a:pt x="345" y="25"/>
                      <a:pt x="345" y="25"/>
                      <a:pt x="345" y="25"/>
                    </a:cubicBezTo>
                    <a:cubicBezTo>
                      <a:pt x="345" y="25"/>
                      <a:pt x="345" y="25"/>
                      <a:pt x="345" y="25"/>
                    </a:cubicBezTo>
                    <a:cubicBezTo>
                      <a:pt x="345" y="26"/>
                      <a:pt x="345" y="26"/>
                      <a:pt x="345" y="26"/>
                    </a:cubicBezTo>
                    <a:cubicBezTo>
                      <a:pt x="344" y="25"/>
                      <a:pt x="343" y="25"/>
                      <a:pt x="343" y="23"/>
                    </a:cubicBezTo>
                    <a:cubicBezTo>
                      <a:pt x="343" y="23"/>
                      <a:pt x="343" y="24"/>
                      <a:pt x="343" y="24"/>
                    </a:cubicBezTo>
                    <a:cubicBezTo>
                      <a:pt x="343" y="25"/>
                      <a:pt x="344" y="26"/>
                      <a:pt x="345" y="26"/>
                    </a:cubicBezTo>
                    <a:cubicBezTo>
                      <a:pt x="345" y="26"/>
                      <a:pt x="345" y="26"/>
                      <a:pt x="345" y="26"/>
                    </a:cubicBezTo>
                    <a:cubicBezTo>
                      <a:pt x="345" y="26"/>
                      <a:pt x="345" y="27"/>
                      <a:pt x="345" y="27"/>
                    </a:cubicBezTo>
                    <a:cubicBezTo>
                      <a:pt x="345" y="27"/>
                      <a:pt x="345" y="27"/>
                      <a:pt x="345" y="27"/>
                    </a:cubicBezTo>
                    <a:cubicBezTo>
                      <a:pt x="345" y="27"/>
                      <a:pt x="345" y="27"/>
                      <a:pt x="345" y="27"/>
                    </a:cubicBezTo>
                    <a:cubicBezTo>
                      <a:pt x="345" y="27"/>
                      <a:pt x="345" y="27"/>
                      <a:pt x="345" y="27"/>
                    </a:cubicBezTo>
                    <a:cubicBezTo>
                      <a:pt x="345" y="27"/>
                      <a:pt x="345" y="27"/>
                      <a:pt x="345" y="27"/>
                    </a:cubicBezTo>
                    <a:cubicBezTo>
                      <a:pt x="345" y="28"/>
                      <a:pt x="345" y="28"/>
                      <a:pt x="345" y="28"/>
                    </a:cubicBezTo>
                    <a:cubicBezTo>
                      <a:pt x="345" y="28"/>
                      <a:pt x="345" y="28"/>
                      <a:pt x="345" y="28"/>
                    </a:cubicBezTo>
                    <a:cubicBezTo>
                      <a:pt x="345" y="28"/>
                      <a:pt x="345" y="29"/>
                      <a:pt x="345" y="29"/>
                    </a:cubicBezTo>
                    <a:cubicBezTo>
                      <a:pt x="345" y="29"/>
                      <a:pt x="345" y="29"/>
                      <a:pt x="345" y="29"/>
                    </a:cubicBezTo>
                    <a:cubicBezTo>
                      <a:pt x="344" y="29"/>
                      <a:pt x="344" y="30"/>
                      <a:pt x="344" y="31"/>
                    </a:cubicBezTo>
                    <a:cubicBezTo>
                      <a:pt x="344" y="31"/>
                      <a:pt x="344" y="32"/>
                      <a:pt x="345" y="32"/>
                    </a:cubicBezTo>
                    <a:cubicBezTo>
                      <a:pt x="345" y="32"/>
                      <a:pt x="345" y="32"/>
                      <a:pt x="345" y="32"/>
                    </a:cubicBezTo>
                    <a:cubicBezTo>
                      <a:pt x="345" y="32"/>
                      <a:pt x="345" y="32"/>
                      <a:pt x="345" y="32"/>
                    </a:cubicBezTo>
                    <a:cubicBezTo>
                      <a:pt x="345" y="32"/>
                      <a:pt x="345" y="32"/>
                      <a:pt x="345" y="32"/>
                    </a:cubicBezTo>
                    <a:cubicBezTo>
                      <a:pt x="345" y="33"/>
                      <a:pt x="345" y="33"/>
                      <a:pt x="345" y="33"/>
                    </a:cubicBezTo>
                    <a:cubicBezTo>
                      <a:pt x="345" y="33"/>
                      <a:pt x="345" y="33"/>
                      <a:pt x="345" y="33"/>
                    </a:cubicBezTo>
                    <a:cubicBezTo>
                      <a:pt x="345" y="33"/>
                      <a:pt x="345" y="33"/>
                      <a:pt x="345" y="33"/>
                    </a:cubicBezTo>
                    <a:cubicBezTo>
                      <a:pt x="344" y="33"/>
                      <a:pt x="344" y="33"/>
                      <a:pt x="344" y="33"/>
                    </a:cubicBezTo>
                    <a:cubicBezTo>
                      <a:pt x="345" y="34"/>
                      <a:pt x="345" y="34"/>
                      <a:pt x="345" y="34"/>
                    </a:cubicBezTo>
                    <a:cubicBezTo>
                      <a:pt x="345" y="34"/>
                      <a:pt x="345" y="34"/>
                      <a:pt x="345" y="34"/>
                    </a:cubicBezTo>
                    <a:cubicBezTo>
                      <a:pt x="345" y="34"/>
                      <a:pt x="345" y="34"/>
                      <a:pt x="345" y="34"/>
                    </a:cubicBezTo>
                    <a:cubicBezTo>
                      <a:pt x="345" y="35"/>
                      <a:pt x="345" y="35"/>
                      <a:pt x="345" y="35"/>
                    </a:cubicBezTo>
                    <a:cubicBezTo>
                      <a:pt x="345" y="36"/>
                      <a:pt x="343" y="37"/>
                      <a:pt x="343" y="39"/>
                    </a:cubicBezTo>
                    <a:cubicBezTo>
                      <a:pt x="343" y="40"/>
                      <a:pt x="344" y="41"/>
                      <a:pt x="345" y="41"/>
                    </a:cubicBezTo>
                    <a:cubicBezTo>
                      <a:pt x="345" y="41"/>
                      <a:pt x="345" y="41"/>
                      <a:pt x="345" y="42"/>
                    </a:cubicBezTo>
                    <a:cubicBezTo>
                      <a:pt x="345" y="42"/>
                      <a:pt x="345" y="42"/>
                      <a:pt x="345" y="42"/>
                    </a:cubicBezTo>
                    <a:cubicBezTo>
                      <a:pt x="344" y="42"/>
                      <a:pt x="343" y="43"/>
                      <a:pt x="343" y="44"/>
                    </a:cubicBezTo>
                    <a:cubicBezTo>
                      <a:pt x="343" y="45"/>
                      <a:pt x="344" y="46"/>
                      <a:pt x="345" y="46"/>
                    </a:cubicBezTo>
                    <a:cubicBezTo>
                      <a:pt x="345" y="46"/>
                      <a:pt x="345" y="46"/>
                      <a:pt x="345" y="46"/>
                    </a:cubicBezTo>
                    <a:cubicBezTo>
                      <a:pt x="344" y="46"/>
                      <a:pt x="343" y="47"/>
                      <a:pt x="343" y="48"/>
                    </a:cubicBezTo>
                    <a:cubicBezTo>
                      <a:pt x="343" y="48"/>
                      <a:pt x="342" y="49"/>
                      <a:pt x="342" y="50"/>
                    </a:cubicBezTo>
                    <a:cubicBezTo>
                      <a:pt x="341" y="50"/>
                      <a:pt x="341" y="50"/>
                      <a:pt x="341" y="51"/>
                    </a:cubicBezTo>
                    <a:cubicBezTo>
                      <a:pt x="341" y="51"/>
                      <a:pt x="341" y="51"/>
                      <a:pt x="341" y="51"/>
                    </a:cubicBezTo>
                    <a:cubicBezTo>
                      <a:pt x="340" y="52"/>
                      <a:pt x="338" y="54"/>
                      <a:pt x="337" y="55"/>
                    </a:cubicBezTo>
                    <a:cubicBezTo>
                      <a:pt x="336" y="56"/>
                      <a:pt x="334" y="58"/>
                      <a:pt x="332" y="58"/>
                    </a:cubicBezTo>
                    <a:cubicBezTo>
                      <a:pt x="331" y="58"/>
                      <a:pt x="331" y="59"/>
                      <a:pt x="331" y="59"/>
                    </a:cubicBezTo>
                    <a:cubicBezTo>
                      <a:pt x="330" y="59"/>
                      <a:pt x="329" y="59"/>
                      <a:pt x="329" y="59"/>
                    </a:cubicBezTo>
                    <a:cubicBezTo>
                      <a:pt x="328" y="59"/>
                      <a:pt x="329" y="60"/>
                      <a:pt x="329" y="60"/>
                    </a:cubicBezTo>
                    <a:cubicBezTo>
                      <a:pt x="328" y="60"/>
                      <a:pt x="327" y="60"/>
                      <a:pt x="327" y="60"/>
                    </a:cubicBezTo>
                    <a:cubicBezTo>
                      <a:pt x="327" y="61"/>
                      <a:pt x="327" y="61"/>
                      <a:pt x="327" y="61"/>
                    </a:cubicBezTo>
                    <a:cubicBezTo>
                      <a:pt x="327" y="62"/>
                      <a:pt x="326" y="62"/>
                      <a:pt x="326" y="61"/>
                    </a:cubicBezTo>
                    <a:cubicBezTo>
                      <a:pt x="326" y="62"/>
                      <a:pt x="326" y="63"/>
                      <a:pt x="327" y="63"/>
                    </a:cubicBezTo>
                    <a:cubicBezTo>
                      <a:pt x="326" y="63"/>
                      <a:pt x="326" y="63"/>
                      <a:pt x="326" y="63"/>
                    </a:cubicBezTo>
                    <a:cubicBezTo>
                      <a:pt x="326" y="63"/>
                      <a:pt x="326" y="63"/>
                      <a:pt x="326" y="64"/>
                    </a:cubicBezTo>
                    <a:cubicBezTo>
                      <a:pt x="319" y="67"/>
                      <a:pt x="312" y="73"/>
                      <a:pt x="308" y="80"/>
                    </a:cubicBezTo>
                    <a:cubicBezTo>
                      <a:pt x="303" y="87"/>
                      <a:pt x="300" y="95"/>
                      <a:pt x="300" y="105"/>
                    </a:cubicBezTo>
                    <a:cubicBezTo>
                      <a:pt x="300" y="108"/>
                      <a:pt x="300" y="110"/>
                      <a:pt x="301" y="113"/>
                    </a:cubicBezTo>
                    <a:cubicBezTo>
                      <a:pt x="301" y="124"/>
                      <a:pt x="301" y="124"/>
                      <a:pt x="301" y="124"/>
                    </a:cubicBezTo>
                    <a:cubicBezTo>
                      <a:pt x="300" y="122"/>
                      <a:pt x="298" y="119"/>
                      <a:pt x="296" y="118"/>
                    </a:cubicBezTo>
                    <a:cubicBezTo>
                      <a:pt x="295" y="117"/>
                      <a:pt x="294" y="116"/>
                      <a:pt x="292" y="116"/>
                    </a:cubicBezTo>
                    <a:cubicBezTo>
                      <a:pt x="292" y="115"/>
                      <a:pt x="290" y="114"/>
                      <a:pt x="288" y="114"/>
                    </a:cubicBezTo>
                    <a:cubicBezTo>
                      <a:pt x="288" y="114"/>
                      <a:pt x="288" y="114"/>
                      <a:pt x="288" y="114"/>
                    </a:cubicBezTo>
                    <a:cubicBezTo>
                      <a:pt x="288" y="113"/>
                      <a:pt x="288" y="112"/>
                      <a:pt x="287" y="112"/>
                    </a:cubicBezTo>
                    <a:cubicBezTo>
                      <a:pt x="287" y="112"/>
                      <a:pt x="286" y="112"/>
                      <a:pt x="286" y="113"/>
                    </a:cubicBezTo>
                    <a:cubicBezTo>
                      <a:pt x="286" y="113"/>
                      <a:pt x="286" y="113"/>
                      <a:pt x="286" y="114"/>
                    </a:cubicBezTo>
                    <a:cubicBezTo>
                      <a:pt x="286" y="114"/>
                      <a:pt x="286" y="114"/>
                      <a:pt x="286" y="114"/>
                    </a:cubicBezTo>
                    <a:cubicBezTo>
                      <a:pt x="284" y="114"/>
                      <a:pt x="282" y="115"/>
                      <a:pt x="282" y="116"/>
                    </a:cubicBezTo>
                    <a:cubicBezTo>
                      <a:pt x="281" y="116"/>
                      <a:pt x="280" y="117"/>
                      <a:pt x="279" y="117"/>
                    </a:cubicBezTo>
                    <a:cubicBezTo>
                      <a:pt x="276" y="119"/>
                      <a:pt x="273" y="123"/>
                      <a:pt x="273" y="127"/>
                    </a:cubicBezTo>
                    <a:cubicBezTo>
                      <a:pt x="271" y="127"/>
                      <a:pt x="271" y="127"/>
                      <a:pt x="271" y="127"/>
                    </a:cubicBezTo>
                    <a:cubicBezTo>
                      <a:pt x="271" y="131"/>
                      <a:pt x="271" y="131"/>
                      <a:pt x="271" y="131"/>
                    </a:cubicBezTo>
                    <a:cubicBezTo>
                      <a:pt x="270" y="131"/>
                      <a:pt x="270" y="131"/>
                      <a:pt x="270" y="131"/>
                    </a:cubicBezTo>
                    <a:cubicBezTo>
                      <a:pt x="266" y="134"/>
                      <a:pt x="266" y="134"/>
                      <a:pt x="266" y="134"/>
                    </a:cubicBezTo>
                    <a:cubicBezTo>
                      <a:pt x="266" y="134"/>
                      <a:pt x="266" y="134"/>
                      <a:pt x="265" y="134"/>
                    </a:cubicBezTo>
                    <a:cubicBezTo>
                      <a:pt x="265" y="134"/>
                      <a:pt x="265" y="134"/>
                      <a:pt x="265" y="133"/>
                    </a:cubicBezTo>
                    <a:cubicBezTo>
                      <a:pt x="265" y="133"/>
                      <a:pt x="265" y="132"/>
                      <a:pt x="264" y="132"/>
                    </a:cubicBezTo>
                    <a:cubicBezTo>
                      <a:pt x="264" y="132"/>
                      <a:pt x="264" y="132"/>
                      <a:pt x="264" y="132"/>
                    </a:cubicBezTo>
                    <a:cubicBezTo>
                      <a:pt x="264" y="132"/>
                      <a:pt x="264" y="132"/>
                      <a:pt x="264" y="132"/>
                    </a:cubicBezTo>
                    <a:cubicBezTo>
                      <a:pt x="264" y="131"/>
                      <a:pt x="264" y="131"/>
                      <a:pt x="264" y="131"/>
                    </a:cubicBezTo>
                    <a:cubicBezTo>
                      <a:pt x="264" y="131"/>
                      <a:pt x="265" y="131"/>
                      <a:pt x="265" y="131"/>
                    </a:cubicBezTo>
                    <a:cubicBezTo>
                      <a:pt x="265" y="131"/>
                      <a:pt x="264" y="131"/>
                      <a:pt x="264" y="131"/>
                    </a:cubicBezTo>
                    <a:cubicBezTo>
                      <a:pt x="264" y="131"/>
                      <a:pt x="264" y="131"/>
                      <a:pt x="264" y="131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64" y="129"/>
                      <a:pt x="264" y="129"/>
                      <a:pt x="264" y="129"/>
                    </a:cubicBezTo>
                    <a:cubicBezTo>
                      <a:pt x="264" y="129"/>
                      <a:pt x="264" y="128"/>
                      <a:pt x="264" y="128"/>
                    </a:cubicBezTo>
                    <a:cubicBezTo>
                      <a:pt x="264" y="128"/>
                      <a:pt x="264" y="129"/>
                      <a:pt x="264" y="129"/>
                    </a:cubicBezTo>
                    <a:cubicBezTo>
                      <a:pt x="264" y="129"/>
                      <a:pt x="264" y="129"/>
                      <a:pt x="264" y="130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64" y="130"/>
                      <a:pt x="264" y="130"/>
                      <a:pt x="264" y="131"/>
                    </a:cubicBezTo>
                    <a:cubicBezTo>
                      <a:pt x="264" y="131"/>
                      <a:pt x="264" y="131"/>
                      <a:pt x="264" y="131"/>
                    </a:cubicBezTo>
                    <a:cubicBezTo>
                      <a:pt x="264" y="131"/>
                      <a:pt x="264" y="131"/>
                      <a:pt x="264" y="131"/>
                    </a:cubicBezTo>
                    <a:cubicBezTo>
                      <a:pt x="264" y="131"/>
                      <a:pt x="264" y="131"/>
                      <a:pt x="264" y="131"/>
                    </a:cubicBezTo>
                    <a:cubicBezTo>
                      <a:pt x="264" y="131"/>
                      <a:pt x="264" y="131"/>
                      <a:pt x="264" y="132"/>
                    </a:cubicBezTo>
                    <a:cubicBezTo>
                      <a:pt x="264" y="132"/>
                      <a:pt x="264" y="132"/>
                      <a:pt x="264" y="132"/>
                    </a:cubicBezTo>
                    <a:cubicBezTo>
                      <a:pt x="264" y="132"/>
                      <a:pt x="264" y="132"/>
                      <a:pt x="264" y="132"/>
                    </a:cubicBezTo>
                    <a:cubicBezTo>
                      <a:pt x="263" y="132"/>
                      <a:pt x="263" y="133"/>
                      <a:pt x="263" y="133"/>
                    </a:cubicBezTo>
                    <a:cubicBezTo>
                      <a:pt x="263" y="134"/>
                      <a:pt x="263" y="134"/>
                      <a:pt x="263" y="134"/>
                    </a:cubicBezTo>
                    <a:cubicBezTo>
                      <a:pt x="262" y="134"/>
                      <a:pt x="262" y="134"/>
                      <a:pt x="262" y="134"/>
                    </a:cubicBezTo>
                    <a:cubicBezTo>
                      <a:pt x="262" y="135"/>
                      <a:pt x="263" y="134"/>
                      <a:pt x="263" y="135"/>
                    </a:cubicBezTo>
                    <a:cubicBezTo>
                      <a:pt x="263" y="136"/>
                      <a:pt x="263" y="136"/>
                      <a:pt x="263" y="136"/>
                    </a:cubicBezTo>
                    <a:cubicBezTo>
                      <a:pt x="263" y="136"/>
                      <a:pt x="263" y="137"/>
                      <a:pt x="263" y="137"/>
                    </a:cubicBezTo>
                    <a:cubicBezTo>
                      <a:pt x="263" y="137"/>
                      <a:pt x="263" y="137"/>
                      <a:pt x="263" y="137"/>
                    </a:cubicBezTo>
                    <a:cubicBezTo>
                      <a:pt x="263" y="149"/>
                      <a:pt x="263" y="149"/>
                      <a:pt x="263" y="149"/>
                    </a:cubicBezTo>
                    <a:cubicBezTo>
                      <a:pt x="260" y="149"/>
                      <a:pt x="260" y="149"/>
                      <a:pt x="260" y="149"/>
                    </a:cubicBezTo>
                    <a:cubicBezTo>
                      <a:pt x="259" y="148"/>
                      <a:pt x="259" y="148"/>
                      <a:pt x="259" y="148"/>
                    </a:cubicBezTo>
                    <a:cubicBezTo>
                      <a:pt x="259" y="144"/>
                      <a:pt x="259" y="144"/>
                      <a:pt x="259" y="144"/>
                    </a:cubicBezTo>
                    <a:cubicBezTo>
                      <a:pt x="259" y="144"/>
                      <a:pt x="259" y="144"/>
                      <a:pt x="259" y="144"/>
                    </a:cubicBezTo>
                    <a:cubicBezTo>
                      <a:pt x="259" y="143"/>
                      <a:pt x="259" y="143"/>
                      <a:pt x="259" y="143"/>
                    </a:cubicBezTo>
                    <a:cubicBezTo>
                      <a:pt x="259" y="143"/>
                      <a:pt x="259" y="143"/>
                      <a:pt x="259" y="143"/>
                    </a:cubicBezTo>
                    <a:cubicBezTo>
                      <a:pt x="259" y="141"/>
                      <a:pt x="260" y="142"/>
                      <a:pt x="260" y="142"/>
                    </a:cubicBezTo>
                    <a:cubicBezTo>
                      <a:pt x="260" y="141"/>
                      <a:pt x="259" y="141"/>
                      <a:pt x="259" y="141"/>
                    </a:cubicBezTo>
                    <a:cubicBezTo>
                      <a:pt x="259" y="141"/>
                      <a:pt x="259" y="141"/>
                      <a:pt x="259" y="141"/>
                    </a:cubicBezTo>
                    <a:cubicBezTo>
                      <a:pt x="259" y="141"/>
                      <a:pt x="259" y="140"/>
                      <a:pt x="258" y="140"/>
                    </a:cubicBezTo>
                    <a:cubicBezTo>
                      <a:pt x="258" y="140"/>
                      <a:pt x="258" y="140"/>
                      <a:pt x="258" y="140"/>
                    </a:cubicBezTo>
                    <a:cubicBezTo>
                      <a:pt x="258" y="140"/>
                      <a:pt x="258" y="140"/>
                      <a:pt x="258" y="140"/>
                    </a:cubicBezTo>
                    <a:cubicBezTo>
                      <a:pt x="258" y="140"/>
                      <a:pt x="258" y="140"/>
                      <a:pt x="258" y="140"/>
                    </a:cubicBezTo>
                    <a:cubicBezTo>
                      <a:pt x="258" y="139"/>
                      <a:pt x="258" y="139"/>
                      <a:pt x="258" y="139"/>
                    </a:cubicBezTo>
                    <a:cubicBezTo>
                      <a:pt x="258" y="139"/>
                      <a:pt x="258" y="139"/>
                      <a:pt x="258" y="139"/>
                    </a:cubicBezTo>
                    <a:cubicBezTo>
                      <a:pt x="258" y="139"/>
                      <a:pt x="258" y="139"/>
                      <a:pt x="258" y="139"/>
                    </a:cubicBezTo>
                    <a:cubicBezTo>
                      <a:pt x="258" y="139"/>
                      <a:pt x="258" y="139"/>
                      <a:pt x="258" y="139"/>
                    </a:cubicBezTo>
                    <a:cubicBezTo>
                      <a:pt x="258" y="139"/>
                      <a:pt x="258" y="139"/>
                      <a:pt x="258" y="139"/>
                    </a:cubicBezTo>
                    <a:cubicBezTo>
                      <a:pt x="258" y="139"/>
                      <a:pt x="258" y="138"/>
                      <a:pt x="258" y="138"/>
                    </a:cubicBezTo>
                    <a:cubicBezTo>
                      <a:pt x="258" y="138"/>
                      <a:pt x="258" y="138"/>
                      <a:pt x="258" y="138"/>
                    </a:cubicBezTo>
                    <a:cubicBezTo>
                      <a:pt x="258" y="138"/>
                      <a:pt x="258" y="138"/>
                      <a:pt x="258" y="138"/>
                    </a:cubicBezTo>
                    <a:cubicBezTo>
                      <a:pt x="258" y="138"/>
                      <a:pt x="258" y="138"/>
                      <a:pt x="258" y="138"/>
                    </a:cubicBezTo>
                    <a:cubicBezTo>
                      <a:pt x="258" y="138"/>
                      <a:pt x="258" y="137"/>
                      <a:pt x="258" y="137"/>
                    </a:cubicBezTo>
                    <a:cubicBezTo>
                      <a:pt x="258" y="137"/>
                      <a:pt x="258" y="138"/>
                      <a:pt x="258" y="138"/>
                    </a:cubicBezTo>
                    <a:cubicBezTo>
                      <a:pt x="258" y="138"/>
                      <a:pt x="258" y="138"/>
                      <a:pt x="258" y="138"/>
                    </a:cubicBezTo>
                    <a:cubicBezTo>
                      <a:pt x="258" y="138"/>
                      <a:pt x="258" y="138"/>
                      <a:pt x="258" y="138"/>
                    </a:cubicBezTo>
                    <a:cubicBezTo>
                      <a:pt x="258" y="138"/>
                      <a:pt x="258" y="138"/>
                      <a:pt x="258" y="138"/>
                    </a:cubicBezTo>
                    <a:cubicBezTo>
                      <a:pt x="258" y="138"/>
                      <a:pt x="258" y="139"/>
                      <a:pt x="258" y="139"/>
                    </a:cubicBezTo>
                    <a:cubicBezTo>
                      <a:pt x="258" y="139"/>
                      <a:pt x="258" y="139"/>
                      <a:pt x="258" y="139"/>
                    </a:cubicBezTo>
                    <a:cubicBezTo>
                      <a:pt x="258" y="139"/>
                      <a:pt x="258" y="139"/>
                      <a:pt x="258" y="139"/>
                    </a:cubicBezTo>
                    <a:cubicBezTo>
                      <a:pt x="258" y="139"/>
                      <a:pt x="258" y="139"/>
                      <a:pt x="258" y="139"/>
                    </a:cubicBezTo>
                    <a:cubicBezTo>
                      <a:pt x="258" y="139"/>
                      <a:pt x="257" y="139"/>
                      <a:pt x="257" y="139"/>
                    </a:cubicBezTo>
                    <a:cubicBezTo>
                      <a:pt x="257" y="139"/>
                      <a:pt x="258" y="139"/>
                      <a:pt x="258" y="140"/>
                    </a:cubicBezTo>
                    <a:cubicBezTo>
                      <a:pt x="258" y="140"/>
                      <a:pt x="258" y="140"/>
                      <a:pt x="258" y="140"/>
                    </a:cubicBezTo>
                    <a:cubicBezTo>
                      <a:pt x="258" y="140"/>
                      <a:pt x="258" y="140"/>
                      <a:pt x="258" y="140"/>
                    </a:cubicBezTo>
                    <a:cubicBezTo>
                      <a:pt x="258" y="140"/>
                      <a:pt x="258" y="140"/>
                      <a:pt x="258" y="140"/>
                    </a:cubicBezTo>
                    <a:cubicBezTo>
                      <a:pt x="257" y="140"/>
                      <a:pt x="257" y="141"/>
                      <a:pt x="257" y="141"/>
                    </a:cubicBezTo>
                    <a:cubicBezTo>
                      <a:pt x="257" y="141"/>
                      <a:pt x="257" y="141"/>
                      <a:pt x="257" y="141"/>
                    </a:cubicBezTo>
                    <a:cubicBezTo>
                      <a:pt x="256" y="141"/>
                      <a:pt x="256" y="141"/>
                      <a:pt x="256" y="142"/>
                    </a:cubicBezTo>
                    <a:cubicBezTo>
                      <a:pt x="256" y="142"/>
                      <a:pt x="257" y="141"/>
                      <a:pt x="257" y="143"/>
                    </a:cubicBezTo>
                    <a:cubicBezTo>
                      <a:pt x="257" y="143"/>
                      <a:pt x="257" y="143"/>
                      <a:pt x="257" y="143"/>
                    </a:cubicBezTo>
                    <a:cubicBezTo>
                      <a:pt x="257" y="143"/>
                      <a:pt x="257" y="143"/>
                      <a:pt x="257" y="144"/>
                    </a:cubicBezTo>
                    <a:cubicBezTo>
                      <a:pt x="257" y="144"/>
                      <a:pt x="257" y="144"/>
                      <a:pt x="257" y="144"/>
                    </a:cubicBezTo>
                    <a:cubicBezTo>
                      <a:pt x="257" y="146"/>
                      <a:pt x="257" y="146"/>
                      <a:pt x="257" y="146"/>
                    </a:cubicBezTo>
                    <a:cubicBezTo>
                      <a:pt x="255" y="143"/>
                      <a:pt x="255" y="143"/>
                      <a:pt x="255" y="143"/>
                    </a:cubicBezTo>
                    <a:cubicBezTo>
                      <a:pt x="253" y="141"/>
                      <a:pt x="253" y="141"/>
                      <a:pt x="253" y="141"/>
                    </a:cubicBezTo>
                    <a:cubicBezTo>
                      <a:pt x="249" y="141"/>
                      <a:pt x="249" y="141"/>
                      <a:pt x="249" y="141"/>
                    </a:cubicBezTo>
                    <a:cubicBezTo>
                      <a:pt x="249" y="131"/>
                      <a:pt x="249" y="131"/>
                      <a:pt x="249" y="131"/>
                    </a:cubicBezTo>
                    <a:cubicBezTo>
                      <a:pt x="249" y="131"/>
                      <a:pt x="249" y="131"/>
                      <a:pt x="249" y="131"/>
                    </a:cubicBezTo>
                    <a:cubicBezTo>
                      <a:pt x="249" y="131"/>
                      <a:pt x="249" y="130"/>
                      <a:pt x="248" y="130"/>
                    </a:cubicBezTo>
                    <a:cubicBezTo>
                      <a:pt x="249" y="130"/>
                      <a:pt x="249" y="130"/>
                      <a:pt x="249" y="129"/>
                    </a:cubicBezTo>
                    <a:cubicBezTo>
                      <a:pt x="249" y="128"/>
                      <a:pt x="250" y="129"/>
                      <a:pt x="250" y="128"/>
                    </a:cubicBezTo>
                    <a:cubicBezTo>
                      <a:pt x="250" y="128"/>
                      <a:pt x="250" y="128"/>
                      <a:pt x="249" y="128"/>
                    </a:cubicBezTo>
                    <a:cubicBezTo>
                      <a:pt x="249" y="128"/>
                      <a:pt x="249" y="127"/>
                      <a:pt x="249" y="127"/>
                    </a:cubicBezTo>
                    <a:cubicBezTo>
                      <a:pt x="249" y="127"/>
                      <a:pt x="248" y="126"/>
                      <a:pt x="248" y="126"/>
                    </a:cubicBezTo>
                    <a:cubicBezTo>
                      <a:pt x="248" y="126"/>
                      <a:pt x="248" y="126"/>
                      <a:pt x="248" y="126"/>
                    </a:cubicBezTo>
                    <a:cubicBezTo>
                      <a:pt x="248" y="126"/>
                      <a:pt x="248" y="126"/>
                      <a:pt x="248" y="126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48" y="123"/>
                    </a:cubicBezTo>
                    <a:cubicBezTo>
                      <a:pt x="248" y="123"/>
                      <a:pt x="248" y="123"/>
                      <a:pt x="248" y="123"/>
                    </a:cubicBezTo>
                    <a:cubicBezTo>
                      <a:pt x="248" y="123"/>
                      <a:pt x="248" y="122"/>
                      <a:pt x="248" y="122"/>
                    </a:cubicBezTo>
                    <a:cubicBezTo>
                      <a:pt x="247" y="122"/>
                      <a:pt x="247" y="123"/>
                      <a:pt x="247" y="123"/>
                    </a:cubicBezTo>
                    <a:cubicBezTo>
                      <a:pt x="247" y="123"/>
                      <a:pt x="247" y="123"/>
                      <a:pt x="247" y="123"/>
                    </a:cubicBezTo>
                    <a:cubicBezTo>
                      <a:pt x="247" y="124"/>
                      <a:pt x="247" y="124"/>
                      <a:pt x="247" y="124"/>
                    </a:cubicBezTo>
                    <a:cubicBezTo>
                      <a:pt x="247" y="124"/>
                      <a:pt x="247" y="124"/>
                      <a:pt x="247" y="124"/>
                    </a:cubicBezTo>
                    <a:cubicBezTo>
                      <a:pt x="247" y="124"/>
                      <a:pt x="247" y="124"/>
                      <a:pt x="247" y="124"/>
                    </a:cubicBezTo>
                    <a:cubicBezTo>
                      <a:pt x="247" y="124"/>
                      <a:pt x="247" y="124"/>
                      <a:pt x="247" y="124"/>
                    </a:cubicBezTo>
                    <a:cubicBezTo>
                      <a:pt x="247" y="124"/>
                      <a:pt x="247" y="124"/>
                      <a:pt x="247" y="125"/>
                    </a:cubicBezTo>
                    <a:cubicBezTo>
                      <a:pt x="247" y="125"/>
                      <a:pt x="247" y="125"/>
                      <a:pt x="247" y="125"/>
                    </a:cubicBezTo>
                    <a:cubicBezTo>
                      <a:pt x="247" y="125"/>
                      <a:pt x="247" y="125"/>
                      <a:pt x="247" y="125"/>
                    </a:cubicBezTo>
                    <a:cubicBezTo>
                      <a:pt x="247" y="125"/>
                      <a:pt x="247" y="125"/>
                      <a:pt x="247" y="125"/>
                    </a:cubicBezTo>
                    <a:cubicBezTo>
                      <a:pt x="247" y="125"/>
                      <a:pt x="247" y="125"/>
                      <a:pt x="247" y="126"/>
                    </a:cubicBezTo>
                    <a:cubicBezTo>
                      <a:pt x="247" y="126"/>
                      <a:pt x="247" y="126"/>
                      <a:pt x="247" y="126"/>
                    </a:cubicBezTo>
                    <a:cubicBezTo>
                      <a:pt x="247" y="126"/>
                      <a:pt x="247" y="126"/>
                      <a:pt x="247" y="126"/>
                    </a:cubicBezTo>
                    <a:cubicBezTo>
                      <a:pt x="247" y="126"/>
                      <a:pt x="246" y="127"/>
                      <a:pt x="246" y="127"/>
                    </a:cubicBezTo>
                    <a:cubicBezTo>
                      <a:pt x="246" y="127"/>
                      <a:pt x="246" y="128"/>
                      <a:pt x="246" y="128"/>
                    </a:cubicBezTo>
                    <a:cubicBezTo>
                      <a:pt x="245" y="128"/>
                      <a:pt x="245" y="128"/>
                      <a:pt x="245" y="128"/>
                    </a:cubicBezTo>
                    <a:cubicBezTo>
                      <a:pt x="245" y="129"/>
                      <a:pt x="246" y="128"/>
                      <a:pt x="246" y="129"/>
                    </a:cubicBezTo>
                    <a:cubicBezTo>
                      <a:pt x="246" y="130"/>
                      <a:pt x="246" y="130"/>
                      <a:pt x="247" y="130"/>
                    </a:cubicBezTo>
                    <a:cubicBezTo>
                      <a:pt x="246" y="130"/>
                      <a:pt x="246" y="130"/>
                      <a:pt x="246" y="131"/>
                    </a:cubicBezTo>
                    <a:cubicBezTo>
                      <a:pt x="246" y="131"/>
                      <a:pt x="246" y="131"/>
                      <a:pt x="246" y="131"/>
                    </a:cubicBezTo>
                    <a:cubicBezTo>
                      <a:pt x="246" y="152"/>
                      <a:pt x="246" y="152"/>
                      <a:pt x="246" y="152"/>
                    </a:cubicBezTo>
                    <a:cubicBezTo>
                      <a:pt x="243" y="153"/>
                      <a:pt x="243" y="153"/>
                      <a:pt x="243" y="153"/>
                    </a:cubicBezTo>
                    <a:cubicBezTo>
                      <a:pt x="243" y="142"/>
                      <a:pt x="243" y="142"/>
                      <a:pt x="243" y="142"/>
                    </a:cubicBezTo>
                    <a:cubicBezTo>
                      <a:pt x="243" y="141"/>
                      <a:pt x="243" y="141"/>
                      <a:pt x="243" y="141"/>
                    </a:cubicBezTo>
                    <a:cubicBezTo>
                      <a:pt x="243" y="141"/>
                      <a:pt x="243" y="141"/>
                      <a:pt x="243" y="141"/>
                    </a:cubicBezTo>
                    <a:cubicBezTo>
                      <a:pt x="243" y="141"/>
                      <a:pt x="243" y="140"/>
                      <a:pt x="243" y="140"/>
                    </a:cubicBezTo>
                    <a:cubicBezTo>
                      <a:pt x="243" y="138"/>
                      <a:pt x="244" y="139"/>
                      <a:pt x="244" y="139"/>
                    </a:cubicBezTo>
                    <a:cubicBezTo>
                      <a:pt x="244" y="138"/>
                      <a:pt x="244" y="138"/>
                      <a:pt x="243" y="138"/>
                    </a:cubicBezTo>
                    <a:cubicBezTo>
                      <a:pt x="243" y="138"/>
                      <a:pt x="243" y="138"/>
                      <a:pt x="243" y="138"/>
                    </a:cubicBezTo>
                    <a:cubicBezTo>
                      <a:pt x="243" y="137"/>
                      <a:pt x="243" y="137"/>
                      <a:pt x="242" y="137"/>
                    </a:cubicBezTo>
                    <a:cubicBezTo>
                      <a:pt x="242" y="136"/>
                      <a:pt x="242" y="136"/>
                      <a:pt x="242" y="136"/>
                    </a:cubicBezTo>
                    <a:cubicBezTo>
                      <a:pt x="242" y="136"/>
                      <a:pt x="242" y="136"/>
                      <a:pt x="242" y="136"/>
                    </a:cubicBezTo>
                    <a:cubicBezTo>
                      <a:pt x="242" y="136"/>
                      <a:pt x="242" y="136"/>
                      <a:pt x="242" y="136"/>
                    </a:cubicBezTo>
                    <a:cubicBezTo>
                      <a:pt x="242" y="136"/>
                      <a:pt x="242" y="136"/>
                      <a:pt x="242" y="136"/>
                    </a:cubicBezTo>
                    <a:cubicBezTo>
                      <a:pt x="242" y="135"/>
                      <a:pt x="242" y="135"/>
                      <a:pt x="242" y="135"/>
                    </a:cubicBezTo>
                    <a:cubicBezTo>
                      <a:pt x="242" y="135"/>
                      <a:pt x="242" y="135"/>
                      <a:pt x="242" y="135"/>
                    </a:cubicBezTo>
                    <a:cubicBezTo>
                      <a:pt x="242" y="135"/>
                      <a:pt x="242" y="135"/>
                      <a:pt x="242" y="135"/>
                    </a:cubicBezTo>
                    <a:cubicBezTo>
                      <a:pt x="242" y="135"/>
                      <a:pt x="242" y="135"/>
                      <a:pt x="242" y="135"/>
                    </a:cubicBezTo>
                    <a:cubicBezTo>
                      <a:pt x="242" y="135"/>
                      <a:pt x="242" y="134"/>
                      <a:pt x="242" y="134"/>
                    </a:cubicBezTo>
                    <a:cubicBezTo>
                      <a:pt x="242" y="134"/>
                      <a:pt x="242" y="134"/>
                      <a:pt x="242" y="134"/>
                    </a:cubicBezTo>
                    <a:cubicBezTo>
                      <a:pt x="242" y="134"/>
                      <a:pt x="242" y="134"/>
                      <a:pt x="242" y="134"/>
                    </a:cubicBezTo>
                    <a:cubicBezTo>
                      <a:pt x="242" y="134"/>
                      <a:pt x="242" y="134"/>
                      <a:pt x="242" y="134"/>
                    </a:cubicBezTo>
                    <a:cubicBezTo>
                      <a:pt x="242" y="134"/>
                      <a:pt x="242" y="133"/>
                      <a:pt x="242" y="133"/>
                    </a:cubicBezTo>
                    <a:cubicBezTo>
                      <a:pt x="242" y="133"/>
                      <a:pt x="242" y="134"/>
                      <a:pt x="242" y="134"/>
                    </a:cubicBezTo>
                    <a:cubicBezTo>
                      <a:pt x="242" y="134"/>
                      <a:pt x="242" y="134"/>
                      <a:pt x="242" y="134"/>
                    </a:cubicBezTo>
                    <a:cubicBezTo>
                      <a:pt x="242" y="134"/>
                      <a:pt x="242" y="134"/>
                      <a:pt x="242" y="134"/>
                    </a:cubicBezTo>
                    <a:cubicBezTo>
                      <a:pt x="242" y="134"/>
                      <a:pt x="242" y="134"/>
                      <a:pt x="242" y="134"/>
                    </a:cubicBezTo>
                    <a:cubicBezTo>
                      <a:pt x="242" y="134"/>
                      <a:pt x="241" y="135"/>
                      <a:pt x="241" y="135"/>
                    </a:cubicBezTo>
                    <a:cubicBezTo>
                      <a:pt x="241" y="135"/>
                      <a:pt x="242" y="135"/>
                      <a:pt x="242" y="135"/>
                    </a:cubicBezTo>
                    <a:cubicBezTo>
                      <a:pt x="242" y="135"/>
                      <a:pt x="242" y="135"/>
                      <a:pt x="242" y="135"/>
                    </a:cubicBezTo>
                    <a:cubicBezTo>
                      <a:pt x="242" y="135"/>
                      <a:pt x="242" y="135"/>
                      <a:pt x="242" y="135"/>
                    </a:cubicBezTo>
                    <a:cubicBezTo>
                      <a:pt x="242" y="135"/>
                      <a:pt x="241" y="135"/>
                      <a:pt x="241" y="136"/>
                    </a:cubicBezTo>
                    <a:cubicBezTo>
                      <a:pt x="241" y="136"/>
                      <a:pt x="242" y="136"/>
                      <a:pt x="242" y="136"/>
                    </a:cubicBezTo>
                    <a:cubicBezTo>
                      <a:pt x="242" y="136"/>
                      <a:pt x="242" y="136"/>
                      <a:pt x="242" y="136"/>
                    </a:cubicBezTo>
                    <a:cubicBezTo>
                      <a:pt x="242" y="136"/>
                      <a:pt x="242" y="136"/>
                      <a:pt x="242" y="136"/>
                    </a:cubicBezTo>
                    <a:cubicBezTo>
                      <a:pt x="242" y="136"/>
                      <a:pt x="242" y="136"/>
                      <a:pt x="242" y="137"/>
                    </a:cubicBezTo>
                    <a:cubicBezTo>
                      <a:pt x="241" y="137"/>
                      <a:pt x="240" y="137"/>
                      <a:pt x="240" y="138"/>
                    </a:cubicBezTo>
                    <a:cubicBezTo>
                      <a:pt x="240" y="138"/>
                      <a:pt x="240" y="138"/>
                      <a:pt x="240" y="138"/>
                    </a:cubicBezTo>
                    <a:cubicBezTo>
                      <a:pt x="240" y="138"/>
                      <a:pt x="239" y="138"/>
                      <a:pt x="239" y="139"/>
                    </a:cubicBezTo>
                    <a:cubicBezTo>
                      <a:pt x="239" y="139"/>
                      <a:pt x="240" y="138"/>
                      <a:pt x="241" y="140"/>
                    </a:cubicBezTo>
                    <a:cubicBezTo>
                      <a:pt x="241" y="140"/>
                      <a:pt x="241" y="141"/>
                      <a:pt x="241" y="141"/>
                    </a:cubicBezTo>
                    <a:cubicBezTo>
                      <a:pt x="241" y="141"/>
                      <a:pt x="240" y="141"/>
                      <a:pt x="240" y="141"/>
                    </a:cubicBezTo>
                    <a:cubicBezTo>
                      <a:pt x="240" y="141"/>
                      <a:pt x="241" y="141"/>
                      <a:pt x="241" y="142"/>
                    </a:cubicBezTo>
                    <a:cubicBezTo>
                      <a:pt x="241" y="153"/>
                      <a:pt x="241" y="153"/>
                      <a:pt x="241" y="153"/>
                    </a:cubicBezTo>
                    <a:cubicBezTo>
                      <a:pt x="241" y="153"/>
                      <a:pt x="241" y="153"/>
                      <a:pt x="241" y="153"/>
                    </a:cubicBezTo>
                    <a:cubicBezTo>
                      <a:pt x="240" y="230"/>
                      <a:pt x="240" y="230"/>
                      <a:pt x="240" y="230"/>
                    </a:cubicBezTo>
                    <a:cubicBezTo>
                      <a:pt x="230" y="230"/>
                      <a:pt x="230" y="230"/>
                      <a:pt x="230" y="230"/>
                    </a:cubicBezTo>
                    <a:cubicBezTo>
                      <a:pt x="230" y="215"/>
                      <a:pt x="230" y="215"/>
                      <a:pt x="230" y="215"/>
                    </a:cubicBezTo>
                    <a:cubicBezTo>
                      <a:pt x="233" y="213"/>
                      <a:pt x="233" y="213"/>
                      <a:pt x="233" y="213"/>
                    </a:cubicBezTo>
                    <a:cubicBezTo>
                      <a:pt x="233" y="211"/>
                      <a:pt x="233" y="211"/>
                      <a:pt x="233" y="211"/>
                    </a:cubicBezTo>
                    <a:cubicBezTo>
                      <a:pt x="233" y="211"/>
                      <a:pt x="233" y="211"/>
                      <a:pt x="233" y="211"/>
                    </a:cubicBezTo>
                    <a:cubicBezTo>
                      <a:pt x="233" y="211"/>
                      <a:pt x="233" y="211"/>
                      <a:pt x="233" y="211"/>
                    </a:cubicBezTo>
                    <a:cubicBezTo>
                      <a:pt x="232" y="210"/>
                      <a:pt x="231" y="210"/>
                      <a:pt x="230" y="209"/>
                    </a:cubicBezTo>
                    <a:cubicBezTo>
                      <a:pt x="229" y="187"/>
                      <a:pt x="229" y="187"/>
                      <a:pt x="229" y="187"/>
                    </a:cubicBezTo>
                    <a:cubicBezTo>
                      <a:pt x="232" y="186"/>
                      <a:pt x="232" y="186"/>
                      <a:pt x="232" y="186"/>
                    </a:cubicBezTo>
                    <a:cubicBezTo>
                      <a:pt x="232" y="184"/>
                      <a:pt x="232" y="184"/>
                      <a:pt x="232" y="184"/>
                    </a:cubicBezTo>
                    <a:cubicBezTo>
                      <a:pt x="232" y="184"/>
                      <a:pt x="232" y="184"/>
                      <a:pt x="232" y="184"/>
                    </a:cubicBezTo>
                    <a:cubicBezTo>
                      <a:pt x="231" y="183"/>
                      <a:pt x="231" y="182"/>
                      <a:pt x="229" y="182"/>
                    </a:cubicBezTo>
                    <a:cubicBezTo>
                      <a:pt x="229" y="157"/>
                      <a:pt x="229" y="157"/>
                      <a:pt x="229" y="157"/>
                    </a:cubicBezTo>
                    <a:cubicBezTo>
                      <a:pt x="231" y="155"/>
                      <a:pt x="231" y="155"/>
                      <a:pt x="231" y="155"/>
                    </a:cubicBezTo>
                    <a:cubicBezTo>
                      <a:pt x="231" y="153"/>
                      <a:pt x="231" y="153"/>
                      <a:pt x="231" y="153"/>
                    </a:cubicBezTo>
                    <a:cubicBezTo>
                      <a:pt x="231" y="153"/>
                      <a:pt x="231" y="153"/>
                      <a:pt x="231" y="153"/>
                    </a:cubicBezTo>
                    <a:cubicBezTo>
                      <a:pt x="231" y="152"/>
                      <a:pt x="230" y="152"/>
                      <a:pt x="229" y="151"/>
                    </a:cubicBezTo>
                    <a:cubicBezTo>
                      <a:pt x="228" y="145"/>
                      <a:pt x="228" y="145"/>
                      <a:pt x="228" y="145"/>
                    </a:cubicBezTo>
                    <a:cubicBezTo>
                      <a:pt x="230" y="145"/>
                      <a:pt x="230" y="145"/>
                      <a:pt x="230" y="145"/>
                    </a:cubicBezTo>
                    <a:cubicBezTo>
                      <a:pt x="232" y="143"/>
                      <a:pt x="232" y="143"/>
                      <a:pt x="232" y="143"/>
                    </a:cubicBezTo>
                    <a:cubicBezTo>
                      <a:pt x="229" y="142"/>
                      <a:pt x="229" y="142"/>
                      <a:pt x="229" y="142"/>
                    </a:cubicBezTo>
                    <a:cubicBezTo>
                      <a:pt x="229" y="141"/>
                      <a:pt x="229" y="141"/>
                      <a:pt x="229" y="141"/>
                    </a:cubicBezTo>
                    <a:cubicBezTo>
                      <a:pt x="229" y="141"/>
                      <a:pt x="229" y="141"/>
                      <a:pt x="229" y="141"/>
                    </a:cubicBezTo>
                    <a:cubicBezTo>
                      <a:pt x="228" y="141"/>
                      <a:pt x="228" y="141"/>
                      <a:pt x="228" y="141"/>
                    </a:cubicBezTo>
                    <a:cubicBezTo>
                      <a:pt x="228" y="140"/>
                      <a:pt x="228" y="140"/>
                      <a:pt x="228" y="139"/>
                    </a:cubicBezTo>
                    <a:cubicBezTo>
                      <a:pt x="228" y="139"/>
                      <a:pt x="227" y="138"/>
                      <a:pt x="227" y="137"/>
                    </a:cubicBezTo>
                    <a:cubicBezTo>
                      <a:pt x="226" y="137"/>
                      <a:pt x="226" y="137"/>
                      <a:pt x="225" y="136"/>
                    </a:cubicBezTo>
                    <a:cubicBezTo>
                      <a:pt x="225" y="136"/>
                      <a:pt x="225" y="136"/>
                      <a:pt x="224" y="136"/>
                    </a:cubicBezTo>
                    <a:cubicBezTo>
                      <a:pt x="224" y="136"/>
                      <a:pt x="224" y="136"/>
                      <a:pt x="224" y="136"/>
                    </a:cubicBezTo>
                    <a:cubicBezTo>
                      <a:pt x="224" y="135"/>
                      <a:pt x="224" y="135"/>
                      <a:pt x="224" y="135"/>
                    </a:cubicBezTo>
                    <a:cubicBezTo>
                      <a:pt x="223" y="135"/>
                      <a:pt x="223" y="135"/>
                      <a:pt x="223" y="135"/>
                    </a:cubicBezTo>
                    <a:cubicBezTo>
                      <a:pt x="223" y="135"/>
                      <a:pt x="223" y="135"/>
                      <a:pt x="223" y="136"/>
                    </a:cubicBezTo>
                    <a:cubicBezTo>
                      <a:pt x="223" y="136"/>
                      <a:pt x="223" y="136"/>
                      <a:pt x="223" y="136"/>
                    </a:cubicBezTo>
                    <a:cubicBezTo>
                      <a:pt x="222" y="136"/>
                      <a:pt x="222" y="136"/>
                      <a:pt x="222" y="136"/>
                    </a:cubicBezTo>
                    <a:cubicBezTo>
                      <a:pt x="222" y="136"/>
                      <a:pt x="222" y="136"/>
                      <a:pt x="222" y="136"/>
                    </a:cubicBezTo>
                    <a:cubicBezTo>
                      <a:pt x="221" y="137"/>
                      <a:pt x="221" y="137"/>
                      <a:pt x="221" y="137"/>
                    </a:cubicBezTo>
                    <a:cubicBezTo>
                      <a:pt x="220" y="138"/>
                      <a:pt x="219" y="139"/>
                      <a:pt x="219" y="141"/>
                    </a:cubicBezTo>
                    <a:cubicBezTo>
                      <a:pt x="218" y="141"/>
                      <a:pt x="218" y="141"/>
                      <a:pt x="218" y="141"/>
                    </a:cubicBezTo>
                    <a:cubicBezTo>
                      <a:pt x="218" y="142"/>
                      <a:pt x="218" y="142"/>
                      <a:pt x="218" y="142"/>
                    </a:cubicBezTo>
                    <a:cubicBezTo>
                      <a:pt x="215" y="143"/>
                      <a:pt x="215" y="143"/>
                      <a:pt x="215" y="143"/>
                    </a:cubicBezTo>
                    <a:cubicBezTo>
                      <a:pt x="217" y="145"/>
                      <a:pt x="217" y="145"/>
                      <a:pt x="217" y="145"/>
                    </a:cubicBezTo>
                    <a:cubicBezTo>
                      <a:pt x="219" y="145"/>
                      <a:pt x="219" y="145"/>
                      <a:pt x="219" y="145"/>
                    </a:cubicBezTo>
                    <a:cubicBezTo>
                      <a:pt x="218" y="151"/>
                      <a:pt x="218" y="151"/>
                      <a:pt x="218" y="151"/>
                    </a:cubicBezTo>
                    <a:cubicBezTo>
                      <a:pt x="217" y="152"/>
                      <a:pt x="216" y="153"/>
                      <a:pt x="216" y="153"/>
                    </a:cubicBezTo>
                    <a:cubicBezTo>
                      <a:pt x="216" y="155"/>
                      <a:pt x="216" y="155"/>
                      <a:pt x="216" y="155"/>
                    </a:cubicBezTo>
                    <a:cubicBezTo>
                      <a:pt x="218" y="157"/>
                      <a:pt x="218" y="157"/>
                      <a:pt x="218" y="157"/>
                    </a:cubicBezTo>
                    <a:cubicBezTo>
                      <a:pt x="218" y="158"/>
                      <a:pt x="218" y="158"/>
                      <a:pt x="218" y="158"/>
                    </a:cubicBezTo>
                    <a:cubicBezTo>
                      <a:pt x="218" y="164"/>
                      <a:pt x="218" y="164"/>
                      <a:pt x="218" y="164"/>
                    </a:cubicBezTo>
                    <a:cubicBezTo>
                      <a:pt x="217" y="180"/>
                      <a:pt x="217" y="180"/>
                      <a:pt x="217" y="180"/>
                    </a:cubicBezTo>
                    <a:cubicBezTo>
                      <a:pt x="217" y="182"/>
                      <a:pt x="217" y="182"/>
                      <a:pt x="217" y="182"/>
                    </a:cubicBezTo>
                    <a:cubicBezTo>
                      <a:pt x="217" y="182"/>
                      <a:pt x="217" y="182"/>
                      <a:pt x="217" y="182"/>
                    </a:cubicBezTo>
                    <a:cubicBezTo>
                      <a:pt x="216" y="182"/>
                      <a:pt x="216" y="183"/>
                      <a:pt x="215" y="183"/>
                    </a:cubicBezTo>
                    <a:cubicBezTo>
                      <a:pt x="215" y="183"/>
                      <a:pt x="215" y="184"/>
                      <a:pt x="215" y="184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17" y="187"/>
                      <a:pt x="217" y="187"/>
                      <a:pt x="217" y="187"/>
                    </a:cubicBezTo>
                    <a:cubicBezTo>
                      <a:pt x="217" y="187"/>
                      <a:pt x="217" y="187"/>
                      <a:pt x="217" y="187"/>
                    </a:cubicBezTo>
                    <a:cubicBezTo>
                      <a:pt x="217" y="209"/>
                      <a:pt x="217" y="209"/>
                      <a:pt x="217" y="209"/>
                    </a:cubicBezTo>
                    <a:cubicBezTo>
                      <a:pt x="215" y="210"/>
                      <a:pt x="214" y="211"/>
                      <a:pt x="214" y="211"/>
                    </a:cubicBezTo>
                    <a:cubicBezTo>
                      <a:pt x="214" y="213"/>
                      <a:pt x="214" y="213"/>
                      <a:pt x="214" y="213"/>
                    </a:cubicBezTo>
                    <a:cubicBezTo>
                      <a:pt x="216" y="215"/>
                      <a:pt x="216" y="215"/>
                      <a:pt x="216" y="215"/>
                    </a:cubicBezTo>
                    <a:cubicBezTo>
                      <a:pt x="216" y="215"/>
                      <a:pt x="216" y="215"/>
                      <a:pt x="216" y="215"/>
                    </a:cubicBezTo>
                    <a:cubicBezTo>
                      <a:pt x="216" y="229"/>
                      <a:pt x="216" y="229"/>
                      <a:pt x="216" y="229"/>
                    </a:cubicBezTo>
                    <a:cubicBezTo>
                      <a:pt x="214" y="229"/>
                      <a:pt x="214" y="229"/>
                      <a:pt x="214" y="229"/>
                    </a:cubicBezTo>
                    <a:cubicBezTo>
                      <a:pt x="211" y="229"/>
                      <a:pt x="211" y="229"/>
                      <a:pt x="211" y="229"/>
                    </a:cubicBezTo>
                    <a:cubicBezTo>
                      <a:pt x="209" y="229"/>
                      <a:pt x="209" y="229"/>
                      <a:pt x="209" y="229"/>
                    </a:cubicBezTo>
                    <a:cubicBezTo>
                      <a:pt x="209" y="229"/>
                      <a:pt x="209" y="229"/>
                      <a:pt x="209" y="229"/>
                    </a:cubicBezTo>
                    <a:cubicBezTo>
                      <a:pt x="159" y="229"/>
                      <a:pt x="159" y="229"/>
                      <a:pt x="159" y="229"/>
                    </a:cubicBezTo>
                    <a:cubicBezTo>
                      <a:pt x="158" y="191"/>
                      <a:pt x="158" y="191"/>
                      <a:pt x="158" y="191"/>
                    </a:cubicBezTo>
                    <a:cubicBezTo>
                      <a:pt x="163" y="188"/>
                      <a:pt x="163" y="188"/>
                      <a:pt x="163" y="188"/>
                    </a:cubicBezTo>
                    <a:cubicBezTo>
                      <a:pt x="163" y="185"/>
                      <a:pt x="163" y="185"/>
                      <a:pt x="163" y="185"/>
                    </a:cubicBezTo>
                    <a:cubicBezTo>
                      <a:pt x="163" y="185"/>
                      <a:pt x="163" y="185"/>
                      <a:pt x="163" y="185"/>
                    </a:cubicBezTo>
                    <a:cubicBezTo>
                      <a:pt x="162" y="184"/>
                      <a:pt x="161" y="183"/>
                      <a:pt x="158" y="182"/>
                    </a:cubicBezTo>
                    <a:cubicBezTo>
                      <a:pt x="157" y="146"/>
                      <a:pt x="157" y="146"/>
                      <a:pt x="157" y="146"/>
                    </a:cubicBezTo>
                    <a:cubicBezTo>
                      <a:pt x="161" y="143"/>
                      <a:pt x="161" y="143"/>
                      <a:pt x="161" y="143"/>
                    </a:cubicBezTo>
                    <a:cubicBezTo>
                      <a:pt x="161" y="141"/>
                      <a:pt x="161" y="141"/>
                      <a:pt x="161" y="141"/>
                    </a:cubicBezTo>
                    <a:cubicBezTo>
                      <a:pt x="161" y="141"/>
                      <a:pt x="161" y="140"/>
                      <a:pt x="161" y="140"/>
                    </a:cubicBezTo>
                    <a:cubicBezTo>
                      <a:pt x="161" y="139"/>
                      <a:pt x="160" y="138"/>
                      <a:pt x="158" y="138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59" y="129"/>
                      <a:pt x="159" y="129"/>
                      <a:pt x="159" y="129"/>
                    </a:cubicBezTo>
                    <a:cubicBezTo>
                      <a:pt x="160" y="129"/>
                      <a:pt x="160" y="129"/>
                      <a:pt x="161" y="128"/>
                    </a:cubicBezTo>
                    <a:cubicBezTo>
                      <a:pt x="162" y="127"/>
                      <a:pt x="162" y="125"/>
                      <a:pt x="161" y="124"/>
                    </a:cubicBezTo>
                    <a:cubicBezTo>
                      <a:pt x="161" y="124"/>
                      <a:pt x="161" y="124"/>
                      <a:pt x="161" y="124"/>
                    </a:cubicBezTo>
                    <a:cubicBezTo>
                      <a:pt x="160" y="123"/>
                      <a:pt x="160" y="123"/>
                      <a:pt x="160" y="123"/>
                    </a:cubicBezTo>
                    <a:cubicBezTo>
                      <a:pt x="161" y="120"/>
                      <a:pt x="161" y="120"/>
                      <a:pt x="161" y="120"/>
                    </a:cubicBezTo>
                    <a:cubicBezTo>
                      <a:pt x="161" y="115"/>
                      <a:pt x="161" y="115"/>
                      <a:pt x="161" y="115"/>
                    </a:cubicBezTo>
                    <a:cubicBezTo>
                      <a:pt x="162" y="108"/>
                      <a:pt x="162" y="108"/>
                      <a:pt x="162" y="108"/>
                    </a:cubicBezTo>
                    <a:cubicBezTo>
                      <a:pt x="163" y="101"/>
                      <a:pt x="163" y="101"/>
                      <a:pt x="163" y="101"/>
                    </a:cubicBezTo>
                    <a:cubicBezTo>
                      <a:pt x="163" y="101"/>
                      <a:pt x="163" y="101"/>
                      <a:pt x="163" y="101"/>
                    </a:cubicBezTo>
                    <a:cubicBezTo>
                      <a:pt x="164" y="98"/>
                      <a:pt x="164" y="98"/>
                      <a:pt x="164" y="98"/>
                    </a:cubicBezTo>
                    <a:cubicBezTo>
                      <a:pt x="164" y="95"/>
                      <a:pt x="164" y="95"/>
                      <a:pt x="164" y="95"/>
                    </a:cubicBezTo>
                    <a:cubicBezTo>
                      <a:pt x="165" y="95"/>
                      <a:pt x="166" y="95"/>
                      <a:pt x="166" y="94"/>
                    </a:cubicBezTo>
                    <a:cubicBezTo>
                      <a:pt x="168" y="93"/>
                      <a:pt x="168" y="91"/>
                      <a:pt x="167" y="90"/>
                    </a:cubicBezTo>
                    <a:cubicBezTo>
                      <a:pt x="166" y="89"/>
                      <a:pt x="166" y="89"/>
                      <a:pt x="165" y="88"/>
                    </a:cubicBezTo>
                    <a:cubicBezTo>
                      <a:pt x="166" y="83"/>
                      <a:pt x="166" y="83"/>
                      <a:pt x="166" y="83"/>
                    </a:cubicBezTo>
                    <a:cubicBezTo>
                      <a:pt x="167" y="79"/>
                      <a:pt x="167" y="79"/>
                      <a:pt x="167" y="79"/>
                    </a:cubicBezTo>
                    <a:cubicBezTo>
                      <a:pt x="168" y="72"/>
                      <a:pt x="168" y="72"/>
                      <a:pt x="168" y="72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5"/>
                      <a:pt x="169" y="65"/>
                      <a:pt x="169" y="65"/>
                    </a:cubicBezTo>
                    <a:cubicBezTo>
                      <a:pt x="169" y="63"/>
                      <a:pt x="169" y="63"/>
                      <a:pt x="169" y="63"/>
                    </a:cubicBezTo>
                    <a:cubicBezTo>
                      <a:pt x="170" y="61"/>
                      <a:pt x="170" y="61"/>
                      <a:pt x="170" y="61"/>
                    </a:cubicBezTo>
                    <a:cubicBezTo>
                      <a:pt x="170" y="61"/>
                      <a:pt x="171" y="61"/>
                      <a:pt x="172" y="61"/>
                    </a:cubicBezTo>
                    <a:cubicBezTo>
                      <a:pt x="173" y="60"/>
                      <a:pt x="173" y="58"/>
                      <a:pt x="172" y="57"/>
                    </a:cubicBezTo>
                    <a:cubicBezTo>
                      <a:pt x="172" y="56"/>
                      <a:pt x="171" y="56"/>
                      <a:pt x="171" y="55"/>
                    </a:cubicBezTo>
                    <a:cubicBezTo>
                      <a:pt x="170" y="54"/>
                      <a:pt x="170" y="54"/>
                      <a:pt x="170" y="54"/>
                    </a:cubicBezTo>
                    <a:cubicBezTo>
                      <a:pt x="168" y="53"/>
                      <a:pt x="167" y="51"/>
                      <a:pt x="165" y="50"/>
                    </a:cubicBezTo>
                    <a:cubicBezTo>
                      <a:pt x="164" y="48"/>
                      <a:pt x="163" y="47"/>
                      <a:pt x="162" y="46"/>
                    </a:cubicBezTo>
                    <a:cubicBezTo>
                      <a:pt x="161" y="46"/>
                      <a:pt x="161" y="46"/>
                      <a:pt x="161" y="46"/>
                    </a:cubicBezTo>
                    <a:cubicBezTo>
                      <a:pt x="162" y="45"/>
                      <a:pt x="162" y="44"/>
                      <a:pt x="162" y="43"/>
                    </a:cubicBezTo>
                    <a:cubicBezTo>
                      <a:pt x="163" y="39"/>
                      <a:pt x="163" y="39"/>
                      <a:pt x="163" y="39"/>
                    </a:cubicBezTo>
                    <a:cubicBezTo>
                      <a:pt x="164" y="37"/>
                      <a:pt x="164" y="37"/>
                      <a:pt x="164" y="37"/>
                    </a:cubicBezTo>
                    <a:cubicBezTo>
                      <a:pt x="164" y="37"/>
                      <a:pt x="164" y="37"/>
                      <a:pt x="164" y="37"/>
                    </a:cubicBezTo>
                    <a:cubicBezTo>
                      <a:pt x="164" y="34"/>
                      <a:pt x="164" y="32"/>
                      <a:pt x="164" y="29"/>
                    </a:cubicBezTo>
                    <a:cubicBezTo>
                      <a:pt x="164" y="28"/>
                      <a:pt x="163" y="27"/>
                      <a:pt x="163" y="26"/>
                    </a:cubicBezTo>
                    <a:cubicBezTo>
                      <a:pt x="162" y="23"/>
                      <a:pt x="160" y="20"/>
                      <a:pt x="158" y="17"/>
                    </a:cubicBezTo>
                    <a:cubicBezTo>
                      <a:pt x="156" y="15"/>
                      <a:pt x="154" y="13"/>
                      <a:pt x="152" y="12"/>
                    </a:cubicBezTo>
                    <a:cubicBezTo>
                      <a:pt x="149" y="9"/>
                      <a:pt x="146" y="8"/>
                      <a:pt x="142" y="6"/>
                    </a:cubicBezTo>
                    <a:cubicBezTo>
                      <a:pt x="140" y="5"/>
                      <a:pt x="138" y="5"/>
                      <a:pt x="135" y="4"/>
                    </a:cubicBezTo>
                    <a:cubicBezTo>
                      <a:pt x="117" y="0"/>
                      <a:pt x="99" y="8"/>
                      <a:pt x="96" y="21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9"/>
                      <a:pt x="94" y="30"/>
                      <a:pt x="95" y="32"/>
                    </a:cubicBezTo>
                    <a:cubicBezTo>
                      <a:pt x="90" y="33"/>
                      <a:pt x="87" y="34"/>
                      <a:pt x="84" y="35"/>
                    </a:cubicBezTo>
                    <a:cubicBezTo>
                      <a:pt x="83" y="35"/>
                      <a:pt x="82" y="35"/>
                      <a:pt x="80" y="35"/>
                    </a:cubicBezTo>
                    <a:cubicBezTo>
                      <a:pt x="79" y="36"/>
                      <a:pt x="78" y="37"/>
                      <a:pt x="78" y="39"/>
                    </a:cubicBezTo>
                    <a:cubicBezTo>
                      <a:pt x="79" y="40"/>
                      <a:pt x="79" y="41"/>
                      <a:pt x="80" y="41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74" y="62"/>
                      <a:pt x="74" y="62"/>
                      <a:pt x="74" y="62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1" y="68"/>
                      <a:pt x="71" y="68"/>
                    </a:cubicBezTo>
                    <a:cubicBezTo>
                      <a:pt x="69" y="68"/>
                      <a:pt x="68" y="70"/>
                      <a:pt x="69" y="71"/>
                    </a:cubicBezTo>
                    <a:cubicBezTo>
                      <a:pt x="69" y="72"/>
                      <a:pt x="70" y="73"/>
                      <a:pt x="70" y="73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2" y="101"/>
                      <a:pt x="62" y="101"/>
                      <a:pt x="62" y="101"/>
                    </a:cubicBezTo>
                    <a:cubicBezTo>
                      <a:pt x="62" y="101"/>
                      <a:pt x="61" y="101"/>
                      <a:pt x="61" y="101"/>
                    </a:cubicBezTo>
                    <a:cubicBezTo>
                      <a:pt x="59" y="101"/>
                      <a:pt x="58" y="103"/>
                      <a:pt x="59" y="105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9" y="105"/>
                      <a:pt x="59" y="106"/>
                      <a:pt x="60" y="106"/>
                    </a:cubicBezTo>
                    <a:cubicBezTo>
                      <a:pt x="60" y="106"/>
                      <a:pt x="60" y="106"/>
                      <a:pt x="61" y="107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54" y="129"/>
                      <a:pt x="54" y="129"/>
                      <a:pt x="54" y="129"/>
                    </a:cubicBezTo>
                    <a:cubicBezTo>
                      <a:pt x="54" y="130"/>
                      <a:pt x="54" y="130"/>
                      <a:pt x="54" y="130"/>
                    </a:cubicBezTo>
                    <a:cubicBezTo>
                      <a:pt x="52" y="136"/>
                      <a:pt x="52" y="136"/>
                      <a:pt x="52" y="136"/>
                    </a:cubicBezTo>
                    <a:cubicBezTo>
                      <a:pt x="51" y="136"/>
                      <a:pt x="51" y="136"/>
                      <a:pt x="50" y="136"/>
                    </a:cubicBezTo>
                    <a:cubicBezTo>
                      <a:pt x="49" y="136"/>
                      <a:pt x="48" y="138"/>
                      <a:pt x="48" y="139"/>
                    </a:cubicBezTo>
                    <a:cubicBezTo>
                      <a:pt x="48" y="140"/>
                      <a:pt x="48" y="140"/>
                      <a:pt x="49" y="141"/>
                    </a:cubicBezTo>
                    <a:cubicBezTo>
                      <a:pt x="49" y="141"/>
                      <a:pt x="50" y="142"/>
                      <a:pt x="50" y="142"/>
                    </a:cubicBezTo>
                    <a:cubicBezTo>
                      <a:pt x="50" y="142"/>
                      <a:pt x="50" y="142"/>
                      <a:pt x="50" y="142"/>
                    </a:cubicBezTo>
                    <a:cubicBezTo>
                      <a:pt x="50" y="143"/>
                      <a:pt x="50" y="143"/>
                      <a:pt x="50" y="143"/>
                    </a:cubicBezTo>
                    <a:cubicBezTo>
                      <a:pt x="48" y="149"/>
                      <a:pt x="48" y="149"/>
                      <a:pt x="48" y="149"/>
                    </a:cubicBezTo>
                    <a:cubicBezTo>
                      <a:pt x="46" y="156"/>
                      <a:pt x="46" y="156"/>
                      <a:pt x="46" y="156"/>
                    </a:cubicBezTo>
                    <a:cubicBezTo>
                      <a:pt x="45" y="161"/>
                      <a:pt x="45" y="161"/>
                      <a:pt x="45" y="161"/>
                    </a:cubicBezTo>
                    <a:cubicBezTo>
                      <a:pt x="43" y="167"/>
                      <a:pt x="43" y="167"/>
                      <a:pt x="43" y="167"/>
                    </a:cubicBezTo>
                    <a:cubicBezTo>
                      <a:pt x="40" y="175"/>
                      <a:pt x="40" y="175"/>
                      <a:pt x="40" y="175"/>
                    </a:cubicBezTo>
                    <a:cubicBezTo>
                      <a:pt x="40" y="175"/>
                      <a:pt x="39" y="175"/>
                      <a:pt x="39" y="175"/>
                    </a:cubicBezTo>
                    <a:cubicBezTo>
                      <a:pt x="37" y="175"/>
                      <a:pt x="36" y="177"/>
                      <a:pt x="36" y="178"/>
                    </a:cubicBezTo>
                    <a:cubicBezTo>
                      <a:pt x="36" y="179"/>
                      <a:pt x="36" y="179"/>
                      <a:pt x="37" y="180"/>
                    </a:cubicBezTo>
                    <a:cubicBezTo>
                      <a:pt x="37" y="180"/>
                      <a:pt x="38" y="181"/>
                      <a:pt x="38" y="181"/>
                    </a:cubicBezTo>
                    <a:cubicBezTo>
                      <a:pt x="38" y="181"/>
                      <a:pt x="38" y="181"/>
                      <a:pt x="38" y="181"/>
                    </a:cubicBezTo>
                    <a:cubicBezTo>
                      <a:pt x="38" y="182"/>
                      <a:pt x="38" y="182"/>
                      <a:pt x="38" y="182"/>
                    </a:cubicBezTo>
                    <a:cubicBezTo>
                      <a:pt x="36" y="189"/>
                      <a:pt x="36" y="189"/>
                      <a:pt x="36" y="189"/>
                    </a:cubicBezTo>
                    <a:cubicBezTo>
                      <a:pt x="34" y="197"/>
                      <a:pt x="34" y="197"/>
                      <a:pt x="34" y="197"/>
                    </a:cubicBezTo>
                    <a:cubicBezTo>
                      <a:pt x="32" y="202"/>
                      <a:pt x="32" y="202"/>
                      <a:pt x="32" y="202"/>
                    </a:cubicBezTo>
                    <a:cubicBezTo>
                      <a:pt x="31" y="207"/>
                      <a:pt x="31" y="207"/>
                      <a:pt x="31" y="207"/>
                    </a:cubicBezTo>
                    <a:cubicBezTo>
                      <a:pt x="28" y="216"/>
                      <a:pt x="28" y="216"/>
                      <a:pt x="28" y="216"/>
                    </a:cubicBezTo>
                    <a:cubicBezTo>
                      <a:pt x="28" y="216"/>
                      <a:pt x="28" y="216"/>
                      <a:pt x="28" y="216"/>
                    </a:cubicBezTo>
                    <a:cubicBezTo>
                      <a:pt x="26" y="216"/>
                      <a:pt x="25" y="218"/>
                      <a:pt x="25" y="219"/>
                    </a:cubicBezTo>
                    <a:cubicBezTo>
                      <a:pt x="25" y="220"/>
                      <a:pt x="25" y="221"/>
                      <a:pt x="26" y="222"/>
                    </a:cubicBezTo>
                    <a:cubicBezTo>
                      <a:pt x="26" y="222"/>
                      <a:pt x="26" y="222"/>
                      <a:pt x="26" y="222"/>
                    </a:cubicBezTo>
                    <a:cubicBezTo>
                      <a:pt x="26" y="224"/>
                      <a:pt x="26" y="224"/>
                      <a:pt x="26" y="224"/>
                    </a:cubicBezTo>
                    <a:cubicBezTo>
                      <a:pt x="24" y="229"/>
                      <a:pt x="24" y="229"/>
                      <a:pt x="24" y="229"/>
                    </a:cubicBezTo>
                    <a:cubicBezTo>
                      <a:pt x="23" y="234"/>
                      <a:pt x="23" y="234"/>
                      <a:pt x="23" y="234"/>
                    </a:cubicBezTo>
                    <a:cubicBezTo>
                      <a:pt x="21" y="238"/>
                      <a:pt x="21" y="238"/>
                      <a:pt x="21" y="238"/>
                    </a:cubicBezTo>
                    <a:cubicBezTo>
                      <a:pt x="17" y="253"/>
                      <a:pt x="17" y="253"/>
                      <a:pt x="17" y="253"/>
                    </a:cubicBezTo>
                    <a:cubicBezTo>
                      <a:pt x="15" y="260"/>
                      <a:pt x="15" y="260"/>
                      <a:pt x="15" y="260"/>
                    </a:cubicBezTo>
                    <a:cubicBezTo>
                      <a:pt x="15" y="260"/>
                      <a:pt x="15" y="260"/>
                      <a:pt x="15" y="260"/>
                    </a:cubicBezTo>
                    <a:cubicBezTo>
                      <a:pt x="14" y="260"/>
                      <a:pt x="13" y="260"/>
                      <a:pt x="13" y="262"/>
                    </a:cubicBezTo>
                    <a:cubicBezTo>
                      <a:pt x="13" y="262"/>
                      <a:pt x="13" y="262"/>
                      <a:pt x="13" y="262"/>
                    </a:cubicBezTo>
                    <a:cubicBezTo>
                      <a:pt x="12" y="263"/>
                      <a:pt x="13" y="264"/>
                      <a:pt x="14" y="264"/>
                    </a:cubicBezTo>
                    <a:cubicBezTo>
                      <a:pt x="14" y="264"/>
                      <a:pt x="14" y="264"/>
                      <a:pt x="14" y="264"/>
                    </a:cubicBezTo>
                    <a:cubicBezTo>
                      <a:pt x="13" y="269"/>
                      <a:pt x="13" y="269"/>
                      <a:pt x="13" y="269"/>
                    </a:cubicBezTo>
                    <a:cubicBezTo>
                      <a:pt x="9" y="282"/>
                      <a:pt x="9" y="282"/>
                      <a:pt x="9" y="282"/>
                    </a:cubicBezTo>
                    <a:cubicBezTo>
                      <a:pt x="9" y="282"/>
                      <a:pt x="9" y="282"/>
                      <a:pt x="9" y="282"/>
                    </a:cubicBezTo>
                    <a:cubicBezTo>
                      <a:pt x="9" y="283"/>
                      <a:pt x="9" y="283"/>
                      <a:pt x="8" y="284"/>
                    </a:cubicBezTo>
                    <a:cubicBezTo>
                      <a:pt x="7" y="291"/>
                      <a:pt x="7" y="291"/>
                      <a:pt x="7" y="291"/>
                    </a:cubicBezTo>
                    <a:cubicBezTo>
                      <a:pt x="5" y="297"/>
                      <a:pt x="5" y="297"/>
                      <a:pt x="5" y="297"/>
                    </a:cubicBezTo>
                    <a:cubicBezTo>
                      <a:pt x="4" y="304"/>
                      <a:pt x="4" y="304"/>
                      <a:pt x="4" y="304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2" y="319"/>
                      <a:pt x="4" y="319"/>
                      <a:pt x="6" y="319"/>
                    </a:cubicBezTo>
                    <a:close/>
                    <a:moveTo>
                      <a:pt x="670" y="314"/>
                    </a:moveTo>
                    <a:cubicBezTo>
                      <a:pt x="668" y="314"/>
                      <a:pt x="668" y="314"/>
                      <a:pt x="668" y="314"/>
                    </a:cubicBezTo>
                    <a:cubicBezTo>
                      <a:pt x="645" y="314"/>
                      <a:pt x="645" y="314"/>
                      <a:pt x="645" y="314"/>
                    </a:cubicBezTo>
                    <a:cubicBezTo>
                      <a:pt x="638" y="314"/>
                      <a:pt x="632" y="308"/>
                      <a:pt x="631" y="301"/>
                    </a:cubicBezTo>
                    <a:cubicBezTo>
                      <a:pt x="631" y="282"/>
                      <a:pt x="631" y="282"/>
                      <a:pt x="631" y="282"/>
                    </a:cubicBezTo>
                    <a:cubicBezTo>
                      <a:pt x="631" y="275"/>
                      <a:pt x="637" y="269"/>
                      <a:pt x="644" y="269"/>
                    </a:cubicBezTo>
                    <a:cubicBezTo>
                      <a:pt x="647" y="269"/>
                      <a:pt x="647" y="269"/>
                      <a:pt x="647" y="269"/>
                    </a:cubicBezTo>
                    <a:cubicBezTo>
                      <a:pt x="669" y="268"/>
                      <a:pt x="669" y="268"/>
                      <a:pt x="669" y="268"/>
                    </a:cubicBezTo>
                    <a:cubicBezTo>
                      <a:pt x="677" y="268"/>
                      <a:pt x="683" y="274"/>
                      <a:pt x="683" y="281"/>
                    </a:cubicBezTo>
                    <a:cubicBezTo>
                      <a:pt x="683" y="300"/>
                      <a:pt x="683" y="300"/>
                      <a:pt x="683" y="300"/>
                    </a:cubicBezTo>
                    <a:cubicBezTo>
                      <a:pt x="683" y="307"/>
                      <a:pt x="678" y="313"/>
                      <a:pt x="670" y="314"/>
                    </a:cubicBezTo>
                    <a:close/>
                    <a:moveTo>
                      <a:pt x="739" y="312"/>
                    </a:moveTo>
                    <a:cubicBezTo>
                      <a:pt x="737" y="313"/>
                      <a:pt x="737" y="313"/>
                      <a:pt x="737" y="313"/>
                    </a:cubicBezTo>
                    <a:cubicBezTo>
                      <a:pt x="714" y="313"/>
                      <a:pt x="714" y="313"/>
                      <a:pt x="714" y="313"/>
                    </a:cubicBezTo>
                    <a:cubicBezTo>
                      <a:pt x="707" y="313"/>
                      <a:pt x="701" y="307"/>
                      <a:pt x="701" y="300"/>
                    </a:cubicBezTo>
                    <a:cubicBezTo>
                      <a:pt x="700" y="281"/>
                      <a:pt x="700" y="281"/>
                      <a:pt x="700" y="281"/>
                    </a:cubicBezTo>
                    <a:cubicBezTo>
                      <a:pt x="700" y="274"/>
                      <a:pt x="706" y="268"/>
                      <a:pt x="714" y="268"/>
                    </a:cubicBezTo>
                    <a:cubicBezTo>
                      <a:pt x="716" y="268"/>
                      <a:pt x="716" y="268"/>
                      <a:pt x="716" y="268"/>
                    </a:cubicBezTo>
                    <a:cubicBezTo>
                      <a:pt x="739" y="267"/>
                      <a:pt x="739" y="267"/>
                      <a:pt x="739" y="267"/>
                    </a:cubicBezTo>
                    <a:cubicBezTo>
                      <a:pt x="746" y="267"/>
                      <a:pt x="752" y="273"/>
                      <a:pt x="752" y="280"/>
                    </a:cubicBezTo>
                    <a:cubicBezTo>
                      <a:pt x="753" y="299"/>
                      <a:pt x="753" y="299"/>
                      <a:pt x="753" y="299"/>
                    </a:cubicBezTo>
                    <a:cubicBezTo>
                      <a:pt x="753" y="306"/>
                      <a:pt x="747" y="312"/>
                      <a:pt x="739" y="312"/>
                    </a:cubicBezTo>
                    <a:close/>
                    <a:moveTo>
                      <a:pt x="809" y="311"/>
                    </a:moveTo>
                    <a:cubicBezTo>
                      <a:pt x="783" y="312"/>
                      <a:pt x="783" y="312"/>
                      <a:pt x="783" y="312"/>
                    </a:cubicBezTo>
                    <a:cubicBezTo>
                      <a:pt x="776" y="312"/>
                      <a:pt x="770" y="306"/>
                      <a:pt x="770" y="299"/>
                    </a:cubicBezTo>
                    <a:cubicBezTo>
                      <a:pt x="770" y="280"/>
                      <a:pt x="770" y="280"/>
                      <a:pt x="770" y="280"/>
                    </a:cubicBezTo>
                    <a:cubicBezTo>
                      <a:pt x="769" y="273"/>
                      <a:pt x="775" y="267"/>
                      <a:pt x="783" y="267"/>
                    </a:cubicBezTo>
                    <a:cubicBezTo>
                      <a:pt x="808" y="266"/>
                      <a:pt x="808" y="266"/>
                      <a:pt x="808" y="266"/>
                    </a:cubicBezTo>
                    <a:cubicBezTo>
                      <a:pt x="810" y="266"/>
                      <a:pt x="812" y="267"/>
                      <a:pt x="814" y="268"/>
                    </a:cubicBezTo>
                    <a:cubicBezTo>
                      <a:pt x="819" y="270"/>
                      <a:pt x="821" y="274"/>
                      <a:pt x="821" y="279"/>
                    </a:cubicBezTo>
                    <a:cubicBezTo>
                      <a:pt x="821" y="283"/>
                      <a:pt x="821" y="283"/>
                      <a:pt x="821" y="283"/>
                    </a:cubicBezTo>
                    <a:cubicBezTo>
                      <a:pt x="822" y="298"/>
                      <a:pt x="822" y="298"/>
                      <a:pt x="822" y="298"/>
                    </a:cubicBezTo>
                    <a:cubicBezTo>
                      <a:pt x="822" y="305"/>
                      <a:pt x="816" y="311"/>
                      <a:pt x="809" y="311"/>
                    </a:cubicBezTo>
                    <a:close/>
                    <a:moveTo>
                      <a:pt x="891" y="297"/>
                    </a:moveTo>
                    <a:cubicBezTo>
                      <a:pt x="891" y="305"/>
                      <a:pt x="885" y="310"/>
                      <a:pt x="878" y="310"/>
                    </a:cubicBezTo>
                    <a:cubicBezTo>
                      <a:pt x="875" y="310"/>
                      <a:pt x="875" y="310"/>
                      <a:pt x="875" y="310"/>
                    </a:cubicBezTo>
                    <a:cubicBezTo>
                      <a:pt x="853" y="311"/>
                      <a:pt x="853" y="311"/>
                      <a:pt x="853" y="311"/>
                    </a:cubicBezTo>
                    <a:cubicBezTo>
                      <a:pt x="845" y="311"/>
                      <a:pt x="839" y="305"/>
                      <a:pt x="839" y="298"/>
                    </a:cubicBezTo>
                    <a:cubicBezTo>
                      <a:pt x="839" y="279"/>
                      <a:pt x="839" y="279"/>
                      <a:pt x="839" y="279"/>
                    </a:cubicBezTo>
                    <a:cubicBezTo>
                      <a:pt x="839" y="272"/>
                      <a:pt x="845" y="266"/>
                      <a:pt x="852" y="266"/>
                    </a:cubicBezTo>
                    <a:cubicBezTo>
                      <a:pt x="854" y="266"/>
                      <a:pt x="854" y="266"/>
                      <a:pt x="854" y="266"/>
                    </a:cubicBezTo>
                    <a:cubicBezTo>
                      <a:pt x="876" y="265"/>
                      <a:pt x="876" y="265"/>
                      <a:pt x="876" y="265"/>
                    </a:cubicBezTo>
                    <a:cubicBezTo>
                      <a:pt x="880" y="276"/>
                      <a:pt x="886" y="287"/>
                      <a:pt x="891" y="297"/>
                    </a:cubicBezTo>
                    <a:close/>
                    <a:moveTo>
                      <a:pt x="846" y="189"/>
                    </a:moveTo>
                    <a:cubicBezTo>
                      <a:pt x="848" y="200"/>
                      <a:pt x="854" y="215"/>
                      <a:pt x="861" y="233"/>
                    </a:cubicBezTo>
                    <a:cubicBezTo>
                      <a:pt x="851" y="233"/>
                      <a:pt x="851" y="233"/>
                      <a:pt x="851" y="233"/>
                    </a:cubicBezTo>
                    <a:cubicBezTo>
                      <a:pt x="844" y="233"/>
                      <a:pt x="838" y="227"/>
                      <a:pt x="838" y="220"/>
                    </a:cubicBezTo>
                    <a:cubicBezTo>
                      <a:pt x="838" y="201"/>
                      <a:pt x="838" y="201"/>
                      <a:pt x="838" y="201"/>
                    </a:cubicBezTo>
                    <a:cubicBezTo>
                      <a:pt x="837" y="196"/>
                      <a:pt x="841" y="191"/>
                      <a:pt x="846" y="189"/>
                    </a:cubicBezTo>
                    <a:close/>
                    <a:moveTo>
                      <a:pt x="777" y="189"/>
                    </a:moveTo>
                    <a:cubicBezTo>
                      <a:pt x="779" y="189"/>
                      <a:pt x="780" y="189"/>
                      <a:pt x="782" y="189"/>
                    </a:cubicBezTo>
                    <a:cubicBezTo>
                      <a:pt x="807" y="188"/>
                      <a:pt x="807" y="188"/>
                      <a:pt x="807" y="188"/>
                    </a:cubicBezTo>
                    <a:cubicBezTo>
                      <a:pt x="814" y="188"/>
                      <a:pt x="820" y="194"/>
                      <a:pt x="820" y="201"/>
                    </a:cubicBezTo>
                    <a:cubicBezTo>
                      <a:pt x="821" y="220"/>
                      <a:pt x="821" y="220"/>
                      <a:pt x="821" y="220"/>
                    </a:cubicBezTo>
                    <a:cubicBezTo>
                      <a:pt x="821" y="227"/>
                      <a:pt x="815" y="233"/>
                      <a:pt x="807" y="233"/>
                    </a:cubicBezTo>
                    <a:cubicBezTo>
                      <a:pt x="798" y="234"/>
                      <a:pt x="798" y="234"/>
                      <a:pt x="798" y="234"/>
                    </a:cubicBezTo>
                    <a:cubicBezTo>
                      <a:pt x="782" y="234"/>
                      <a:pt x="782" y="234"/>
                      <a:pt x="782" y="234"/>
                    </a:cubicBezTo>
                    <a:cubicBezTo>
                      <a:pt x="775" y="234"/>
                      <a:pt x="769" y="228"/>
                      <a:pt x="769" y="221"/>
                    </a:cubicBezTo>
                    <a:cubicBezTo>
                      <a:pt x="768" y="202"/>
                      <a:pt x="768" y="202"/>
                      <a:pt x="768" y="202"/>
                    </a:cubicBezTo>
                    <a:cubicBezTo>
                      <a:pt x="768" y="196"/>
                      <a:pt x="772" y="191"/>
                      <a:pt x="777" y="189"/>
                    </a:cubicBezTo>
                    <a:close/>
                    <a:moveTo>
                      <a:pt x="804" y="245"/>
                    </a:moveTo>
                    <a:cubicBezTo>
                      <a:pt x="844" y="244"/>
                      <a:pt x="844" y="244"/>
                      <a:pt x="844" y="244"/>
                    </a:cubicBezTo>
                    <a:cubicBezTo>
                      <a:pt x="866" y="244"/>
                      <a:pt x="866" y="244"/>
                      <a:pt x="866" y="244"/>
                    </a:cubicBezTo>
                    <a:cubicBezTo>
                      <a:pt x="867" y="247"/>
                      <a:pt x="869" y="251"/>
                      <a:pt x="870" y="254"/>
                    </a:cubicBezTo>
                    <a:cubicBezTo>
                      <a:pt x="849" y="254"/>
                      <a:pt x="849" y="254"/>
                      <a:pt x="849" y="254"/>
                    </a:cubicBezTo>
                    <a:cubicBezTo>
                      <a:pt x="808" y="255"/>
                      <a:pt x="808" y="255"/>
                      <a:pt x="808" y="255"/>
                    </a:cubicBezTo>
                    <a:cubicBezTo>
                      <a:pt x="746" y="256"/>
                      <a:pt x="746" y="256"/>
                      <a:pt x="746" y="256"/>
                    </a:cubicBezTo>
                    <a:cubicBezTo>
                      <a:pt x="710" y="256"/>
                      <a:pt x="710" y="256"/>
                      <a:pt x="710" y="256"/>
                    </a:cubicBezTo>
                    <a:cubicBezTo>
                      <a:pt x="677" y="257"/>
                      <a:pt x="677" y="257"/>
                      <a:pt x="677" y="257"/>
                    </a:cubicBezTo>
                    <a:cubicBezTo>
                      <a:pt x="641" y="257"/>
                      <a:pt x="641" y="257"/>
                      <a:pt x="641" y="257"/>
                    </a:cubicBezTo>
                    <a:cubicBezTo>
                      <a:pt x="604" y="258"/>
                      <a:pt x="604" y="258"/>
                      <a:pt x="604" y="258"/>
                    </a:cubicBezTo>
                    <a:cubicBezTo>
                      <a:pt x="562" y="258"/>
                      <a:pt x="562" y="258"/>
                      <a:pt x="562" y="258"/>
                    </a:cubicBezTo>
                    <a:cubicBezTo>
                      <a:pt x="561" y="249"/>
                      <a:pt x="561" y="249"/>
                      <a:pt x="561" y="249"/>
                    </a:cubicBezTo>
                    <a:cubicBezTo>
                      <a:pt x="600" y="248"/>
                      <a:pt x="600" y="248"/>
                      <a:pt x="600" y="248"/>
                    </a:cubicBezTo>
                    <a:cubicBezTo>
                      <a:pt x="637" y="247"/>
                      <a:pt x="637" y="247"/>
                      <a:pt x="637" y="247"/>
                    </a:cubicBezTo>
                    <a:cubicBezTo>
                      <a:pt x="672" y="247"/>
                      <a:pt x="672" y="247"/>
                      <a:pt x="672" y="247"/>
                    </a:cubicBezTo>
                    <a:cubicBezTo>
                      <a:pt x="706" y="246"/>
                      <a:pt x="706" y="246"/>
                      <a:pt x="706" y="246"/>
                    </a:cubicBezTo>
                    <a:cubicBezTo>
                      <a:pt x="741" y="246"/>
                      <a:pt x="741" y="246"/>
                      <a:pt x="741" y="246"/>
                    </a:cubicBezTo>
                    <a:lnTo>
                      <a:pt x="804" y="245"/>
                    </a:lnTo>
                    <a:close/>
                    <a:moveTo>
                      <a:pt x="712" y="190"/>
                    </a:moveTo>
                    <a:cubicBezTo>
                      <a:pt x="715" y="190"/>
                      <a:pt x="715" y="190"/>
                      <a:pt x="715" y="190"/>
                    </a:cubicBezTo>
                    <a:cubicBezTo>
                      <a:pt x="738" y="189"/>
                      <a:pt x="738" y="189"/>
                      <a:pt x="738" y="189"/>
                    </a:cubicBezTo>
                    <a:cubicBezTo>
                      <a:pt x="745" y="189"/>
                      <a:pt x="751" y="195"/>
                      <a:pt x="751" y="202"/>
                    </a:cubicBezTo>
                    <a:cubicBezTo>
                      <a:pt x="751" y="221"/>
                      <a:pt x="751" y="221"/>
                      <a:pt x="751" y="221"/>
                    </a:cubicBezTo>
                    <a:cubicBezTo>
                      <a:pt x="751" y="228"/>
                      <a:pt x="746" y="234"/>
                      <a:pt x="738" y="234"/>
                    </a:cubicBezTo>
                    <a:cubicBezTo>
                      <a:pt x="736" y="235"/>
                      <a:pt x="736" y="235"/>
                      <a:pt x="736" y="235"/>
                    </a:cubicBezTo>
                    <a:cubicBezTo>
                      <a:pt x="713" y="235"/>
                      <a:pt x="713" y="235"/>
                      <a:pt x="713" y="235"/>
                    </a:cubicBezTo>
                    <a:cubicBezTo>
                      <a:pt x="706" y="235"/>
                      <a:pt x="700" y="229"/>
                      <a:pt x="699" y="222"/>
                    </a:cubicBezTo>
                    <a:cubicBezTo>
                      <a:pt x="699" y="203"/>
                      <a:pt x="699" y="203"/>
                      <a:pt x="699" y="203"/>
                    </a:cubicBezTo>
                    <a:cubicBezTo>
                      <a:pt x="699" y="196"/>
                      <a:pt x="705" y="190"/>
                      <a:pt x="712" y="190"/>
                    </a:cubicBezTo>
                    <a:close/>
                    <a:moveTo>
                      <a:pt x="643" y="191"/>
                    </a:moveTo>
                    <a:cubicBezTo>
                      <a:pt x="645" y="191"/>
                      <a:pt x="645" y="191"/>
                      <a:pt x="645" y="191"/>
                    </a:cubicBezTo>
                    <a:cubicBezTo>
                      <a:pt x="668" y="190"/>
                      <a:pt x="668" y="190"/>
                      <a:pt x="668" y="190"/>
                    </a:cubicBezTo>
                    <a:cubicBezTo>
                      <a:pt x="676" y="190"/>
                      <a:pt x="682" y="196"/>
                      <a:pt x="682" y="203"/>
                    </a:cubicBezTo>
                    <a:cubicBezTo>
                      <a:pt x="682" y="222"/>
                      <a:pt x="682" y="222"/>
                      <a:pt x="682" y="222"/>
                    </a:cubicBezTo>
                    <a:cubicBezTo>
                      <a:pt x="682" y="229"/>
                      <a:pt x="676" y="235"/>
                      <a:pt x="669" y="236"/>
                    </a:cubicBezTo>
                    <a:cubicBezTo>
                      <a:pt x="667" y="236"/>
                      <a:pt x="667" y="236"/>
                      <a:pt x="667" y="236"/>
                    </a:cubicBezTo>
                    <a:cubicBezTo>
                      <a:pt x="644" y="236"/>
                      <a:pt x="644" y="236"/>
                      <a:pt x="644" y="236"/>
                    </a:cubicBezTo>
                    <a:cubicBezTo>
                      <a:pt x="636" y="236"/>
                      <a:pt x="630" y="230"/>
                      <a:pt x="630" y="223"/>
                    </a:cubicBezTo>
                    <a:cubicBezTo>
                      <a:pt x="630" y="204"/>
                      <a:pt x="630" y="204"/>
                      <a:pt x="630" y="204"/>
                    </a:cubicBezTo>
                    <a:cubicBezTo>
                      <a:pt x="630" y="197"/>
                      <a:pt x="636" y="191"/>
                      <a:pt x="643" y="191"/>
                    </a:cubicBezTo>
                    <a:close/>
                    <a:moveTo>
                      <a:pt x="573" y="192"/>
                    </a:moveTo>
                    <a:cubicBezTo>
                      <a:pt x="573" y="192"/>
                      <a:pt x="574" y="192"/>
                      <a:pt x="574" y="192"/>
                    </a:cubicBezTo>
                    <a:cubicBezTo>
                      <a:pt x="599" y="191"/>
                      <a:pt x="599" y="191"/>
                      <a:pt x="599" y="191"/>
                    </a:cubicBezTo>
                    <a:cubicBezTo>
                      <a:pt x="606" y="191"/>
                      <a:pt x="613" y="197"/>
                      <a:pt x="613" y="205"/>
                    </a:cubicBezTo>
                    <a:cubicBezTo>
                      <a:pt x="613" y="223"/>
                      <a:pt x="613" y="223"/>
                      <a:pt x="613" y="223"/>
                    </a:cubicBezTo>
                    <a:cubicBezTo>
                      <a:pt x="613" y="230"/>
                      <a:pt x="607" y="236"/>
                      <a:pt x="600" y="237"/>
                    </a:cubicBezTo>
                    <a:cubicBezTo>
                      <a:pt x="594" y="237"/>
                      <a:pt x="594" y="237"/>
                      <a:pt x="594" y="237"/>
                    </a:cubicBezTo>
                    <a:cubicBezTo>
                      <a:pt x="575" y="237"/>
                      <a:pt x="575" y="237"/>
                      <a:pt x="575" y="237"/>
                    </a:cubicBezTo>
                    <a:cubicBezTo>
                      <a:pt x="567" y="237"/>
                      <a:pt x="561" y="231"/>
                      <a:pt x="561" y="224"/>
                    </a:cubicBezTo>
                    <a:cubicBezTo>
                      <a:pt x="561" y="205"/>
                      <a:pt x="561" y="205"/>
                      <a:pt x="561" y="205"/>
                    </a:cubicBezTo>
                    <a:cubicBezTo>
                      <a:pt x="561" y="198"/>
                      <a:pt x="566" y="192"/>
                      <a:pt x="573" y="192"/>
                    </a:cubicBezTo>
                    <a:close/>
                    <a:moveTo>
                      <a:pt x="542" y="80"/>
                    </a:moveTo>
                    <a:cubicBezTo>
                      <a:pt x="542" y="79"/>
                      <a:pt x="543" y="78"/>
                      <a:pt x="544" y="78"/>
                    </a:cubicBezTo>
                    <a:cubicBezTo>
                      <a:pt x="544" y="78"/>
                      <a:pt x="545" y="78"/>
                      <a:pt x="545" y="78"/>
                    </a:cubicBezTo>
                    <a:cubicBezTo>
                      <a:pt x="546" y="78"/>
                      <a:pt x="546" y="79"/>
                      <a:pt x="546" y="80"/>
                    </a:cubicBezTo>
                    <a:cubicBezTo>
                      <a:pt x="546" y="88"/>
                      <a:pt x="546" y="88"/>
                      <a:pt x="546" y="88"/>
                    </a:cubicBezTo>
                    <a:cubicBezTo>
                      <a:pt x="546" y="88"/>
                      <a:pt x="546" y="88"/>
                      <a:pt x="546" y="88"/>
                    </a:cubicBezTo>
                    <a:cubicBezTo>
                      <a:pt x="546" y="88"/>
                      <a:pt x="546" y="88"/>
                      <a:pt x="546" y="88"/>
                    </a:cubicBezTo>
                    <a:cubicBezTo>
                      <a:pt x="545" y="88"/>
                      <a:pt x="544" y="88"/>
                      <a:pt x="543" y="88"/>
                    </a:cubicBezTo>
                    <a:cubicBezTo>
                      <a:pt x="543" y="88"/>
                      <a:pt x="542" y="88"/>
                      <a:pt x="542" y="88"/>
                    </a:cubicBezTo>
                    <a:lnTo>
                      <a:pt x="542" y="80"/>
                    </a:lnTo>
                    <a:close/>
                    <a:moveTo>
                      <a:pt x="536" y="81"/>
                    </a:moveTo>
                    <a:cubicBezTo>
                      <a:pt x="536" y="80"/>
                      <a:pt x="536" y="80"/>
                      <a:pt x="536" y="80"/>
                    </a:cubicBezTo>
                    <a:cubicBezTo>
                      <a:pt x="536" y="80"/>
                      <a:pt x="536" y="80"/>
                      <a:pt x="536" y="79"/>
                    </a:cubicBezTo>
                    <a:cubicBezTo>
                      <a:pt x="537" y="79"/>
                      <a:pt x="537" y="78"/>
                      <a:pt x="538" y="78"/>
                    </a:cubicBezTo>
                    <a:cubicBezTo>
                      <a:pt x="539" y="78"/>
                      <a:pt x="539" y="78"/>
                      <a:pt x="539" y="78"/>
                    </a:cubicBezTo>
                    <a:cubicBezTo>
                      <a:pt x="540" y="78"/>
                      <a:pt x="541" y="79"/>
                      <a:pt x="541" y="80"/>
                    </a:cubicBezTo>
                    <a:cubicBezTo>
                      <a:pt x="541" y="88"/>
                      <a:pt x="541" y="88"/>
                      <a:pt x="541" y="88"/>
                    </a:cubicBezTo>
                    <a:cubicBezTo>
                      <a:pt x="540" y="88"/>
                      <a:pt x="539" y="88"/>
                      <a:pt x="538" y="88"/>
                    </a:cubicBezTo>
                    <a:cubicBezTo>
                      <a:pt x="537" y="88"/>
                      <a:pt x="537" y="88"/>
                      <a:pt x="536" y="88"/>
                    </a:cubicBezTo>
                    <a:lnTo>
                      <a:pt x="536" y="81"/>
                    </a:lnTo>
                    <a:close/>
                    <a:moveTo>
                      <a:pt x="534" y="81"/>
                    </a:moveTo>
                    <a:cubicBezTo>
                      <a:pt x="534" y="80"/>
                      <a:pt x="534" y="79"/>
                      <a:pt x="535" y="79"/>
                    </a:cubicBezTo>
                    <a:cubicBezTo>
                      <a:pt x="535" y="79"/>
                      <a:pt x="535" y="79"/>
                      <a:pt x="535" y="80"/>
                    </a:cubicBezTo>
                    <a:cubicBezTo>
                      <a:pt x="535" y="80"/>
                      <a:pt x="535" y="81"/>
                      <a:pt x="535" y="81"/>
                    </a:cubicBezTo>
                    <a:cubicBezTo>
                      <a:pt x="535" y="87"/>
                      <a:pt x="535" y="87"/>
                      <a:pt x="535" y="87"/>
                    </a:cubicBezTo>
                    <a:cubicBezTo>
                      <a:pt x="535" y="88"/>
                      <a:pt x="535" y="88"/>
                      <a:pt x="535" y="88"/>
                    </a:cubicBezTo>
                    <a:cubicBezTo>
                      <a:pt x="535" y="88"/>
                      <a:pt x="535" y="88"/>
                      <a:pt x="535" y="88"/>
                    </a:cubicBezTo>
                    <a:cubicBezTo>
                      <a:pt x="535" y="88"/>
                      <a:pt x="534" y="88"/>
                      <a:pt x="534" y="89"/>
                    </a:cubicBezTo>
                    <a:cubicBezTo>
                      <a:pt x="534" y="89"/>
                      <a:pt x="534" y="89"/>
                      <a:pt x="534" y="89"/>
                    </a:cubicBezTo>
                    <a:lnTo>
                      <a:pt x="534" y="81"/>
                    </a:lnTo>
                    <a:close/>
                    <a:moveTo>
                      <a:pt x="465" y="147"/>
                    </a:moveTo>
                    <a:cubicBezTo>
                      <a:pt x="465" y="146"/>
                      <a:pt x="466" y="145"/>
                      <a:pt x="467" y="145"/>
                    </a:cubicBezTo>
                    <a:cubicBezTo>
                      <a:pt x="467" y="145"/>
                      <a:pt x="467" y="145"/>
                      <a:pt x="467" y="146"/>
                    </a:cubicBezTo>
                    <a:cubicBezTo>
                      <a:pt x="468" y="146"/>
                      <a:pt x="468" y="146"/>
                      <a:pt x="468" y="147"/>
                    </a:cubicBezTo>
                    <a:cubicBezTo>
                      <a:pt x="468" y="151"/>
                      <a:pt x="468" y="151"/>
                      <a:pt x="468" y="151"/>
                    </a:cubicBezTo>
                    <a:cubicBezTo>
                      <a:pt x="468" y="152"/>
                      <a:pt x="468" y="152"/>
                      <a:pt x="468" y="152"/>
                    </a:cubicBezTo>
                    <a:cubicBezTo>
                      <a:pt x="468" y="152"/>
                      <a:pt x="468" y="152"/>
                      <a:pt x="468" y="152"/>
                    </a:cubicBezTo>
                    <a:cubicBezTo>
                      <a:pt x="468" y="152"/>
                      <a:pt x="467" y="152"/>
                      <a:pt x="466" y="151"/>
                    </a:cubicBezTo>
                    <a:cubicBezTo>
                      <a:pt x="466" y="151"/>
                      <a:pt x="466" y="151"/>
                      <a:pt x="465" y="151"/>
                    </a:cubicBezTo>
                    <a:lnTo>
                      <a:pt x="465" y="147"/>
                    </a:lnTo>
                    <a:close/>
                    <a:moveTo>
                      <a:pt x="462" y="147"/>
                    </a:moveTo>
                    <a:cubicBezTo>
                      <a:pt x="462" y="147"/>
                      <a:pt x="462" y="147"/>
                      <a:pt x="462" y="147"/>
                    </a:cubicBezTo>
                    <a:cubicBezTo>
                      <a:pt x="462" y="147"/>
                      <a:pt x="462" y="146"/>
                      <a:pt x="462" y="146"/>
                    </a:cubicBezTo>
                    <a:cubicBezTo>
                      <a:pt x="462" y="146"/>
                      <a:pt x="463" y="145"/>
                      <a:pt x="463" y="145"/>
                    </a:cubicBezTo>
                    <a:cubicBezTo>
                      <a:pt x="463" y="145"/>
                      <a:pt x="464" y="145"/>
                      <a:pt x="464" y="146"/>
                    </a:cubicBezTo>
                    <a:cubicBezTo>
                      <a:pt x="464" y="146"/>
                      <a:pt x="465" y="146"/>
                      <a:pt x="465" y="147"/>
                    </a:cubicBezTo>
                    <a:cubicBezTo>
                      <a:pt x="465" y="151"/>
                      <a:pt x="465" y="151"/>
                      <a:pt x="465" y="151"/>
                    </a:cubicBezTo>
                    <a:cubicBezTo>
                      <a:pt x="464" y="151"/>
                      <a:pt x="463" y="151"/>
                      <a:pt x="463" y="152"/>
                    </a:cubicBezTo>
                    <a:cubicBezTo>
                      <a:pt x="463" y="152"/>
                      <a:pt x="462" y="152"/>
                      <a:pt x="462" y="152"/>
                    </a:cubicBezTo>
                    <a:lnTo>
                      <a:pt x="462" y="147"/>
                    </a:lnTo>
                    <a:close/>
                    <a:moveTo>
                      <a:pt x="461" y="147"/>
                    </a:moveTo>
                    <a:cubicBezTo>
                      <a:pt x="461" y="146"/>
                      <a:pt x="461" y="146"/>
                      <a:pt x="461" y="146"/>
                    </a:cubicBezTo>
                    <a:cubicBezTo>
                      <a:pt x="461" y="146"/>
                      <a:pt x="461" y="146"/>
                      <a:pt x="461" y="147"/>
                    </a:cubicBezTo>
                    <a:cubicBezTo>
                      <a:pt x="461" y="151"/>
                      <a:pt x="461" y="151"/>
                      <a:pt x="461" y="151"/>
                    </a:cubicBezTo>
                    <a:cubicBezTo>
                      <a:pt x="461" y="152"/>
                      <a:pt x="461" y="152"/>
                      <a:pt x="461" y="152"/>
                    </a:cubicBezTo>
                    <a:cubicBezTo>
                      <a:pt x="461" y="152"/>
                      <a:pt x="461" y="152"/>
                      <a:pt x="461" y="152"/>
                    </a:cubicBezTo>
                    <a:cubicBezTo>
                      <a:pt x="461" y="152"/>
                      <a:pt x="461" y="152"/>
                      <a:pt x="461" y="152"/>
                    </a:cubicBezTo>
                    <a:lnTo>
                      <a:pt x="461" y="147"/>
                    </a:lnTo>
                    <a:close/>
                    <a:moveTo>
                      <a:pt x="420" y="139"/>
                    </a:moveTo>
                    <a:cubicBezTo>
                      <a:pt x="421" y="137"/>
                      <a:pt x="421" y="137"/>
                      <a:pt x="421" y="137"/>
                    </a:cubicBezTo>
                    <a:cubicBezTo>
                      <a:pt x="422" y="135"/>
                      <a:pt x="422" y="135"/>
                      <a:pt x="422" y="135"/>
                    </a:cubicBezTo>
                    <a:cubicBezTo>
                      <a:pt x="422" y="135"/>
                      <a:pt x="423" y="135"/>
                      <a:pt x="423" y="136"/>
                    </a:cubicBezTo>
                    <a:cubicBezTo>
                      <a:pt x="423" y="136"/>
                      <a:pt x="423" y="137"/>
                      <a:pt x="424" y="137"/>
                    </a:cubicBezTo>
                    <a:cubicBezTo>
                      <a:pt x="423" y="137"/>
                      <a:pt x="423" y="137"/>
                      <a:pt x="423" y="137"/>
                    </a:cubicBezTo>
                    <a:cubicBezTo>
                      <a:pt x="423" y="137"/>
                      <a:pt x="423" y="138"/>
                      <a:pt x="423" y="138"/>
                    </a:cubicBezTo>
                    <a:cubicBezTo>
                      <a:pt x="423" y="149"/>
                      <a:pt x="423" y="149"/>
                      <a:pt x="423" y="149"/>
                    </a:cubicBezTo>
                    <a:cubicBezTo>
                      <a:pt x="419" y="149"/>
                      <a:pt x="419" y="149"/>
                      <a:pt x="419" y="149"/>
                    </a:cubicBezTo>
                    <a:cubicBezTo>
                      <a:pt x="416" y="149"/>
                      <a:pt x="416" y="149"/>
                      <a:pt x="416" y="149"/>
                    </a:cubicBezTo>
                    <a:cubicBezTo>
                      <a:pt x="416" y="139"/>
                      <a:pt x="416" y="139"/>
                      <a:pt x="416" y="139"/>
                    </a:cubicBezTo>
                    <a:lnTo>
                      <a:pt x="420" y="139"/>
                    </a:lnTo>
                    <a:close/>
                    <a:moveTo>
                      <a:pt x="412" y="142"/>
                    </a:moveTo>
                    <a:cubicBezTo>
                      <a:pt x="412" y="140"/>
                      <a:pt x="413" y="139"/>
                      <a:pt x="413" y="139"/>
                    </a:cubicBezTo>
                    <a:cubicBezTo>
                      <a:pt x="414" y="139"/>
                      <a:pt x="414" y="139"/>
                      <a:pt x="414" y="140"/>
                    </a:cubicBezTo>
                    <a:cubicBezTo>
                      <a:pt x="414" y="140"/>
                      <a:pt x="415" y="141"/>
                      <a:pt x="415" y="142"/>
                    </a:cubicBezTo>
                    <a:cubicBezTo>
                      <a:pt x="415" y="149"/>
                      <a:pt x="415" y="149"/>
                      <a:pt x="415" y="149"/>
                    </a:cubicBezTo>
                    <a:cubicBezTo>
                      <a:pt x="413" y="149"/>
                      <a:pt x="413" y="149"/>
                      <a:pt x="413" y="149"/>
                    </a:cubicBezTo>
                    <a:cubicBezTo>
                      <a:pt x="412" y="149"/>
                      <a:pt x="412" y="149"/>
                      <a:pt x="412" y="149"/>
                    </a:cubicBezTo>
                    <a:lnTo>
                      <a:pt x="412" y="142"/>
                    </a:lnTo>
                    <a:close/>
                    <a:moveTo>
                      <a:pt x="403" y="141"/>
                    </a:moveTo>
                    <a:cubicBezTo>
                      <a:pt x="403" y="139"/>
                      <a:pt x="404" y="138"/>
                      <a:pt x="407" y="138"/>
                    </a:cubicBezTo>
                    <a:cubicBezTo>
                      <a:pt x="407" y="138"/>
                      <a:pt x="407" y="138"/>
                      <a:pt x="407" y="138"/>
                    </a:cubicBezTo>
                    <a:cubicBezTo>
                      <a:pt x="407" y="138"/>
                      <a:pt x="407" y="138"/>
                      <a:pt x="408" y="138"/>
                    </a:cubicBezTo>
                    <a:cubicBezTo>
                      <a:pt x="409" y="138"/>
                      <a:pt x="411" y="140"/>
                      <a:pt x="411" y="141"/>
                    </a:cubicBezTo>
                    <a:cubicBezTo>
                      <a:pt x="411" y="149"/>
                      <a:pt x="411" y="149"/>
                      <a:pt x="411" y="149"/>
                    </a:cubicBezTo>
                    <a:cubicBezTo>
                      <a:pt x="406" y="149"/>
                      <a:pt x="406" y="149"/>
                      <a:pt x="406" y="149"/>
                    </a:cubicBezTo>
                    <a:cubicBezTo>
                      <a:pt x="403" y="149"/>
                      <a:pt x="403" y="149"/>
                      <a:pt x="403" y="149"/>
                    </a:cubicBezTo>
                    <a:lnTo>
                      <a:pt x="403" y="141"/>
                    </a:lnTo>
                    <a:close/>
                    <a:moveTo>
                      <a:pt x="392" y="141"/>
                    </a:moveTo>
                    <a:cubicBezTo>
                      <a:pt x="392" y="139"/>
                      <a:pt x="394" y="137"/>
                      <a:pt x="396" y="138"/>
                    </a:cubicBezTo>
                    <a:cubicBezTo>
                      <a:pt x="397" y="138"/>
                      <a:pt x="397" y="138"/>
                      <a:pt x="397" y="138"/>
                    </a:cubicBezTo>
                    <a:cubicBezTo>
                      <a:pt x="399" y="138"/>
                      <a:pt x="401" y="139"/>
                      <a:pt x="401" y="141"/>
                    </a:cubicBezTo>
                    <a:cubicBezTo>
                      <a:pt x="401" y="149"/>
                      <a:pt x="401" y="149"/>
                      <a:pt x="401" y="149"/>
                    </a:cubicBezTo>
                    <a:cubicBezTo>
                      <a:pt x="396" y="149"/>
                      <a:pt x="396" y="149"/>
                      <a:pt x="396" y="149"/>
                    </a:cubicBezTo>
                    <a:cubicBezTo>
                      <a:pt x="392" y="149"/>
                      <a:pt x="392" y="149"/>
                      <a:pt x="392" y="149"/>
                    </a:cubicBezTo>
                    <a:lnTo>
                      <a:pt x="392" y="141"/>
                    </a:lnTo>
                    <a:close/>
                    <a:moveTo>
                      <a:pt x="389" y="142"/>
                    </a:moveTo>
                    <a:cubicBezTo>
                      <a:pt x="389" y="140"/>
                      <a:pt x="389" y="139"/>
                      <a:pt x="390" y="139"/>
                    </a:cubicBezTo>
                    <a:cubicBezTo>
                      <a:pt x="390" y="139"/>
                      <a:pt x="390" y="139"/>
                      <a:pt x="391" y="140"/>
                    </a:cubicBezTo>
                    <a:cubicBezTo>
                      <a:pt x="391" y="140"/>
                      <a:pt x="391" y="141"/>
                      <a:pt x="391" y="142"/>
                    </a:cubicBezTo>
                    <a:cubicBezTo>
                      <a:pt x="391" y="149"/>
                      <a:pt x="391" y="149"/>
                      <a:pt x="391" y="149"/>
                    </a:cubicBezTo>
                    <a:cubicBezTo>
                      <a:pt x="389" y="149"/>
                      <a:pt x="389" y="149"/>
                      <a:pt x="389" y="149"/>
                    </a:cubicBezTo>
                    <a:cubicBezTo>
                      <a:pt x="389" y="149"/>
                      <a:pt x="389" y="149"/>
                      <a:pt x="389" y="149"/>
                    </a:cubicBezTo>
                    <a:lnTo>
                      <a:pt x="389" y="142"/>
                    </a:lnTo>
                    <a:close/>
                    <a:moveTo>
                      <a:pt x="298" y="142"/>
                    </a:moveTo>
                    <a:cubicBezTo>
                      <a:pt x="298" y="140"/>
                      <a:pt x="298" y="138"/>
                      <a:pt x="299" y="138"/>
                    </a:cubicBezTo>
                    <a:cubicBezTo>
                      <a:pt x="299" y="138"/>
                      <a:pt x="299" y="139"/>
                      <a:pt x="300" y="139"/>
                    </a:cubicBezTo>
                    <a:cubicBezTo>
                      <a:pt x="300" y="140"/>
                      <a:pt x="300" y="141"/>
                      <a:pt x="300" y="142"/>
                    </a:cubicBezTo>
                    <a:cubicBezTo>
                      <a:pt x="300" y="148"/>
                      <a:pt x="300" y="148"/>
                      <a:pt x="300" y="148"/>
                    </a:cubicBezTo>
                    <a:cubicBezTo>
                      <a:pt x="298" y="148"/>
                      <a:pt x="298" y="148"/>
                      <a:pt x="298" y="148"/>
                    </a:cubicBezTo>
                    <a:cubicBezTo>
                      <a:pt x="298" y="148"/>
                      <a:pt x="298" y="148"/>
                      <a:pt x="298" y="148"/>
                    </a:cubicBezTo>
                    <a:lnTo>
                      <a:pt x="298" y="142"/>
                    </a:lnTo>
                    <a:close/>
                    <a:moveTo>
                      <a:pt x="288" y="141"/>
                    </a:moveTo>
                    <a:cubicBezTo>
                      <a:pt x="288" y="139"/>
                      <a:pt x="290" y="137"/>
                      <a:pt x="292" y="137"/>
                    </a:cubicBezTo>
                    <a:cubicBezTo>
                      <a:pt x="292" y="137"/>
                      <a:pt x="293" y="137"/>
                      <a:pt x="293" y="137"/>
                    </a:cubicBezTo>
                    <a:cubicBezTo>
                      <a:pt x="295" y="138"/>
                      <a:pt x="296" y="139"/>
                      <a:pt x="296" y="141"/>
                    </a:cubicBezTo>
                    <a:cubicBezTo>
                      <a:pt x="296" y="148"/>
                      <a:pt x="296" y="148"/>
                      <a:pt x="296" y="148"/>
                    </a:cubicBezTo>
                    <a:cubicBezTo>
                      <a:pt x="292" y="148"/>
                      <a:pt x="292" y="148"/>
                      <a:pt x="292" y="148"/>
                    </a:cubicBezTo>
                    <a:cubicBezTo>
                      <a:pt x="288" y="148"/>
                      <a:pt x="288" y="148"/>
                      <a:pt x="288" y="148"/>
                    </a:cubicBezTo>
                    <a:lnTo>
                      <a:pt x="288" y="141"/>
                    </a:lnTo>
                    <a:close/>
                    <a:moveTo>
                      <a:pt x="278" y="141"/>
                    </a:moveTo>
                    <a:cubicBezTo>
                      <a:pt x="278" y="139"/>
                      <a:pt x="280" y="137"/>
                      <a:pt x="282" y="137"/>
                    </a:cubicBezTo>
                    <a:cubicBezTo>
                      <a:pt x="282" y="137"/>
                      <a:pt x="283" y="137"/>
                      <a:pt x="283" y="137"/>
                    </a:cubicBezTo>
                    <a:cubicBezTo>
                      <a:pt x="285" y="138"/>
                      <a:pt x="286" y="139"/>
                      <a:pt x="286" y="141"/>
                    </a:cubicBezTo>
                    <a:cubicBezTo>
                      <a:pt x="286" y="148"/>
                      <a:pt x="286" y="148"/>
                      <a:pt x="286" y="148"/>
                    </a:cubicBezTo>
                    <a:cubicBezTo>
                      <a:pt x="281" y="148"/>
                      <a:pt x="281" y="148"/>
                      <a:pt x="281" y="148"/>
                    </a:cubicBezTo>
                    <a:cubicBezTo>
                      <a:pt x="278" y="148"/>
                      <a:pt x="278" y="148"/>
                      <a:pt x="278" y="148"/>
                    </a:cubicBezTo>
                    <a:lnTo>
                      <a:pt x="278" y="141"/>
                    </a:lnTo>
                    <a:close/>
                    <a:moveTo>
                      <a:pt x="274" y="142"/>
                    </a:moveTo>
                    <a:cubicBezTo>
                      <a:pt x="274" y="140"/>
                      <a:pt x="275" y="138"/>
                      <a:pt x="275" y="138"/>
                    </a:cubicBezTo>
                    <a:cubicBezTo>
                      <a:pt x="275" y="138"/>
                      <a:pt x="276" y="139"/>
                      <a:pt x="276" y="139"/>
                    </a:cubicBezTo>
                    <a:cubicBezTo>
                      <a:pt x="276" y="140"/>
                      <a:pt x="276" y="141"/>
                      <a:pt x="276" y="142"/>
                    </a:cubicBezTo>
                    <a:cubicBezTo>
                      <a:pt x="276" y="148"/>
                      <a:pt x="276" y="148"/>
                      <a:pt x="276" y="148"/>
                    </a:cubicBezTo>
                    <a:cubicBezTo>
                      <a:pt x="275" y="148"/>
                      <a:pt x="275" y="148"/>
                      <a:pt x="275" y="148"/>
                    </a:cubicBezTo>
                    <a:cubicBezTo>
                      <a:pt x="274" y="148"/>
                      <a:pt x="274" y="148"/>
                      <a:pt x="274" y="148"/>
                    </a:cubicBezTo>
                    <a:lnTo>
                      <a:pt x="274" y="142"/>
                    </a:lnTo>
                    <a:close/>
                    <a:moveTo>
                      <a:pt x="265" y="136"/>
                    </a:moveTo>
                    <a:cubicBezTo>
                      <a:pt x="265" y="134"/>
                      <a:pt x="266" y="134"/>
                      <a:pt x="266" y="134"/>
                    </a:cubicBezTo>
                    <a:cubicBezTo>
                      <a:pt x="269" y="138"/>
                      <a:pt x="269" y="138"/>
                      <a:pt x="269" y="138"/>
                    </a:cubicBezTo>
                    <a:cubicBezTo>
                      <a:pt x="269" y="138"/>
                      <a:pt x="269" y="138"/>
                      <a:pt x="269" y="138"/>
                    </a:cubicBezTo>
                    <a:cubicBezTo>
                      <a:pt x="273" y="139"/>
                      <a:pt x="273" y="139"/>
                      <a:pt x="273" y="139"/>
                    </a:cubicBezTo>
                    <a:cubicBezTo>
                      <a:pt x="272" y="148"/>
                      <a:pt x="272" y="148"/>
                      <a:pt x="272" y="148"/>
                    </a:cubicBezTo>
                    <a:cubicBezTo>
                      <a:pt x="268" y="148"/>
                      <a:pt x="268" y="148"/>
                      <a:pt x="268" y="148"/>
                    </a:cubicBezTo>
                    <a:cubicBezTo>
                      <a:pt x="265" y="148"/>
                      <a:pt x="265" y="148"/>
                      <a:pt x="265" y="148"/>
                    </a:cubicBezTo>
                    <a:cubicBezTo>
                      <a:pt x="265" y="137"/>
                      <a:pt x="265" y="137"/>
                      <a:pt x="265" y="137"/>
                    </a:cubicBezTo>
                    <a:cubicBezTo>
                      <a:pt x="265" y="137"/>
                      <a:pt x="265" y="137"/>
                      <a:pt x="265" y="137"/>
                    </a:cubicBezTo>
                    <a:cubicBezTo>
                      <a:pt x="265" y="137"/>
                      <a:pt x="265" y="136"/>
                      <a:pt x="265" y="136"/>
                    </a:cubicBezTo>
                    <a:cubicBezTo>
                      <a:pt x="265" y="136"/>
                      <a:pt x="265" y="136"/>
                      <a:pt x="265" y="136"/>
                    </a:cubicBezTo>
                    <a:close/>
                    <a:moveTo>
                      <a:pt x="224" y="146"/>
                    </a:moveTo>
                    <a:cubicBezTo>
                      <a:pt x="224" y="145"/>
                      <a:pt x="224" y="145"/>
                      <a:pt x="225" y="145"/>
                    </a:cubicBezTo>
                    <a:cubicBezTo>
                      <a:pt x="225" y="145"/>
                      <a:pt x="226" y="145"/>
                      <a:pt x="226" y="145"/>
                    </a:cubicBezTo>
                    <a:cubicBezTo>
                      <a:pt x="226" y="145"/>
                      <a:pt x="227" y="145"/>
                      <a:pt x="227" y="146"/>
                    </a:cubicBezTo>
                    <a:cubicBezTo>
                      <a:pt x="227" y="150"/>
                      <a:pt x="227" y="150"/>
                      <a:pt x="227" y="150"/>
                    </a:cubicBezTo>
                    <a:cubicBezTo>
                      <a:pt x="227" y="151"/>
                      <a:pt x="227" y="151"/>
                      <a:pt x="227" y="151"/>
                    </a:cubicBezTo>
                    <a:cubicBezTo>
                      <a:pt x="227" y="151"/>
                      <a:pt x="227" y="151"/>
                      <a:pt x="227" y="151"/>
                    </a:cubicBezTo>
                    <a:cubicBezTo>
                      <a:pt x="226" y="151"/>
                      <a:pt x="226" y="151"/>
                      <a:pt x="225" y="151"/>
                    </a:cubicBezTo>
                    <a:cubicBezTo>
                      <a:pt x="225" y="151"/>
                      <a:pt x="224" y="151"/>
                      <a:pt x="224" y="151"/>
                    </a:cubicBezTo>
                    <a:lnTo>
                      <a:pt x="224" y="146"/>
                    </a:lnTo>
                    <a:close/>
                    <a:moveTo>
                      <a:pt x="220" y="146"/>
                    </a:moveTo>
                    <a:cubicBezTo>
                      <a:pt x="220" y="146"/>
                      <a:pt x="220" y="146"/>
                      <a:pt x="220" y="146"/>
                    </a:cubicBezTo>
                    <a:cubicBezTo>
                      <a:pt x="220" y="146"/>
                      <a:pt x="220" y="146"/>
                      <a:pt x="220" y="145"/>
                    </a:cubicBezTo>
                    <a:cubicBezTo>
                      <a:pt x="221" y="145"/>
                      <a:pt x="221" y="145"/>
                      <a:pt x="222" y="145"/>
                    </a:cubicBezTo>
                    <a:cubicBezTo>
                      <a:pt x="222" y="145"/>
                      <a:pt x="222" y="145"/>
                      <a:pt x="222" y="145"/>
                    </a:cubicBezTo>
                    <a:cubicBezTo>
                      <a:pt x="222" y="145"/>
                      <a:pt x="222" y="145"/>
                      <a:pt x="222" y="145"/>
                    </a:cubicBezTo>
                    <a:cubicBezTo>
                      <a:pt x="223" y="145"/>
                      <a:pt x="223" y="145"/>
                      <a:pt x="223" y="146"/>
                    </a:cubicBezTo>
                    <a:cubicBezTo>
                      <a:pt x="223" y="151"/>
                      <a:pt x="223" y="151"/>
                      <a:pt x="223" y="151"/>
                    </a:cubicBezTo>
                    <a:cubicBezTo>
                      <a:pt x="223" y="151"/>
                      <a:pt x="222" y="151"/>
                      <a:pt x="221" y="151"/>
                    </a:cubicBezTo>
                    <a:cubicBezTo>
                      <a:pt x="221" y="151"/>
                      <a:pt x="221" y="151"/>
                      <a:pt x="220" y="151"/>
                    </a:cubicBezTo>
                    <a:lnTo>
                      <a:pt x="220" y="146"/>
                    </a:lnTo>
                    <a:close/>
                    <a:moveTo>
                      <a:pt x="219" y="146"/>
                    </a:moveTo>
                    <a:cubicBezTo>
                      <a:pt x="219" y="146"/>
                      <a:pt x="219" y="145"/>
                      <a:pt x="219" y="145"/>
                    </a:cubicBezTo>
                    <a:cubicBezTo>
                      <a:pt x="220" y="145"/>
                      <a:pt x="220" y="145"/>
                      <a:pt x="220" y="146"/>
                    </a:cubicBezTo>
                    <a:cubicBezTo>
                      <a:pt x="220" y="146"/>
                      <a:pt x="220" y="146"/>
                      <a:pt x="220" y="146"/>
                    </a:cubicBezTo>
                    <a:cubicBezTo>
                      <a:pt x="220" y="150"/>
                      <a:pt x="220" y="150"/>
                      <a:pt x="220" y="150"/>
                    </a:cubicBezTo>
                    <a:cubicBezTo>
                      <a:pt x="220" y="151"/>
                      <a:pt x="220" y="151"/>
                      <a:pt x="220" y="151"/>
                    </a:cubicBezTo>
                    <a:cubicBezTo>
                      <a:pt x="220" y="151"/>
                      <a:pt x="220" y="151"/>
                      <a:pt x="220" y="151"/>
                    </a:cubicBezTo>
                    <a:cubicBezTo>
                      <a:pt x="219" y="151"/>
                      <a:pt x="219" y="151"/>
                      <a:pt x="219" y="151"/>
                    </a:cubicBezTo>
                    <a:cubicBezTo>
                      <a:pt x="219" y="151"/>
                      <a:pt x="219" y="151"/>
                      <a:pt x="219" y="151"/>
                    </a:cubicBezTo>
                    <a:lnTo>
                      <a:pt x="219" y="146"/>
                    </a:lnTo>
                    <a:close/>
                    <a:moveTo>
                      <a:pt x="33" y="252"/>
                    </a:moveTo>
                    <a:cubicBezTo>
                      <a:pt x="31" y="257"/>
                      <a:pt x="31" y="257"/>
                      <a:pt x="31" y="257"/>
                    </a:cubicBezTo>
                    <a:cubicBezTo>
                      <a:pt x="31" y="260"/>
                      <a:pt x="31" y="260"/>
                      <a:pt x="31" y="260"/>
                    </a:cubicBezTo>
                    <a:cubicBezTo>
                      <a:pt x="28" y="260"/>
                      <a:pt x="28" y="260"/>
                      <a:pt x="28" y="260"/>
                    </a:cubicBezTo>
                    <a:cubicBezTo>
                      <a:pt x="26" y="259"/>
                      <a:pt x="26" y="259"/>
                      <a:pt x="26" y="259"/>
                    </a:cubicBezTo>
                    <a:cubicBezTo>
                      <a:pt x="26" y="256"/>
                      <a:pt x="26" y="256"/>
                      <a:pt x="26" y="256"/>
                    </a:cubicBezTo>
                    <a:cubicBezTo>
                      <a:pt x="28" y="252"/>
                      <a:pt x="28" y="252"/>
                      <a:pt x="28" y="252"/>
                    </a:cubicBezTo>
                    <a:cubicBezTo>
                      <a:pt x="30" y="244"/>
                      <a:pt x="30" y="244"/>
                      <a:pt x="30" y="244"/>
                    </a:cubicBezTo>
                    <a:cubicBezTo>
                      <a:pt x="30" y="243"/>
                      <a:pt x="30" y="243"/>
                      <a:pt x="30" y="243"/>
                    </a:cubicBezTo>
                    <a:cubicBezTo>
                      <a:pt x="31" y="239"/>
                      <a:pt x="33" y="234"/>
                      <a:pt x="34" y="230"/>
                    </a:cubicBezTo>
                    <a:cubicBezTo>
                      <a:pt x="35" y="227"/>
                      <a:pt x="35" y="227"/>
                      <a:pt x="35" y="227"/>
                    </a:cubicBezTo>
                    <a:cubicBezTo>
                      <a:pt x="35" y="227"/>
                      <a:pt x="35" y="226"/>
                      <a:pt x="35" y="226"/>
                    </a:cubicBezTo>
                    <a:cubicBezTo>
                      <a:pt x="36" y="223"/>
                      <a:pt x="39" y="222"/>
                      <a:pt x="40" y="223"/>
                    </a:cubicBezTo>
                    <a:cubicBezTo>
                      <a:pt x="40" y="224"/>
                      <a:pt x="40" y="224"/>
                      <a:pt x="40" y="226"/>
                    </a:cubicBezTo>
                    <a:cubicBezTo>
                      <a:pt x="40" y="226"/>
                      <a:pt x="40" y="227"/>
                      <a:pt x="40" y="227"/>
                    </a:cubicBezTo>
                    <a:cubicBezTo>
                      <a:pt x="39" y="232"/>
                      <a:pt x="37" y="236"/>
                      <a:pt x="36" y="240"/>
                    </a:cubicBezTo>
                    <a:cubicBezTo>
                      <a:pt x="35" y="244"/>
                      <a:pt x="35" y="244"/>
                      <a:pt x="35" y="244"/>
                    </a:cubicBezTo>
                    <a:cubicBezTo>
                      <a:pt x="34" y="248"/>
                      <a:pt x="34" y="248"/>
                      <a:pt x="34" y="248"/>
                    </a:cubicBezTo>
                    <a:lnTo>
                      <a:pt x="33" y="252"/>
                    </a:lnTo>
                    <a:close/>
                    <a:moveTo>
                      <a:pt x="136" y="76"/>
                    </a:moveTo>
                    <a:cubicBezTo>
                      <a:pt x="136" y="76"/>
                      <a:pt x="136" y="76"/>
                      <a:pt x="136" y="76"/>
                    </a:cubicBezTo>
                    <a:cubicBezTo>
                      <a:pt x="136" y="77"/>
                      <a:pt x="136" y="77"/>
                      <a:pt x="136" y="77"/>
                    </a:cubicBezTo>
                    <a:cubicBezTo>
                      <a:pt x="134" y="86"/>
                      <a:pt x="134" y="86"/>
                      <a:pt x="134" y="86"/>
                    </a:cubicBezTo>
                    <a:cubicBezTo>
                      <a:pt x="134" y="88"/>
                      <a:pt x="134" y="88"/>
                      <a:pt x="134" y="88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34" y="90"/>
                      <a:pt x="134" y="90"/>
                      <a:pt x="134" y="90"/>
                    </a:cubicBezTo>
                    <a:cubicBezTo>
                      <a:pt x="133" y="95"/>
                      <a:pt x="133" y="95"/>
                      <a:pt x="133" y="95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31" y="103"/>
                      <a:pt x="131" y="103"/>
                      <a:pt x="131" y="103"/>
                    </a:cubicBezTo>
                    <a:cubicBezTo>
                      <a:pt x="130" y="103"/>
                      <a:pt x="130" y="103"/>
                      <a:pt x="130" y="102"/>
                    </a:cubicBezTo>
                    <a:cubicBezTo>
                      <a:pt x="128" y="102"/>
                      <a:pt x="126" y="101"/>
                      <a:pt x="124" y="100"/>
                    </a:cubicBezTo>
                    <a:cubicBezTo>
                      <a:pt x="123" y="100"/>
                      <a:pt x="123" y="100"/>
                      <a:pt x="123" y="100"/>
                    </a:cubicBezTo>
                    <a:cubicBezTo>
                      <a:pt x="124" y="95"/>
                      <a:pt x="124" y="95"/>
                      <a:pt x="124" y="95"/>
                    </a:cubicBezTo>
                    <a:cubicBezTo>
                      <a:pt x="125" y="94"/>
                      <a:pt x="125" y="94"/>
                      <a:pt x="125" y="94"/>
                    </a:cubicBezTo>
                    <a:cubicBezTo>
                      <a:pt x="125" y="92"/>
                      <a:pt x="125" y="92"/>
                      <a:pt x="125" y="92"/>
                    </a:cubicBezTo>
                    <a:cubicBezTo>
                      <a:pt x="126" y="87"/>
                      <a:pt x="126" y="87"/>
                      <a:pt x="126" y="87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7" y="82"/>
                      <a:pt x="127" y="82"/>
                      <a:pt x="127" y="82"/>
                    </a:cubicBezTo>
                    <a:cubicBezTo>
                      <a:pt x="129" y="74"/>
                      <a:pt x="129" y="74"/>
                      <a:pt x="129" y="74"/>
                    </a:cubicBezTo>
                    <a:cubicBezTo>
                      <a:pt x="129" y="73"/>
                      <a:pt x="129" y="73"/>
                      <a:pt x="129" y="73"/>
                    </a:cubicBezTo>
                    <a:cubicBezTo>
                      <a:pt x="130" y="71"/>
                      <a:pt x="132" y="70"/>
                      <a:pt x="133" y="70"/>
                    </a:cubicBezTo>
                    <a:cubicBezTo>
                      <a:pt x="134" y="71"/>
                      <a:pt x="136" y="72"/>
                      <a:pt x="136" y="74"/>
                    </a:cubicBezTo>
                    <a:cubicBezTo>
                      <a:pt x="135" y="74"/>
                      <a:pt x="135" y="74"/>
                      <a:pt x="135" y="74"/>
                    </a:cubicBezTo>
                    <a:lnTo>
                      <a:pt x="136" y="76"/>
                    </a:lnTo>
                    <a:close/>
                    <a:moveTo>
                      <a:pt x="79" y="168"/>
                    </a:moveTo>
                    <a:cubicBezTo>
                      <a:pt x="81" y="160"/>
                      <a:pt x="81" y="160"/>
                      <a:pt x="81" y="160"/>
                    </a:cubicBezTo>
                    <a:cubicBezTo>
                      <a:pt x="82" y="157"/>
                      <a:pt x="82" y="157"/>
                      <a:pt x="82" y="157"/>
                    </a:cubicBezTo>
                    <a:cubicBezTo>
                      <a:pt x="83" y="153"/>
                      <a:pt x="83" y="153"/>
                      <a:pt x="83" y="153"/>
                    </a:cubicBezTo>
                    <a:cubicBezTo>
                      <a:pt x="83" y="153"/>
                      <a:pt x="83" y="153"/>
                      <a:pt x="83" y="153"/>
                    </a:cubicBezTo>
                    <a:cubicBezTo>
                      <a:pt x="83" y="150"/>
                      <a:pt x="83" y="150"/>
                      <a:pt x="83" y="150"/>
                    </a:cubicBezTo>
                    <a:cubicBezTo>
                      <a:pt x="84" y="147"/>
                      <a:pt x="85" y="144"/>
                      <a:pt x="85" y="142"/>
                    </a:cubicBezTo>
                    <a:cubicBezTo>
                      <a:pt x="86" y="140"/>
                      <a:pt x="86" y="139"/>
                      <a:pt x="87" y="139"/>
                    </a:cubicBezTo>
                    <a:cubicBezTo>
                      <a:pt x="88" y="138"/>
                      <a:pt x="89" y="137"/>
                      <a:pt x="90" y="137"/>
                    </a:cubicBezTo>
                    <a:cubicBezTo>
                      <a:pt x="92" y="136"/>
                      <a:pt x="95" y="138"/>
                      <a:pt x="94" y="143"/>
                    </a:cubicBezTo>
                    <a:cubicBezTo>
                      <a:pt x="94" y="143"/>
                      <a:pt x="94" y="143"/>
                      <a:pt x="94" y="143"/>
                    </a:cubicBezTo>
                    <a:cubicBezTo>
                      <a:pt x="93" y="146"/>
                      <a:pt x="93" y="146"/>
                      <a:pt x="93" y="146"/>
                    </a:cubicBezTo>
                    <a:cubicBezTo>
                      <a:pt x="93" y="146"/>
                      <a:pt x="93" y="146"/>
                      <a:pt x="93" y="146"/>
                    </a:cubicBezTo>
                    <a:cubicBezTo>
                      <a:pt x="92" y="153"/>
                      <a:pt x="92" y="153"/>
                      <a:pt x="92" y="153"/>
                    </a:cubicBezTo>
                    <a:cubicBezTo>
                      <a:pt x="91" y="158"/>
                      <a:pt x="91" y="158"/>
                      <a:pt x="91" y="158"/>
                    </a:cubicBezTo>
                    <a:cubicBezTo>
                      <a:pt x="90" y="161"/>
                      <a:pt x="90" y="161"/>
                      <a:pt x="90" y="161"/>
                    </a:cubicBezTo>
                    <a:cubicBezTo>
                      <a:pt x="89" y="166"/>
                      <a:pt x="89" y="166"/>
                      <a:pt x="89" y="166"/>
                    </a:cubicBezTo>
                    <a:cubicBezTo>
                      <a:pt x="87" y="171"/>
                      <a:pt x="87" y="171"/>
                      <a:pt x="87" y="171"/>
                    </a:cubicBezTo>
                    <a:cubicBezTo>
                      <a:pt x="87" y="173"/>
                      <a:pt x="87" y="173"/>
                      <a:pt x="87" y="173"/>
                    </a:cubicBezTo>
                    <a:cubicBezTo>
                      <a:pt x="86" y="172"/>
                      <a:pt x="86" y="172"/>
                      <a:pt x="85" y="172"/>
                    </a:cubicBezTo>
                    <a:cubicBezTo>
                      <a:pt x="83" y="172"/>
                      <a:pt x="81" y="172"/>
                      <a:pt x="80" y="172"/>
                    </a:cubicBezTo>
                    <a:cubicBezTo>
                      <a:pt x="78" y="171"/>
                      <a:pt x="78" y="171"/>
                      <a:pt x="78" y="171"/>
                    </a:cubicBezTo>
                    <a:lnTo>
                      <a:pt x="79" y="168"/>
                    </a:lnTo>
                    <a:close/>
                    <a:moveTo>
                      <a:pt x="77" y="163"/>
                    </a:moveTo>
                    <a:cubicBezTo>
                      <a:pt x="75" y="170"/>
                      <a:pt x="75" y="170"/>
                      <a:pt x="75" y="170"/>
                    </a:cubicBezTo>
                    <a:cubicBezTo>
                      <a:pt x="75" y="171"/>
                      <a:pt x="75" y="171"/>
                      <a:pt x="75" y="171"/>
                    </a:cubicBezTo>
                    <a:cubicBezTo>
                      <a:pt x="74" y="171"/>
                      <a:pt x="74" y="171"/>
                      <a:pt x="74" y="171"/>
                    </a:cubicBezTo>
                    <a:cubicBezTo>
                      <a:pt x="71" y="171"/>
                      <a:pt x="69" y="171"/>
                      <a:pt x="67" y="171"/>
                    </a:cubicBezTo>
                    <a:cubicBezTo>
                      <a:pt x="68" y="169"/>
                      <a:pt x="68" y="169"/>
                      <a:pt x="68" y="169"/>
                    </a:cubicBezTo>
                    <a:cubicBezTo>
                      <a:pt x="70" y="162"/>
                      <a:pt x="70" y="162"/>
                      <a:pt x="70" y="162"/>
                    </a:cubicBezTo>
                    <a:cubicBezTo>
                      <a:pt x="70" y="161"/>
                      <a:pt x="70" y="161"/>
                      <a:pt x="70" y="161"/>
                    </a:cubicBezTo>
                    <a:cubicBezTo>
                      <a:pt x="71" y="158"/>
                      <a:pt x="71" y="158"/>
                      <a:pt x="71" y="158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73" y="147"/>
                      <a:pt x="73" y="147"/>
                      <a:pt x="73" y="147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75" y="142"/>
                      <a:pt x="75" y="141"/>
                      <a:pt x="75" y="141"/>
                    </a:cubicBezTo>
                    <a:cubicBezTo>
                      <a:pt x="76" y="138"/>
                      <a:pt x="79" y="136"/>
                      <a:pt x="81" y="137"/>
                    </a:cubicBezTo>
                    <a:cubicBezTo>
                      <a:pt x="82" y="138"/>
                      <a:pt x="83" y="139"/>
                      <a:pt x="82" y="142"/>
                    </a:cubicBezTo>
                    <a:cubicBezTo>
                      <a:pt x="82" y="142"/>
                      <a:pt x="82" y="142"/>
                      <a:pt x="82" y="142"/>
                    </a:cubicBezTo>
                    <a:cubicBezTo>
                      <a:pt x="80" y="152"/>
                      <a:pt x="80" y="152"/>
                      <a:pt x="80" y="152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6"/>
                      <a:pt x="79" y="156"/>
                      <a:pt x="79" y="156"/>
                    </a:cubicBezTo>
                    <a:cubicBezTo>
                      <a:pt x="79" y="157"/>
                      <a:pt x="79" y="157"/>
                      <a:pt x="79" y="157"/>
                    </a:cubicBezTo>
                    <a:lnTo>
                      <a:pt x="77" y="163"/>
                    </a:lnTo>
                    <a:close/>
                    <a:moveTo>
                      <a:pt x="93" y="167"/>
                    </a:moveTo>
                    <a:cubicBezTo>
                      <a:pt x="95" y="162"/>
                      <a:pt x="95" y="162"/>
                      <a:pt x="95" y="162"/>
                    </a:cubicBezTo>
                    <a:cubicBezTo>
                      <a:pt x="95" y="159"/>
                      <a:pt x="95" y="159"/>
                      <a:pt x="95" y="159"/>
                    </a:cubicBezTo>
                    <a:cubicBezTo>
                      <a:pt x="96" y="157"/>
                      <a:pt x="96" y="157"/>
                      <a:pt x="96" y="157"/>
                    </a:cubicBezTo>
                    <a:cubicBezTo>
                      <a:pt x="98" y="150"/>
                      <a:pt x="98" y="150"/>
                      <a:pt x="98" y="150"/>
                    </a:cubicBezTo>
                    <a:cubicBezTo>
                      <a:pt x="99" y="144"/>
                      <a:pt x="99" y="144"/>
                      <a:pt x="99" y="144"/>
                    </a:cubicBezTo>
                    <a:cubicBezTo>
                      <a:pt x="99" y="143"/>
                      <a:pt x="99" y="143"/>
                      <a:pt x="99" y="143"/>
                    </a:cubicBezTo>
                    <a:cubicBezTo>
                      <a:pt x="99" y="142"/>
                      <a:pt x="99" y="142"/>
                      <a:pt x="100" y="142"/>
                    </a:cubicBezTo>
                    <a:cubicBezTo>
                      <a:pt x="101" y="140"/>
                      <a:pt x="102" y="139"/>
                      <a:pt x="104" y="139"/>
                    </a:cubicBezTo>
                    <a:cubicBezTo>
                      <a:pt x="104" y="139"/>
                      <a:pt x="104" y="139"/>
                      <a:pt x="105" y="139"/>
                    </a:cubicBezTo>
                    <a:cubicBezTo>
                      <a:pt x="106" y="139"/>
                      <a:pt x="108" y="141"/>
                      <a:pt x="108" y="142"/>
                    </a:cubicBezTo>
                    <a:cubicBezTo>
                      <a:pt x="109" y="143"/>
                      <a:pt x="109" y="145"/>
                      <a:pt x="109" y="146"/>
                    </a:cubicBezTo>
                    <a:cubicBezTo>
                      <a:pt x="108" y="149"/>
                      <a:pt x="108" y="149"/>
                      <a:pt x="108" y="149"/>
                    </a:cubicBezTo>
                    <a:cubicBezTo>
                      <a:pt x="107" y="154"/>
                      <a:pt x="107" y="154"/>
                      <a:pt x="107" y="154"/>
                    </a:cubicBezTo>
                    <a:cubicBezTo>
                      <a:pt x="106" y="159"/>
                      <a:pt x="106" y="159"/>
                      <a:pt x="106" y="159"/>
                    </a:cubicBezTo>
                    <a:cubicBezTo>
                      <a:pt x="105" y="161"/>
                      <a:pt x="105" y="161"/>
                      <a:pt x="105" y="161"/>
                    </a:cubicBezTo>
                    <a:cubicBezTo>
                      <a:pt x="104" y="165"/>
                      <a:pt x="104" y="169"/>
                      <a:pt x="103" y="173"/>
                    </a:cubicBezTo>
                    <a:cubicBezTo>
                      <a:pt x="102" y="175"/>
                      <a:pt x="102" y="175"/>
                      <a:pt x="102" y="175"/>
                    </a:cubicBezTo>
                    <a:cubicBezTo>
                      <a:pt x="102" y="176"/>
                      <a:pt x="102" y="176"/>
                      <a:pt x="102" y="176"/>
                    </a:cubicBezTo>
                    <a:cubicBezTo>
                      <a:pt x="101" y="176"/>
                      <a:pt x="101" y="176"/>
                      <a:pt x="101" y="176"/>
                    </a:cubicBezTo>
                    <a:cubicBezTo>
                      <a:pt x="101" y="175"/>
                      <a:pt x="100" y="175"/>
                      <a:pt x="99" y="175"/>
                    </a:cubicBezTo>
                    <a:cubicBezTo>
                      <a:pt x="97" y="174"/>
                      <a:pt x="94" y="174"/>
                      <a:pt x="92" y="173"/>
                    </a:cubicBezTo>
                    <a:cubicBezTo>
                      <a:pt x="92" y="171"/>
                      <a:pt x="93" y="169"/>
                      <a:pt x="93" y="167"/>
                    </a:cubicBezTo>
                    <a:close/>
                    <a:moveTo>
                      <a:pt x="107" y="176"/>
                    </a:moveTo>
                    <a:cubicBezTo>
                      <a:pt x="108" y="171"/>
                      <a:pt x="108" y="171"/>
                      <a:pt x="108" y="171"/>
                    </a:cubicBezTo>
                    <a:cubicBezTo>
                      <a:pt x="109" y="169"/>
                      <a:pt x="109" y="169"/>
                      <a:pt x="109" y="169"/>
                    </a:cubicBezTo>
                    <a:cubicBezTo>
                      <a:pt x="110" y="162"/>
                      <a:pt x="110" y="162"/>
                      <a:pt x="110" y="162"/>
                    </a:cubicBezTo>
                    <a:cubicBezTo>
                      <a:pt x="112" y="155"/>
                      <a:pt x="112" y="155"/>
                      <a:pt x="112" y="155"/>
                    </a:cubicBezTo>
                    <a:cubicBezTo>
                      <a:pt x="113" y="150"/>
                      <a:pt x="113" y="150"/>
                      <a:pt x="113" y="150"/>
                    </a:cubicBezTo>
                    <a:cubicBezTo>
                      <a:pt x="113" y="147"/>
                      <a:pt x="113" y="147"/>
                      <a:pt x="113" y="147"/>
                    </a:cubicBezTo>
                    <a:cubicBezTo>
                      <a:pt x="114" y="146"/>
                      <a:pt x="114" y="146"/>
                      <a:pt x="114" y="145"/>
                    </a:cubicBezTo>
                    <a:cubicBezTo>
                      <a:pt x="115" y="143"/>
                      <a:pt x="116" y="143"/>
                      <a:pt x="118" y="143"/>
                    </a:cubicBezTo>
                    <a:cubicBezTo>
                      <a:pt x="119" y="143"/>
                      <a:pt x="120" y="144"/>
                      <a:pt x="121" y="145"/>
                    </a:cubicBezTo>
                    <a:cubicBezTo>
                      <a:pt x="122" y="146"/>
                      <a:pt x="122" y="147"/>
                      <a:pt x="122" y="149"/>
                    </a:cubicBezTo>
                    <a:cubicBezTo>
                      <a:pt x="122" y="149"/>
                      <a:pt x="122" y="149"/>
                      <a:pt x="122" y="150"/>
                    </a:cubicBezTo>
                    <a:cubicBezTo>
                      <a:pt x="121" y="154"/>
                      <a:pt x="120" y="158"/>
                      <a:pt x="119" y="162"/>
                    </a:cubicBezTo>
                    <a:cubicBezTo>
                      <a:pt x="119" y="164"/>
                      <a:pt x="119" y="164"/>
                      <a:pt x="119" y="164"/>
                    </a:cubicBezTo>
                    <a:cubicBezTo>
                      <a:pt x="119" y="165"/>
                      <a:pt x="119" y="165"/>
                      <a:pt x="119" y="165"/>
                    </a:cubicBezTo>
                    <a:cubicBezTo>
                      <a:pt x="118" y="169"/>
                      <a:pt x="118" y="169"/>
                      <a:pt x="118" y="169"/>
                    </a:cubicBezTo>
                    <a:cubicBezTo>
                      <a:pt x="117" y="174"/>
                      <a:pt x="117" y="174"/>
                      <a:pt x="117" y="174"/>
                    </a:cubicBezTo>
                    <a:cubicBezTo>
                      <a:pt x="116" y="177"/>
                      <a:pt x="116" y="177"/>
                      <a:pt x="116" y="177"/>
                    </a:cubicBezTo>
                    <a:cubicBezTo>
                      <a:pt x="115" y="180"/>
                      <a:pt x="115" y="180"/>
                      <a:pt x="115" y="180"/>
                    </a:cubicBezTo>
                    <a:cubicBezTo>
                      <a:pt x="115" y="180"/>
                      <a:pt x="114" y="179"/>
                      <a:pt x="113" y="179"/>
                    </a:cubicBezTo>
                    <a:cubicBezTo>
                      <a:pt x="112" y="179"/>
                      <a:pt x="111" y="178"/>
                      <a:pt x="110" y="178"/>
                    </a:cubicBezTo>
                    <a:cubicBezTo>
                      <a:pt x="109" y="178"/>
                      <a:pt x="108" y="177"/>
                      <a:pt x="107" y="177"/>
                    </a:cubicBezTo>
                    <a:lnTo>
                      <a:pt x="107" y="176"/>
                    </a:lnTo>
                    <a:close/>
                    <a:moveTo>
                      <a:pt x="114" y="121"/>
                    </a:moveTo>
                    <a:cubicBezTo>
                      <a:pt x="114" y="122"/>
                      <a:pt x="114" y="122"/>
                      <a:pt x="114" y="122"/>
                    </a:cubicBezTo>
                    <a:cubicBezTo>
                      <a:pt x="113" y="125"/>
                      <a:pt x="112" y="128"/>
                      <a:pt x="112" y="132"/>
                    </a:cubicBezTo>
                    <a:cubicBezTo>
                      <a:pt x="111" y="135"/>
                      <a:pt x="111" y="135"/>
                      <a:pt x="111" y="135"/>
                    </a:cubicBezTo>
                    <a:cubicBezTo>
                      <a:pt x="111" y="135"/>
                      <a:pt x="111" y="135"/>
                      <a:pt x="111" y="135"/>
                    </a:cubicBezTo>
                    <a:cubicBezTo>
                      <a:pt x="111" y="136"/>
                      <a:pt x="111" y="136"/>
                      <a:pt x="111" y="136"/>
                    </a:cubicBezTo>
                    <a:cubicBezTo>
                      <a:pt x="110" y="135"/>
                      <a:pt x="110" y="135"/>
                      <a:pt x="110" y="135"/>
                    </a:cubicBezTo>
                    <a:cubicBezTo>
                      <a:pt x="110" y="135"/>
                      <a:pt x="110" y="135"/>
                      <a:pt x="110" y="135"/>
                    </a:cubicBezTo>
                    <a:cubicBezTo>
                      <a:pt x="109" y="135"/>
                      <a:pt x="108" y="135"/>
                      <a:pt x="107" y="135"/>
                    </a:cubicBezTo>
                    <a:cubicBezTo>
                      <a:pt x="105" y="134"/>
                      <a:pt x="103" y="134"/>
                      <a:pt x="101" y="133"/>
                    </a:cubicBezTo>
                    <a:cubicBezTo>
                      <a:pt x="102" y="129"/>
                      <a:pt x="102" y="129"/>
                      <a:pt x="102" y="129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105" y="120"/>
                      <a:pt x="105" y="120"/>
                      <a:pt x="105" y="120"/>
                    </a:cubicBezTo>
                    <a:cubicBezTo>
                      <a:pt x="105" y="119"/>
                      <a:pt x="105" y="119"/>
                      <a:pt x="105" y="119"/>
                    </a:cubicBezTo>
                    <a:cubicBezTo>
                      <a:pt x="106" y="111"/>
                      <a:pt x="106" y="111"/>
                      <a:pt x="106" y="111"/>
                    </a:cubicBezTo>
                    <a:cubicBezTo>
                      <a:pt x="108" y="106"/>
                      <a:pt x="108" y="106"/>
                      <a:pt x="108" y="106"/>
                    </a:cubicBezTo>
                    <a:cubicBezTo>
                      <a:pt x="108" y="106"/>
                      <a:pt x="108" y="106"/>
                      <a:pt x="108" y="106"/>
                    </a:cubicBezTo>
                    <a:cubicBezTo>
                      <a:pt x="108" y="105"/>
                      <a:pt x="108" y="105"/>
                      <a:pt x="108" y="105"/>
                    </a:cubicBezTo>
                    <a:cubicBezTo>
                      <a:pt x="109" y="102"/>
                      <a:pt x="111" y="101"/>
                      <a:pt x="113" y="102"/>
                    </a:cubicBezTo>
                    <a:cubicBezTo>
                      <a:pt x="113" y="102"/>
                      <a:pt x="114" y="102"/>
                      <a:pt x="114" y="102"/>
                    </a:cubicBezTo>
                    <a:cubicBezTo>
                      <a:pt x="115" y="102"/>
                      <a:pt x="116" y="103"/>
                      <a:pt x="117" y="105"/>
                    </a:cubicBezTo>
                    <a:cubicBezTo>
                      <a:pt x="117" y="106"/>
                      <a:pt x="117" y="107"/>
                      <a:pt x="117" y="108"/>
                    </a:cubicBezTo>
                    <a:cubicBezTo>
                      <a:pt x="116" y="111"/>
                      <a:pt x="116" y="111"/>
                      <a:pt x="116" y="111"/>
                    </a:cubicBezTo>
                    <a:cubicBezTo>
                      <a:pt x="115" y="115"/>
                      <a:pt x="115" y="115"/>
                      <a:pt x="115" y="115"/>
                    </a:cubicBezTo>
                    <a:lnTo>
                      <a:pt x="114" y="121"/>
                    </a:lnTo>
                    <a:close/>
                    <a:moveTo>
                      <a:pt x="103" y="105"/>
                    </a:moveTo>
                    <a:cubicBezTo>
                      <a:pt x="103" y="106"/>
                      <a:pt x="103" y="106"/>
                      <a:pt x="103" y="106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2" y="109"/>
                      <a:pt x="102" y="109"/>
                      <a:pt x="102" y="109"/>
                    </a:cubicBezTo>
                    <a:cubicBezTo>
                      <a:pt x="101" y="115"/>
                      <a:pt x="101" y="115"/>
                      <a:pt x="101" y="115"/>
                    </a:cubicBezTo>
                    <a:cubicBezTo>
                      <a:pt x="100" y="119"/>
                      <a:pt x="100" y="119"/>
                      <a:pt x="100" y="119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98" y="126"/>
                      <a:pt x="98" y="126"/>
                      <a:pt x="98" y="126"/>
                    </a:cubicBezTo>
                    <a:cubicBezTo>
                      <a:pt x="97" y="132"/>
                      <a:pt x="97" y="132"/>
                      <a:pt x="97" y="132"/>
                    </a:cubicBezTo>
                    <a:cubicBezTo>
                      <a:pt x="97" y="133"/>
                      <a:pt x="97" y="133"/>
                      <a:pt x="97" y="133"/>
                    </a:cubicBezTo>
                    <a:cubicBezTo>
                      <a:pt x="96" y="133"/>
                      <a:pt x="96" y="133"/>
                      <a:pt x="96" y="133"/>
                    </a:cubicBezTo>
                    <a:cubicBezTo>
                      <a:pt x="94" y="132"/>
                      <a:pt x="91" y="132"/>
                      <a:pt x="89" y="132"/>
                    </a:cubicBezTo>
                    <a:cubicBezTo>
                      <a:pt x="88" y="132"/>
                      <a:pt x="88" y="132"/>
                      <a:pt x="88" y="132"/>
                    </a:cubicBezTo>
                    <a:cubicBezTo>
                      <a:pt x="89" y="129"/>
                      <a:pt x="89" y="129"/>
                      <a:pt x="89" y="129"/>
                    </a:cubicBezTo>
                    <a:cubicBezTo>
                      <a:pt x="91" y="122"/>
                      <a:pt x="91" y="122"/>
                      <a:pt x="91" y="122"/>
                    </a:cubicBezTo>
                    <a:cubicBezTo>
                      <a:pt x="92" y="118"/>
                      <a:pt x="92" y="118"/>
                      <a:pt x="92" y="118"/>
                    </a:cubicBezTo>
                    <a:cubicBezTo>
                      <a:pt x="92" y="116"/>
                      <a:pt x="92" y="116"/>
                      <a:pt x="92" y="116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93" y="112"/>
                      <a:pt x="93" y="112"/>
                      <a:pt x="93" y="112"/>
                    </a:cubicBezTo>
                    <a:cubicBezTo>
                      <a:pt x="94" y="110"/>
                      <a:pt x="94" y="107"/>
                      <a:pt x="95" y="104"/>
                    </a:cubicBezTo>
                    <a:cubicBezTo>
                      <a:pt x="95" y="104"/>
                      <a:pt x="95" y="104"/>
                      <a:pt x="95" y="104"/>
                    </a:cubicBezTo>
                    <a:cubicBezTo>
                      <a:pt x="95" y="103"/>
                      <a:pt x="96" y="102"/>
                      <a:pt x="96" y="102"/>
                    </a:cubicBezTo>
                    <a:cubicBezTo>
                      <a:pt x="97" y="101"/>
                      <a:pt x="98" y="100"/>
                      <a:pt x="99" y="100"/>
                    </a:cubicBezTo>
                    <a:cubicBezTo>
                      <a:pt x="100" y="100"/>
                      <a:pt x="101" y="100"/>
                      <a:pt x="101" y="100"/>
                    </a:cubicBezTo>
                    <a:cubicBezTo>
                      <a:pt x="103" y="100"/>
                      <a:pt x="104" y="102"/>
                      <a:pt x="103" y="105"/>
                    </a:cubicBezTo>
                    <a:close/>
                    <a:moveTo>
                      <a:pt x="92" y="104"/>
                    </a:moveTo>
                    <a:cubicBezTo>
                      <a:pt x="92" y="105"/>
                      <a:pt x="92" y="105"/>
                      <a:pt x="92" y="105"/>
                    </a:cubicBezTo>
                    <a:cubicBezTo>
                      <a:pt x="92" y="106"/>
                      <a:pt x="92" y="106"/>
                      <a:pt x="92" y="106"/>
                    </a:cubicBezTo>
                    <a:cubicBezTo>
                      <a:pt x="91" y="109"/>
                      <a:pt x="90" y="112"/>
                      <a:pt x="89" y="114"/>
                    </a:cubicBezTo>
                    <a:cubicBezTo>
                      <a:pt x="89" y="117"/>
                      <a:pt x="89" y="117"/>
                      <a:pt x="89" y="117"/>
                    </a:cubicBezTo>
                    <a:cubicBezTo>
                      <a:pt x="88" y="118"/>
                      <a:pt x="88" y="118"/>
                      <a:pt x="88" y="118"/>
                    </a:cubicBezTo>
                    <a:cubicBezTo>
                      <a:pt x="88" y="118"/>
                      <a:pt x="88" y="118"/>
                      <a:pt x="88" y="118"/>
                    </a:cubicBezTo>
                    <a:cubicBezTo>
                      <a:pt x="87" y="124"/>
                      <a:pt x="87" y="124"/>
                      <a:pt x="87" y="124"/>
                    </a:cubicBezTo>
                    <a:cubicBezTo>
                      <a:pt x="85" y="131"/>
                      <a:pt x="85" y="131"/>
                      <a:pt x="85" y="131"/>
                    </a:cubicBezTo>
                    <a:cubicBezTo>
                      <a:pt x="85" y="132"/>
                      <a:pt x="85" y="132"/>
                      <a:pt x="85" y="132"/>
                    </a:cubicBezTo>
                    <a:cubicBezTo>
                      <a:pt x="84" y="132"/>
                      <a:pt x="84" y="132"/>
                      <a:pt x="84" y="132"/>
                    </a:cubicBezTo>
                    <a:cubicBezTo>
                      <a:pt x="82" y="132"/>
                      <a:pt x="80" y="132"/>
                      <a:pt x="78" y="132"/>
                    </a:cubicBezTo>
                    <a:cubicBezTo>
                      <a:pt x="78" y="130"/>
                      <a:pt x="78" y="130"/>
                      <a:pt x="78" y="130"/>
                    </a:cubicBezTo>
                    <a:cubicBezTo>
                      <a:pt x="80" y="124"/>
                      <a:pt x="80" y="124"/>
                      <a:pt x="80" y="124"/>
                    </a:cubicBezTo>
                    <a:cubicBezTo>
                      <a:pt x="80" y="123"/>
                      <a:pt x="80" y="123"/>
                      <a:pt x="80" y="123"/>
                    </a:cubicBezTo>
                    <a:cubicBezTo>
                      <a:pt x="81" y="120"/>
                      <a:pt x="81" y="120"/>
                      <a:pt x="81" y="120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83" y="110"/>
                      <a:pt x="83" y="110"/>
                      <a:pt x="83" y="110"/>
                    </a:cubicBezTo>
                    <a:cubicBezTo>
                      <a:pt x="85" y="105"/>
                      <a:pt x="85" y="105"/>
                      <a:pt x="85" y="105"/>
                    </a:cubicBezTo>
                    <a:cubicBezTo>
                      <a:pt x="86" y="99"/>
                      <a:pt x="93" y="99"/>
                      <a:pt x="92" y="104"/>
                    </a:cubicBezTo>
                    <a:close/>
                    <a:moveTo>
                      <a:pt x="82" y="105"/>
                    </a:moveTo>
                    <a:cubicBezTo>
                      <a:pt x="81" y="112"/>
                      <a:pt x="81" y="112"/>
                      <a:pt x="81" y="112"/>
                    </a:cubicBezTo>
                    <a:cubicBezTo>
                      <a:pt x="80" y="113"/>
                      <a:pt x="80" y="113"/>
                      <a:pt x="80" y="113"/>
                    </a:cubicBezTo>
                    <a:cubicBezTo>
                      <a:pt x="79" y="119"/>
                      <a:pt x="79" y="119"/>
                      <a:pt x="79" y="119"/>
                    </a:cubicBezTo>
                    <a:cubicBezTo>
                      <a:pt x="78" y="122"/>
                      <a:pt x="78" y="122"/>
                      <a:pt x="78" y="122"/>
                    </a:cubicBezTo>
                    <a:cubicBezTo>
                      <a:pt x="77" y="124"/>
                      <a:pt x="77" y="124"/>
                      <a:pt x="77" y="124"/>
                    </a:cubicBezTo>
                    <a:cubicBezTo>
                      <a:pt x="77" y="126"/>
                      <a:pt x="77" y="126"/>
                      <a:pt x="77" y="126"/>
                    </a:cubicBezTo>
                    <a:cubicBezTo>
                      <a:pt x="76" y="128"/>
                      <a:pt x="76" y="130"/>
                      <a:pt x="75" y="131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4" y="133"/>
                      <a:pt x="74" y="133"/>
                      <a:pt x="73" y="133"/>
                    </a:cubicBezTo>
                    <a:cubicBezTo>
                      <a:pt x="72" y="133"/>
                      <a:pt x="70" y="133"/>
                      <a:pt x="69" y="133"/>
                    </a:cubicBezTo>
                    <a:cubicBezTo>
                      <a:pt x="70" y="130"/>
                      <a:pt x="70" y="130"/>
                      <a:pt x="70" y="130"/>
                    </a:cubicBezTo>
                    <a:cubicBezTo>
                      <a:pt x="70" y="129"/>
                      <a:pt x="70" y="129"/>
                      <a:pt x="70" y="129"/>
                    </a:cubicBezTo>
                    <a:cubicBezTo>
                      <a:pt x="71" y="127"/>
                      <a:pt x="71" y="127"/>
                      <a:pt x="71" y="127"/>
                    </a:cubicBezTo>
                    <a:cubicBezTo>
                      <a:pt x="71" y="124"/>
                      <a:pt x="72" y="122"/>
                      <a:pt x="73" y="120"/>
                    </a:cubicBezTo>
                    <a:cubicBezTo>
                      <a:pt x="73" y="118"/>
                      <a:pt x="73" y="118"/>
                      <a:pt x="73" y="118"/>
                    </a:cubicBezTo>
                    <a:cubicBezTo>
                      <a:pt x="74" y="116"/>
                      <a:pt x="74" y="116"/>
                      <a:pt x="74" y="116"/>
                    </a:cubicBezTo>
                    <a:cubicBezTo>
                      <a:pt x="74" y="113"/>
                      <a:pt x="75" y="110"/>
                      <a:pt x="76" y="107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8" y="102"/>
                      <a:pt x="82" y="100"/>
                      <a:pt x="82" y="103"/>
                    </a:cubicBezTo>
                    <a:cubicBezTo>
                      <a:pt x="83" y="103"/>
                      <a:pt x="83" y="104"/>
                      <a:pt x="82" y="105"/>
                    </a:cubicBezTo>
                    <a:close/>
                    <a:moveTo>
                      <a:pt x="72" y="139"/>
                    </a:moveTo>
                    <a:cubicBezTo>
                      <a:pt x="72" y="140"/>
                      <a:pt x="73" y="141"/>
                      <a:pt x="72" y="143"/>
                    </a:cubicBezTo>
                    <a:cubicBezTo>
                      <a:pt x="72" y="143"/>
                      <a:pt x="72" y="143"/>
                      <a:pt x="72" y="143"/>
                    </a:cubicBezTo>
                    <a:cubicBezTo>
                      <a:pt x="70" y="149"/>
                      <a:pt x="70" y="149"/>
                      <a:pt x="70" y="149"/>
                    </a:cubicBezTo>
                    <a:cubicBezTo>
                      <a:pt x="68" y="157"/>
                      <a:pt x="68" y="157"/>
                      <a:pt x="68" y="157"/>
                    </a:cubicBezTo>
                    <a:cubicBezTo>
                      <a:pt x="67" y="160"/>
                      <a:pt x="67" y="160"/>
                      <a:pt x="67" y="160"/>
                    </a:cubicBezTo>
                    <a:cubicBezTo>
                      <a:pt x="67" y="163"/>
                      <a:pt x="67" y="163"/>
                      <a:pt x="67" y="163"/>
                    </a:cubicBezTo>
                    <a:cubicBezTo>
                      <a:pt x="66" y="164"/>
                      <a:pt x="66" y="164"/>
                      <a:pt x="66" y="164"/>
                    </a:cubicBezTo>
                    <a:cubicBezTo>
                      <a:pt x="66" y="166"/>
                      <a:pt x="65" y="168"/>
                      <a:pt x="65" y="171"/>
                    </a:cubicBezTo>
                    <a:cubicBezTo>
                      <a:pt x="65" y="171"/>
                      <a:pt x="65" y="171"/>
                      <a:pt x="65" y="171"/>
                    </a:cubicBezTo>
                    <a:cubicBezTo>
                      <a:pt x="64" y="171"/>
                      <a:pt x="64" y="171"/>
                      <a:pt x="64" y="171"/>
                    </a:cubicBezTo>
                    <a:cubicBezTo>
                      <a:pt x="62" y="171"/>
                      <a:pt x="60" y="171"/>
                      <a:pt x="58" y="171"/>
                    </a:cubicBezTo>
                    <a:cubicBezTo>
                      <a:pt x="59" y="168"/>
                      <a:pt x="59" y="168"/>
                      <a:pt x="59" y="168"/>
                    </a:cubicBezTo>
                    <a:cubicBezTo>
                      <a:pt x="59" y="168"/>
                      <a:pt x="59" y="168"/>
                      <a:pt x="59" y="168"/>
                    </a:cubicBezTo>
                    <a:cubicBezTo>
                      <a:pt x="60" y="165"/>
                      <a:pt x="60" y="165"/>
                      <a:pt x="60" y="165"/>
                    </a:cubicBezTo>
                    <a:cubicBezTo>
                      <a:pt x="61" y="162"/>
                      <a:pt x="61" y="160"/>
                      <a:pt x="62" y="157"/>
                    </a:cubicBezTo>
                    <a:cubicBezTo>
                      <a:pt x="63" y="154"/>
                      <a:pt x="63" y="154"/>
                      <a:pt x="63" y="154"/>
                    </a:cubicBezTo>
                    <a:cubicBezTo>
                      <a:pt x="65" y="148"/>
                      <a:pt x="65" y="148"/>
                      <a:pt x="65" y="148"/>
                    </a:cubicBezTo>
                    <a:cubicBezTo>
                      <a:pt x="66" y="144"/>
                      <a:pt x="66" y="144"/>
                      <a:pt x="66" y="144"/>
                    </a:cubicBezTo>
                    <a:cubicBezTo>
                      <a:pt x="66" y="143"/>
                      <a:pt x="66" y="143"/>
                      <a:pt x="66" y="143"/>
                    </a:cubicBezTo>
                    <a:cubicBezTo>
                      <a:pt x="67" y="139"/>
                      <a:pt x="71" y="137"/>
                      <a:pt x="72" y="139"/>
                    </a:cubicBezTo>
                    <a:close/>
                    <a:moveTo>
                      <a:pt x="61" y="179"/>
                    </a:moveTo>
                    <a:cubicBezTo>
                      <a:pt x="61" y="180"/>
                      <a:pt x="62" y="181"/>
                      <a:pt x="61" y="183"/>
                    </a:cubicBezTo>
                    <a:cubicBezTo>
                      <a:pt x="61" y="183"/>
                      <a:pt x="61" y="183"/>
                      <a:pt x="61" y="183"/>
                    </a:cubicBezTo>
                    <a:cubicBezTo>
                      <a:pt x="60" y="189"/>
                      <a:pt x="60" y="189"/>
                      <a:pt x="60" y="189"/>
                    </a:cubicBezTo>
                    <a:cubicBezTo>
                      <a:pt x="59" y="192"/>
                      <a:pt x="58" y="195"/>
                      <a:pt x="57" y="198"/>
                    </a:cubicBezTo>
                    <a:cubicBezTo>
                      <a:pt x="56" y="203"/>
                      <a:pt x="56" y="203"/>
                      <a:pt x="56" y="203"/>
                    </a:cubicBezTo>
                    <a:cubicBezTo>
                      <a:pt x="55" y="205"/>
                      <a:pt x="55" y="205"/>
                      <a:pt x="55" y="205"/>
                    </a:cubicBezTo>
                    <a:cubicBezTo>
                      <a:pt x="54" y="210"/>
                      <a:pt x="54" y="210"/>
                      <a:pt x="54" y="210"/>
                    </a:cubicBezTo>
                    <a:cubicBezTo>
                      <a:pt x="53" y="214"/>
                      <a:pt x="53" y="214"/>
                      <a:pt x="53" y="214"/>
                    </a:cubicBezTo>
                    <a:cubicBezTo>
                      <a:pt x="52" y="213"/>
                      <a:pt x="50" y="213"/>
                      <a:pt x="49" y="213"/>
                    </a:cubicBezTo>
                    <a:cubicBezTo>
                      <a:pt x="46" y="213"/>
                      <a:pt x="46" y="213"/>
                      <a:pt x="46" y="213"/>
                    </a:cubicBezTo>
                    <a:cubicBezTo>
                      <a:pt x="47" y="210"/>
                      <a:pt x="47" y="210"/>
                      <a:pt x="47" y="210"/>
                    </a:cubicBezTo>
                    <a:cubicBezTo>
                      <a:pt x="48" y="208"/>
                      <a:pt x="48" y="208"/>
                      <a:pt x="48" y="208"/>
                    </a:cubicBezTo>
                    <a:cubicBezTo>
                      <a:pt x="51" y="198"/>
                      <a:pt x="51" y="198"/>
                      <a:pt x="51" y="198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53" y="188"/>
                      <a:pt x="53" y="188"/>
                      <a:pt x="53" y="188"/>
                    </a:cubicBezTo>
                    <a:cubicBezTo>
                      <a:pt x="55" y="183"/>
                      <a:pt x="55" y="183"/>
                      <a:pt x="55" y="183"/>
                    </a:cubicBezTo>
                    <a:cubicBezTo>
                      <a:pt x="55" y="183"/>
                      <a:pt x="55" y="183"/>
                      <a:pt x="55" y="183"/>
                    </a:cubicBezTo>
                    <a:cubicBezTo>
                      <a:pt x="56" y="179"/>
                      <a:pt x="59" y="178"/>
                      <a:pt x="61" y="179"/>
                    </a:cubicBezTo>
                    <a:close/>
                    <a:moveTo>
                      <a:pt x="56" y="213"/>
                    </a:moveTo>
                    <a:cubicBezTo>
                      <a:pt x="57" y="208"/>
                      <a:pt x="57" y="208"/>
                      <a:pt x="57" y="208"/>
                    </a:cubicBezTo>
                    <a:cubicBezTo>
                      <a:pt x="59" y="203"/>
                      <a:pt x="59" y="203"/>
                      <a:pt x="59" y="203"/>
                    </a:cubicBezTo>
                    <a:cubicBezTo>
                      <a:pt x="59" y="201"/>
                      <a:pt x="59" y="201"/>
                      <a:pt x="59" y="201"/>
                    </a:cubicBezTo>
                    <a:cubicBezTo>
                      <a:pt x="60" y="198"/>
                      <a:pt x="60" y="198"/>
                      <a:pt x="60" y="198"/>
                    </a:cubicBezTo>
                    <a:cubicBezTo>
                      <a:pt x="61" y="194"/>
                      <a:pt x="62" y="190"/>
                      <a:pt x="63" y="186"/>
                    </a:cubicBezTo>
                    <a:cubicBezTo>
                      <a:pt x="64" y="183"/>
                      <a:pt x="64" y="183"/>
                      <a:pt x="64" y="183"/>
                    </a:cubicBezTo>
                    <a:cubicBezTo>
                      <a:pt x="64" y="182"/>
                      <a:pt x="64" y="182"/>
                      <a:pt x="65" y="181"/>
                    </a:cubicBezTo>
                    <a:cubicBezTo>
                      <a:pt x="66" y="179"/>
                      <a:pt x="67" y="179"/>
                      <a:pt x="69" y="179"/>
                    </a:cubicBezTo>
                    <a:cubicBezTo>
                      <a:pt x="70" y="179"/>
                      <a:pt x="71" y="179"/>
                      <a:pt x="72" y="181"/>
                    </a:cubicBezTo>
                    <a:cubicBezTo>
                      <a:pt x="72" y="182"/>
                      <a:pt x="72" y="183"/>
                      <a:pt x="72" y="184"/>
                    </a:cubicBezTo>
                    <a:cubicBezTo>
                      <a:pt x="69" y="194"/>
                      <a:pt x="69" y="194"/>
                      <a:pt x="69" y="194"/>
                    </a:cubicBezTo>
                    <a:cubicBezTo>
                      <a:pt x="68" y="197"/>
                      <a:pt x="68" y="197"/>
                      <a:pt x="68" y="197"/>
                    </a:cubicBezTo>
                    <a:cubicBezTo>
                      <a:pt x="68" y="199"/>
                      <a:pt x="68" y="199"/>
                      <a:pt x="68" y="199"/>
                    </a:cubicBezTo>
                    <a:cubicBezTo>
                      <a:pt x="67" y="202"/>
                      <a:pt x="67" y="202"/>
                      <a:pt x="67" y="202"/>
                    </a:cubicBezTo>
                    <a:cubicBezTo>
                      <a:pt x="66" y="206"/>
                      <a:pt x="66" y="206"/>
                      <a:pt x="66" y="206"/>
                    </a:cubicBezTo>
                    <a:cubicBezTo>
                      <a:pt x="65" y="210"/>
                      <a:pt x="65" y="210"/>
                      <a:pt x="65" y="210"/>
                    </a:cubicBezTo>
                    <a:cubicBezTo>
                      <a:pt x="64" y="214"/>
                      <a:pt x="64" y="214"/>
                      <a:pt x="64" y="214"/>
                    </a:cubicBezTo>
                    <a:cubicBezTo>
                      <a:pt x="62" y="214"/>
                      <a:pt x="60" y="214"/>
                      <a:pt x="59" y="214"/>
                    </a:cubicBezTo>
                    <a:cubicBezTo>
                      <a:pt x="58" y="214"/>
                      <a:pt x="57" y="214"/>
                      <a:pt x="56" y="214"/>
                    </a:cubicBezTo>
                    <a:lnTo>
                      <a:pt x="56" y="213"/>
                    </a:lnTo>
                    <a:close/>
                    <a:moveTo>
                      <a:pt x="69" y="207"/>
                    </a:moveTo>
                    <a:cubicBezTo>
                      <a:pt x="70" y="204"/>
                      <a:pt x="70" y="204"/>
                      <a:pt x="70" y="204"/>
                    </a:cubicBezTo>
                    <a:cubicBezTo>
                      <a:pt x="71" y="200"/>
                      <a:pt x="71" y="200"/>
                      <a:pt x="71" y="200"/>
                    </a:cubicBezTo>
                    <a:cubicBezTo>
                      <a:pt x="71" y="199"/>
                      <a:pt x="71" y="199"/>
                      <a:pt x="71" y="199"/>
                    </a:cubicBezTo>
                    <a:cubicBezTo>
                      <a:pt x="71" y="197"/>
                      <a:pt x="72" y="196"/>
                      <a:pt x="72" y="194"/>
                    </a:cubicBezTo>
                    <a:cubicBezTo>
                      <a:pt x="73" y="192"/>
                      <a:pt x="73" y="192"/>
                      <a:pt x="73" y="192"/>
                    </a:cubicBezTo>
                    <a:cubicBezTo>
                      <a:pt x="73" y="189"/>
                      <a:pt x="74" y="187"/>
                      <a:pt x="75" y="185"/>
                    </a:cubicBezTo>
                    <a:cubicBezTo>
                      <a:pt x="76" y="178"/>
                      <a:pt x="84" y="179"/>
                      <a:pt x="84" y="185"/>
                    </a:cubicBezTo>
                    <a:cubicBezTo>
                      <a:pt x="84" y="185"/>
                      <a:pt x="84" y="185"/>
                      <a:pt x="84" y="186"/>
                    </a:cubicBezTo>
                    <a:cubicBezTo>
                      <a:pt x="83" y="187"/>
                      <a:pt x="83" y="187"/>
                      <a:pt x="83" y="187"/>
                    </a:cubicBezTo>
                    <a:cubicBezTo>
                      <a:pt x="82" y="192"/>
                      <a:pt x="82" y="192"/>
                      <a:pt x="82" y="192"/>
                    </a:cubicBezTo>
                    <a:cubicBezTo>
                      <a:pt x="81" y="196"/>
                      <a:pt x="81" y="196"/>
                      <a:pt x="81" y="196"/>
                    </a:cubicBezTo>
                    <a:cubicBezTo>
                      <a:pt x="80" y="200"/>
                      <a:pt x="80" y="200"/>
                      <a:pt x="80" y="200"/>
                    </a:cubicBezTo>
                    <a:cubicBezTo>
                      <a:pt x="80" y="201"/>
                      <a:pt x="80" y="201"/>
                      <a:pt x="80" y="201"/>
                    </a:cubicBezTo>
                    <a:cubicBezTo>
                      <a:pt x="79" y="205"/>
                      <a:pt x="78" y="210"/>
                      <a:pt x="77" y="214"/>
                    </a:cubicBezTo>
                    <a:cubicBezTo>
                      <a:pt x="77" y="216"/>
                      <a:pt x="77" y="216"/>
                      <a:pt x="77" y="216"/>
                    </a:cubicBezTo>
                    <a:cubicBezTo>
                      <a:pt x="76" y="216"/>
                      <a:pt x="75" y="216"/>
                      <a:pt x="75" y="216"/>
                    </a:cubicBezTo>
                    <a:cubicBezTo>
                      <a:pt x="72" y="215"/>
                      <a:pt x="70" y="215"/>
                      <a:pt x="67" y="215"/>
                    </a:cubicBezTo>
                    <a:cubicBezTo>
                      <a:pt x="68" y="212"/>
                      <a:pt x="68" y="210"/>
                      <a:pt x="69" y="207"/>
                    </a:cubicBezTo>
                    <a:close/>
                    <a:moveTo>
                      <a:pt x="83" y="210"/>
                    </a:moveTo>
                    <a:cubicBezTo>
                      <a:pt x="85" y="202"/>
                      <a:pt x="85" y="202"/>
                      <a:pt x="85" y="202"/>
                    </a:cubicBezTo>
                    <a:cubicBezTo>
                      <a:pt x="87" y="196"/>
                      <a:pt x="87" y="196"/>
                      <a:pt x="87" y="196"/>
                    </a:cubicBezTo>
                    <a:cubicBezTo>
                      <a:pt x="88" y="192"/>
                      <a:pt x="88" y="192"/>
                      <a:pt x="88" y="192"/>
                    </a:cubicBezTo>
                    <a:cubicBezTo>
                      <a:pt x="89" y="188"/>
                      <a:pt x="89" y="188"/>
                      <a:pt x="89" y="188"/>
                    </a:cubicBezTo>
                    <a:cubicBezTo>
                      <a:pt x="89" y="187"/>
                      <a:pt x="89" y="187"/>
                      <a:pt x="89" y="187"/>
                    </a:cubicBezTo>
                    <a:cubicBezTo>
                      <a:pt x="90" y="183"/>
                      <a:pt x="94" y="182"/>
                      <a:pt x="96" y="183"/>
                    </a:cubicBezTo>
                    <a:cubicBezTo>
                      <a:pt x="97" y="183"/>
                      <a:pt x="98" y="184"/>
                      <a:pt x="99" y="185"/>
                    </a:cubicBezTo>
                    <a:cubicBezTo>
                      <a:pt x="99" y="186"/>
                      <a:pt x="99" y="187"/>
                      <a:pt x="99" y="188"/>
                    </a:cubicBezTo>
                    <a:cubicBezTo>
                      <a:pt x="99" y="188"/>
                      <a:pt x="99" y="189"/>
                      <a:pt x="99" y="189"/>
                    </a:cubicBezTo>
                    <a:cubicBezTo>
                      <a:pt x="98" y="194"/>
                      <a:pt x="97" y="198"/>
                      <a:pt x="96" y="202"/>
                    </a:cubicBezTo>
                    <a:cubicBezTo>
                      <a:pt x="96" y="204"/>
                      <a:pt x="96" y="204"/>
                      <a:pt x="96" y="204"/>
                    </a:cubicBezTo>
                    <a:cubicBezTo>
                      <a:pt x="95" y="209"/>
                      <a:pt x="95" y="209"/>
                      <a:pt x="95" y="209"/>
                    </a:cubicBezTo>
                    <a:cubicBezTo>
                      <a:pt x="94" y="213"/>
                      <a:pt x="94" y="213"/>
                      <a:pt x="94" y="213"/>
                    </a:cubicBezTo>
                    <a:cubicBezTo>
                      <a:pt x="93" y="218"/>
                      <a:pt x="93" y="218"/>
                      <a:pt x="93" y="218"/>
                    </a:cubicBezTo>
                    <a:cubicBezTo>
                      <a:pt x="92" y="219"/>
                      <a:pt x="92" y="219"/>
                      <a:pt x="92" y="219"/>
                    </a:cubicBezTo>
                    <a:cubicBezTo>
                      <a:pt x="91" y="219"/>
                      <a:pt x="91" y="219"/>
                      <a:pt x="91" y="219"/>
                    </a:cubicBezTo>
                    <a:cubicBezTo>
                      <a:pt x="89" y="219"/>
                      <a:pt x="88" y="218"/>
                      <a:pt x="86" y="218"/>
                    </a:cubicBezTo>
                    <a:cubicBezTo>
                      <a:pt x="85" y="218"/>
                      <a:pt x="84" y="217"/>
                      <a:pt x="82" y="217"/>
                    </a:cubicBezTo>
                    <a:cubicBezTo>
                      <a:pt x="82" y="217"/>
                      <a:pt x="82" y="217"/>
                      <a:pt x="82" y="217"/>
                    </a:cubicBezTo>
                    <a:lnTo>
                      <a:pt x="83" y="210"/>
                    </a:lnTo>
                    <a:close/>
                    <a:moveTo>
                      <a:pt x="99" y="214"/>
                    </a:moveTo>
                    <a:cubicBezTo>
                      <a:pt x="100" y="209"/>
                      <a:pt x="100" y="209"/>
                      <a:pt x="100" y="209"/>
                    </a:cubicBezTo>
                    <a:cubicBezTo>
                      <a:pt x="101" y="206"/>
                      <a:pt x="101" y="206"/>
                      <a:pt x="101" y="206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3" y="198"/>
                      <a:pt x="103" y="198"/>
                      <a:pt x="103" y="198"/>
                    </a:cubicBezTo>
                    <a:cubicBezTo>
                      <a:pt x="103" y="195"/>
                      <a:pt x="104" y="193"/>
                      <a:pt x="104" y="190"/>
                    </a:cubicBezTo>
                    <a:cubicBezTo>
                      <a:pt x="106" y="184"/>
                      <a:pt x="113" y="185"/>
                      <a:pt x="113" y="191"/>
                    </a:cubicBezTo>
                    <a:cubicBezTo>
                      <a:pt x="113" y="192"/>
                      <a:pt x="113" y="192"/>
                      <a:pt x="113" y="193"/>
                    </a:cubicBezTo>
                    <a:cubicBezTo>
                      <a:pt x="112" y="198"/>
                      <a:pt x="112" y="198"/>
                      <a:pt x="112" y="198"/>
                    </a:cubicBezTo>
                    <a:cubicBezTo>
                      <a:pt x="111" y="202"/>
                      <a:pt x="111" y="202"/>
                      <a:pt x="111" y="202"/>
                    </a:cubicBezTo>
                    <a:cubicBezTo>
                      <a:pt x="110" y="207"/>
                      <a:pt x="110" y="207"/>
                      <a:pt x="110" y="207"/>
                    </a:cubicBezTo>
                    <a:cubicBezTo>
                      <a:pt x="110" y="208"/>
                      <a:pt x="110" y="208"/>
                      <a:pt x="110" y="208"/>
                    </a:cubicBezTo>
                    <a:cubicBezTo>
                      <a:pt x="109" y="212"/>
                      <a:pt x="108" y="215"/>
                      <a:pt x="108" y="219"/>
                    </a:cubicBezTo>
                    <a:cubicBezTo>
                      <a:pt x="107" y="224"/>
                      <a:pt x="107" y="224"/>
                      <a:pt x="107" y="224"/>
                    </a:cubicBezTo>
                    <a:cubicBezTo>
                      <a:pt x="105" y="223"/>
                      <a:pt x="103" y="223"/>
                      <a:pt x="102" y="222"/>
                    </a:cubicBezTo>
                    <a:cubicBezTo>
                      <a:pt x="100" y="222"/>
                      <a:pt x="99" y="221"/>
                      <a:pt x="98" y="221"/>
                    </a:cubicBezTo>
                    <a:lnTo>
                      <a:pt x="99" y="214"/>
                    </a:lnTo>
                    <a:close/>
                    <a:moveTo>
                      <a:pt x="110" y="225"/>
                    </a:moveTo>
                    <a:cubicBezTo>
                      <a:pt x="112" y="216"/>
                      <a:pt x="112" y="216"/>
                      <a:pt x="112" y="216"/>
                    </a:cubicBezTo>
                    <a:cubicBezTo>
                      <a:pt x="113" y="209"/>
                      <a:pt x="113" y="209"/>
                      <a:pt x="113" y="209"/>
                    </a:cubicBezTo>
                    <a:cubicBezTo>
                      <a:pt x="114" y="204"/>
                      <a:pt x="114" y="204"/>
                      <a:pt x="114" y="204"/>
                    </a:cubicBezTo>
                    <a:cubicBezTo>
                      <a:pt x="115" y="200"/>
                      <a:pt x="115" y="200"/>
                      <a:pt x="115" y="200"/>
                    </a:cubicBezTo>
                    <a:cubicBezTo>
                      <a:pt x="116" y="196"/>
                      <a:pt x="116" y="196"/>
                      <a:pt x="116" y="196"/>
                    </a:cubicBezTo>
                    <a:cubicBezTo>
                      <a:pt x="116" y="194"/>
                      <a:pt x="116" y="194"/>
                      <a:pt x="116" y="194"/>
                    </a:cubicBezTo>
                    <a:cubicBezTo>
                      <a:pt x="117" y="189"/>
                      <a:pt x="120" y="189"/>
                      <a:pt x="122" y="191"/>
                    </a:cubicBezTo>
                    <a:cubicBezTo>
                      <a:pt x="123" y="192"/>
                      <a:pt x="123" y="193"/>
                      <a:pt x="123" y="194"/>
                    </a:cubicBezTo>
                    <a:cubicBezTo>
                      <a:pt x="123" y="195"/>
                      <a:pt x="123" y="196"/>
                      <a:pt x="123" y="197"/>
                    </a:cubicBezTo>
                    <a:cubicBezTo>
                      <a:pt x="123" y="199"/>
                      <a:pt x="123" y="199"/>
                      <a:pt x="123" y="199"/>
                    </a:cubicBezTo>
                    <a:cubicBezTo>
                      <a:pt x="122" y="203"/>
                      <a:pt x="121" y="206"/>
                      <a:pt x="121" y="210"/>
                    </a:cubicBezTo>
                    <a:cubicBezTo>
                      <a:pt x="120" y="212"/>
                      <a:pt x="120" y="212"/>
                      <a:pt x="120" y="212"/>
                    </a:cubicBezTo>
                    <a:cubicBezTo>
                      <a:pt x="120" y="214"/>
                      <a:pt x="119" y="217"/>
                      <a:pt x="119" y="219"/>
                    </a:cubicBezTo>
                    <a:cubicBezTo>
                      <a:pt x="118" y="225"/>
                      <a:pt x="118" y="225"/>
                      <a:pt x="118" y="225"/>
                    </a:cubicBezTo>
                    <a:cubicBezTo>
                      <a:pt x="117" y="228"/>
                      <a:pt x="117" y="228"/>
                      <a:pt x="117" y="228"/>
                    </a:cubicBezTo>
                    <a:cubicBezTo>
                      <a:pt x="116" y="228"/>
                      <a:pt x="116" y="227"/>
                      <a:pt x="115" y="227"/>
                    </a:cubicBezTo>
                    <a:cubicBezTo>
                      <a:pt x="113" y="226"/>
                      <a:pt x="112" y="226"/>
                      <a:pt x="110" y="225"/>
                    </a:cubicBezTo>
                    <a:close/>
                    <a:moveTo>
                      <a:pt x="121" y="223"/>
                    </a:moveTo>
                    <a:cubicBezTo>
                      <a:pt x="122" y="217"/>
                      <a:pt x="122" y="217"/>
                      <a:pt x="122" y="217"/>
                    </a:cubicBezTo>
                    <a:cubicBezTo>
                      <a:pt x="123" y="213"/>
                      <a:pt x="123" y="213"/>
                      <a:pt x="123" y="213"/>
                    </a:cubicBezTo>
                    <a:cubicBezTo>
                      <a:pt x="124" y="208"/>
                      <a:pt x="124" y="208"/>
                      <a:pt x="124" y="208"/>
                    </a:cubicBezTo>
                    <a:cubicBezTo>
                      <a:pt x="124" y="205"/>
                      <a:pt x="125" y="201"/>
                      <a:pt x="126" y="198"/>
                    </a:cubicBezTo>
                    <a:cubicBezTo>
                      <a:pt x="126" y="197"/>
                      <a:pt x="126" y="197"/>
                      <a:pt x="126" y="197"/>
                    </a:cubicBezTo>
                    <a:cubicBezTo>
                      <a:pt x="127" y="194"/>
                      <a:pt x="128" y="194"/>
                      <a:pt x="129" y="194"/>
                    </a:cubicBezTo>
                    <a:cubicBezTo>
                      <a:pt x="131" y="195"/>
                      <a:pt x="132" y="197"/>
                      <a:pt x="131" y="201"/>
                    </a:cubicBezTo>
                    <a:cubicBezTo>
                      <a:pt x="131" y="204"/>
                      <a:pt x="131" y="204"/>
                      <a:pt x="131" y="204"/>
                    </a:cubicBezTo>
                    <a:cubicBezTo>
                      <a:pt x="130" y="206"/>
                      <a:pt x="130" y="209"/>
                      <a:pt x="129" y="212"/>
                    </a:cubicBezTo>
                    <a:cubicBezTo>
                      <a:pt x="129" y="216"/>
                      <a:pt x="129" y="216"/>
                      <a:pt x="129" y="216"/>
                    </a:cubicBezTo>
                    <a:cubicBezTo>
                      <a:pt x="128" y="218"/>
                      <a:pt x="128" y="218"/>
                      <a:pt x="128" y="218"/>
                    </a:cubicBezTo>
                    <a:cubicBezTo>
                      <a:pt x="127" y="225"/>
                      <a:pt x="127" y="225"/>
                      <a:pt x="127" y="225"/>
                    </a:cubicBezTo>
                    <a:cubicBezTo>
                      <a:pt x="126" y="232"/>
                      <a:pt x="126" y="232"/>
                      <a:pt x="126" y="232"/>
                    </a:cubicBezTo>
                    <a:cubicBezTo>
                      <a:pt x="124" y="231"/>
                      <a:pt x="122" y="230"/>
                      <a:pt x="121" y="229"/>
                    </a:cubicBezTo>
                    <a:cubicBezTo>
                      <a:pt x="120" y="229"/>
                      <a:pt x="120" y="229"/>
                      <a:pt x="120" y="229"/>
                    </a:cubicBezTo>
                    <a:lnTo>
                      <a:pt x="121" y="223"/>
                    </a:lnTo>
                    <a:close/>
                    <a:moveTo>
                      <a:pt x="126" y="183"/>
                    </a:moveTo>
                    <a:cubicBezTo>
                      <a:pt x="125" y="184"/>
                      <a:pt x="125" y="184"/>
                      <a:pt x="125" y="184"/>
                    </a:cubicBezTo>
                    <a:cubicBezTo>
                      <a:pt x="125" y="184"/>
                      <a:pt x="125" y="184"/>
                      <a:pt x="124" y="184"/>
                    </a:cubicBezTo>
                    <a:cubicBezTo>
                      <a:pt x="122" y="183"/>
                      <a:pt x="120" y="182"/>
                      <a:pt x="118" y="181"/>
                    </a:cubicBezTo>
                    <a:cubicBezTo>
                      <a:pt x="120" y="175"/>
                      <a:pt x="120" y="175"/>
                      <a:pt x="120" y="175"/>
                    </a:cubicBezTo>
                    <a:cubicBezTo>
                      <a:pt x="120" y="171"/>
                      <a:pt x="120" y="171"/>
                      <a:pt x="120" y="171"/>
                    </a:cubicBezTo>
                    <a:cubicBezTo>
                      <a:pt x="121" y="167"/>
                      <a:pt x="121" y="167"/>
                      <a:pt x="121" y="167"/>
                    </a:cubicBezTo>
                    <a:cubicBezTo>
                      <a:pt x="121" y="166"/>
                      <a:pt x="121" y="166"/>
                      <a:pt x="121" y="166"/>
                    </a:cubicBezTo>
                    <a:cubicBezTo>
                      <a:pt x="122" y="162"/>
                      <a:pt x="122" y="162"/>
                      <a:pt x="122" y="162"/>
                    </a:cubicBezTo>
                    <a:cubicBezTo>
                      <a:pt x="123" y="160"/>
                      <a:pt x="123" y="160"/>
                      <a:pt x="123" y="160"/>
                    </a:cubicBezTo>
                    <a:cubicBezTo>
                      <a:pt x="124" y="151"/>
                      <a:pt x="124" y="151"/>
                      <a:pt x="124" y="151"/>
                    </a:cubicBezTo>
                    <a:cubicBezTo>
                      <a:pt x="126" y="145"/>
                      <a:pt x="132" y="148"/>
                      <a:pt x="131" y="154"/>
                    </a:cubicBezTo>
                    <a:cubicBezTo>
                      <a:pt x="131" y="154"/>
                      <a:pt x="131" y="154"/>
                      <a:pt x="131" y="154"/>
                    </a:cubicBezTo>
                    <a:cubicBezTo>
                      <a:pt x="131" y="157"/>
                      <a:pt x="131" y="157"/>
                      <a:pt x="131" y="157"/>
                    </a:cubicBezTo>
                    <a:cubicBezTo>
                      <a:pt x="130" y="161"/>
                      <a:pt x="130" y="161"/>
                      <a:pt x="130" y="161"/>
                    </a:cubicBezTo>
                    <a:cubicBezTo>
                      <a:pt x="129" y="166"/>
                      <a:pt x="129" y="166"/>
                      <a:pt x="129" y="166"/>
                    </a:cubicBezTo>
                    <a:cubicBezTo>
                      <a:pt x="128" y="169"/>
                      <a:pt x="128" y="169"/>
                      <a:pt x="128" y="169"/>
                    </a:cubicBezTo>
                    <a:cubicBezTo>
                      <a:pt x="128" y="169"/>
                      <a:pt x="128" y="169"/>
                      <a:pt x="128" y="169"/>
                    </a:cubicBezTo>
                    <a:lnTo>
                      <a:pt x="126" y="183"/>
                    </a:lnTo>
                    <a:close/>
                    <a:moveTo>
                      <a:pt x="125" y="132"/>
                    </a:moveTo>
                    <a:cubicBezTo>
                      <a:pt x="124" y="139"/>
                      <a:pt x="124" y="139"/>
                      <a:pt x="124" y="139"/>
                    </a:cubicBezTo>
                    <a:cubicBezTo>
                      <a:pt x="123" y="140"/>
                      <a:pt x="123" y="140"/>
                      <a:pt x="123" y="140"/>
                    </a:cubicBezTo>
                    <a:cubicBezTo>
                      <a:pt x="123" y="140"/>
                      <a:pt x="123" y="140"/>
                      <a:pt x="123" y="140"/>
                    </a:cubicBezTo>
                    <a:cubicBezTo>
                      <a:pt x="121" y="139"/>
                      <a:pt x="119" y="138"/>
                      <a:pt x="117" y="137"/>
                    </a:cubicBezTo>
                    <a:cubicBezTo>
                      <a:pt x="115" y="137"/>
                      <a:pt x="115" y="137"/>
                      <a:pt x="115" y="137"/>
                    </a:cubicBezTo>
                    <a:cubicBezTo>
                      <a:pt x="117" y="131"/>
                      <a:pt x="117" y="131"/>
                      <a:pt x="117" y="131"/>
                    </a:cubicBezTo>
                    <a:cubicBezTo>
                      <a:pt x="117" y="131"/>
                      <a:pt x="117" y="131"/>
                      <a:pt x="117" y="131"/>
                    </a:cubicBezTo>
                    <a:cubicBezTo>
                      <a:pt x="117" y="128"/>
                      <a:pt x="117" y="128"/>
                      <a:pt x="117" y="128"/>
                    </a:cubicBezTo>
                    <a:cubicBezTo>
                      <a:pt x="119" y="123"/>
                      <a:pt x="119" y="123"/>
                      <a:pt x="119" y="123"/>
                    </a:cubicBezTo>
                    <a:cubicBezTo>
                      <a:pt x="120" y="118"/>
                      <a:pt x="120" y="118"/>
                      <a:pt x="120" y="118"/>
                    </a:cubicBezTo>
                    <a:cubicBezTo>
                      <a:pt x="121" y="112"/>
                      <a:pt x="121" y="112"/>
                      <a:pt x="121" y="112"/>
                    </a:cubicBez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22" y="108"/>
                      <a:pt x="122" y="108"/>
                      <a:pt x="122" y="108"/>
                    </a:cubicBezTo>
                    <a:cubicBezTo>
                      <a:pt x="123" y="105"/>
                      <a:pt x="124" y="105"/>
                      <a:pt x="126" y="105"/>
                    </a:cubicBezTo>
                    <a:cubicBezTo>
                      <a:pt x="127" y="105"/>
                      <a:pt x="128" y="106"/>
                      <a:pt x="129" y="107"/>
                    </a:cubicBezTo>
                    <a:cubicBezTo>
                      <a:pt x="129" y="108"/>
                      <a:pt x="130" y="109"/>
                      <a:pt x="129" y="111"/>
                    </a:cubicBezTo>
                    <a:cubicBezTo>
                      <a:pt x="129" y="112"/>
                      <a:pt x="129" y="112"/>
                      <a:pt x="129" y="112"/>
                    </a:cubicBezTo>
                    <a:cubicBezTo>
                      <a:pt x="129" y="115"/>
                      <a:pt x="128" y="118"/>
                      <a:pt x="127" y="122"/>
                    </a:cubicBezTo>
                    <a:cubicBezTo>
                      <a:pt x="127" y="125"/>
                      <a:pt x="127" y="125"/>
                      <a:pt x="127" y="125"/>
                    </a:cubicBezTo>
                    <a:cubicBezTo>
                      <a:pt x="126" y="125"/>
                      <a:pt x="126" y="125"/>
                      <a:pt x="126" y="125"/>
                    </a:cubicBezTo>
                    <a:cubicBezTo>
                      <a:pt x="126" y="126"/>
                      <a:pt x="126" y="126"/>
                      <a:pt x="126" y="126"/>
                    </a:cubicBezTo>
                    <a:lnTo>
                      <a:pt x="125" y="132"/>
                    </a:lnTo>
                    <a:close/>
                    <a:moveTo>
                      <a:pt x="125" y="73"/>
                    </a:moveTo>
                    <a:cubicBezTo>
                      <a:pt x="124" y="76"/>
                      <a:pt x="124" y="76"/>
                      <a:pt x="124" y="76"/>
                    </a:cubicBezTo>
                    <a:cubicBezTo>
                      <a:pt x="122" y="85"/>
                      <a:pt x="122" y="85"/>
                      <a:pt x="122" y="85"/>
                    </a:cubicBezTo>
                    <a:cubicBezTo>
                      <a:pt x="122" y="86"/>
                      <a:pt x="122" y="86"/>
                      <a:pt x="122" y="86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1" y="89"/>
                      <a:pt x="120" y="92"/>
                      <a:pt x="120" y="95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19" y="99"/>
                      <a:pt x="118" y="98"/>
                      <a:pt x="118" y="98"/>
                    </a:cubicBezTo>
                    <a:cubicBezTo>
                      <a:pt x="117" y="98"/>
                      <a:pt x="116" y="98"/>
                      <a:pt x="115" y="98"/>
                    </a:cubicBezTo>
                    <a:cubicBezTo>
                      <a:pt x="114" y="97"/>
                      <a:pt x="112" y="97"/>
                      <a:pt x="110" y="97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2"/>
                      <a:pt x="111" y="92"/>
                      <a:pt x="111" y="92"/>
                    </a:cubicBezTo>
                    <a:cubicBezTo>
                      <a:pt x="112" y="89"/>
                      <a:pt x="112" y="87"/>
                      <a:pt x="113" y="84"/>
                    </a:cubicBezTo>
                    <a:cubicBezTo>
                      <a:pt x="113" y="83"/>
                      <a:pt x="113" y="83"/>
                      <a:pt x="113" y="83"/>
                    </a:cubicBezTo>
                    <a:cubicBezTo>
                      <a:pt x="115" y="76"/>
                      <a:pt x="115" y="76"/>
                      <a:pt x="115" y="76"/>
                    </a:cubicBezTo>
                    <a:cubicBezTo>
                      <a:pt x="116" y="71"/>
                      <a:pt x="116" y="71"/>
                      <a:pt x="116" y="71"/>
                    </a:cubicBezTo>
                    <a:cubicBezTo>
                      <a:pt x="116" y="71"/>
                      <a:pt x="116" y="70"/>
                      <a:pt x="117" y="69"/>
                    </a:cubicBezTo>
                    <a:cubicBezTo>
                      <a:pt x="117" y="68"/>
                      <a:pt x="119" y="67"/>
                      <a:pt x="120" y="67"/>
                    </a:cubicBezTo>
                    <a:cubicBezTo>
                      <a:pt x="122" y="67"/>
                      <a:pt x="124" y="68"/>
                      <a:pt x="124" y="70"/>
                    </a:cubicBezTo>
                    <a:cubicBezTo>
                      <a:pt x="125" y="71"/>
                      <a:pt x="125" y="72"/>
                      <a:pt x="125" y="73"/>
                    </a:cubicBezTo>
                    <a:close/>
                    <a:moveTo>
                      <a:pt x="112" y="70"/>
                    </a:moveTo>
                    <a:cubicBezTo>
                      <a:pt x="111" y="71"/>
                      <a:pt x="111" y="71"/>
                      <a:pt x="111" y="71"/>
                    </a:cubicBezTo>
                    <a:cubicBezTo>
                      <a:pt x="111" y="73"/>
                      <a:pt x="111" y="73"/>
                      <a:pt x="111" y="73"/>
                    </a:cubicBezTo>
                    <a:cubicBezTo>
                      <a:pt x="109" y="80"/>
                      <a:pt x="109" y="80"/>
                      <a:pt x="109" y="80"/>
                    </a:cubicBezTo>
                    <a:cubicBezTo>
                      <a:pt x="108" y="83"/>
                      <a:pt x="108" y="83"/>
                      <a:pt x="108" y="83"/>
                    </a:cubicBezTo>
                    <a:cubicBezTo>
                      <a:pt x="108" y="87"/>
                      <a:pt x="108" y="87"/>
                      <a:pt x="108" y="87"/>
                    </a:cubicBezTo>
                    <a:cubicBezTo>
                      <a:pt x="106" y="96"/>
                      <a:pt x="106" y="96"/>
                      <a:pt x="106" y="96"/>
                    </a:cubicBezTo>
                    <a:cubicBezTo>
                      <a:pt x="105" y="96"/>
                      <a:pt x="105" y="96"/>
                      <a:pt x="105" y="96"/>
                    </a:cubicBezTo>
                    <a:cubicBezTo>
                      <a:pt x="105" y="96"/>
                      <a:pt x="105" y="96"/>
                      <a:pt x="105" y="96"/>
                    </a:cubicBezTo>
                    <a:cubicBezTo>
                      <a:pt x="102" y="96"/>
                      <a:pt x="100" y="96"/>
                      <a:pt x="97" y="96"/>
                    </a:cubicBezTo>
                    <a:cubicBezTo>
                      <a:pt x="98" y="93"/>
                      <a:pt x="98" y="93"/>
                      <a:pt x="98" y="93"/>
                    </a:cubicBezTo>
                    <a:cubicBezTo>
                      <a:pt x="99" y="91"/>
                      <a:pt x="99" y="88"/>
                      <a:pt x="100" y="86"/>
                    </a:cubicBezTo>
                    <a:cubicBezTo>
                      <a:pt x="101" y="83"/>
                      <a:pt x="101" y="83"/>
                      <a:pt x="101" y="83"/>
                    </a:cubicBezTo>
                    <a:cubicBezTo>
                      <a:pt x="101" y="79"/>
                      <a:pt x="101" y="79"/>
                      <a:pt x="101" y="79"/>
                    </a:cubicBezTo>
                    <a:cubicBezTo>
                      <a:pt x="102" y="77"/>
                      <a:pt x="102" y="77"/>
                      <a:pt x="102" y="77"/>
                    </a:cubicBezTo>
                    <a:cubicBezTo>
                      <a:pt x="103" y="75"/>
                      <a:pt x="103" y="72"/>
                      <a:pt x="104" y="70"/>
                    </a:cubicBezTo>
                    <a:cubicBezTo>
                      <a:pt x="104" y="68"/>
                      <a:pt x="105" y="67"/>
                      <a:pt x="106" y="67"/>
                    </a:cubicBezTo>
                    <a:cubicBezTo>
                      <a:pt x="106" y="66"/>
                      <a:pt x="106" y="66"/>
                      <a:pt x="107" y="66"/>
                    </a:cubicBezTo>
                    <a:cubicBezTo>
                      <a:pt x="109" y="65"/>
                      <a:pt x="113" y="66"/>
                      <a:pt x="112" y="70"/>
                    </a:cubicBezTo>
                    <a:close/>
                    <a:moveTo>
                      <a:pt x="101" y="69"/>
                    </a:moveTo>
                    <a:cubicBezTo>
                      <a:pt x="101" y="70"/>
                      <a:pt x="101" y="70"/>
                      <a:pt x="101" y="70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8" y="81"/>
                      <a:pt x="98" y="81"/>
                      <a:pt x="98" y="81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4" y="96"/>
                      <a:pt x="94" y="96"/>
                      <a:pt x="94" y="96"/>
                    </a:cubicBezTo>
                    <a:cubicBezTo>
                      <a:pt x="93" y="96"/>
                      <a:pt x="93" y="96"/>
                      <a:pt x="93" y="96"/>
                    </a:cubicBezTo>
                    <a:cubicBezTo>
                      <a:pt x="91" y="96"/>
                      <a:pt x="89" y="96"/>
                      <a:pt x="87" y="96"/>
                    </a:cubicBezTo>
                    <a:cubicBezTo>
                      <a:pt x="88" y="93"/>
                      <a:pt x="88" y="93"/>
                      <a:pt x="88" y="93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0" y="84"/>
                      <a:pt x="90" y="84"/>
                      <a:pt x="90" y="84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1" y="80"/>
                      <a:pt x="92" y="77"/>
                      <a:pt x="93" y="75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5" y="66"/>
                      <a:pt x="99" y="65"/>
                      <a:pt x="100" y="66"/>
                    </a:cubicBezTo>
                    <a:cubicBezTo>
                      <a:pt x="101" y="67"/>
                      <a:pt x="101" y="68"/>
                      <a:pt x="101" y="69"/>
                    </a:cubicBezTo>
                    <a:close/>
                    <a:moveTo>
                      <a:pt x="92" y="71"/>
                    </a:moveTo>
                    <a:cubicBezTo>
                      <a:pt x="92" y="72"/>
                      <a:pt x="92" y="72"/>
                      <a:pt x="92" y="72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8" y="86"/>
                      <a:pt x="88" y="86"/>
                      <a:pt x="88" y="86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86" y="91"/>
                      <a:pt x="86" y="93"/>
                      <a:pt x="85" y="95"/>
                    </a:cubicBezTo>
                    <a:cubicBezTo>
                      <a:pt x="85" y="96"/>
                      <a:pt x="85" y="96"/>
                      <a:pt x="85" y="96"/>
                    </a:cubicBezTo>
                    <a:cubicBezTo>
                      <a:pt x="84" y="97"/>
                      <a:pt x="84" y="97"/>
                      <a:pt x="83" y="97"/>
                    </a:cubicBezTo>
                    <a:cubicBezTo>
                      <a:pt x="82" y="97"/>
                      <a:pt x="80" y="97"/>
                      <a:pt x="79" y="97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83" y="84"/>
                      <a:pt x="83" y="84"/>
                      <a:pt x="83" y="84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88" y="66"/>
                      <a:pt x="93" y="66"/>
                      <a:pt x="92" y="71"/>
                    </a:cubicBezTo>
                    <a:close/>
                    <a:moveTo>
                      <a:pt x="84" y="72"/>
                    </a:moveTo>
                    <a:cubicBezTo>
                      <a:pt x="82" y="78"/>
                      <a:pt x="82" y="78"/>
                      <a:pt x="82" y="78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77" y="95"/>
                      <a:pt x="77" y="95"/>
                      <a:pt x="77" y="95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75" y="98"/>
                      <a:pt x="73" y="98"/>
                      <a:pt x="72" y="99"/>
                    </a:cubicBezTo>
                    <a:cubicBezTo>
                      <a:pt x="72" y="98"/>
                      <a:pt x="72" y="98"/>
                      <a:pt x="72" y="98"/>
                    </a:cubicBezTo>
                    <a:cubicBezTo>
                      <a:pt x="73" y="96"/>
                      <a:pt x="73" y="96"/>
                      <a:pt x="73" y="96"/>
                    </a:cubicBezTo>
                    <a:cubicBezTo>
                      <a:pt x="74" y="92"/>
                      <a:pt x="75" y="89"/>
                      <a:pt x="76" y="86"/>
                    </a:cubicBezTo>
                    <a:cubicBezTo>
                      <a:pt x="76" y="86"/>
                      <a:pt x="76" y="86"/>
                      <a:pt x="76" y="86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8" y="78"/>
                      <a:pt x="78" y="76"/>
                      <a:pt x="79" y="73"/>
                    </a:cubicBezTo>
                    <a:cubicBezTo>
                      <a:pt x="81" y="68"/>
                      <a:pt x="85" y="67"/>
                      <a:pt x="84" y="72"/>
                    </a:cubicBezTo>
                    <a:close/>
                    <a:moveTo>
                      <a:pt x="73" y="103"/>
                    </a:moveTo>
                    <a:cubicBezTo>
                      <a:pt x="74" y="103"/>
                      <a:pt x="74" y="104"/>
                      <a:pt x="74" y="107"/>
                    </a:cubicBezTo>
                    <a:cubicBezTo>
                      <a:pt x="73" y="109"/>
                      <a:pt x="73" y="109"/>
                      <a:pt x="73" y="109"/>
                    </a:cubicBezTo>
                    <a:cubicBezTo>
                      <a:pt x="71" y="118"/>
                      <a:pt x="71" y="118"/>
                      <a:pt x="71" y="118"/>
                    </a:cubicBezTo>
                    <a:cubicBezTo>
                      <a:pt x="70" y="120"/>
                      <a:pt x="70" y="120"/>
                      <a:pt x="70" y="120"/>
                    </a:cubicBezTo>
                    <a:cubicBezTo>
                      <a:pt x="70" y="120"/>
                      <a:pt x="70" y="120"/>
                      <a:pt x="70" y="120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7" y="131"/>
                      <a:pt x="67" y="131"/>
                      <a:pt x="67" y="131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2" y="134"/>
                      <a:pt x="62" y="134"/>
                      <a:pt x="62" y="134"/>
                    </a:cubicBezTo>
                    <a:cubicBezTo>
                      <a:pt x="61" y="134"/>
                      <a:pt x="61" y="134"/>
                      <a:pt x="61" y="134"/>
                    </a:cubicBezTo>
                    <a:cubicBezTo>
                      <a:pt x="62" y="132"/>
                      <a:pt x="62" y="132"/>
                      <a:pt x="62" y="132"/>
                    </a:cubicBezTo>
                    <a:cubicBezTo>
                      <a:pt x="63" y="129"/>
                      <a:pt x="64" y="126"/>
                      <a:pt x="65" y="123"/>
                    </a:cubicBezTo>
                    <a:cubicBezTo>
                      <a:pt x="65" y="122"/>
                      <a:pt x="65" y="122"/>
                      <a:pt x="65" y="122"/>
                    </a:cubicBezTo>
                    <a:cubicBezTo>
                      <a:pt x="65" y="121"/>
                      <a:pt x="65" y="121"/>
                      <a:pt x="65" y="121"/>
                    </a:cubicBezTo>
                    <a:cubicBezTo>
                      <a:pt x="66" y="118"/>
                      <a:pt x="67" y="115"/>
                      <a:pt x="68" y="112"/>
                    </a:cubicBezTo>
                    <a:cubicBezTo>
                      <a:pt x="69" y="108"/>
                      <a:pt x="69" y="108"/>
                      <a:pt x="69" y="108"/>
                    </a:cubicBezTo>
                    <a:cubicBezTo>
                      <a:pt x="69" y="106"/>
                      <a:pt x="70" y="105"/>
                      <a:pt x="71" y="105"/>
                    </a:cubicBezTo>
                    <a:cubicBezTo>
                      <a:pt x="71" y="104"/>
                      <a:pt x="72" y="103"/>
                      <a:pt x="73" y="103"/>
                    </a:cubicBezTo>
                    <a:close/>
                    <a:moveTo>
                      <a:pt x="63" y="139"/>
                    </a:moveTo>
                    <a:cubicBezTo>
                      <a:pt x="64" y="140"/>
                      <a:pt x="64" y="141"/>
                      <a:pt x="63" y="143"/>
                    </a:cubicBezTo>
                    <a:cubicBezTo>
                      <a:pt x="63" y="146"/>
                      <a:pt x="63" y="146"/>
                      <a:pt x="63" y="146"/>
                    </a:cubicBezTo>
                    <a:cubicBezTo>
                      <a:pt x="62" y="150"/>
                      <a:pt x="62" y="150"/>
                      <a:pt x="62" y="150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59" y="157"/>
                      <a:pt x="59" y="157"/>
                      <a:pt x="59" y="157"/>
                    </a:cubicBezTo>
                    <a:cubicBezTo>
                      <a:pt x="57" y="167"/>
                      <a:pt x="57" y="167"/>
                      <a:pt x="57" y="167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6" y="171"/>
                      <a:pt x="56" y="171"/>
                      <a:pt x="56" y="171"/>
                    </a:cubicBezTo>
                    <a:cubicBezTo>
                      <a:pt x="56" y="171"/>
                      <a:pt x="56" y="171"/>
                      <a:pt x="56" y="171"/>
                    </a:cubicBezTo>
                    <a:cubicBezTo>
                      <a:pt x="54" y="172"/>
                      <a:pt x="54" y="172"/>
                      <a:pt x="54" y="172"/>
                    </a:cubicBezTo>
                    <a:cubicBezTo>
                      <a:pt x="53" y="172"/>
                      <a:pt x="53" y="172"/>
                      <a:pt x="53" y="172"/>
                    </a:cubicBezTo>
                    <a:cubicBezTo>
                      <a:pt x="52" y="172"/>
                      <a:pt x="51" y="172"/>
                      <a:pt x="51" y="172"/>
                    </a:cubicBezTo>
                    <a:cubicBezTo>
                      <a:pt x="51" y="171"/>
                      <a:pt x="51" y="171"/>
                      <a:pt x="51" y="171"/>
                    </a:cubicBezTo>
                    <a:cubicBezTo>
                      <a:pt x="52" y="167"/>
                      <a:pt x="53" y="163"/>
                      <a:pt x="54" y="160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56" y="154"/>
                      <a:pt x="56" y="154"/>
                      <a:pt x="56" y="154"/>
                    </a:cubicBezTo>
                    <a:cubicBezTo>
                      <a:pt x="57" y="149"/>
                      <a:pt x="57" y="149"/>
                      <a:pt x="57" y="149"/>
                    </a:cubicBezTo>
                    <a:cubicBezTo>
                      <a:pt x="59" y="144"/>
                      <a:pt x="59" y="144"/>
                      <a:pt x="59" y="144"/>
                    </a:cubicBezTo>
                    <a:cubicBezTo>
                      <a:pt x="59" y="143"/>
                      <a:pt x="59" y="142"/>
                      <a:pt x="59" y="142"/>
                    </a:cubicBezTo>
                    <a:cubicBezTo>
                      <a:pt x="60" y="140"/>
                      <a:pt x="62" y="139"/>
                      <a:pt x="63" y="139"/>
                    </a:cubicBezTo>
                    <a:close/>
                    <a:moveTo>
                      <a:pt x="52" y="184"/>
                    </a:moveTo>
                    <a:cubicBezTo>
                      <a:pt x="52" y="185"/>
                      <a:pt x="52" y="185"/>
                      <a:pt x="52" y="185"/>
                    </a:cubicBezTo>
                    <a:cubicBezTo>
                      <a:pt x="50" y="190"/>
                      <a:pt x="50" y="190"/>
                      <a:pt x="50" y="190"/>
                    </a:cubicBezTo>
                    <a:cubicBezTo>
                      <a:pt x="49" y="196"/>
                      <a:pt x="49" y="196"/>
                      <a:pt x="49" y="196"/>
                    </a:cubicBezTo>
                    <a:cubicBezTo>
                      <a:pt x="48" y="199"/>
                      <a:pt x="48" y="199"/>
                      <a:pt x="48" y="199"/>
                    </a:cubicBezTo>
                    <a:cubicBezTo>
                      <a:pt x="47" y="202"/>
                      <a:pt x="46" y="206"/>
                      <a:pt x="45" y="210"/>
                    </a:cubicBezTo>
                    <a:cubicBezTo>
                      <a:pt x="44" y="212"/>
                      <a:pt x="44" y="212"/>
                      <a:pt x="44" y="212"/>
                    </a:cubicBezTo>
                    <a:cubicBezTo>
                      <a:pt x="44" y="213"/>
                      <a:pt x="44" y="213"/>
                      <a:pt x="44" y="213"/>
                    </a:cubicBezTo>
                    <a:cubicBezTo>
                      <a:pt x="42" y="214"/>
                      <a:pt x="42" y="214"/>
                      <a:pt x="42" y="214"/>
                    </a:cubicBezTo>
                    <a:cubicBezTo>
                      <a:pt x="39" y="214"/>
                      <a:pt x="39" y="214"/>
                      <a:pt x="39" y="214"/>
                    </a:cubicBezTo>
                    <a:cubicBezTo>
                      <a:pt x="39" y="214"/>
                      <a:pt x="39" y="214"/>
                      <a:pt x="39" y="214"/>
                    </a:cubicBezTo>
                    <a:cubicBezTo>
                      <a:pt x="40" y="209"/>
                      <a:pt x="41" y="204"/>
                      <a:pt x="43" y="200"/>
                    </a:cubicBezTo>
                    <a:cubicBezTo>
                      <a:pt x="43" y="199"/>
                      <a:pt x="43" y="199"/>
                      <a:pt x="43" y="199"/>
                    </a:cubicBezTo>
                    <a:cubicBezTo>
                      <a:pt x="44" y="194"/>
                      <a:pt x="44" y="194"/>
                      <a:pt x="44" y="194"/>
                    </a:cubicBezTo>
                    <a:cubicBezTo>
                      <a:pt x="45" y="189"/>
                      <a:pt x="45" y="189"/>
                      <a:pt x="45" y="189"/>
                    </a:cubicBezTo>
                    <a:cubicBezTo>
                      <a:pt x="47" y="184"/>
                      <a:pt x="47" y="184"/>
                      <a:pt x="47" y="184"/>
                    </a:cubicBezTo>
                    <a:cubicBezTo>
                      <a:pt x="47" y="183"/>
                      <a:pt x="48" y="182"/>
                      <a:pt x="49" y="181"/>
                    </a:cubicBezTo>
                    <a:cubicBezTo>
                      <a:pt x="49" y="180"/>
                      <a:pt x="50" y="180"/>
                      <a:pt x="50" y="180"/>
                    </a:cubicBezTo>
                    <a:cubicBezTo>
                      <a:pt x="52" y="179"/>
                      <a:pt x="53" y="181"/>
                      <a:pt x="52" y="184"/>
                    </a:cubicBezTo>
                    <a:close/>
                    <a:moveTo>
                      <a:pt x="40" y="262"/>
                    </a:moveTo>
                    <a:cubicBezTo>
                      <a:pt x="40" y="262"/>
                      <a:pt x="40" y="262"/>
                      <a:pt x="40" y="262"/>
                    </a:cubicBezTo>
                    <a:cubicBezTo>
                      <a:pt x="33" y="261"/>
                      <a:pt x="33" y="261"/>
                      <a:pt x="33" y="261"/>
                    </a:cubicBezTo>
                    <a:cubicBezTo>
                      <a:pt x="35" y="255"/>
                      <a:pt x="35" y="255"/>
                      <a:pt x="35" y="255"/>
                    </a:cubicBezTo>
                    <a:cubicBezTo>
                      <a:pt x="36" y="250"/>
                      <a:pt x="36" y="250"/>
                      <a:pt x="36" y="250"/>
                    </a:cubicBezTo>
                    <a:cubicBezTo>
                      <a:pt x="38" y="246"/>
                      <a:pt x="38" y="246"/>
                      <a:pt x="38" y="246"/>
                    </a:cubicBezTo>
                    <a:cubicBezTo>
                      <a:pt x="38" y="244"/>
                      <a:pt x="38" y="244"/>
                      <a:pt x="38" y="244"/>
                    </a:cubicBezTo>
                    <a:cubicBezTo>
                      <a:pt x="40" y="238"/>
                      <a:pt x="40" y="238"/>
                      <a:pt x="40" y="238"/>
                    </a:cubicBezTo>
                    <a:cubicBezTo>
                      <a:pt x="41" y="234"/>
                      <a:pt x="42" y="231"/>
                      <a:pt x="43" y="227"/>
                    </a:cubicBezTo>
                    <a:cubicBezTo>
                      <a:pt x="45" y="220"/>
                      <a:pt x="51" y="220"/>
                      <a:pt x="49" y="227"/>
                    </a:cubicBezTo>
                    <a:cubicBezTo>
                      <a:pt x="48" y="233"/>
                      <a:pt x="48" y="233"/>
                      <a:pt x="48" y="233"/>
                    </a:cubicBezTo>
                    <a:cubicBezTo>
                      <a:pt x="46" y="240"/>
                      <a:pt x="46" y="240"/>
                      <a:pt x="46" y="240"/>
                    </a:cubicBezTo>
                    <a:cubicBezTo>
                      <a:pt x="45" y="245"/>
                      <a:pt x="45" y="245"/>
                      <a:pt x="45" y="245"/>
                    </a:cubicBezTo>
                    <a:cubicBezTo>
                      <a:pt x="45" y="245"/>
                      <a:pt x="45" y="245"/>
                      <a:pt x="45" y="245"/>
                    </a:cubicBezTo>
                    <a:cubicBezTo>
                      <a:pt x="43" y="250"/>
                      <a:pt x="43" y="250"/>
                      <a:pt x="43" y="250"/>
                    </a:cubicBezTo>
                    <a:cubicBezTo>
                      <a:pt x="42" y="254"/>
                      <a:pt x="41" y="258"/>
                      <a:pt x="40" y="262"/>
                    </a:cubicBezTo>
                    <a:close/>
                    <a:moveTo>
                      <a:pt x="52" y="262"/>
                    </a:moveTo>
                    <a:cubicBezTo>
                      <a:pt x="51" y="265"/>
                      <a:pt x="51" y="265"/>
                      <a:pt x="51" y="265"/>
                    </a:cubicBezTo>
                    <a:cubicBezTo>
                      <a:pt x="48" y="264"/>
                      <a:pt x="48" y="264"/>
                      <a:pt x="48" y="264"/>
                    </a:cubicBezTo>
                    <a:cubicBezTo>
                      <a:pt x="43" y="263"/>
                      <a:pt x="43" y="263"/>
                      <a:pt x="43" y="263"/>
                    </a:cubicBezTo>
                    <a:cubicBezTo>
                      <a:pt x="44" y="260"/>
                      <a:pt x="44" y="260"/>
                      <a:pt x="44" y="260"/>
                    </a:cubicBezTo>
                    <a:cubicBezTo>
                      <a:pt x="47" y="247"/>
                      <a:pt x="47" y="247"/>
                      <a:pt x="47" y="247"/>
                    </a:cubicBezTo>
                    <a:cubicBezTo>
                      <a:pt x="47" y="245"/>
                      <a:pt x="47" y="245"/>
                      <a:pt x="47" y="245"/>
                    </a:cubicBezTo>
                    <a:cubicBezTo>
                      <a:pt x="48" y="242"/>
                      <a:pt x="48" y="242"/>
                      <a:pt x="48" y="242"/>
                    </a:cubicBezTo>
                    <a:cubicBezTo>
                      <a:pt x="49" y="238"/>
                      <a:pt x="49" y="238"/>
                      <a:pt x="49" y="238"/>
                    </a:cubicBezTo>
                    <a:cubicBezTo>
                      <a:pt x="51" y="231"/>
                      <a:pt x="51" y="231"/>
                      <a:pt x="51" y="231"/>
                    </a:cubicBezTo>
                    <a:cubicBezTo>
                      <a:pt x="52" y="228"/>
                      <a:pt x="52" y="228"/>
                      <a:pt x="52" y="228"/>
                    </a:cubicBezTo>
                    <a:cubicBezTo>
                      <a:pt x="54" y="221"/>
                      <a:pt x="59" y="221"/>
                      <a:pt x="60" y="225"/>
                    </a:cubicBezTo>
                    <a:cubicBezTo>
                      <a:pt x="61" y="226"/>
                      <a:pt x="61" y="227"/>
                      <a:pt x="60" y="228"/>
                    </a:cubicBezTo>
                    <a:cubicBezTo>
                      <a:pt x="59" y="232"/>
                      <a:pt x="59" y="232"/>
                      <a:pt x="59" y="232"/>
                    </a:cubicBezTo>
                    <a:cubicBezTo>
                      <a:pt x="58" y="236"/>
                      <a:pt x="58" y="236"/>
                      <a:pt x="58" y="236"/>
                    </a:cubicBezTo>
                    <a:cubicBezTo>
                      <a:pt x="57" y="241"/>
                      <a:pt x="57" y="241"/>
                      <a:pt x="57" y="241"/>
                    </a:cubicBezTo>
                    <a:cubicBezTo>
                      <a:pt x="56" y="246"/>
                      <a:pt x="56" y="246"/>
                      <a:pt x="56" y="246"/>
                    </a:cubicBezTo>
                    <a:cubicBezTo>
                      <a:pt x="54" y="253"/>
                      <a:pt x="54" y="253"/>
                      <a:pt x="54" y="253"/>
                    </a:cubicBezTo>
                    <a:lnTo>
                      <a:pt x="52" y="262"/>
                    </a:lnTo>
                    <a:close/>
                    <a:moveTo>
                      <a:pt x="68" y="251"/>
                    </a:moveTo>
                    <a:cubicBezTo>
                      <a:pt x="67" y="254"/>
                      <a:pt x="67" y="256"/>
                      <a:pt x="66" y="258"/>
                    </a:cubicBezTo>
                    <a:cubicBezTo>
                      <a:pt x="65" y="265"/>
                      <a:pt x="65" y="265"/>
                      <a:pt x="65" y="265"/>
                    </a:cubicBezTo>
                    <a:cubicBezTo>
                      <a:pt x="64" y="267"/>
                      <a:pt x="64" y="267"/>
                      <a:pt x="64" y="267"/>
                    </a:cubicBezTo>
                    <a:cubicBezTo>
                      <a:pt x="62" y="267"/>
                      <a:pt x="62" y="267"/>
                      <a:pt x="62" y="267"/>
                    </a:cubicBezTo>
                    <a:cubicBezTo>
                      <a:pt x="60" y="266"/>
                      <a:pt x="57" y="266"/>
                      <a:pt x="55" y="265"/>
                    </a:cubicBezTo>
                    <a:cubicBezTo>
                      <a:pt x="54" y="265"/>
                      <a:pt x="54" y="265"/>
                      <a:pt x="54" y="265"/>
                    </a:cubicBezTo>
                    <a:cubicBezTo>
                      <a:pt x="56" y="259"/>
                      <a:pt x="56" y="259"/>
                      <a:pt x="56" y="259"/>
                    </a:cubicBezTo>
                    <a:cubicBezTo>
                      <a:pt x="58" y="250"/>
                      <a:pt x="58" y="250"/>
                      <a:pt x="58" y="250"/>
                    </a:cubicBezTo>
                    <a:cubicBezTo>
                      <a:pt x="59" y="247"/>
                      <a:pt x="59" y="247"/>
                      <a:pt x="59" y="247"/>
                    </a:cubicBezTo>
                    <a:cubicBezTo>
                      <a:pt x="61" y="238"/>
                      <a:pt x="61" y="238"/>
                      <a:pt x="61" y="238"/>
                    </a:cubicBezTo>
                    <a:cubicBezTo>
                      <a:pt x="63" y="233"/>
                      <a:pt x="63" y="233"/>
                      <a:pt x="63" y="233"/>
                    </a:cubicBezTo>
                    <a:cubicBezTo>
                      <a:pt x="64" y="229"/>
                      <a:pt x="64" y="229"/>
                      <a:pt x="64" y="229"/>
                    </a:cubicBezTo>
                    <a:cubicBezTo>
                      <a:pt x="64" y="229"/>
                      <a:pt x="64" y="229"/>
                      <a:pt x="64" y="229"/>
                    </a:cubicBezTo>
                    <a:cubicBezTo>
                      <a:pt x="65" y="223"/>
                      <a:pt x="69" y="222"/>
                      <a:pt x="72" y="224"/>
                    </a:cubicBezTo>
                    <a:cubicBezTo>
                      <a:pt x="72" y="224"/>
                      <a:pt x="73" y="225"/>
                      <a:pt x="73" y="226"/>
                    </a:cubicBezTo>
                    <a:cubicBezTo>
                      <a:pt x="73" y="227"/>
                      <a:pt x="73" y="229"/>
                      <a:pt x="73" y="230"/>
                    </a:cubicBezTo>
                    <a:cubicBezTo>
                      <a:pt x="73" y="231"/>
                      <a:pt x="73" y="231"/>
                      <a:pt x="73" y="231"/>
                    </a:cubicBezTo>
                    <a:cubicBezTo>
                      <a:pt x="70" y="243"/>
                      <a:pt x="70" y="243"/>
                      <a:pt x="70" y="243"/>
                    </a:cubicBezTo>
                    <a:cubicBezTo>
                      <a:pt x="69" y="249"/>
                      <a:pt x="69" y="249"/>
                      <a:pt x="69" y="249"/>
                    </a:cubicBezTo>
                    <a:lnTo>
                      <a:pt x="68" y="251"/>
                    </a:lnTo>
                    <a:close/>
                    <a:moveTo>
                      <a:pt x="85" y="252"/>
                    </a:moveTo>
                    <a:cubicBezTo>
                      <a:pt x="85" y="253"/>
                      <a:pt x="85" y="253"/>
                      <a:pt x="85" y="253"/>
                    </a:cubicBezTo>
                    <a:cubicBezTo>
                      <a:pt x="84" y="258"/>
                      <a:pt x="83" y="263"/>
                      <a:pt x="82" y="268"/>
                    </a:cubicBezTo>
                    <a:cubicBezTo>
                      <a:pt x="81" y="271"/>
                      <a:pt x="81" y="271"/>
                      <a:pt x="81" y="271"/>
                    </a:cubicBezTo>
                    <a:cubicBezTo>
                      <a:pt x="78" y="271"/>
                      <a:pt x="78" y="271"/>
                      <a:pt x="78" y="271"/>
                    </a:cubicBezTo>
                    <a:cubicBezTo>
                      <a:pt x="75" y="270"/>
                      <a:pt x="72" y="269"/>
                      <a:pt x="70" y="269"/>
                    </a:cubicBezTo>
                    <a:cubicBezTo>
                      <a:pt x="72" y="261"/>
                      <a:pt x="72" y="261"/>
                      <a:pt x="72" y="261"/>
                    </a:cubicBezTo>
                    <a:cubicBezTo>
                      <a:pt x="73" y="254"/>
                      <a:pt x="73" y="254"/>
                      <a:pt x="73" y="254"/>
                    </a:cubicBezTo>
                    <a:cubicBezTo>
                      <a:pt x="74" y="250"/>
                      <a:pt x="74" y="250"/>
                      <a:pt x="74" y="250"/>
                    </a:cubicBezTo>
                    <a:cubicBezTo>
                      <a:pt x="75" y="247"/>
                      <a:pt x="75" y="247"/>
                      <a:pt x="75" y="247"/>
                    </a:cubicBezTo>
                    <a:cubicBezTo>
                      <a:pt x="77" y="238"/>
                      <a:pt x="77" y="238"/>
                      <a:pt x="77" y="238"/>
                    </a:cubicBezTo>
                    <a:cubicBezTo>
                      <a:pt x="78" y="232"/>
                      <a:pt x="78" y="232"/>
                      <a:pt x="78" y="232"/>
                    </a:cubicBezTo>
                    <a:cubicBezTo>
                      <a:pt x="80" y="224"/>
                      <a:pt x="88" y="224"/>
                      <a:pt x="89" y="230"/>
                    </a:cubicBezTo>
                    <a:cubicBezTo>
                      <a:pt x="89" y="231"/>
                      <a:pt x="89" y="233"/>
                      <a:pt x="89" y="234"/>
                    </a:cubicBezTo>
                    <a:cubicBezTo>
                      <a:pt x="88" y="238"/>
                      <a:pt x="88" y="238"/>
                      <a:pt x="88" y="238"/>
                    </a:cubicBezTo>
                    <a:cubicBezTo>
                      <a:pt x="87" y="245"/>
                      <a:pt x="87" y="245"/>
                      <a:pt x="87" y="245"/>
                    </a:cubicBezTo>
                    <a:lnTo>
                      <a:pt x="85" y="252"/>
                    </a:lnTo>
                    <a:close/>
                    <a:moveTo>
                      <a:pt x="97" y="273"/>
                    </a:moveTo>
                    <a:cubicBezTo>
                      <a:pt x="96" y="275"/>
                      <a:pt x="96" y="275"/>
                      <a:pt x="96" y="275"/>
                    </a:cubicBezTo>
                    <a:cubicBezTo>
                      <a:pt x="95" y="274"/>
                      <a:pt x="95" y="274"/>
                      <a:pt x="95" y="274"/>
                    </a:cubicBezTo>
                    <a:cubicBezTo>
                      <a:pt x="93" y="274"/>
                      <a:pt x="91" y="274"/>
                      <a:pt x="90" y="273"/>
                    </a:cubicBezTo>
                    <a:cubicBezTo>
                      <a:pt x="87" y="273"/>
                      <a:pt x="87" y="273"/>
                      <a:pt x="87" y="273"/>
                    </a:cubicBezTo>
                    <a:cubicBezTo>
                      <a:pt x="88" y="264"/>
                      <a:pt x="88" y="264"/>
                      <a:pt x="88" y="264"/>
                    </a:cubicBezTo>
                    <a:cubicBezTo>
                      <a:pt x="91" y="254"/>
                      <a:pt x="91" y="254"/>
                      <a:pt x="91" y="254"/>
                    </a:cubicBezTo>
                    <a:cubicBezTo>
                      <a:pt x="92" y="248"/>
                      <a:pt x="92" y="248"/>
                      <a:pt x="92" y="248"/>
                    </a:cubicBezTo>
                    <a:cubicBezTo>
                      <a:pt x="93" y="241"/>
                      <a:pt x="93" y="241"/>
                      <a:pt x="93" y="241"/>
                    </a:cubicBezTo>
                    <a:cubicBezTo>
                      <a:pt x="95" y="235"/>
                      <a:pt x="95" y="235"/>
                      <a:pt x="95" y="235"/>
                    </a:cubicBezTo>
                    <a:cubicBezTo>
                      <a:pt x="95" y="235"/>
                      <a:pt x="95" y="234"/>
                      <a:pt x="95" y="234"/>
                    </a:cubicBezTo>
                    <a:cubicBezTo>
                      <a:pt x="96" y="230"/>
                      <a:pt x="99" y="229"/>
                      <a:pt x="101" y="230"/>
                    </a:cubicBezTo>
                    <a:cubicBezTo>
                      <a:pt x="102" y="231"/>
                      <a:pt x="103" y="232"/>
                      <a:pt x="104" y="234"/>
                    </a:cubicBezTo>
                    <a:cubicBezTo>
                      <a:pt x="104" y="235"/>
                      <a:pt x="104" y="236"/>
                      <a:pt x="104" y="238"/>
                    </a:cubicBezTo>
                    <a:cubicBezTo>
                      <a:pt x="103" y="240"/>
                      <a:pt x="103" y="240"/>
                      <a:pt x="103" y="240"/>
                    </a:cubicBezTo>
                    <a:cubicBezTo>
                      <a:pt x="102" y="246"/>
                      <a:pt x="101" y="251"/>
                      <a:pt x="100" y="256"/>
                    </a:cubicBezTo>
                    <a:cubicBezTo>
                      <a:pt x="100" y="256"/>
                      <a:pt x="100" y="256"/>
                      <a:pt x="100" y="256"/>
                    </a:cubicBezTo>
                    <a:cubicBezTo>
                      <a:pt x="98" y="268"/>
                      <a:pt x="98" y="268"/>
                      <a:pt x="98" y="268"/>
                    </a:cubicBezTo>
                    <a:lnTo>
                      <a:pt x="97" y="273"/>
                    </a:lnTo>
                    <a:close/>
                    <a:moveTo>
                      <a:pt x="110" y="269"/>
                    </a:moveTo>
                    <a:cubicBezTo>
                      <a:pt x="109" y="272"/>
                      <a:pt x="108" y="275"/>
                      <a:pt x="108" y="278"/>
                    </a:cubicBezTo>
                    <a:cubicBezTo>
                      <a:pt x="105" y="277"/>
                      <a:pt x="102" y="276"/>
                      <a:pt x="100" y="276"/>
                    </a:cubicBezTo>
                    <a:cubicBezTo>
                      <a:pt x="100" y="275"/>
                      <a:pt x="100" y="275"/>
                      <a:pt x="100" y="275"/>
                    </a:cubicBezTo>
                    <a:cubicBezTo>
                      <a:pt x="101" y="270"/>
                      <a:pt x="101" y="270"/>
                      <a:pt x="101" y="270"/>
                    </a:cubicBezTo>
                    <a:cubicBezTo>
                      <a:pt x="102" y="266"/>
                      <a:pt x="102" y="266"/>
                      <a:pt x="102" y="266"/>
                    </a:cubicBezTo>
                    <a:cubicBezTo>
                      <a:pt x="103" y="257"/>
                      <a:pt x="103" y="257"/>
                      <a:pt x="103" y="257"/>
                    </a:cubicBezTo>
                    <a:cubicBezTo>
                      <a:pt x="104" y="254"/>
                      <a:pt x="104" y="254"/>
                      <a:pt x="104" y="254"/>
                    </a:cubicBezTo>
                    <a:cubicBezTo>
                      <a:pt x="107" y="239"/>
                      <a:pt x="107" y="239"/>
                      <a:pt x="107" y="239"/>
                    </a:cubicBezTo>
                    <a:cubicBezTo>
                      <a:pt x="107" y="238"/>
                      <a:pt x="107" y="238"/>
                      <a:pt x="107" y="238"/>
                    </a:cubicBezTo>
                    <a:cubicBezTo>
                      <a:pt x="108" y="234"/>
                      <a:pt x="111" y="233"/>
                      <a:pt x="113" y="234"/>
                    </a:cubicBezTo>
                    <a:cubicBezTo>
                      <a:pt x="114" y="235"/>
                      <a:pt x="115" y="238"/>
                      <a:pt x="115" y="242"/>
                    </a:cubicBezTo>
                    <a:cubicBezTo>
                      <a:pt x="114" y="247"/>
                      <a:pt x="114" y="247"/>
                      <a:pt x="114" y="247"/>
                    </a:cubicBezTo>
                    <a:cubicBezTo>
                      <a:pt x="113" y="251"/>
                      <a:pt x="112" y="256"/>
                      <a:pt x="111" y="260"/>
                    </a:cubicBezTo>
                    <a:cubicBezTo>
                      <a:pt x="111" y="260"/>
                      <a:pt x="111" y="260"/>
                      <a:pt x="111" y="260"/>
                    </a:cubicBezTo>
                    <a:cubicBezTo>
                      <a:pt x="110" y="264"/>
                      <a:pt x="110" y="264"/>
                      <a:pt x="110" y="264"/>
                    </a:cubicBezTo>
                    <a:lnTo>
                      <a:pt x="110" y="269"/>
                    </a:lnTo>
                    <a:close/>
                    <a:moveTo>
                      <a:pt x="111" y="278"/>
                    </a:moveTo>
                    <a:cubicBezTo>
                      <a:pt x="113" y="267"/>
                      <a:pt x="113" y="267"/>
                      <a:pt x="113" y="267"/>
                    </a:cubicBezTo>
                    <a:cubicBezTo>
                      <a:pt x="114" y="262"/>
                      <a:pt x="114" y="262"/>
                      <a:pt x="114" y="262"/>
                    </a:cubicBezTo>
                    <a:cubicBezTo>
                      <a:pt x="114" y="260"/>
                      <a:pt x="114" y="260"/>
                      <a:pt x="114" y="260"/>
                    </a:cubicBezTo>
                    <a:cubicBezTo>
                      <a:pt x="114" y="257"/>
                      <a:pt x="114" y="257"/>
                      <a:pt x="114" y="257"/>
                    </a:cubicBezTo>
                    <a:cubicBezTo>
                      <a:pt x="117" y="245"/>
                      <a:pt x="117" y="245"/>
                      <a:pt x="117" y="245"/>
                    </a:cubicBezTo>
                    <a:cubicBezTo>
                      <a:pt x="117" y="242"/>
                      <a:pt x="117" y="242"/>
                      <a:pt x="117" y="242"/>
                    </a:cubicBezTo>
                    <a:cubicBezTo>
                      <a:pt x="119" y="236"/>
                      <a:pt x="123" y="236"/>
                      <a:pt x="124" y="241"/>
                    </a:cubicBezTo>
                    <a:cubicBezTo>
                      <a:pt x="124" y="242"/>
                      <a:pt x="124" y="243"/>
                      <a:pt x="124" y="244"/>
                    </a:cubicBezTo>
                    <a:cubicBezTo>
                      <a:pt x="122" y="253"/>
                      <a:pt x="122" y="253"/>
                      <a:pt x="122" y="253"/>
                    </a:cubicBezTo>
                    <a:cubicBezTo>
                      <a:pt x="121" y="257"/>
                      <a:pt x="121" y="257"/>
                      <a:pt x="121" y="257"/>
                    </a:cubicBezTo>
                    <a:cubicBezTo>
                      <a:pt x="120" y="262"/>
                      <a:pt x="120" y="262"/>
                      <a:pt x="120" y="262"/>
                    </a:cubicBezTo>
                    <a:cubicBezTo>
                      <a:pt x="120" y="262"/>
                      <a:pt x="120" y="262"/>
                      <a:pt x="120" y="262"/>
                    </a:cubicBezTo>
                    <a:cubicBezTo>
                      <a:pt x="119" y="268"/>
                      <a:pt x="118" y="274"/>
                      <a:pt x="117" y="280"/>
                    </a:cubicBezTo>
                    <a:cubicBezTo>
                      <a:pt x="115" y="279"/>
                      <a:pt x="113" y="279"/>
                      <a:pt x="111" y="278"/>
                    </a:cubicBezTo>
                    <a:close/>
                    <a:moveTo>
                      <a:pt x="125" y="280"/>
                    </a:moveTo>
                    <a:cubicBezTo>
                      <a:pt x="125" y="282"/>
                      <a:pt x="125" y="282"/>
                      <a:pt x="125" y="282"/>
                    </a:cubicBezTo>
                    <a:cubicBezTo>
                      <a:pt x="123" y="281"/>
                      <a:pt x="123" y="281"/>
                      <a:pt x="123" y="281"/>
                    </a:cubicBezTo>
                    <a:cubicBezTo>
                      <a:pt x="120" y="280"/>
                      <a:pt x="120" y="280"/>
                      <a:pt x="120" y="280"/>
                    </a:cubicBezTo>
                    <a:cubicBezTo>
                      <a:pt x="121" y="275"/>
                      <a:pt x="122" y="269"/>
                      <a:pt x="123" y="264"/>
                    </a:cubicBezTo>
                    <a:cubicBezTo>
                      <a:pt x="124" y="260"/>
                      <a:pt x="124" y="260"/>
                      <a:pt x="124" y="260"/>
                    </a:cubicBezTo>
                    <a:cubicBezTo>
                      <a:pt x="124" y="255"/>
                      <a:pt x="124" y="255"/>
                      <a:pt x="124" y="255"/>
                    </a:cubicBezTo>
                    <a:cubicBezTo>
                      <a:pt x="125" y="251"/>
                      <a:pt x="125" y="251"/>
                      <a:pt x="125" y="251"/>
                    </a:cubicBezTo>
                    <a:cubicBezTo>
                      <a:pt x="126" y="247"/>
                      <a:pt x="126" y="247"/>
                      <a:pt x="126" y="247"/>
                    </a:cubicBezTo>
                    <a:cubicBezTo>
                      <a:pt x="127" y="242"/>
                      <a:pt x="130" y="243"/>
                      <a:pt x="131" y="247"/>
                    </a:cubicBezTo>
                    <a:cubicBezTo>
                      <a:pt x="131" y="248"/>
                      <a:pt x="131" y="249"/>
                      <a:pt x="130" y="249"/>
                    </a:cubicBezTo>
                    <a:cubicBezTo>
                      <a:pt x="130" y="252"/>
                      <a:pt x="130" y="252"/>
                      <a:pt x="130" y="252"/>
                    </a:cubicBezTo>
                    <a:cubicBezTo>
                      <a:pt x="129" y="256"/>
                      <a:pt x="129" y="256"/>
                      <a:pt x="129" y="256"/>
                    </a:cubicBezTo>
                    <a:cubicBezTo>
                      <a:pt x="129" y="259"/>
                      <a:pt x="128" y="262"/>
                      <a:pt x="128" y="266"/>
                    </a:cubicBezTo>
                    <a:cubicBezTo>
                      <a:pt x="127" y="270"/>
                      <a:pt x="126" y="275"/>
                      <a:pt x="125" y="280"/>
                    </a:cubicBezTo>
                    <a:close/>
                    <a:moveTo>
                      <a:pt x="131" y="283"/>
                    </a:moveTo>
                    <a:cubicBezTo>
                      <a:pt x="130" y="283"/>
                      <a:pt x="129" y="283"/>
                      <a:pt x="128" y="283"/>
                    </a:cubicBezTo>
                    <a:cubicBezTo>
                      <a:pt x="129" y="277"/>
                      <a:pt x="129" y="277"/>
                      <a:pt x="129" y="277"/>
                    </a:cubicBezTo>
                    <a:cubicBezTo>
                      <a:pt x="130" y="274"/>
                      <a:pt x="130" y="270"/>
                      <a:pt x="131" y="266"/>
                    </a:cubicBezTo>
                    <a:cubicBezTo>
                      <a:pt x="131" y="265"/>
                      <a:pt x="131" y="264"/>
                      <a:pt x="131" y="262"/>
                    </a:cubicBezTo>
                    <a:lnTo>
                      <a:pt x="131" y="283"/>
                    </a:lnTo>
                    <a:close/>
                    <a:moveTo>
                      <a:pt x="136" y="215"/>
                    </a:moveTo>
                    <a:cubicBezTo>
                      <a:pt x="136" y="220"/>
                      <a:pt x="136" y="220"/>
                      <a:pt x="136" y="220"/>
                    </a:cubicBezTo>
                    <a:cubicBezTo>
                      <a:pt x="136" y="220"/>
                      <a:pt x="136" y="220"/>
                      <a:pt x="136" y="220"/>
                    </a:cubicBezTo>
                    <a:cubicBezTo>
                      <a:pt x="135" y="223"/>
                      <a:pt x="134" y="226"/>
                      <a:pt x="134" y="229"/>
                    </a:cubicBezTo>
                    <a:cubicBezTo>
                      <a:pt x="134" y="229"/>
                      <a:pt x="134" y="229"/>
                      <a:pt x="134" y="229"/>
                    </a:cubicBezTo>
                    <a:cubicBezTo>
                      <a:pt x="132" y="229"/>
                      <a:pt x="132" y="229"/>
                      <a:pt x="132" y="229"/>
                    </a:cubicBezTo>
                    <a:cubicBezTo>
                      <a:pt x="132" y="235"/>
                      <a:pt x="132" y="235"/>
                      <a:pt x="132" y="235"/>
                    </a:cubicBezTo>
                    <a:cubicBezTo>
                      <a:pt x="130" y="234"/>
                      <a:pt x="129" y="233"/>
                      <a:pt x="128" y="233"/>
                    </a:cubicBezTo>
                    <a:cubicBezTo>
                      <a:pt x="129" y="230"/>
                      <a:pt x="129" y="227"/>
                      <a:pt x="130" y="223"/>
                    </a:cubicBezTo>
                    <a:cubicBezTo>
                      <a:pt x="131" y="218"/>
                      <a:pt x="131" y="218"/>
                      <a:pt x="131" y="218"/>
                    </a:cubicBezTo>
                    <a:cubicBezTo>
                      <a:pt x="131" y="217"/>
                      <a:pt x="131" y="217"/>
                      <a:pt x="131" y="217"/>
                    </a:cubicBezTo>
                    <a:cubicBezTo>
                      <a:pt x="132" y="210"/>
                      <a:pt x="132" y="210"/>
                      <a:pt x="132" y="210"/>
                    </a:cubicBezTo>
                    <a:cubicBezTo>
                      <a:pt x="134" y="202"/>
                      <a:pt x="134" y="202"/>
                      <a:pt x="134" y="202"/>
                    </a:cubicBezTo>
                    <a:cubicBezTo>
                      <a:pt x="134" y="202"/>
                      <a:pt x="134" y="202"/>
                      <a:pt x="134" y="202"/>
                    </a:cubicBezTo>
                    <a:cubicBezTo>
                      <a:pt x="134" y="200"/>
                      <a:pt x="135" y="199"/>
                      <a:pt x="136" y="199"/>
                    </a:cubicBezTo>
                    <a:lnTo>
                      <a:pt x="136" y="215"/>
                    </a:lnTo>
                    <a:close/>
                    <a:moveTo>
                      <a:pt x="137" y="168"/>
                    </a:moveTo>
                    <a:cubicBezTo>
                      <a:pt x="137" y="170"/>
                      <a:pt x="136" y="172"/>
                      <a:pt x="136" y="174"/>
                    </a:cubicBezTo>
                    <a:cubicBezTo>
                      <a:pt x="136" y="176"/>
                      <a:pt x="136" y="176"/>
                      <a:pt x="136" y="176"/>
                    </a:cubicBezTo>
                    <a:cubicBezTo>
                      <a:pt x="135" y="183"/>
                      <a:pt x="135" y="183"/>
                      <a:pt x="135" y="183"/>
                    </a:cubicBezTo>
                    <a:cubicBezTo>
                      <a:pt x="133" y="183"/>
                      <a:pt x="132" y="184"/>
                      <a:pt x="132" y="185"/>
                    </a:cubicBezTo>
                    <a:cubicBezTo>
                      <a:pt x="132" y="188"/>
                      <a:pt x="132" y="188"/>
                      <a:pt x="132" y="188"/>
                    </a:cubicBezTo>
                    <a:cubicBezTo>
                      <a:pt x="133" y="188"/>
                      <a:pt x="133" y="188"/>
                      <a:pt x="133" y="188"/>
                    </a:cubicBezTo>
                    <a:cubicBezTo>
                      <a:pt x="133" y="189"/>
                      <a:pt x="133" y="189"/>
                      <a:pt x="133" y="189"/>
                    </a:cubicBezTo>
                    <a:cubicBezTo>
                      <a:pt x="133" y="188"/>
                      <a:pt x="133" y="188"/>
                      <a:pt x="133" y="188"/>
                    </a:cubicBezTo>
                    <a:cubicBezTo>
                      <a:pt x="132" y="188"/>
                      <a:pt x="131" y="187"/>
                      <a:pt x="130" y="187"/>
                    </a:cubicBezTo>
                    <a:cubicBezTo>
                      <a:pt x="129" y="186"/>
                      <a:pt x="128" y="186"/>
                      <a:pt x="128" y="186"/>
                    </a:cubicBezTo>
                    <a:cubicBezTo>
                      <a:pt x="129" y="181"/>
                      <a:pt x="129" y="181"/>
                      <a:pt x="129" y="181"/>
                    </a:cubicBezTo>
                    <a:cubicBezTo>
                      <a:pt x="131" y="171"/>
                      <a:pt x="131" y="171"/>
                      <a:pt x="131" y="171"/>
                    </a:cubicBezTo>
                    <a:cubicBezTo>
                      <a:pt x="131" y="167"/>
                      <a:pt x="131" y="167"/>
                      <a:pt x="131" y="167"/>
                    </a:cubicBezTo>
                    <a:cubicBezTo>
                      <a:pt x="132" y="164"/>
                      <a:pt x="132" y="164"/>
                      <a:pt x="132" y="164"/>
                    </a:cubicBezTo>
                    <a:cubicBezTo>
                      <a:pt x="133" y="160"/>
                      <a:pt x="133" y="160"/>
                      <a:pt x="133" y="160"/>
                    </a:cubicBezTo>
                    <a:cubicBezTo>
                      <a:pt x="133" y="156"/>
                      <a:pt x="133" y="156"/>
                      <a:pt x="133" y="156"/>
                    </a:cubicBezTo>
                    <a:cubicBezTo>
                      <a:pt x="133" y="156"/>
                      <a:pt x="134" y="155"/>
                      <a:pt x="134" y="155"/>
                    </a:cubicBezTo>
                    <a:cubicBezTo>
                      <a:pt x="134" y="153"/>
                      <a:pt x="135" y="153"/>
                      <a:pt x="136" y="153"/>
                    </a:cubicBezTo>
                    <a:cubicBezTo>
                      <a:pt x="137" y="153"/>
                      <a:pt x="137" y="153"/>
                      <a:pt x="138" y="154"/>
                    </a:cubicBezTo>
                    <a:lnTo>
                      <a:pt x="137" y="168"/>
                    </a:lnTo>
                    <a:close/>
                    <a:moveTo>
                      <a:pt x="138" y="147"/>
                    </a:moveTo>
                    <a:cubicBezTo>
                      <a:pt x="137" y="147"/>
                      <a:pt x="136" y="146"/>
                      <a:pt x="135" y="146"/>
                    </a:cubicBezTo>
                    <a:cubicBezTo>
                      <a:pt x="135" y="144"/>
                      <a:pt x="135" y="144"/>
                      <a:pt x="135" y="144"/>
                    </a:cubicBezTo>
                    <a:cubicBezTo>
                      <a:pt x="137" y="145"/>
                      <a:pt x="137" y="145"/>
                      <a:pt x="137" y="145"/>
                    </a:cubicBezTo>
                    <a:cubicBezTo>
                      <a:pt x="138" y="146"/>
                      <a:pt x="138" y="146"/>
                      <a:pt x="138" y="146"/>
                    </a:cubicBezTo>
                    <a:lnTo>
                      <a:pt x="138" y="147"/>
                    </a:lnTo>
                    <a:close/>
                    <a:moveTo>
                      <a:pt x="138" y="134"/>
                    </a:moveTo>
                    <a:cubicBezTo>
                      <a:pt x="138" y="137"/>
                      <a:pt x="138" y="137"/>
                      <a:pt x="138" y="137"/>
                    </a:cubicBezTo>
                    <a:cubicBezTo>
                      <a:pt x="138" y="138"/>
                      <a:pt x="138" y="138"/>
                      <a:pt x="138" y="138"/>
                    </a:cubicBezTo>
                    <a:cubicBezTo>
                      <a:pt x="137" y="138"/>
                      <a:pt x="137" y="138"/>
                      <a:pt x="136" y="138"/>
                    </a:cubicBezTo>
                    <a:cubicBezTo>
                      <a:pt x="137" y="135"/>
                      <a:pt x="137" y="135"/>
                      <a:pt x="137" y="135"/>
                    </a:cubicBezTo>
                    <a:cubicBezTo>
                      <a:pt x="138" y="132"/>
                      <a:pt x="138" y="132"/>
                      <a:pt x="138" y="132"/>
                    </a:cubicBezTo>
                    <a:cubicBezTo>
                      <a:pt x="138" y="130"/>
                      <a:pt x="138" y="130"/>
                      <a:pt x="138" y="130"/>
                    </a:cubicBezTo>
                    <a:cubicBezTo>
                      <a:pt x="138" y="129"/>
                      <a:pt x="138" y="129"/>
                      <a:pt x="138" y="129"/>
                    </a:cubicBezTo>
                    <a:lnTo>
                      <a:pt x="138" y="134"/>
                    </a:lnTo>
                    <a:close/>
                    <a:moveTo>
                      <a:pt x="138" y="116"/>
                    </a:moveTo>
                    <a:cubicBezTo>
                      <a:pt x="138" y="117"/>
                      <a:pt x="138" y="117"/>
                      <a:pt x="138" y="117"/>
                    </a:cubicBezTo>
                    <a:cubicBezTo>
                      <a:pt x="138" y="118"/>
                      <a:pt x="138" y="118"/>
                      <a:pt x="138" y="118"/>
                    </a:cubicBezTo>
                    <a:cubicBezTo>
                      <a:pt x="138" y="120"/>
                      <a:pt x="137" y="122"/>
                      <a:pt x="137" y="124"/>
                    </a:cubicBezTo>
                    <a:cubicBezTo>
                      <a:pt x="136" y="130"/>
                      <a:pt x="136" y="130"/>
                      <a:pt x="136" y="130"/>
                    </a:cubicBezTo>
                    <a:cubicBezTo>
                      <a:pt x="135" y="131"/>
                      <a:pt x="135" y="131"/>
                      <a:pt x="135" y="131"/>
                    </a:cubicBezTo>
                    <a:cubicBezTo>
                      <a:pt x="134" y="136"/>
                      <a:pt x="134" y="136"/>
                      <a:pt x="134" y="136"/>
                    </a:cubicBezTo>
                    <a:cubicBezTo>
                      <a:pt x="134" y="141"/>
                      <a:pt x="134" y="141"/>
                      <a:pt x="134" y="141"/>
                    </a:cubicBezTo>
                    <a:cubicBezTo>
                      <a:pt x="133" y="144"/>
                      <a:pt x="133" y="144"/>
                      <a:pt x="133" y="144"/>
                    </a:cubicBezTo>
                    <a:cubicBezTo>
                      <a:pt x="132" y="144"/>
                      <a:pt x="131" y="144"/>
                      <a:pt x="130" y="143"/>
                    </a:cubicBezTo>
                    <a:cubicBezTo>
                      <a:pt x="129" y="143"/>
                      <a:pt x="128" y="142"/>
                      <a:pt x="127" y="141"/>
                    </a:cubicBezTo>
                    <a:cubicBezTo>
                      <a:pt x="126" y="141"/>
                      <a:pt x="126" y="141"/>
                      <a:pt x="126" y="141"/>
                    </a:cubicBezTo>
                    <a:cubicBezTo>
                      <a:pt x="127" y="137"/>
                      <a:pt x="127" y="137"/>
                      <a:pt x="127" y="137"/>
                    </a:cubicBezTo>
                    <a:cubicBezTo>
                      <a:pt x="128" y="134"/>
                      <a:pt x="128" y="132"/>
                      <a:pt x="129" y="130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30" y="123"/>
                      <a:pt x="130" y="123"/>
                      <a:pt x="130" y="123"/>
                    </a:cubicBezTo>
                    <a:cubicBezTo>
                      <a:pt x="130" y="122"/>
                      <a:pt x="130" y="122"/>
                      <a:pt x="130" y="122"/>
                    </a:cubicBezTo>
                    <a:cubicBezTo>
                      <a:pt x="131" y="119"/>
                      <a:pt x="131" y="119"/>
                      <a:pt x="131" y="119"/>
                    </a:cubicBezTo>
                    <a:cubicBezTo>
                      <a:pt x="132" y="113"/>
                      <a:pt x="132" y="113"/>
                      <a:pt x="132" y="113"/>
                    </a:cubicBezTo>
                    <a:cubicBezTo>
                      <a:pt x="133" y="108"/>
                      <a:pt x="138" y="110"/>
                      <a:pt x="138" y="114"/>
                    </a:cubicBezTo>
                    <a:cubicBezTo>
                      <a:pt x="138" y="115"/>
                      <a:pt x="138" y="116"/>
                      <a:pt x="138" y="116"/>
                    </a:cubicBezTo>
                    <a:close/>
                    <a:moveTo>
                      <a:pt x="139" y="98"/>
                    </a:moveTo>
                    <a:cubicBezTo>
                      <a:pt x="139" y="107"/>
                      <a:pt x="139" y="107"/>
                      <a:pt x="139" y="107"/>
                    </a:cubicBezTo>
                    <a:cubicBezTo>
                      <a:pt x="138" y="107"/>
                      <a:pt x="138" y="107"/>
                      <a:pt x="137" y="106"/>
                    </a:cubicBezTo>
                    <a:cubicBezTo>
                      <a:pt x="136" y="106"/>
                      <a:pt x="135" y="105"/>
                      <a:pt x="134" y="104"/>
                    </a:cubicBezTo>
                    <a:cubicBezTo>
                      <a:pt x="134" y="104"/>
                      <a:pt x="134" y="104"/>
                      <a:pt x="134" y="104"/>
                    </a:cubicBezTo>
                    <a:cubicBezTo>
                      <a:pt x="134" y="99"/>
                      <a:pt x="134" y="99"/>
                      <a:pt x="134" y="99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39" y="97"/>
                      <a:pt x="139" y="97"/>
                      <a:pt x="139" y="97"/>
                    </a:cubicBezTo>
                    <a:lnTo>
                      <a:pt x="139" y="98"/>
                    </a:lnTo>
                    <a:close/>
                    <a:moveTo>
                      <a:pt x="139" y="87"/>
                    </a:moveTo>
                    <a:cubicBezTo>
                      <a:pt x="138" y="88"/>
                      <a:pt x="137" y="88"/>
                      <a:pt x="137" y="89"/>
                    </a:cubicBezTo>
                    <a:cubicBezTo>
                      <a:pt x="137" y="87"/>
                      <a:pt x="137" y="87"/>
                      <a:pt x="137" y="87"/>
                    </a:cubicBezTo>
                    <a:cubicBezTo>
                      <a:pt x="137" y="86"/>
                      <a:pt x="137" y="86"/>
                      <a:pt x="137" y="86"/>
                    </a:cubicBezTo>
                    <a:cubicBezTo>
                      <a:pt x="138" y="84"/>
                      <a:pt x="138" y="84"/>
                      <a:pt x="138" y="84"/>
                    </a:cubicBezTo>
                    <a:cubicBezTo>
                      <a:pt x="139" y="78"/>
                      <a:pt x="139" y="78"/>
                      <a:pt x="139" y="78"/>
                    </a:cubicBezTo>
                    <a:cubicBezTo>
                      <a:pt x="139" y="78"/>
                      <a:pt x="139" y="78"/>
                      <a:pt x="139" y="77"/>
                    </a:cubicBezTo>
                    <a:cubicBezTo>
                      <a:pt x="140" y="78"/>
                      <a:pt x="140" y="78"/>
                      <a:pt x="140" y="78"/>
                    </a:cubicBezTo>
                    <a:lnTo>
                      <a:pt x="139" y="87"/>
                    </a:lnTo>
                    <a:close/>
                    <a:moveTo>
                      <a:pt x="142" y="86"/>
                    </a:moveTo>
                    <a:cubicBezTo>
                      <a:pt x="142" y="87"/>
                      <a:pt x="142" y="87"/>
                      <a:pt x="142" y="87"/>
                    </a:cubicBezTo>
                    <a:cubicBezTo>
                      <a:pt x="142" y="87"/>
                      <a:pt x="142" y="87"/>
                      <a:pt x="142" y="87"/>
                    </a:cubicBezTo>
                    <a:cubicBezTo>
                      <a:pt x="141" y="87"/>
                      <a:pt x="141" y="87"/>
                      <a:pt x="141" y="87"/>
                    </a:cubicBezTo>
                    <a:cubicBezTo>
                      <a:pt x="141" y="87"/>
                      <a:pt x="141" y="87"/>
                      <a:pt x="141" y="87"/>
                    </a:cubicBezTo>
                    <a:cubicBezTo>
                      <a:pt x="141" y="80"/>
                      <a:pt x="141" y="80"/>
                      <a:pt x="141" y="80"/>
                    </a:cubicBezTo>
                    <a:cubicBezTo>
                      <a:pt x="141" y="78"/>
                      <a:pt x="141" y="77"/>
                      <a:pt x="141" y="77"/>
                    </a:cubicBezTo>
                    <a:cubicBezTo>
                      <a:pt x="141" y="77"/>
                      <a:pt x="142" y="78"/>
                      <a:pt x="142" y="79"/>
                    </a:cubicBezTo>
                    <a:cubicBezTo>
                      <a:pt x="142" y="79"/>
                      <a:pt x="142" y="79"/>
                      <a:pt x="142" y="80"/>
                    </a:cubicBezTo>
                    <a:lnTo>
                      <a:pt x="142" y="86"/>
                    </a:lnTo>
                    <a:close/>
                    <a:moveTo>
                      <a:pt x="145" y="81"/>
                    </a:moveTo>
                    <a:cubicBezTo>
                      <a:pt x="145" y="81"/>
                      <a:pt x="145" y="81"/>
                      <a:pt x="145" y="81"/>
                    </a:cubicBezTo>
                    <a:cubicBezTo>
                      <a:pt x="145" y="82"/>
                      <a:pt x="145" y="82"/>
                      <a:pt x="145" y="82"/>
                    </a:cubicBezTo>
                    <a:cubicBezTo>
                      <a:pt x="144" y="87"/>
                      <a:pt x="144" y="87"/>
                      <a:pt x="144" y="87"/>
                    </a:cubicBezTo>
                    <a:cubicBezTo>
                      <a:pt x="143" y="87"/>
                      <a:pt x="143" y="87"/>
                      <a:pt x="143" y="87"/>
                    </a:cubicBezTo>
                    <a:cubicBezTo>
                      <a:pt x="143" y="80"/>
                      <a:pt x="143" y="80"/>
                      <a:pt x="143" y="80"/>
                    </a:cubicBezTo>
                    <a:cubicBezTo>
                      <a:pt x="143" y="79"/>
                      <a:pt x="143" y="79"/>
                      <a:pt x="143" y="79"/>
                    </a:cubicBezTo>
                    <a:cubicBezTo>
                      <a:pt x="143" y="78"/>
                      <a:pt x="143" y="78"/>
                      <a:pt x="143" y="78"/>
                    </a:cubicBezTo>
                    <a:cubicBezTo>
                      <a:pt x="143" y="77"/>
                      <a:pt x="144" y="77"/>
                      <a:pt x="144" y="77"/>
                    </a:cubicBezTo>
                    <a:cubicBezTo>
                      <a:pt x="145" y="77"/>
                      <a:pt x="145" y="78"/>
                      <a:pt x="145" y="79"/>
                    </a:cubicBezTo>
                    <a:cubicBezTo>
                      <a:pt x="145" y="79"/>
                      <a:pt x="145" y="80"/>
                      <a:pt x="145" y="81"/>
                    </a:cubicBezTo>
                    <a:close/>
                    <a:moveTo>
                      <a:pt x="147" y="86"/>
                    </a:moveTo>
                    <a:cubicBezTo>
                      <a:pt x="147" y="86"/>
                      <a:pt x="146" y="86"/>
                      <a:pt x="146" y="86"/>
                    </a:cubicBezTo>
                    <a:cubicBezTo>
                      <a:pt x="146" y="86"/>
                      <a:pt x="146" y="86"/>
                      <a:pt x="146" y="86"/>
                    </a:cubicBezTo>
                    <a:cubicBezTo>
                      <a:pt x="147" y="83"/>
                      <a:pt x="147" y="83"/>
                      <a:pt x="147" y="83"/>
                    </a:cubicBezTo>
                    <a:cubicBezTo>
                      <a:pt x="147" y="82"/>
                      <a:pt x="147" y="81"/>
                      <a:pt x="147" y="81"/>
                    </a:cubicBezTo>
                    <a:lnTo>
                      <a:pt x="147" y="86"/>
                    </a:lnTo>
                    <a:close/>
                    <a:moveTo>
                      <a:pt x="151" y="85"/>
                    </a:moveTo>
                    <a:cubicBezTo>
                      <a:pt x="151" y="87"/>
                      <a:pt x="151" y="87"/>
                      <a:pt x="151" y="87"/>
                    </a:cubicBezTo>
                    <a:cubicBezTo>
                      <a:pt x="151" y="86"/>
                      <a:pt x="151" y="86"/>
                      <a:pt x="150" y="86"/>
                    </a:cubicBezTo>
                    <a:cubicBezTo>
                      <a:pt x="150" y="86"/>
                      <a:pt x="149" y="86"/>
                      <a:pt x="148" y="86"/>
                    </a:cubicBezTo>
                    <a:cubicBezTo>
                      <a:pt x="148" y="80"/>
                      <a:pt x="148" y="80"/>
                      <a:pt x="148" y="80"/>
                    </a:cubicBezTo>
                    <a:cubicBezTo>
                      <a:pt x="150" y="79"/>
                      <a:pt x="151" y="81"/>
                      <a:pt x="151" y="83"/>
                    </a:cubicBezTo>
                    <a:cubicBezTo>
                      <a:pt x="152" y="83"/>
                      <a:pt x="152" y="84"/>
                      <a:pt x="151" y="85"/>
                    </a:cubicBezTo>
                    <a:close/>
                    <a:moveTo>
                      <a:pt x="155" y="87"/>
                    </a:moveTo>
                    <a:cubicBezTo>
                      <a:pt x="155" y="87"/>
                      <a:pt x="154" y="87"/>
                      <a:pt x="154" y="87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85"/>
                      <a:pt x="154" y="85"/>
                      <a:pt x="154" y="85"/>
                    </a:cubicBezTo>
                    <a:cubicBezTo>
                      <a:pt x="154" y="85"/>
                      <a:pt x="155" y="84"/>
                      <a:pt x="155" y="84"/>
                    </a:cubicBezTo>
                    <a:lnTo>
                      <a:pt x="155" y="87"/>
                    </a:lnTo>
                    <a:close/>
                    <a:moveTo>
                      <a:pt x="155" y="65"/>
                    </a:moveTo>
                    <a:cubicBezTo>
                      <a:pt x="155" y="65"/>
                      <a:pt x="155" y="65"/>
                      <a:pt x="155" y="65"/>
                    </a:cubicBezTo>
                    <a:cubicBezTo>
                      <a:pt x="155" y="67"/>
                      <a:pt x="155" y="67"/>
                      <a:pt x="155" y="67"/>
                    </a:cubicBezTo>
                    <a:cubicBezTo>
                      <a:pt x="154" y="66"/>
                      <a:pt x="154" y="65"/>
                      <a:pt x="153" y="65"/>
                    </a:cubicBezTo>
                    <a:cubicBezTo>
                      <a:pt x="152" y="64"/>
                      <a:pt x="152" y="64"/>
                      <a:pt x="151" y="63"/>
                    </a:cubicBezTo>
                    <a:cubicBezTo>
                      <a:pt x="151" y="63"/>
                      <a:pt x="151" y="63"/>
                      <a:pt x="150" y="63"/>
                    </a:cubicBezTo>
                    <a:cubicBezTo>
                      <a:pt x="151" y="62"/>
                      <a:pt x="151" y="62"/>
                      <a:pt x="151" y="62"/>
                    </a:cubicBezTo>
                    <a:cubicBezTo>
                      <a:pt x="151" y="59"/>
                      <a:pt x="151" y="59"/>
                      <a:pt x="151" y="59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3" y="50"/>
                      <a:pt x="153" y="50"/>
                      <a:pt x="153" y="50"/>
                    </a:cubicBezTo>
                    <a:cubicBezTo>
                      <a:pt x="153" y="47"/>
                      <a:pt x="156" y="47"/>
                      <a:pt x="157" y="49"/>
                    </a:cubicBezTo>
                    <a:cubicBezTo>
                      <a:pt x="157" y="50"/>
                      <a:pt x="158" y="52"/>
                      <a:pt x="157" y="53"/>
                    </a:cubicBezTo>
                    <a:cubicBezTo>
                      <a:pt x="157" y="55"/>
                      <a:pt x="157" y="55"/>
                      <a:pt x="157" y="55"/>
                    </a:cubicBezTo>
                    <a:cubicBezTo>
                      <a:pt x="156" y="58"/>
                      <a:pt x="156" y="61"/>
                      <a:pt x="155" y="64"/>
                    </a:cubicBezTo>
                    <a:lnTo>
                      <a:pt x="155" y="65"/>
                    </a:lnTo>
                    <a:close/>
                    <a:moveTo>
                      <a:pt x="156" y="78"/>
                    </a:moveTo>
                    <a:cubicBezTo>
                      <a:pt x="158" y="77"/>
                      <a:pt x="158" y="77"/>
                      <a:pt x="158" y="77"/>
                    </a:cubicBezTo>
                    <a:cubicBezTo>
                      <a:pt x="159" y="76"/>
                      <a:pt x="159" y="76"/>
                      <a:pt x="159" y="76"/>
                    </a:cubicBezTo>
                    <a:cubicBezTo>
                      <a:pt x="159" y="78"/>
                      <a:pt x="159" y="78"/>
                      <a:pt x="159" y="78"/>
                    </a:cubicBezTo>
                    <a:cubicBezTo>
                      <a:pt x="158" y="82"/>
                      <a:pt x="158" y="82"/>
                      <a:pt x="158" y="82"/>
                    </a:cubicBezTo>
                    <a:cubicBezTo>
                      <a:pt x="158" y="81"/>
                      <a:pt x="157" y="80"/>
                      <a:pt x="156" y="80"/>
                    </a:cubicBezTo>
                    <a:cubicBezTo>
                      <a:pt x="156" y="79"/>
                      <a:pt x="156" y="79"/>
                      <a:pt x="156" y="79"/>
                    </a:cubicBezTo>
                    <a:lnTo>
                      <a:pt x="156" y="78"/>
                    </a:lnTo>
                    <a:close/>
                    <a:moveTo>
                      <a:pt x="156" y="85"/>
                    </a:moveTo>
                    <a:cubicBezTo>
                      <a:pt x="156" y="85"/>
                      <a:pt x="156" y="85"/>
                      <a:pt x="156" y="85"/>
                    </a:cubicBezTo>
                    <a:cubicBezTo>
                      <a:pt x="157" y="86"/>
                      <a:pt x="157" y="87"/>
                      <a:pt x="157" y="88"/>
                    </a:cubicBezTo>
                    <a:cubicBezTo>
                      <a:pt x="157" y="88"/>
                      <a:pt x="156" y="88"/>
                      <a:pt x="156" y="87"/>
                    </a:cubicBezTo>
                    <a:lnTo>
                      <a:pt x="156" y="85"/>
                    </a:lnTo>
                    <a:close/>
                    <a:moveTo>
                      <a:pt x="162" y="95"/>
                    </a:moveTo>
                    <a:cubicBezTo>
                      <a:pt x="161" y="100"/>
                      <a:pt x="161" y="100"/>
                      <a:pt x="161" y="100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4"/>
                      <a:pt x="160" y="104"/>
                      <a:pt x="160" y="104"/>
                    </a:cubicBezTo>
                    <a:cubicBezTo>
                      <a:pt x="159" y="108"/>
                      <a:pt x="159" y="108"/>
                      <a:pt x="159" y="108"/>
                    </a:cubicBezTo>
                    <a:cubicBezTo>
                      <a:pt x="159" y="110"/>
                      <a:pt x="159" y="110"/>
                      <a:pt x="159" y="110"/>
                    </a:cubicBezTo>
                    <a:cubicBezTo>
                      <a:pt x="158" y="117"/>
                      <a:pt x="158" y="117"/>
                      <a:pt x="158" y="117"/>
                    </a:cubicBezTo>
                    <a:cubicBezTo>
                      <a:pt x="157" y="121"/>
                      <a:pt x="157" y="121"/>
                      <a:pt x="157" y="121"/>
                    </a:cubicBezTo>
                    <a:cubicBezTo>
                      <a:pt x="157" y="121"/>
                      <a:pt x="157" y="121"/>
                      <a:pt x="157" y="121"/>
                    </a:cubicBezTo>
                    <a:cubicBezTo>
                      <a:pt x="157" y="107"/>
                      <a:pt x="157" y="107"/>
                      <a:pt x="157" y="107"/>
                    </a:cubicBezTo>
                    <a:cubicBezTo>
                      <a:pt x="157" y="106"/>
                      <a:pt x="157" y="106"/>
                      <a:pt x="157" y="106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7" y="102"/>
                      <a:pt x="157" y="102"/>
                      <a:pt x="157" y="102"/>
                    </a:cubicBezTo>
                    <a:cubicBezTo>
                      <a:pt x="159" y="95"/>
                      <a:pt x="159" y="95"/>
                      <a:pt x="159" y="95"/>
                    </a:cubicBezTo>
                    <a:cubicBezTo>
                      <a:pt x="161" y="94"/>
                      <a:pt x="161" y="94"/>
                      <a:pt x="161" y="94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61" y="91"/>
                      <a:pt x="161" y="91"/>
                      <a:pt x="160" y="91"/>
                    </a:cubicBezTo>
                    <a:cubicBezTo>
                      <a:pt x="160" y="91"/>
                      <a:pt x="160" y="91"/>
                      <a:pt x="160" y="91"/>
                    </a:cubicBezTo>
                    <a:cubicBezTo>
                      <a:pt x="160" y="90"/>
                      <a:pt x="160" y="90"/>
                      <a:pt x="160" y="90"/>
                    </a:cubicBezTo>
                    <a:cubicBezTo>
                      <a:pt x="161" y="89"/>
                      <a:pt x="161" y="90"/>
                      <a:pt x="161" y="91"/>
                    </a:cubicBezTo>
                    <a:cubicBezTo>
                      <a:pt x="162" y="92"/>
                      <a:pt x="162" y="93"/>
                      <a:pt x="162" y="95"/>
                    </a:cubicBezTo>
                    <a:close/>
                    <a:moveTo>
                      <a:pt x="163" y="70"/>
                    </a:move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65" y="59"/>
                      <a:pt x="165" y="59"/>
                      <a:pt x="165" y="59"/>
                    </a:cubicBezTo>
                    <a:cubicBezTo>
                      <a:pt x="165" y="59"/>
                      <a:pt x="165" y="59"/>
                      <a:pt x="165" y="59"/>
                    </a:cubicBezTo>
                    <a:cubicBezTo>
                      <a:pt x="165" y="57"/>
                      <a:pt x="166" y="57"/>
                      <a:pt x="167" y="58"/>
                    </a:cubicBezTo>
                    <a:cubicBezTo>
                      <a:pt x="167" y="59"/>
                      <a:pt x="167" y="60"/>
                      <a:pt x="167" y="62"/>
                    </a:cubicBezTo>
                    <a:cubicBezTo>
                      <a:pt x="166" y="65"/>
                      <a:pt x="166" y="65"/>
                      <a:pt x="166" y="65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5" y="74"/>
                      <a:pt x="165" y="74"/>
                      <a:pt x="165" y="74"/>
                    </a:cubicBezTo>
                    <a:cubicBezTo>
                      <a:pt x="165" y="74"/>
                      <a:pt x="165" y="74"/>
                      <a:pt x="165" y="74"/>
                    </a:cubicBezTo>
                    <a:cubicBezTo>
                      <a:pt x="164" y="81"/>
                      <a:pt x="164" y="81"/>
                      <a:pt x="164" y="81"/>
                    </a:cubicBezTo>
                    <a:cubicBezTo>
                      <a:pt x="163" y="84"/>
                      <a:pt x="163" y="84"/>
                      <a:pt x="163" y="84"/>
                    </a:cubicBezTo>
                    <a:cubicBezTo>
                      <a:pt x="163" y="87"/>
                      <a:pt x="163" y="87"/>
                      <a:pt x="163" y="87"/>
                    </a:cubicBezTo>
                    <a:cubicBezTo>
                      <a:pt x="163" y="86"/>
                      <a:pt x="162" y="86"/>
                      <a:pt x="162" y="85"/>
                    </a:cubicBezTo>
                    <a:cubicBezTo>
                      <a:pt x="161" y="85"/>
                      <a:pt x="161" y="84"/>
                      <a:pt x="161" y="84"/>
                    </a:cubicBezTo>
                    <a:cubicBezTo>
                      <a:pt x="161" y="83"/>
                      <a:pt x="161" y="83"/>
                      <a:pt x="161" y="83"/>
                    </a:cubicBezTo>
                    <a:cubicBezTo>
                      <a:pt x="162" y="76"/>
                      <a:pt x="162" y="76"/>
                      <a:pt x="162" y="76"/>
                    </a:cubicBezTo>
                    <a:cubicBezTo>
                      <a:pt x="163" y="72"/>
                      <a:pt x="163" y="72"/>
                      <a:pt x="163" y="72"/>
                    </a:cubicBezTo>
                    <a:lnTo>
                      <a:pt x="163" y="70"/>
                    </a:lnTo>
                    <a:close/>
                    <a:moveTo>
                      <a:pt x="161" y="53"/>
                    </a:moveTo>
                    <a:cubicBezTo>
                      <a:pt x="162" y="53"/>
                      <a:pt x="163" y="55"/>
                      <a:pt x="163" y="58"/>
                    </a:cubicBezTo>
                    <a:cubicBezTo>
                      <a:pt x="162" y="59"/>
                      <a:pt x="162" y="59"/>
                      <a:pt x="162" y="59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2" y="63"/>
                      <a:pt x="161" y="66"/>
                      <a:pt x="161" y="69"/>
                    </a:cubicBezTo>
                    <a:cubicBezTo>
                      <a:pt x="161" y="70"/>
                      <a:pt x="161" y="70"/>
                      <a:pt x="161" y="70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4"/>
                      <a:pt x="160" y="74"/>
                      <a:pt x="160" y="74"/>
                    </a:cubicBezTo>
                    <a:cubicBezTo>
                      <a:pt x="157" y="73"/>
                      <a:pt x="157" y="73"/>
                      <a:pt x="157" y="73"/>
                    </a:cubicBezTo>
                    <a:cubicBezTo>
                      <a:pt x="157" y="71"/>
                      <a:pt x="157" y="71"/>
                      <a:pt x="157" y="71"/>
                    </a:cubicBezTo>
                    <a:cubicBezTo>
                      <a:pt x="156" y="70"/>
                      <a:pt x="156" y="70"/>
                      <a:pt x="156" y="70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8" y="62"/>
                      <a:pt x="158" y="62"/>
                      <a:pt x="158" y="62"/>
                    </a:cubicBezTo>
                    <a:cubicBezTo>
                      <a:pt x="158" y="60"/>
                      <a:pt x="159" y="57"/>
                      <a:pt x="159" y="55"/>
                    </a:cubicBezTo>
                    <a:cubicBezTo>
                      <a:pt x="159" y="54"/>
                      <a:pt x="159" y="54"/>
                      <a:pt x="160" y="53"/>
                    </a:cubicBezTo>
                    <a:cubicBezTo>
                      <a:pt x="160" y="53"/>
                      <a:pt x="160" y="52"/>
                      <a:pt x="161" y="53"/>
                    </a:cubicBezTo>
                    <a:close/>
                    <a:moveTo>
                      <a:pt x="159" y="40"/>
                    </a:moveTo>
                    <a:cubicBezTo>
                      <a:pt x="159" y="41"/>
                      <a:pt x="159" y="41"/>
                      <a:pt x="160" y="42"/>
                    </a:cubicBezTo>
                    <a:cubicBezTo>
                      <a:pt x="160" y="43"/>
                      <a:pt x="160" y="43"/>
                      <a:pt x="159" y="44"/>
                    </a:cubicBezTo>
                    <a:cubicBezTo>
                      <a:pt x="159" y="44"/>
                      <a:pt x="158" y="43"/>
                      <a:pt x="158" y="43"/>
                    </a:cubicBezTo>
                    <a:cubicBezTo>
                      <a:pt x="157" y="43"/>
                      <a:pt x="157" y="42"/>
                      <a:pt x="156" y="42"/>
                    </a:cubicBezTo>
                    <a:cubicBezTo>
                      <a:pt x="156" y="41"/>
                      <a:pt x="155" y="41"/>
                      <a:pt x="154" y="40"/>
                    </a:cubicBezTo>
                    <a:cubicBezTo>
                      <a:pt x="155" y="37"/>
                      <a:pt x="158" y="38"/>
                      <a:pt x="159" y="40"/>
                    </a:cubicBezTo>
                    <a:close/>
                    <a:moveTo>
                      <a:pt x="152" y="33"/>
                    </a:moveTo>
                    <a:cubicBezTo>
                      <a:pt x="152" y="31"/>
                      <a:pt x="152" y="31"/>
                      <a:pt x="152" y="31"/>
                    </a:cubicBezTo>
                    <a:cubicBezTo>
                      <a:pt x="153" y="30"/>
                      <a:pt x="153" y="28"/>
                      <a:pt x="153" y="26"/>
                    </a:cubicBezTo>
                    <a:cubicBezTo>
                      <a:pt x="154" y="24"/>
                      <a:pt x="157" y="25"/>
                      <a:pt x="156" y="28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3"/>
                      <a:pt x="155" y="33"/>
                      <a:pt x="155" y="33"/>
                    </a:cubicBezTo>
                    <a:cubicBezTo>
                      <a:pt x="154" y="35"/>
                      <a:pt x="154" y="35"/>
                      <a:pt x="154" y="35"/>
                    </a:cubicBezTo>
                    <a:cubicBezTo>
                      <a:pt x="154" y="38"/>
                      <a:pt x="154" y="38"/>
                      <a:pt x="154" y="38"/>
                    </a:cubicBezTo>
                    <a:cubicBezTo>
                      <a:pt x="153" y="38"/>
                      <a:pt x="152" y="37"/>
                      <a:pt x="152" y="37"/>
                    </a:cubicBezTo>
                    <a:cubicBezTo>
                      <a:pt x="151" y="37"/>
                      <a:pt x="151" y="37"/>
                      <a:pt x="151" y="37"/>
                    </a:cubicBezTo>
                    <a:cubicBezTo>
                      <a:pt x="151" y="35"/>
                      <a:pt x="152" y="34"/>
                      <a:pt x="152" y="33"/>
                    </a:cubicBezTo>
                    <a:close/>
                    <a:moveTo>
                      <a:pt x="144" y="50"/>
                    </a:moveTo>
                    <a:cubicBezTo>
                      <a:pt x="145" y="46"/>
                      <a:pt x="145" y="46"/>
                      <a:pt x="145" y="46"/>
                    </a:cubicBezTo>
                    <a:cubicBezTo>
                      <a:pt x="146" y="42"/>
                      <a:pt x="150" y="43"/>
                      <a:pt x="151" y="46"/>
                    </a:cubicBezTo>
                    <a:cubicBezTo>
                      <a:pt x="151" y="46"/>
                      <a:pt x="151" y="47"/>
                      <a:pt x="151" y="47"/>
                    </a:cubicBezTo>
                    <a:cubicBezTo>
                      <a:pt x="151" y="48"/>
                      <a:pt x="151" y="48"/>
                      <a:pt x="151" y="49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49" y="60"/>
                      <a:pt x="149" y="60"/>
                      <a:pt x="149" y="60"/>
                    </a:cubicBezTo>
                    <a:cubicBezTo>
                      <a:pt x="149" y="59"/>
                      <a:pt x="148" y="59"/>
                      <a:pt x="148" y="59"/>
                    </a:cubicBezTo>
                    <a:cubicBezTo>
                      <a:pt x="148" y="59"/>
                      <a:pt x="148" y="59"/>
                      <a:pt x="148" y="59"/>
                    </a:cubicBezTo>
                    <a:cubicBezTo>
                      <a:pt x="147" y="59"/>
                      <a:pt x="147" y="59"/>
                      <a:pt x="147" y="60"/>
                    </a:cubicBezTo>
                    <a:cubicBezTo>
                      <a:pt x="147" y="60"/>
                      <a:pt x="147" y="61"/>
                      <a:pt x="148" y="61"/>
                    </a:cubicBezTo>
                    <a:cubicBezTo>
                      <a:pt x="148" y="61"/>
                      <a:pt x="148" y="61"/>
                      <a:pt x="148" y="61"/>
                    </a:cubicBezTo>
                    <a:cubicBezTo>
                      <a:pt x="148" y="61"/>
                      <a:pt x="148" y="61"/>
                      <a:pt x="148" y="61"/>
                    </a:cubicBezTo>
                    <a:cubicBezTo>
                      <a:pt x="148" y="61"/>
                      <a:pt x="148" y="61"/>
                      <a:pt x="148" y="61"/>
                    </a:cubicBezTo>
                    <a:cubicBezTo>
                      <a:pt x="148" y="61"/>
                      <a:pt x="148" y="61"/>
                      <a:pt x="148" y="61"/>
                    </a:cubicBezTo>
                    <a:cubicBezTo>
                      <a:pt x="148" y="61"/>
                      <a:pt x="148" y="61"/>
                      <a:pt x="148" y="61"/>
                    </a:cubicBezTo>
                    <a:cubicBezTo>
                      <a:pt x="148" y="61"/>
                      <a:pt x="149" y="60"/>
                      <a:pt x="149" y="60"/>
                    </a:cubicBezTo>
                    <a:cubicBezTo>
                      <a:pt x="149" y="60"/>
                      <a:pt x="149" y="60"/>
                      <a:pt x="149" y="60"/>
                    </a:cubicBezTo>
                    <a:cubicBezTo>
                      <a:pt x="149" y="60"/>
                      <a:pt x="149" y="60"/>
                      <a:pt x="149" y="60"/>
                    </a:cubicBezTo>
                    <a:cubicBezTo>
                      <a:pt x="148" y="61"/>
                      <a:pt x="148" y="61"/>
                      <a:pt x="148" y="61"/>
                    </a:cubicBezTo>
                    <a:cubicBezTo>
                      <a:pt x="148" y="61"/>
                      <a:pt x="148" y="61"/>
                      <a:pt x="148" y="61"/>
                    </a:cubicBezTo>
                    <a:cubicBezTo>
                      <a:pt x="148" y="61"/>
                      <a:pt x="148" y="61"/>
                      <a:pt x="148" y="61"/>
                    </a:cubicBezTo>
                    <a:cubicBezTo>
                      <a:pt x="147" y="61"/>
                      <a:pt x="147" y="62"/>
                      <a:pt x="147" y="62"/>
                    </a:cubicBezTo>
                    <a:cubicBezTo>
                      <a:pt x="147" y="62"/>
                      <a:pt x="147" y="62"/>
                      <a:pt x="147" y="62"/>
                    </a:cubicBezTo>
                    <a:cubicBezTo>
                      <a:pt x="146" y="62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3" y="65"/>
                      <a:pt x="142" y="66"/>
                      <a:pt x="141" y="67"/>
                    </a:cubicBezTo>
                    <a:cubicBezTo>
                      <a:pt x="141" y="65"/>
                      <a:pt x="141" y="65"/>
                      <a:pt x="141" y="65"/>
                    </a:cubicBezTo>
                    <a:cubicBezTo>
                      <a:pt x="143" y="58"/>
                      <a:pt x="143" y="58"/>
                      <a:pt x="143" y="58"/>
                    </a:cubicBezTo>
                    <a:cubicBezTo>
                      <a:pt x="143" y="57"/>
                      <a:pt x="143" y="57"/>
                      <a:pt x="143" y="57"/>
                    </a:cubicBezTo>
                    <a:cubicBezTo>
                      <a:pt x="144" y="52"/>
                      <a:pt x="144" y="52"/>
                      <a:pt x="144" y="52"/>
                    </a:cubicBezTo>
                    <a:lnTo>
                      <a:pt x="144" y="50"/>
                    </a:lnTo>
                    <a:close/>
                    <a:moveTo>
                      <a:pt x="134" y="28"/>
                    </a:moveTo>
                    <a:cubicBezTo>
                      <a:pt x="135" y="24"/>
                      <a:pt x="141" y="24"/>
                      <a:pt x="142" y="27"/>
                    </a:cubicBezTo>
                    <a:cubicBezTo>
                      <a:pt x="142" y="28"/>
                      <a:pt x="142" y="29"/>
                      <a:pt x="142" y="30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139" y="33"/>
                      <a:pt x="137" y="32"/>
                      <a:pt x="135" y="32"/>
                    </a:cubicBezTo>
                    <a:cubicBezTo>
                      <a:pt x="134" y="32"/>
                      <a:pt x="134" y="31"/>
                      <a:pt x="133" y="31"/>
                    </a:cubicBezTo>
                    <a:lnTo>
                      <a:pt x="134" y="28"/>
                    </a:lnTo>
                    <a:close/>
                    <a:moveTo>
                      <a:pt x="132" y="57"/>
                    </a:moveTo>
                    <a:cubicBezTo>
                      <a:pt x="133" y="53"/>
                      <a:pt x="133" y="53"/>
                      <a:pt x="133" y="53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3"/>
                      <a:pt x="135" y="43"/>
                      <a:pt x="135" y="43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7" y="38"/>
                      <a:pt x="140" y="38"/>
                      <a:pt x="142" y="39"/>
                    </a:cubicBezTo>
                    <a:cubicBezTo>
                      <a:pt x="142" y="40"/>
                      <a:pt x="143" y="41"/>
                      <a:pt x="143" y="42"/>
                    </a:cubicBezTo>
                    <a:cubicBezTo>
                      <a:pt x="143" y="43"/>
                      <a:pt x="143" y="43"/>
                      <a:pt x="143" y="44"/>
                    </a:cubicBezTo>
                    <a:cubicBezTo>
                      <a:pt x="141" y="52"/>
                      <a:pt x="141" y="52"/>
                      <a:pt x="141" y="52"/>
                    </a:cubicBezTo>
                    <a:cubicBezTo>
                      <a:pt x="141" y="54"/>
                      <a:pt x="141" y="54"/>
                      <a:pt x="141" y="54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60"/>
                      <a:pt x="140" y="60"/>
                      <a:pt x="140" y="60"/>
                    </a:cubicBezTo>
                    <a:cubicBezTo>
                      <a:pt x="139" y="63"/>
                      <a:pt x="139" y="65"/>
                      <a:pt x="138" y="67"/>
                    </a:cubicBezTo>
                    <a:cubicBezTo>
                      <a:pt x="138" y="67"/>
                      <a:pt x="138" y="67"/>
                      <a:pt x="138" y="67"/>
                    </a:cubicBezTo>
                    <a:cubicBezTo>
                      <a:pt x="138" y="67"/>
                      <a:pt x="138" y="67"/>
                      <a:pt x="138" y="67"/>
                    </a:cubicBezTo>
                    <a:cubicBezTo>
                      <a:pt x="136" y="66"/>
                      <a:pt x="134" y="66"/>
                      <a:pt x="132" y="65"/>
                    </a:cubicBezTo>
                    <a:cubicBezTo>
                      <a:pt x="131" y="65"/>
                      <a:pt x="131" y="65"/>
                      <a:pt x="131" y="65"/>
                    </a:cubicBezTo>
                    <a:cubicBezTo>
                      <a:pt x="132" y="59"/>
                      <a:pt x="132" y="59"/>
                      <a:pt x="132" y="59"/>
                    </a:cubicBezTo>
                    <a:lnTo>
                      <a:pt x="132" y="57"/>
                    </a:lnTo>
                    <a:close/>
                    <a:moveTo>
                      <a:pt x="121" y="20"/>
                    </a:move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3" y="14"/>
                      <a:pt x="126" y="14"/>
                      <a:pt x="126" y="16"/>
                    </a:cubicBezTo>
                    <a:cubicBezTo>
                      <a:pt x="126" y="16"/>
                      <a:pt x="126" y="16"/>
                      <a:pt x="126" y="16"/>
                    </a:cubicBezTo>
                    <a:cubicBezTo>
                      <a:pt x="126" y="18"/>
                      <a:pt x="126" y="19"/>
                      <a:pt x="125" y="21"/>
                    </a:cubicBezTo>
                    <a:cubicBezTo>
                      <a:pt x="125" y="22"/>
                      <a:pt x="125" y="24"/>
                      <a:pt x="124" y="25"/>
                    </a:cubicBezTo>
                    <a:cubicBezTo>
                      <a:pt x="123" y="25"/>
                      <a:pt x="122" y="25"/>
                      <a:pt x="120" y="25"/>
                    </a:cubicBezTo>
                    <a:cubicBezTo>
                      <a:pt x="121" y="23"/>
                      <a:pt x="121" y="22"/>
                      <a:pt x="121" y="20"/>
                    </a:cubicBezTo>
                    <a:close/>
                    <a:moveTo>
                      <a:pt x="121" y="50"/>
                    </a:moveTo>
                    <a:cubicBezTo>
                      <a:pt x="122" y="47"/>
                      <a:pt x="122" y="43"/>
                      <a:pt x="123" y="39"/>
                    </a:cubicBezTo>
                    <a:cubicBezTo>
                      <a:pt x="123" y="39"/>
                      <a:pt x="123" y="39"/>
                      <a:pt x="123" y="39"/>
                    </a:cubicBezTo>
                    <a:cubicBezTo>
                      <a:pt x="124" y="36"/>
                      <a:pt x="127" y="35"/>
                      <a:pt x="129" y="36"/>
                    </a:cubicBezTo>
                    <a:cubicBezTo>
                      <a:pt x="131" y="36"/>
                      <a:pt x="132" y="38"/>
                      <a:pt x="132" y="41"/>
                    </a:cubicBezTo>
                    <a:cubicBezTo>
                      <a:pt x="130" y="47"/>
                      <a:pt x="130" y="47"/>
                      <a:pt x="130" y="47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2"/>
                      <a:pt x="129" y="52"/>
                      <a:pt x="129" y="52"/>
                    </a:cubicBezTo>
                    <a:cubicBezTo>
                      <a:pt x="129" y="55"/>
                      <a:pt x="128" y="58"/>
                      <a:pt x="127" y="61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6" y="63"/>
                      <a:pt x="126" y="63"/>
                      <a:pt x="126" y="63"/>
                    </a:cubicBezTo>
                    <a:cubicBezTo>
                      <a:pt x="125" y="63"/>
                      <a:pt x="125" y="63"/>
                      <a:pt x="124" y="63"/>
                    </a:cubicBezTo>
                    <a:cubicBezTo>
                      <a:pt x="122" y="62"/>
                      <a:pt x="120" y="62"/>
                      <a:pt x="118" y="62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20" y="53"/>
                      <a:pt x="120" y="53"/>
                      <a:pt x="120" y="53"/>
                    </a:cubicBezTo>
                    <a:lnTo>
                      <a:pt x="121" y="50"/>
                    </a:lnTo>
                    <a:close/>
                    <a:moveTo>
                      <a:pt x="118" y="34"/>
                    </a:moveTo>
                    <a:cubicBezTo>
                      <a:pt x="119" y="35"/>
                      <a:pt x="120" y="36"/>
                      <a:pt x="119" y="38"/>
                    </a:cubicBezTo>
                    <a:cubicBezTo>
                      <a:pt x="118" y="43"/>
                      <a:pt x="118" y="43"/>
                      <a:pt x="118" y="43"/>
                    </a:cubicBezTo>
                    <a:cubicBezTo>
                      <a:pt x="118" y="45"/>
                      <a:pt x="117" y="47"/>
                      <a:pt x="116" y="50"/>
                    </a:cubicBezTo>
                    <a:cubicBezTo>
                      <a:pt x="116" y="52"/>
                      <a:pt x="115" y="54"/>
                      <a:pt x="115" y="57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2" y="61"/>
                      <a:pt x="110" y="61"/>
                      <a:pt x="108" y="61"/>
                    </a:cubicBezTo>
                    <a:cubicBezTo>
                      <a:pt x="106" y="61"/>
                      <a:pt x="106" y="61"/>
                      <a:pt x="106" y="61"/>
                    </a:cubicBezTo>
                    <a:cubicBezTo>
                      <a:pt x="107" y="57"/>
                      <a:pt x="108" y="53"/>
                      <a:pt x="109" y="49"/>
                    </a:cubicBezTo>
                    <a:cubicBezTo>
                      <a:pt x="109" y="48"/>
                      <a:pt x="109" y="48"/>
                      <a:pt x="109" y="48"/>
                    </a:cubicBezTo>
                    <a:cubicBezTo>
                      <a:pt x="110" y="45"/>
                      <a:pt x="111" y="41"/>
                      <a:pt x="112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3" y="34"/>
                      <a:pt x="116" y="33"/>
                      <a:pt x="118" y="34"/>
                    </a:cubicBezTo>
                    <a:close/>
                    <a:moveTo>
                      <a:pt x="103" y="28"/>
                    </a:moveTo>
                    <a:cubicBezTo>
                      <a:pt x="104" y="24"/>
                      <a:pt x="110" y="23"/>
                      <a:pt x="112" y="25"/>
                    </a:cubicBezTo>
                    <a:cubicBezTo>
                      <a:pt x="112" y="26"/>
                      <a:pt x="112" y="27"/>
                      <a:pt x="112" y="28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09" y="29"/>
                      <a:pt x="107" y="30"/>
                      <a:pt x="104" y="30"/>
                    </a:cubicBezTo>
                    <a:cubicBezTo>
                      <a:pt x="104" y="30"/>
                      <a:pt x="103" y="30"/>
                      <a:pt x="103" y="30"/>
                    </a:cubicBezTo>
                    <a:lnTo>
                      <a:pt x="103" y="28"/>
                    </a:lnTo>
                    <a:close/>
                    <a:moveTo>
                      <a:pt x="101" y="45"/>
                    </a:moveTo>
                    <a:cubicBezTo>
                      <a:pt x="102" y="39"/>
                      <a:pt x="102" y="39"/>
                      <a:pt x="102" y="39"/>
                    </a:cubicBezTo>
                    <a:cubicBezTo>
                      <a:pt x="104" y="33"/>
                      <a:pt x="110" y="33"/>
                      <a:pt x="109" y="38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101" y="61"/>
                      <a:pt x="99" y="62"/>
                      <a:pt x="96" y="62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99" y="50"/>
                      <a:pt x="99" y="50"/>
                      <a:pt x="99" y="50"/>
                    </a:cubicBezTo>
                    <a:lnTo>
                      <a:pt x="101" y="45"/>
                    </a:lnTo>
                    <a:close/>
                    <a:moveTo>
                      <a:pt x="100" y="39"/>
                    </a:moveTo>
                    <a:cubicBezTo>
                      <a:pt x="98" y="46"/>
                      <a:pt x="98" y="46"/>
                      <a:pt x="98" y="46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4" y="62"/>
                      <a:pt x="94" y="62"/>
                      <a:pt x="94" y="62"/>
                    </a:cubicBezTo>
                    <a:cubicBezTo>
                      <a:pt x="92" y="63"/>
                      <a:pt x="90" y="63"/>
                      <a:pt x="88" y="63"/>
                    </a:cubicBezTo>
                    <a:cubicBezTo>
                      <a:pt x="89" y="61"/>
                      <a:pt x="89" y="61"/>
                      <a:pt x="89" y="61"/>
                    </a:cubicBezTo>
                    <a:cubicBezTo>
                      <a:pt x="90" y="58"/>
                      <a:pt x="91" y="55"/>
                      <a:pt x="92" y="52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3" y="47"/>
                      <a:pt x="94" y="43"/>
                      <a:pt x="95" y="40"/>
                    </a:cubicBezTo>
                    <a:cubicBezTo>
                      <a:pt x="96" y="35"/>
                      <a:pt x="101" y="34"/>
                      <a:pt x="100" y="39"/>
                    </a:cubicBezTo>
                    <a:close/>
                    <a:moveTo>
                      <a:pt x="89" y="40"/>
                    </a:moveTo>
                    <a:cubicBezTo>
                      <a:pt x="90" y="38"/>
                      <a:pt x="91" y="38"/>
                      <a:pt x="92" y="38"/>
                    </a:cubicBezTo>
                    <a:cubicBezTo>
                      <a:pt x="93" y="38"/>
                      <a:pt x="93" y="39"/>
                      <a:pt x="92" y="41"/>
                    </a:cubicBezTo>
                    <a:cubicBezTo>
                      <a:pt x="91" y="45"/>
                      <a:pt x="90" y="48"/>
                      <a:pt x="89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8" y="56"/>
                      <a:pt x="87" y="60"/>
                      <a:pt x="86" y="63"/>
                    </a:cubicBezTo>
                    <a:cubicBezTo>
                      <a:pt x="86" y="64"/>
                      <a:pt x="86" y="64"/>
                      <a:pt x="86" y="64"/>
                    </a:cubicBezTo>
                    <a:cubicBezTo>
                      <a:pt x="84" y="64"/>
                      <a:pt x="84" y="64"/>
                      <a:pt x="84" y="64"/>
                    </a:cubicBezTo>
                    <a:cubicBezTo>
                      <a:pt x="83" y="65"/>
                      <a:pt x="82" y="65"/>
                      <a:pt x="81" y="65"/>
                    </a:cubicBezTo>
                    <a:cubicBezTo>
                      <a:pt x="82" y="62"/>
                      <a:pt x="83" y="59"/>
                      <a:pt x="84" y="55"/>
                    </a:cubicBezTo>
                    <a:cubicBezTo>
                      <a:pt x="85" y="53"/>
                      <a:pt x="85" y="53"/>
                      <a:pt x="85" y="53"/>
                    </a:cubicBezTo>
                    <a:cubicBezTo>
                      <a:pt x="86" y="49"/>
                      <a:pt x="87" y="46"/>
                      <a:pt x="88" y="42"/>
                    </a:cubicBezTo>
                    <a:cubicBezTo>
                      <a:pt x="88" y="41"/>
                      <a:pt x="89" y="40"/>
                      <a:pt x="89" y="40"/>
                    </a:cubicBezTo>
                    <a:close/>
                    <a:moveTo>
                      <a:pt x="77" y="60"/>
                    </a:moveTo>
                    <a:cubicBezTo>
                      <a:pt x="79" y="55"/>
                      <a:pt x="79" y="55"/>
                      <a:pt x="79" y="55"/>
                    </a:cubicBezTo>
                    <a:cubicBezTo>
                      <a:pt x="80" y="52"/>
                      <a:pt x="81" y="48"/>
                      <a:pt x="82" y="44"/>
                    </a:cubicBezTo>
                    <a:cubicBezTo>
                      <a:pt x="82" y="43"/>
                      <a:pt x="82" y="43"/>
                      <a:pt x="82" y="43"/>
                    </a:cubicBezTo>
                    <a:cubicBezTo>
                      <a:pt x="83" y="39"/>
                      <a:pt x="87" y="38"/>
                      <a:pt x="85" y="42"/>
                    </a:cubicBezTo>
                    <a:cubicBezTo>
                      <a:pt x="85" y="42"/>
                      <a:pt x="85" y="42"/>
                      <a:pt x="85" y="42"/>
                    </a:cubicBezTo>
                    <a:cubicBezTo>
                      <a:pt x="84" y="46"/>
                      <a:pt x="83" y="50"/>
                      <a:pt x="82" y="54"/>
                    </a:cubicBezTo>
                    <a:cubicBezTo>
                      <a:pt x="81" y="57"/>
                      <a:pt x="81" y="57"/>
                      <a:pt x="81" y="57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77" y="66"/>
                      <a:pt x="76" y="67"/>
                      <a:pt x="75" y="67"/>
                    </a:cubicBezTo>
                    <a:cubicBezTo>
                      <a:pt x="76" y="65"/>
                      <a:pt x="77" y="62"/>
                      <a:pt x="77" y="60"/>
                    </a:cubicBezTo>
                    <a:close/>
                    <a:moveTo>
                      <a:pt x="66" y="100"/>
                    </a:moveTo>
                    <a:cubicBezTo>
                      <a:pt x="69" y="90"/>
                      <a:pt x="69" y="90"/>
                      <a:pt x="69" y="90"/>
                    </a:cubicBezTo>
                    <a:cubicBezTo>
                      <a:pt x="69" y="88"/>
                      <a:pt x="69" y="88"/>
                      <a:pt x="69" y="88"/>
                    </a:cubicBezTo>
                    <a:cubicBezTo>
                      <a:pt x="70" y="85"/>
                      <a:pt x="70" y="85"/>
                      <a:pt x="70" y="85"/>
                    </a:cubicBezTo>
                    <a:cubicBezTo>
                      <a:pt x="71" y="82"/>
                      <a:pt x="72" y="79"/>
                      <a:pt x="73" y="75"/>
                    </a:cubicBezTo>
                    <a:cubicBezTo>
                      <a:pt x="74" y="71"/>
                      <a:pt x="78" y="69"/>
                      <a:pt x="76" y="74"/>
                    </a:cubicBezTo>
                    <a:cubicBezTo>
                      <a:pt x="74" y="83"/>
                      <a:pt x="74" y="83"/>
                      <a:pt x="74" y="83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72" y="88"/>
                      <a:pt x="72" y="88"/>
                      <a:pt x="72" y="88"/>
                    </a:cubicBezTo>
                    <a:cubicBezTo>
                      <a:pt x="69" y="98"/>
                      <a:pt x="69" y="98"/>
                      <a:pt x="69" y="98"/>
                    </a:cubicBezTo>
                    <a:cubicBezTo>
                      <a:pt x="69" y="100"/>
                      <a:pt x="69" y="100"/>
                      <a:pt x="69" y="100"/>
                    </a:cubicBezTo>
                    <a:cubicBezTo>
                      <a:pt x="68" y="100"/>
                      <a:pt x="67" y="100"/>
                      <a:pt x="66" y="101"/>
                    </a:cubicBezTo>
                    <a:lnTo>
                      <a:pt x="66" y="100"/>
                    </a:lnTo>
                    <a:close/>
                    <a:moveTo>
                      <a:pt x="57" y="128"/>
                    </a:moveTo>
                    <a:cubicBezTo>
                      <a:pt x="58" y="126"/>
                      <a:pt x="58" y="126"/>
                      <a:pt x="58" y="126"/>
                    </a:cubicBezTo>
                    <a:cubicBezTo>
                      <a:pt x="59" y="123"/>
                      <a:pt x="59" y="123"/>
                      <a:pt x="59" y="123"/>
                    </a:cubicBezTo>
                    <a:cubicBezTo>
                      <a:pt x="61" y="117"/>
                      <a:pt x="61" y="117"/>
                      <a:pt x="61" y="117"/>
                    </a:cubicBezTo>
                    <a:cubicBezTo>
                      <a:pt x="63" y="110"/>
                      <a:pt x="63" y="110"/>
                      <a:pt x="63" y="110"/>
                    </a:cubicBezTo>
                    <a:cubicBezTo>
                      <a:pt x="63" y="109"/>
                      <a:pt x="63" y="109"/>
                      <a:pt x="63" y="109"/>
                    </a:cubicBezTo>
                    <a:cubicBezTo>
                      <a:pt x="64" y="105"/>
                      <a:pt x="67" y="104"/>
                      <a:pt x="66" y="107"/>
                    </a:cubicBezTo>
                    <a:cubicBezTo>
                      <a:pt x="66" y="108"/>
                      <a:pt x="66" y="108"/>
                      <a:pt x="66" y="108"/>
                    </a:cubicBezTo>
                    <a:cubicBezTo>
                      <a:pt x="64" y="114"/>
                      <a:pt x="64" y="114"/>
                      <a:pt x="64" y="114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2" y="124"/>
                      <a:pt x="62" y="124"/>
                      <a:pt x="62" y="124"/>
                    </a:cubicBezTo>
                    <a:cubicBezTo>
                      <a:pt x="61" y="125"/>
                      <a:pt x="61" y="125"/>
                      <a:pt x="61" y="125"/>
                    </a:cubicBezTo>
                    <a:cubicBezTo>
                      <a:pt x="59" y="134"/>
                      <a:pt x="59" y="134"/>
                      <a:pt x="59" y="134"/>
                    </a:cubicBezTo>
                    <a:cubicBezTo>
                      <a:pt x="58" y="135"/>
                      <a:pt x="58" y="135"/>
                      <a:pt x="58" y="135"/>
                    </a:cubicBezTo>
                    <a:cubicBezTo>
                      <a:pt x="57" y="135"/>
                      <a:pt x="57" y="135"/>
                      <a:pt x="57" y="135"/>
                    </a:cubicBezTo>
                    <a:cubicBezTo>
                      <a:pt x="56" y="136"/>
                      <a:pt x="56" y="136"/>
                      <a:pt x="55" y="136"/>
                    </a:cubicBezTo>
                    <a:cubicBezTo>
                      <a:pt x="56" y="133"/>
                      <a:pt x="56" y="131"/>
                      <a:pt x="57" y="128"/>
                    </a:cubicBezTo>
                    <a:close/>
                    <a:moveTo>
                      <a:pt x="46" y="165"/>
                    </a:moveTo>
                    <a:cubicBezTo>
                      <a:pt x="48" y="159"/>
                      <a:pt x="48" y="159"/>
                      <a:pt x="48" y="159"/>
                    </a:cubicBezTo>
                    <a:cubicBezTo>
                      <a:pt x="48" y="159"/>
                      <a:pt x="48" y="159"/>
                      <a:pt x="48" y="159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50" y="152"/>
                      <a:pt x="51" y="149"/>
                      <a:pt x="51" y="147"/>
                    </a:cubicBezTo>
                    <a:cubicBezTo>
                      <a:pt x="52" y="145"/>
                      <a:pt x="52" y="145"/>
                      <a:pt x="52" y="145"/>
                    </a:cubicBezTo>
                    <a:cubicBezTo>
                      <a:pt x="53" y="140"/>
                      <a:pt x="57" y="139"/>
                      <a:pt x="56" y="144"/>
                    </a:cubicBezTo>
                    <a:cubicBezTo>
                      <a:pt x="56" y="144"/>
                      <a:pt x="56" y="144"/>
                      <a:pt x="56" y="144"/>
                    </a:cubicBezTo>
                    <a:cubicBezTo>
                      <a:pt x="53" y="152"/>
                      <a:pt x="53" y="152"/>
                      <a:pt x="53" y="152"/>
                    </a:cubicBezTo>
                    <a:cubicBezTo>
                      <a:pt x="52" y="156"/>
                      <a:pt x="52" y="156"/>
                      <a:pt x="52" y="156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0" y="162"/>
                      <a:pt x="50" y="162"/>
                      <a:pt x="50" y="162"/>
                    </a:cubicBezTo>
                    <a:cubicBezTo>
                      <a:pt x="47" y="172"/>
                      <a:pt x="47" y="172"/>
                      <a:pt x="47" y="172"/>
                    </a:cubicBezTo>
                    <a:cubicBezTo>
                      <a:pt x="46" y="172"/>
                      <a:pt x="45" y="173"/>
                      <a:pt x="44" y="173"/>
                    </a:cubicBezTo>
                    <a:lnTo>
                      <a:pt x="46" y="165"/>
                    </a:lnTo>
                    <a:close/>
                    <a:moveTo>
                      <a:pt x="34" y="205"/>
                    </a:moveTo>
                    <a:cubicBezTo>
                      <a:pt x="36" y="200"/>
                      <a:pt x="36" y="200"/>
                      <a:pt x="36" y="200"/>
                    </a:cubicBezTo>
                    <a:cubicBezTo>
                      <a:pt x="36" y="200"/>
                      <a:pt x="36" y="200"/>
                      <a:pt x="36" y="200"/>
                    </a:cubicBezTo>
                    <a:cubicBezTo>
                      <a:pt x="37" y="194"/>
                      <a:pt x="37" y="194"/>
                      <a:pt x="37" y="194"/>
                    </a:cubicBezTo>
                    <a:cubicBezTo>
                      <a:pt x="38" y="192"/>
                      <a:pt x="39" y="189"/>
                      <a:pt x="40" y="187"/>
                    </a:cubicBezTo>
                    <a:cubicBezTo>
                      <a:pt x="40" y="185"/>
                      <a:pt x="40" y="185"/>
                      <a:pt x="40" y="185"/>
                    </a:cubicBezTo>
                    <a:cubicBezTo>
                      <a:pt x="42" y="180"/>
                      <a:pt x="45" y="180"/>
                      <a:pt x="44" y="184"/>
                    </a:cubicBezTo>
                    <a:cubicBezTo>
                      <a:pt x="44" y="184"/>
                      <a:pt x="44" y="184"/>
                      <a:pt x="44" y="185"/>
                    </a:cubicBezTo>
                    <a:cubicBezTo>
                      <a:pt x="42" y="192"/>
                      <a:pt x="42" y="192"/>
                      <a:pt x="42" y="192"/>
                    </a:cubicBezTo>
                    <a:cubicBezTo>
                      <a:pt x="40" y="197"/>
                      <a:pt x="40" y="197"/>
                      <a:pt x="40" y="197"/>
                    </a:cubicBezTo>
                    <a:cubicBezTo>
                      <a:pt x="40" y="199"/>
                      <a:pt x="40" y="199"/>
                      <a:pt x="40" y="199"/>
                    </a:cubicBezTo>
                    <a:cubicBezTo>
                      <a:pt x="39" y="202"/>
                      <a:pt x="39" y="202"/>
                      <a:pt x="39" y="202"/>
                    </a:cubicBezTo>
                    <a:cubicBezTo>
                      <a:pt x="35" y="214"/>
                      <a:pt x="35" y="214"/>
                      <a:pt x="35" y="214"/>
                    </a:cubicBezTo>
                    <a:cubicBezTo>
                      <a:pt x="34" y="214"/>
                      <a:pt x="33" y="214"/>
                      <a:pt x="32" y="214"/>
                    </a:cubicBezTo>
                    <a:lnTo>
                      <a:pt x="34" y="205"/>
                    </a:lnTo>
                    <a:close/>
                    <a:moveTo>
                      <a:pt x="19" y="258"/>
                    </a:moveTo>
                    <a:cubicBezTo>
                      <a:pt x="21" y="250"/>
                      <a:pt x="21" y="250"/>
                      <a:pt x="21" y="250"/>
                    </a:cubicBezTo>
                    <a:cubicBezTo>
                      <a:pt x="23" y="243"/>
                      <a:pt x="23" y="243"/>
                      <a:pt x="23" y="243"/>
                    </a:cubicBezTo>
                    <a:cubicBezTo>
                      <a:pt x="24" y="240"/>
                      <a:pt x="25" y="238"/>
                      <a:pt x="26" y="235"/>
                    </a:cubicBezTo>
                    <a:cubicBezTo>
                      <a:pt x="27" y="231"/>
                      <a:pt x="27" y="231"/>
                      <a:pt x="27" y="231"/>
                    </a:cubicBezTo>
                    <a:cubicBezTo>
                      <a:pt x="28" y="228"/>
                      <a:pt x="28" y="228"/>
                      <a:pt x="28" y="228"/>
                    </a:cubicBezTo>
                    <a:cubicBezTo>
                      <a:pt x="28" y="227"/>
                      <a:pt x="28" y="227"/>
                      <a:pt x="28" y="227"/>
                    </a:cubicBezTo>
                    <a:cubicBezTo>
                      <a:pt x="29" y="223"/>
                      <a:pt x="31" y="223"/>
                      <a:pt x="32" y="224"/>
                    </a:cubicBezTo>
                    <a:cubicBezTo>
                      <a:pt x="32" y="225"/>
                      <a:pt x="32" y="226"/>
                      <a:pt x="31" y="227"/>
                    </a:cubicBezTo>
                    <a:cubicBezTo>
                      <a:pt x="31" y="229"/>
                      <a:pt x="31" y="229"/>
                      <a:pt x="31" y="229"/>
                    </a:cubicBezTo>
                    <a:cubicBezTo>
                      <a:pt x="30" y="232"/>
                      <a:pt x="30" y="232"/>
                      <a:pt x="30" y="232"/>
                    </a:cubicBezTo>
                    <a:cubicBezTo>
                      <a:pt x="29" y="236"/>
                      <a:pt x="28" y="239"/>
                      <a:pt x="27" y="243"/>
                    </a:cubicBezTo>
                    <a:cubicBezTo>
                      <a:pt x="26" y="247"/>
                      <a:pt x="26" y="247"/>
                      <a:pt x="26" y="247"/>
                    </a:cubicBezTo>
                    <a:cubicBezTo>
                      <a:pt x="23" y="255"/>
                      <a:pt x="23" y="255"/>
                      <a:pt x="23" y="255"/>
                    </a:cubicBezTo>
                    <a:cubicBezTo>
                      <a:pt x="22" y="259"/>
                      <a:pt x="22" y="259"/>
                      <a:pt x="22" y="259"/>
                    </a:cubicBezTo>
                    <a:cubicBezTo>
                      <a:pt x="21" y="258"/>
                      <a:pt x="20" y="258"/>
                      <a:pt x="19" y="2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13" name="ïšḻîḓe">
                <a:extLst>
                  <a:ext uri="{FF2B5EF4-FFF2-40B4-BE49-F238E27FC236}">
                    <a16:creationId xmlns:a16="http://schemas.microsoft.com/office/drawing/2014/main" id="{46ADB65A-C898-4A24-A359-FE7BC57CE767}"/>
                  </a:ext>
                </a:extLst>
              </p:cNvPr>
              <p:cNvSpPr/>
              <p:nvPr/>
            </p:nvSpPr>
            <p:spPr bwMode="auto">
              <a:xfrm>
                <a:off x="11023052" y="3268879"/>
                <a:ext cx="930602" cy="2700059"/>
              </a:xfrm>
              <a:custGeom>
                <a:gdLst>
                  <a:gd fmla="*/ 95 w 131" name="T0"/>
                  <a:gd fmla="*/ 378 h 378" name="T1"/>
                  <a:gd fmla="*/ 95 w 131" name="T2"/>
                  <a:gd fmla="*/ 289 h 378" name="T3"/>
                  <a:gd fmla="*/ 84 w 131" name="T4"/>
                  <a:gd fmla="*/ 231 h 378" name="T5"/>
                  <a:gd fmla="*/ 74 w 131" name="T6"/>
                  <a:gd fmla="*/ 132 h 378" name="T7"/>
                  <a:gd fmla="*/ 69 w 131" name="T8"/>
                  <a:gd fmla="*/ 71 h 378" name="T9"/>
                  <a:gd fmla="*/ 50 w 131" name="T10"/>
                  <a:gd fmla="*/ 38 h 378" name="T11"/>
                  <a:gd fmla="*/ 50 w 131" name="T12"/>
                  <a:gd fmla="*/ 108 h 378" name="T13"/>
                  <a:gd fmla="*/ 32 w 131" name="T14"/>
                  <a:gd fmla="*/ 261 h 378" name="T15"/>
                  <a:gd fmla="*/ 31 w 131" name="T16"/>
                  <a:gd fmla="*/ 298 h 378" name="T17"/>
                  <a:gd fmla="*/ 8 w 131" name="T18"/>
                  <a:gd fmla="*/ 344 h 378" name="T19"/>
                  <a:gd fmla="*/ 23 w 131" name="T20"/>
                  <a:gd fmla="*/ 349 h 378" name="T21"/>
                  <a:gd fmla="*/ 33 w 131" name="T22"/>
                  <a:gd fmla="*/ 353 h 378" name="T23"/>
                  <a:gd fmla="*/ 32 w 131" name="T24"/>
                  <a:gd fmla="*/ 342 h 378" name="T25"/>
                  <a:gd fmla="*/ 42 w 131" name="T26"/>
                  <a:gd fmla="*/ 273 h 378" name="T27"/>
                  <a:gd fmla="*/ 47 w 131" name="T28"/>
                  <a:gd fmla="*/ 361 h 378" name="T29"/>
                  <a:gd fmla="*/ 51 w 131" name="T30"/>
                  <a:gd fmla="*/ 310 h 378" name="T31"/>
                  <a:gd fmla="*/ 30 w 131" name="T32"/>
                  <a:gd fmla="*/ 322 h 378" name="T33"/>
                  <a:gd fmla="*/ 44 w 131" name="T34"/>
                  <a:gd fmla="*/ 358 h 378" name="T35"/>
                  <a:gd fmla="*/ 53 w 131" name="T36"/>
                  <a:gd fmla="*/ 289 h 378" name="T37"/>
                  <a:gd fmla="*/ 59 w 131" name="T38"/>
                  <a:gd fmla="*/ 366 h 378" name="T39"/>
                  <a:gd fmla="*/ 65 w 131" name="T40"/>
                  <a:gd fmla="*/ 79 h 378" name="T41"/>
                  <a:gd fmla="*/ 68 w 131" name="T42"/>
                  <a:gd fmla="*/ 187 h 378" name="T43"/>
                  <a:gd fmla="*/ 67 w 131" name="T44"/>
                  <a:gd fmla="*/ 278 h 378" name="T45"/>
                  <a:gd fmla="*/ 66 w 131" name="T46"/>
                  <a:gd fmla="*/ 184 h 378" name="T47"/>
                  <a:gd fmla="*/ 66 w 131" name="T48"/>
                  <a:gd fmla="*/ 146 h 378" name="T49"/>
                  <a:gd fmla="*/ 62 w 131" name="T50"/>
                  <a:gd fmla="*/ 161 h 378" name="T51"/>
                  <a:gd fmla="*/ 65 w 131" name="T52"/>
                  <a:gd fmla="*/ 204 h 378" name="T53"/>
                  <a:gd fmla="*/ 57 w 131" name="T54"/>
                  <a:gd fmla="*/ 268 h 378" name="T55"/>
                  <a:gd fmla="*/ 77 w 131" name="T56"/>
                  <a:gd fmla="*/ 255 h 378" name="T57"/>
                  <a:gd fmla="*/ 73 w 131" name="T58"/>
                  <a:gd fmla="*/ 203 h 378" name="T59"/>
                  <a:gd fmla="*/ 73 w 131" name="T60"/>
                  <a:gd fmla="*/ 159 h 378" name="T61"/>
                  <a:gd fmla="*/ 67 w 131" name="T62"/>
                  <a:gd fmla="*/ 117 h 378" name="T63"/>
                  <a:gd fmla="*/ 63 w 131" name="T64"/>
                  <a:gd fmla="*/ 122 h 378" name="T65"/>
                  <a:gd fmla="*/ 61 w 131" name="T66"/>
                  <a:gd fmla="*/ 52 h 378" name="T67"/>
                  <a:gd fmla="*/ 58 w 131" name="T68"/>
                  <a:gd fmla="*/ 246 h 378" name="T69"/>
                  <a:gd fmla="*/ 53 w 131" name="T70"/>
                  <a:gd fmla="*/ 86 h 378" name="T71"/>
                  <a:gd fmla="*/ 54 w 131" name="T72"/>
                  <a:gd fmla="*/ 141 h 378" name="T73"/>
                  <a:gd fmla="*/ 50 w 131" name="T74"/>
                  <a:gd fmla="*/ 182 h 378" name="T75"/>
                  <a:gd fmla="*/ 50 w 131" name="T76"/>
                  <a:gd fmla="*/ 239 h 378" name="T77"/>
                  <a:gd fmla="*/ 86 w 131" name="T78"/>
                  <a:gd fmla="*/ 338 h 378" name="T79"/>
                  <a:gd fmla="*/ 81 w 131" name="T80"/>
                  <a:gd fmla="*/ 358 h 378" name="T81"/>
                  <a:gd fmla="*/ 83 w 131" name="T82"/>
                  <a:gd fmla="*/ 317 h 378" name="T83"/>
                  <a:gd fmla="*/ 74 w 131" name="T84"/>
                  <a:gd fmla="*/ 357 h 378" name="T85"/>
                  <a:gd fmla="*/ 84 w 131" name="T86"/>
                  <a:gd fmla="*/ 270 h 378" name="T87"/>
                  <a:gd fmla="*/ 62 w 131" name="T88"/>
                  <a:gd fmla="*/ 367 h 378" name="T89"/>
                  <a:gd fmla="*/ 76 w 131" name="T90"/>
                  <a:gd fmla="*/ 366 h 378" name="T91"/>
                  <a:gd fmla="*/ 84 w 131" name="T92"/>
                  <a:gd fmla="*/ 367 h 378" name="T93"/>
                  <a:gd fmla="*/ 97 w 131" name="T94"/>
                  <a:gd fmla="*/ 350 h 378" name="T95"/>
                  <a:gd fmla="*/ 106 w 131" name="T96"/>
                  <a:gd fmla="*/ 368 h 378" name="T97"/>
                  <a:gd fmla="*/ 115 w 131" name="T98"/>
                  <a:gd fmla="*/ 360 h 378" name="T99"/>
                  <a:gd fmla="*/ 105 w 131" name="T100"/>
                  <a:gd fmla="*/ 341 h 378" name="T101"/>
                  <a:gd fmla="*/ 90 w 131" name="T102"/>
                  <a:gd fmla="*/ 266 h 378" name="T103"/>
                  <a:gd fmla="*/ 78 w 131" name="T104"/>
                  <a:gd fmla="*/ 197 h 378" name="T105"/>
                  <a:gd fmla="*/ 70 w 131" name="T106"/>
                  <a:gd fmla="*/ 103 h 378" name="T107"/>
                  <a:gd fmla="*/ 71 w 131" name="T108"/>
                  <a:gd fmla="*/ 42 h 378" name="T109"/>
                  <a:gd fmla="*/ 52 w 131" name="T110"/>
                  <a:gd fmla="*/ 37 h 378" name="T111"/>
                  <a:gd fmla="*/ 53 w 131" name="T112"/>
                  <a:gd fmla="*/ 116 h 378" name="T113"/>
                  <a:gd fmla="*/ 46 w 131" name="T114"/>
                  <a:gd fmla="*/ 210 h 378" name="T115"/>
                  <a:gd fmla="*/ 43 w 131" name="T116"/>
                  <a:gd fmla="*/ 269 h 378" name="T117"/>
                  <a:gd fmla="*/ 32 w 131" name="T118"/>
                  <a:gd fmla="*/ 300 h 378" name="T119"/>
                  <a:gd fmla="*/ 21 w 131" name="T120"/>
                  <a:gd fmla="*/ 331 h 378" name="T121"/>
                  <a:gd fmla="*/ 15 w 131" name="T122"/>
                  <a:gd fmla="*/ 347 h 378" name="T123"/>
                  <a:gd fmla="*/ 19 w 131" name="T124"/>
                  <a:gd fmla="*/ 359 h 378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378" w="131">
                    <a:moveTo>
                      <a:pt x="26" y="378"/>
                    </a:moveTo>
                    <a:cubicBezTo>
                      <a:pt x="26" y="378"/>
                      <a:pt x="26" y="378"/>
                      <a:pt x="26" y="378"/>
                    </a:cubicBezTo>
                    <a:cubicBezTo>
                      <a:pt x="26" y="377"/>
                      <a:pt x="26" y="377"/>
                      <a:pt x="26" y="377"/>
                    </a:cubicBezTo>
                    <a:cubicBezTo>
                      <a:pt x="27" y="378"/>
                      <a:pt x="27" y="378"/>
                      <a:pt x="27" y="378"/>
                    </a:cubicBezTo>
                    <a:cubicBezTo>
                      <a:pt x="28" y="378"/>
                      <a:pt x="28" y="378"/>
                      <a:pt x="29" y="378"/>
                    </a:cubicBezTo>
                    <a:cubicBezTo>
                      <a:pt x="28" y="377"/>
                      <a:pt x="28" y="377"/>
                      <a:pt x="28" y="377"/>
                    </a:cubicBezTo>
                    <a:cubicBezTo>
                      <a:pt x="28" y="376"/>
                      <a:pt x="28" y="376"/>
                      <a:pt x="28" y="376"/>
                    </a:cubicBezTo>
                    <a:cubicBezTo>
                      <a:pt x="29" y="376"/>
                      <a:pt x="29" y="376"/>
                      <a:pt x="29" y="376"/>
                    </a:cubicBezTo>
                    <a:cubicBezTo>
                      <a:pt x="32" y="376"/>
                      <a:pt x="32" y="376"/>
                      <a:pt x="32" y="376"/>
                    </a:cubicBezTo>
                    <a:cubicBezTo>
                      <a:pt x="34" y="376"/>
                      <a:pt x="34" y="376"/>
                      <a:pt x="34" y="376"/>
                    </a:cubicBezTo>
                    <a:cubicBezTo>
                      <a:pt x="35" y="378"/>
                      <a:pt x="35" y="378"/>
                      <a:pt x="35" y="378"/>
                    </a:cubicBezTo>
                    <a:cubicBezTo>
                      <a:pt x="37" y="378"/>
                      <a:pt x="37" y="378"/>
                      <a:pt x="37" y="378"/>
                    </a:cubicBezTo>
                    <a:cubicBezTo>
                      <a:pt x="36" y="376"/>
                      <a:pt x="36" y="376"/>
                      <a:pt x="36" y="376"/>
                    </a:cubicBezTo>
                    <a:cubicBezTo>
                      <a:pt x="39" y="376"/>
                      <a:pt x="39" y="376"/>
                      <a:pt x="39" y="376"/>
                    </a:cubicBezTo>
                    <a:cubicBezTo>
                      <a:pt x="40" y="376"/>
                      <a:pt x="40" y="376"/>
                      <a:pt x="40" y="376"/>
                    </a:cubicBezTo>
                    <a:cubicBezTo>
                      <a:pt x="42" y="376"/>
                      <a:pt x="42" y="376"/>
                      <a:pt x="42" y="376"/>
                    </a:cubicBezTo>
                    <a:cubicBezTo>
                      <a:pt x="43" y="376"/>
                      <a:pt x="43" y="376"/>
                      <a:pt x="43" y="376"/>
                    </a:cubicBezTo>
                    <a:cubicBezTo>
                      <a:pt x="43" y="376"/>
                      <a:pt x="43" y="376"/>
                      <a:pt x="43" y="376"/>
                    </a:cubicBezTo>
                    <a:cubicBezTo>
                      <a:pt x="43" y="377"/>
                      <a:pt x="43" y="377"/>
                      <a:pt x="43" y="377"/>
                    </a:cubicBezTo>
                    <a:cubicBezTo>
                      <a:pt x="43" y="377"/>
                      <a:pt x="42" y="378"/>
                      <a:pt x="42" y="378"/>
                    </a:cubicBezTo>
                    <a:cubicBezTo>
                      <a:pt x="49" y="378"/>
                      <a:pt x="49" y="378"/>
                      <a:pt x="49" y="378"/>
                    </a:cubicBezTo>
                    <a:cubicBezTo>
                      <a:pt x="49" y="378"/>
                      <a:pt x="49" y="378"/>
                      <a:pt x="49" y="378"/>
                    </a:cubicBezTo>
                    <a:cubicBezTo>
                      <a:pt x="49" y="378"/>
                      <a:pt x="49" y="378"/>
                      <a:pt x="49" y="378"/>
                    </a:cubicBezTo>
                    <a:cubicBezTo>
                      <a:pt x="50" y="377"/>
                      <a:pt x="50" y="377"/>
                      <a:pt x="51" y="377"/>
                    </a:cubicBezTo>
                    <a:cubicBezTo>
                      <a:pt x="51" y="377"/>
                      <a:pt x="51" y="377"/>
                      <a:pt x="52" y="377"/>
                    </a:cubicBezTo>
                    <a:cubicBezTo>
                      <a:pt x="52" y="378"/>
                      <a:pt x="52" y="378"/>
                      <a:pt x="52" y="378"/>
                    </a:cubicBezTo>
                    <a:cubicBezTo>
                      <a:pt x="70" y="378"/>
                      <a:pt x="70" y="378"/>
                      <a:pt x="70" y="378"/>
                    </a:cubicBezTo>
                    <a:cubicBezTo>
                      <a:pt x="70" y="378"/>
                      <a:pt x="70" y="378"/>
                      <a:pt x="70" y="378"/>
                    </a:cubicBezTo>
                    <a:cubicBezTo>
                      <a:pt x="70" y="377"/>
                      <a:pt x="70" y="377"/>
                      <a:pt x="70" y="377"/>
                    </a:cubicBezTo>
                    <a:cubicBezTo>
                      <a:pt x="71" y="376"/>
                      <a:pt x="71" y="376"/>
                      <a:pt x="71" y="376"/>
                    </a:cubicBezTo>
                    <a:cubicBezTo>
                      <a:pt x="71" y="376"/>
                      <a:pt x="71" y="376"/>
                      <a:pt x="71" y="376"/>
                    </a:cubicBezTo>
                    <a:cubicBezTo>
                      <a:pt x="71" y="376"/>
                      <a:pt x="71" y="376"/>
                      <a:pt x="72" y="376"/>
                    </a:cubicBezTo>
                    <a:cubicBezTo>
                      <a:pt x="72" y="376"/>
                      <a:pt x="72" y="376"/>
                      <a:pt x="72" y="376"/>
                    </a:cubicBezTo>
                    <a:cubicBezTo>
                      <a:pt x="73" y="376"/>
                      <a:pt x="74" y="376"/>
                      <a:pt x="75" y="376"/>
                    </a:cubicBezTo>
                    <a:cubicBezTo>
                      <a:pt x="75" y="376"/>
                      <a:pt x="76" y="376"/>
                      <a:pt x="77" y="376"/>
                    </a:cubicBezTo>
                    <a:cubicBezTo>
                      <a:pt x="77" y="376"/>
                      <a:pt x="77" y="376"/>
                      <a:pt x="77" y="376"/>
                    </a:cubicBezTo>
                    <a:cubicBezTo>
                      <a:pt x="77" y="376"/>
                      <a:pt x="77" y="376"/>
                      <a:pt x="77" y="376"/>
                    </a:cubicBezTo>
                    <a:cubicBezTo>
                      <a:pt x="77" y="378"/>
                      <a:pt x="77" y="378"/>
                      <a:pt x="77" y="378"/>
                    </a:cubicBezTo>
                    <a:cubicBezTo>
                      <a:pt x="79" y="378"/>
                      <a:pt x="79" y="378"/>
                      <a:pt x="79" y="378"/>
                    </a:cubicBezTo>
                    <a:cubicBezTo>
                      <a:pt x="79" y="377"/>
                      <a:pt x="79" y="377"/>
                      <a:pt x="79" y="377"/>
                    </a:cubicBezTo>
                    <a:cubicBezTo>
                      <a:pt x="79" y="377"/>
                      <a:pt x="79" y="377"/>
                      <a:pt x="79" y="377"/>
                    </a:cubicBezTo>
                    <a:cubicBezTo>
                      <a:pt x="79" y="377"/>
                      <a:pt x="80" y="377"/>
                      <a:pt x="81" y="377"/>
                    </a:cubicBezTo>
                    <a:cubicBezTo>
                      <a:pt x="81" y="377"/>
                      <a:pt x="81" y="377"/>
                      <a:pt x="82" y="377"/>
                    </a:cubicBezTo>
                    <a:cubicBezTo>
                      <a:pt x="82" y="377"/>
                      <a:pt x="83" y="377"/>
                      <a:pt x="83" y="378"/>
                    </a:cubicBezTo>
                    <a:cubicBezTo>
                      <a:pt x="83" y="378"/>
                      <a:pt x="84" y="378"/>
                      <a:pt x="84" y="378"/>
                    </a:cubicBezTo>
                    <a:cubicBezTo>
                      <a:pt x="90" y="378"/>
                      <a:pt x="90" y="378"/>
                      <a:pt x="90" y="378"/>
                    </a:cubicBezTo>
                    <a:cubicBezTo>
                      <a:pt x="90" y="378"/>
                      <a:pt x="90" y="378"/>
                      <a:pt x="90" y="378"/>
                    </a:cubicBezTo>
                    <a:cubicBezTo>
                      <a:pt x="89" y="377"/>
                      <a:pt x="89" y="377"/>
                      <a:pt x="88" y="377"/>
                    </a:cubicBezTo>
                    <a:cubicBezTo>
                      <a:pt x="87" y="377"/>
                      <a:pt x="87" y="377"/>
                      <a:pt x="87" y="377"/>
                    </a:cubicBezTo>
                    <a:cubicBezTo>
                      <a:pt x="88" y="376"/>
                      <a:pt x="88" y="376"/>
                      <a:pt x="88" y="376"/>
                    </a:cubicBezTo>
                    <a:cubicBezTo>
                      <a:pt x="88" y="375"/>
                      <a:pt x="88" y="375"/>
                      <a:pt x="88" y="375"/>
                    </a:cubicBezTo>
                    <a:cubicBezTo>
                      <a:pt x="88" y="375"/>
                      <a:pt x="88" y="375"/>
                      <a:pt x="88" y="375"/>
                    </a:cubicBezTo>
                    <a:cubicBezTo>
                      <a:pt x="88" y="375"/>
                      <a:pt x="88" y="375"/>
                      <a:pt x="88" y="375"/>
                    </a:cubicBezTo>
                    <a:cubicBezTo>
                      <a:pt x="91" y="375"/>
                      <a:pt x="91" y="375"/>
                      <a:pt x="91" y="375"/>
                    </a:cubicBezTo>
                    <a:cubicBezTo>
                      <a:pt x="92" y="375"/>
                      <a:pt x="92" y="375"/>
                      <a:pt x="92" y="375"/>
                    </a:cubicBezTo>
                    <a:cubicBezTo>
                      <a:pt x="94" y="375"/>
                      <a:pt x="94" y="375"/>
                      <a:pt x="94" y="375"/>
                    </a:cubicBezTo>
                    <a:cubicBezTo>
                      <a:pt x="94" y="375"/>
                      <a:pt x="94" y="375"/>
                      <a:pt x="94" y="375"/>
                    </a:cubicBezTo>
                    <a:cubicBezTo>
                      <a:pt x="94" y="376"/>
                      <a:pt x="94" y="376"/>
                      <a:pt x="94" y="376"/>
                    </a:cubicBezTo>
                    <a:cubicBezTo>
                      <a:pt x="94" y="376"/>
                      <a:pt x="94" y="376"/>
                      <a:pt x="94" y="376"/>
                    </a:cubicBezTo>
                    <a:cubicBezTo>
                      <a:pt x="93" y="377"/>
                      <a:pt x="93" y="377"/>
                      <a:pt x="93" y="377"/>
                    </a:cubicBezTo>
                    <a:cubicBezTo>
                      <a:pt x="93" y="378"/>
                      <a:pt x="93" y="378"/>
                      <a:pt x="93" y="378"/>
                    </a:cubicBezTo>
                    <a:cubicBezTo>
                      <a:pt x="95" y="378"/>
                      <a:pt x="95" y="378"/>
                      <a:pt x="95" y="378"/>
                    </a:cubicBezTo>
                    <a:cubicBezTo>
                      <a:pt x="95" y="378"/>
                      <a:pt x="95" y="378"/>
                      <a:pt x="95" y="378"/>
                    </a:cubicBezTo>
                    <a:cubicBezTo>
                      <a:pt x="96" y="377"/>
                      <a:pt x="96" y="377"/>
                      <a:pt x="96" y="377"/>
                    </a:cubicBezTo>
                    <a:cubicBezTo>
                      <a:pt x="96" y="376"/>
                      <a:pt x="96" y="376"/>
                      <a:pt x="96" y="376"/>
                    </a:cubicBezTo>
                    <a:cubicBezTo>
                      <a:pt x="97" y="375"/>
                      <a:pt x="97" y="375"/>
                      <a:pt x="97" y="375"/>
                    </a:cubicBezTo>
                    <a:cubicBezTo>
                      <a:pt x="98" y="375"/>
                      <a:pt x="98" y="375"/>
                      <a:pt x="98" y="375"/>
                    </a:cubicBezTo>
                    <a:cubicBezTo>
                      <a:pt x="99" y="375"/>
                      <a:pt x="99" y="375"/>
                      <a:pt x="99" y="375"/>
                    </a:cubicBezTo>
                    <a:cubicBezTo>
                      <a:pt x="100" y="375"/>
                      <a:pt x="100" y="375"/>
                      <a:pt x="100" y="375"/>
                    </a:cubicBezTo>
                    <a:cubicBezTo>
                      <a:pt x="101" y="375"/>
                      <a:pt x="101" y="375"/>
                      <a:pt x="101" y="375"/>
                    </a:cubicBezTo>
                    <a:cubicBezTo>
                      <a:pt x="103" y="375"/>
                      <a:pt x="103" y="375"/>
                      <a:pt x="103" y="375"/>
                    </a:cubicBezTo>
                    <a:cubicBezTo>
                      <a:pt x="102" y="376"/>
                      <a:pt x="102" y="376"/>
                      <a:pt x="102" y="376"/>
                    </a:cubicBezTo>
                    <a:cubicBezTo>
                      <a:pt x="102" y="376"/>
                      <a:pt x="102" y="376"/>
                      <a:pt x="102" y="376"/>
                    </a:cubicBezTo>
                    <a:cubicBezTo>
                      <a:pt x="101" y="377"/>
                      <a:pt x="101" y="377"/>
                      <a:pt x="101" y="377"/>
                    </a:cubicBezTo>
                    <a:cubicBezTo>
                      <a:pt x="101" y="378"/>
                      <a:pt x="101" y="378"/>
                      <a:pt x="101" y="378"/>
                    </a:cubicBezTo>
                    <a:cubicBezTo>
                      <a:pt x="103" y="378"/>
                      <a:pt x="103" y="378"/>
                      <a:pt x="103" y="378"/>
                    </a:cubicBezTo>
                    <a:cubicBezTo>
                      <a:pt x="103" y="378"/>
                      <a:pt x="103" y="378"/>
                      <a:pt x="103" y="378"/>
                    </a:cubicBezTo>
                    <a:cubicBezTo>
                      <a:pt x="103" y="377"/>
                      <a:pt x="103" y="377"/>
                      <a:pt x="103" y="377"/>
                    </a:cubicBezTo>
                    <a:cubicBezTo>
                      <a:pt x="104" y="376"/>
                      <a:pt x="104" y="376"/>
                      <a:pt x="104" y="376"/>
                    </a:cubicBezTo>
                    <a:cubicBezTo>
                      <a:pt x="105" y="378"/>
                      <a:pt x="105" y="378"/>
                      <a:pt x="105" y="378"/>
                    </a:cubicBezTo>
                    <a:cubicBezTo>
                      <a:pt x="131" y="378"/>
                      <a:pt x="131" y="378"/>
                      <a:pt x="131" y="378"/>
                    </a:cubicBezTo>
                    <a:cubicBezTo>
                      <a:pt x="131" y="378"/>
                      <a:pt x="131" y="378"/>
                      <a:pt x="131" y="378"/>
                    </a:cubicBezTo>
                    <a:cubicBezTo>
                      <a:pt x="131" y="378"/>
                      <a:pt x="131" y="377"/>
                      <a:pt x="131" y="377"/>
                    </a:cubicBezTo>
                    <a:cubicBezTo>
                      <a:pt x="131" y="377"/>
                      <a:pt x="131" y="377"/>
                      <a:pt x="131" y="377"/>
                    </a:cubicBezTo>
                    <a:cubicBezTo>
                      <a:pt x="130" y="376"/>
                      <a:pt x="130" y="376"/>
                      <a:pt x="130" y="376"/>
                    </a:cubicBezTo>
                    <a:cubicBezTo>
                      <a:pt x="129" y="373"/>
                      <a:pt x="129" y="373"/>
                      <a:pt x="129" y="373"/>
                    </a:cubicBezTo>
                    <a:cubicBezTo>
                      <a:pt x="129" y="373"/>
                      <a:pt x="129" y="373"/>
                      <a:pt x="129" y="373"/>
                    </a:cubicBezTo>
                    <a:cubicBezTo>
                      <a:pt x="127" y="371"/>
                      <a:pt x="127" y="371"/>
                      <a:pt x="127" y="371"/>
                    </a:cubicBezTo>
                    <a:cubicBezTo>
                      <a:pt x="124" y="366"/>
                      <a:pt x="124" y="366"/>
                      <a:pt x="124" y="366"/>
                    </a:cubicBezTo>
                    <a:cubicBezTo>
                      <a:pt x="122" y="363"/>
                      <a:pt x="122" y="363"/>
                      <a:pt x="122" y="363"/>
                    </a:cubicBezTo>
                    <a:cubicBezTo>
                      <a:pt x="122" y="362"/>
                      <a:pt x="122" y="362"/>
                      <a:pt x="122" y="362"/>
                    </a:cubicBezTo>
                    <a:cubicBezTo>
                      <a:pt x="122" y="361"/>
                      <a:pt x="122" y="361"/>
                      <a:pt x="122" y="361"/>
                    </a:cubicBezTo>
                    <a:cubicBezTo>
                      <a:pt x="122" y="359"/>
                      <a:pt x="122" y="359"/>
                      <a:pt x="122" y="359"/>
                    </a:cubicBezTo>
                    <a:cubicBezTo>
                      <a:pt x="122" y="357"/>
                      <a:pt x="122" y="357"/>
                      <a:pt x="122" y="357"/>
                    </a:cubicBezTo>
                    <a:cubicBezTo>
                      <a:pt x="122" y="355"/>
                      <a:pt x="122" y="355"/>
                      <a:pt x="122" y="355"/>
                    </a:cubicBezTo>
                    <a:cubicBezTo>
                      <a:pt x="122" y="354"/>
                      <a:pt x="122" y="354"/>
                      <a:pt x="122" y="354"/>
                    </a:cubicBezTo>
                    <a:cubicBezTo>
                      <a:pt x="122" y="353"/>
                      <a:pt x="122" y="353"/>
                      <a:pt x="122" y="353"/>
                    </a:cubicBezTo>
                    <a:cubicBezTo>
                      <a:pt x="122" y="352"/>
                      <a:pt x="122" y="352"/>
                      <a:pt x="122" y="352"/>
                    </a:cubicBezTo>
                    <a:cubicBezTo>
                      <a:pt x="122" y="352"/>
                      <a:pt x="122" y="352"/>
                      <a:pt x="122" y="352"/>
                    </a:cubicBezTo>
                    <a:cubicBezTo>
                      <a:pt x="122" y="352"/>
                      <a:pt x="122" y="352"/>
                      <a:pt x="122" y="352"/>
                    </a:cubicBezTo>
                    <a:cubicBezTo>
                      <a:pt x="122" y="352"/>
                      <a:pt x="122" y="352"/>
                      <a:pt x="122" y="352"/>
                    </a:cubicBezTo>
                    <a:cubicBezTo>
                      <a:pt x="122" y="349"/>
                      <a:pt x="122" y="349"/>
                      <a:pt x="122" y="349"/>
                    </a:cubicBezTo>
                    <a:cubicBezTo>
                      <a:pt x="122" y="347"/>
                      <a:pt x="122" y="347"/>
                      <a:pt x="122" y="347"/>
                    </a:cubicBezTo>
                    <a:cubicBezTo>
                      <a:pt x="122" y="343"/>
                      <a:pt x="122" y="343"/>
                      <a:pt x="122" y="343"/>
                    </a:cubicBezTo>
                    <a:cubicBezTo>
                      <a:pt x="122" y="342"/>
                      <a:pt x="122" y="342"/>
                      <a:pt x="122" y="342"/>
                    </a:cubicBezTo>
                    <a:cubicBezTo>
                      <a:pt x="122" y="342"/>
                      <a:pt x="122" y="342"/>
                      <a:pt x="122" y="342"/>
                    </a:cubicBezTo>
                    <a:cubicBezTo>
                      <a:pt x="122" y="342"/>
                      <a:pt x="122" y="342"/>
                      <a:pt x="122" y="342"/>
                    </a:cubicBezTo>
                    <a:cubicBezTo>
                      <a:pt x="122" y="341"/>
                      <a:pt x="121" y="341"/>
                      <a:pt x="121" y="341"/>
                    </a:cubicBezTo>
                    <a:cubicBezTo>
                      <a:pt x="121" y="341"/>
                      <a:pt x="121" y="341"/>
                      <a:pt x="121" y="341"/>
                    </a:cubicBezTo>
                    <a:cubicBezTo>
                      <a:pt x="120" y="341"/>
                      <a:pt x="120" y="341"/>
                      <a:pt x="120" y="341"/>
                    </a:cubicBezTo>
                    <a:cubicBezTo>
                      <a:pt x="119" y="341"/>
                      <a:pt x="119" y="341"/>
                      <a:pt x="119" y="341"/>
                    </a:cubicBezTo>
                    <a:cubicBezTo>
                      <a:pt x="116" y="341"/>
                      <a:pt x="116" y="341"/>
                      <a:pt x="116" y="341"/>
                    </a:cubicBezTo>
                    <a:cubicBezTo>
                      <a:pt x="115" y="339"/>
                      <a:pt x="114" y="337"/>
                      <a:pt x="113" y="335"/>
                    </a:cubicBezTo>
                    <a:cubicBezTo>
                      <a:pt x="112" y="334"/>
                      <a:pt x="112" y="333"/>
                      <a:pt x="112" y="333"/>
                    </a:cubicBezTo>
                    <a:cubicBezTo>
                      <a:pt x="111" y="332"/>
                      <a:pt x="111" y="330"/>
                      <a:pt x="110" y="329"/>
                    </a:cubicBezTo>
                    <a:cubicBezTo>
                      <a:pt x="109" y="328"/>
                      <a:pt x="109" y="327"/>
                      <a:pt x="108" y="326"/>
                    </a:cubicBezTo>
                    <a:cubicBezTo>
                      <a:pt x="108" y="325"/>
                      <a:pt x="107" y="323"/>
                      <a:pt x="107" y="322"/>
                    </a:cubicBezTo>
                    <a:cubicBezTo>
                      <a:pt x="106" y="321"/>
                      <a:pt x="105" y="319"/>
                      <a:pt x="105" y="318"/>
                    </a:cubicBezTo>
                    <a:cubicBezTo>
                      <a:pt x="104" y="316"/>
                      <a:pt x="104" y="315"/>
                      <a:pt x="103" y="314"/>
                    </a:cubicBezTo>
                    <a:cubicBezTo>
                      <a:pt x="103" y="313"/>
                      <a:pt x="102" y="312"/>
                      <a:pt x="102" y="311"/>
                    </a:cubicBezTo>
                    <a:cubicBezTo>
                      <a:pt x="102" y="311"/>
                      <a:pt x="102" y="311"/>
                      <a:pt x="102" y="311"/>
                    </a:cubicBezTo>
                    <a:cubicBezTo>
                      <a:pt x="102" y="310"/>
                      <a:pt x="102" y="310"/>
                      <a:pt x="102" y="310"/>
                    </a:cubicBezTo>
                    <a:cubicBezTo>
                      <a:pt x="102" y="310"/>
                      <a:pt x="101" y="309"/>
                      <a:pt x="101" y="309"/>
                    </a:cubicBezTo>
                    <a:cubicBezTo>
                      <a:pt x="101" y="308"/>
                      <a:pt x="101" y="307"/>
                      <a:pt x="100" y="306"/>
                    </a:cubicBezTo>
                    <a:cubicBezTo>
                      <a:pt x="99" y="303"/>
                      <a:pt x="98" y="301"/>
                      <a:pt x="98" y="298"/>
                    </a:cubicBezTo>
                    <a:cubicBezTo>
                      <a:pt x="97" y="295"/>
                      <a:pt x="96" y="292"/>
                      <a:pt x="95" y="289"/>
                    </a:cubicBezTo>
                    <a:cubicBezTo>
                      <a:pt x="94" y="285"/>
                      <a:pt x="93" y="282"/>
                      <a:pt x="92" y="278"/>
                    </a:cubicBezTo>
                    <a:cubicBezTo>
                      <a:pt x="92" y="277"/>
                      <a:pt x="92" y="277"/>
                      <a:pt x="92" y="277"/>
                    </a:cubicBezTo>
                    <a:cubicBezTo>
                      <a:pt x="93" y="275"/>
                      <a:pt x="93" y="275"/>
                      <a:pt x="93" y="275"/>
                    </a:cubicBezTo>
                    <a:cubicBezTo>
                      <a:pt x="94" y="270"/>
                      <a:pt x="94" y="270"/>
                      <a:pt x="94" y="270"/>
                    </a:cubicBezTo>
                    <a:cubicBezTo>
                      <a:pt x="95" y="266"/>
                      <a:pt x="95" y="266"/>
                      <a:pt x="95" y="266"/>
                    </a:cubicBezTo>
                    <a:cubicBezTo>
                      <a:pt x="96" y="265"/>
                      <a:pt x="96" y="265"/>
                      <a:pt x="96" y="265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3"/>
                      <a:pt x="96" y="263"/>
                      <a:pt x="96" y="263"/>
                    </a:cubicBezTo>
                    <a:cubicBezTo>
                      <a:pt x="96" y="261"/>
                      <a:pt x="96" y="261"/>
                      <a:pt x="96" y="261"/>
                    </a:cubicBezTo>
                    <a:cubicBezTo>
                      <a:pt x="96" y="261"/>
                      <a:pt x="96" y="261"/>
                      <a:pt x="96" y="261"/>
                    </a:cubicBezTo>
                    <a:cubicBezTo>
                      <a:pt x="96" y="260"/>
                      <a:pt x="96" y="260"/>
                      <a:pt x="95" y="260"/>
                    </a:cubicBezTo>
                    <a:cubicBezTo>
                      <a:pt x="95" y="260"/>
                      <a:pt x="95" y="260"/>
                      <a:pt x="95" y="260"/>
                    </a:cubicBezTo>
                    <a:cubicBezTo>
                      <a:pt x="90" y="260"/>
                      <a:pt x="90" y="260"/>
                      <a:pt x="90" y="260"/>
                    </a:cubicBezTo>
                    <a:cubicBezTo>
                      <a:pt x="88" y="260"/>
                      <a:pt x="88" y="260"/>
                      <a:pt x="88" y="260"/>
                    </a:cubicBezTo>
                    <a:cubicBezTo>
                      <a:pt x="88" y="258"/>
                      <a:pt x="88" y="258"/>
                      <a:pt x="88" y="258"/>
                    </a:cubicBezTo>
                    <a:cubicBezTo>
                      <a:pt x="88" y="255"/>
                      <a:pt x="87" y="252"/>
                      <a:pt x="86" y="248"/>
                    </a:cubicBezTo>
                    <a:cubicBezTo>
                      <a:pt x="86" y="248"/>
                      <a:pt x="86" y="248"/>
                      <a:pt x="86" y="248"/>
                    </a:cubicBezTo>
                    <a:cubicBezTo>
                      <a:pt x="86" y="248"/>
                      <a:pt x="86" y="248"/>
                      <a:pt x="86" y="248"/>
                    </a:cubicBezTo>
                    <a:cubicBezTo>
                      <a:pt x="86" y="248"/>
                      <a:pt x="86" y="248"/>
                      <a:pt x="86" y="248"/>
                    </a:cubicBezTo>
                    <a:cubicBezTo>
                      <a:pt x="86" y="247"/>
                      <a:pt x="86" y="247"/>
                      <a:pt x="86" y="247"/>
                    </a:cubicBezTo>
                    <a:cubicBezTo>
                      <a:pt x="86" y="245"/>
                      <a:pt x="86" y="243"/>
                      <a:pt x="85" y="241"/>
                    </a:cubicBezTo>
                    <a:cubicBezTo>
                      <a:pt x="85" y="239"/>
                      <a:pt x="85" y="238"/>
                      <a:pt x="85" y="237"/>
                    </a:cubicBezTo>
                    <a:cubicBezTo>
                      <a:pt x="84" y="235"/>
                      <a:pt x="84" y="233"/>
                      <a:pt x="84" y="232"/>
                    </a:cubicBezTo>
                    <a:cubicBezTo>
                      <a:pt x="84" y="232"/>
                      <a:pt x="84" y="232"/>
                      <a:pt x="84" y="232"/>
                    </a:cubicBezTo>
                    <a:cubicBezTo>
                      <a:pt x="84" y="232"/>
                      <a:pt x="84" y="232"/>
                      <a:pt x="84" y="232"/>
                    </a:cubicBezTo>
                    <a:cubicBezTo>
                      <a:pt x="84" y="232"/>
                      <a:pt x="84" y="232"/>
                      <a:pt x="84" y="232"/>
                    </a:cubicBezTo>
                    <a:cubicBezTo>
                      <a:pt x="84" y="232"/>
                      <a:pt x="84" y="232"/>
                      <a:pt x="84" y="232"/>
                    </a:cubicBezTo>
                    <a:cubicBezTo>
                      <a:pt x="84" y="232"/>
                      <a:pt x="84" y="232"/>
                      <a:pt x="84" y="232"/>
                    </a:cubicBezTo>
                    <a:cubicBezTo>
                      <a:pt x="84" y="231"/>
                      <a:pt x="84" y="231"/>
                      <a:pt x="84" y="231"/>
                    </a:cubicBezTo>
                    <a:cubicBezTo>
                      <a:pt x="84" y="231"/>
                      <a:pt x="84" y="231"/>
                      <a:pt x="84" y="231"/>
                    </a:cubicBezTo>
                    <a:cubicBezTo>
                      <a:pt x="83" y="229"/>
                      <a:pt x="83" y="227"/>
                      <a:pt x="83" y="224"/>
                    </a:cubicBezTo>
                    <a:cubicBezTo>
                      <a:pt x="83" y="223"/>
                      <a:pt x="83" y="222"/>
                      <a:pt x="82" y="221"/>
                    </a:cubicBezTo>
                    <a:cubicBezTo>
                      <a:pt x="82" y="220"/>
                      <a:pt x="82" y="219"/>
                      <a:pt x="82" y="218"/>
                    </a:cubicBezTo>
                    <a:cubicBezTo>
                      <a:pt x="82" y="216"/>
                      <a:pt x="82" y="216"/>
                      <a:pt x="82" y="216"/>
                    </a:cubicBezTo>
                    <a:cubicBezTo>
                      <a:pt x="82" y="216"/>
                      <a:pt x="82" y="216"/>
                      <a:pt x="82" y="216"/>
                    </a:cubicBezTo>
                    <a:cubicBezTo>
                      <a:pt x="82" y="216"/>
                      <a:pt x="82" y="216"/>
                      <a:pt x="82" y="216"/>
                    </a:cubicBezTo>
                    <a:cubicBezTo>
                      <a:pt x="82" y="216"/>
                      <a:pt x="82" y="216"/>
                      <a:pt x="82" y="216"/>
                    </a:cubicBezTo>
                    <a:cubicBezTo>
                      <a:pt x="82" y="215"/>
                      <a:pt x="81" y="213"/>
                      <a:pt x="81" y="211"/>
                    </a:cubicBezTo>
                    <a:cubicBezTo>
                      <a:pt x="81" y="210"/>
                      <a:pt x="81" y="208"/>
                      <a:pt x="81" y="207"/>
                    </a:cubicBezTo>
                    <a:cubicBezTo>
                      <a:pt x="80" y="204"/>
                      <a:pt x="80" y="204"/>
                      <a:pt x="80" y="204"/>
                    </a:cubicBezTo>
                    <a:cubicBezTo>
                      <a:pt x="80" y="202"/>
                      <a:pt x="80" y="202"/>
                      <a:pt x="80" y="202"/>
                    </a:cubicBezTo>
                    <a:cubicBezTo>
                      <a:pt x="80" y="202"/>
                      <a:pt x="80" y="202"/>
                      <a:pt x="80" y="202"/>
                    </a:cubicBezTo>
                    <a:cubicBezTo>
                      <a:pt x="80" y="202"/>
                      <a:pt x="80" y="202"/>
                      <a:pt x="80" y="202"/>
                    </a:cubicBezTo>
                    <a:cubicBezTo>
                      <a:pt x="80" y="199"/>
                      <a:pt x="80" y="199"/>
                      <a:pt x="80" y="199"/>
                    </a:cubicBezTo>
                    <a:cubicBezTo>
                      <a:pt x="80" y="197"/>
                      <a:pt x="80" y="197"/>
                      <a:pt x="80" y="197"/>
                    </a:cubicBezTo>
                    <a:cubicBezTo>
                      <a:pt x="79" y="194"/>
                      <a:pt x="79" y="194"/>
                      <a:pt x="79" y="194"/>
                    </a:cubicBezTo>
                    <a:cubicBezTo>
                      <a:pt x="79" y="192"/>
                      <a:pt x="79" y="192"/>
                      <a:pt x="79" y="192"/>
                    </a:cubicBezTo>
                    <a:cubicBezTo>
                      <a:pt x="79" y="191"/>
                      <a:pt x="79" y="191"/>
                      <a:pt x="79" y="191"/>
                    </a:cubicBezTo>
                    <a:cubicBezTo>
                      <a:pt x="79" y="191"/>
                      <a:pt x="79" y="191"/>
                      <a:pt x="79" y="191"/>
                    </a:cubicBezTo>
                    <a:cubicBezTo>
                      <a:pt x="79" y="191"/>
                      <a:pt x="79" y="190"/>
                      <a:pt x="79" y="190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78" y="184"/>
                      <a:pt x="78" y="184"/>
                      <a:pt x="78" y="184"/>
                    </a:cubicBezTo>
                    <a:cubicBezTo>
                      <a:pt x="78" y="182"/>
                      <a:pt x="78" y="182"/>
                      <a:pt x="78" y="182"/>
                    </a:cubicBezTo>
                    <a:cubicBezTo>
                      <a:pt x="78" y="181"/>
                      <a:pt x="78" y="181"/>
                      <a:pt x="78" y="181"/>
                    </a:cubicBezTo>
                    <a:cubicBezTo>
                      <a:pt x="78" y="181"/>
                      <a:pt x="78" y="181"/>
                      <a:pt x="78" y="181"/>
                    </a:cubicBezTo>
                    <a:cubicBezTo>
                      <a:pt x="78" y="180"/>
                      <a:pt x="78" y="180"/>
                      <a:pt x="78" y="180"/>
                    </a:cubicBezTo>
                    <a:cubicBezTo>
                      <a:pt x="78" y="180"/>
                      <a:pt x="78" y="180"/>
                      <a:pt x="78" y="180"/>
                    </a:cubicBezTo>
                    <a:cubicBezTo>
                      <a:pt x="78" y="179"/>
                      <a:pt x="78" y="179"/>
                      <a:pt x="78" y="179"/>
                    </a:cubicBezTo>
                    <a:cubicBezTo>
                      <a:pt x="77" y="175"/>
                      <a:pt x="77" y="175"/>
                      <a:pt x="77" y="175"/>
                    </a:cubicBezTo>
                    <a:cubicBezTo>
                      <a:pt x="77" y="171"/>
                      <a:pt x="77" y="171"/>
                      <a:pt x="77" y="171"/>
                    </a:cubicBezTo>
                    <a:cubicBezTo>
                      <a:pt x="77" y="169"/>
                      <a:pt x="77" y="169"/>
                      <a:pt x="77" y="169"/>
                    </a:cubicBezTo>
                    <a:cubicBezTo>
                      <a:pt x="77" y="169"/>
                      <a:pt x="77" y="169"/>
                      <a:pt x="77" y="169"/>
                    </a:cubicBezTo>
                    <a:cubicBezTo>
                      <a:pt x="77" y="169"/>
                      <a:pt x="77" y="169"/>
                      <a:pt x="77" y="169"/>
                    </a:cubicBezTo>
                    <a:cubicBezTo>
                      <a:pt x="76" y="165"/>
                      <a:pt x="76" y="165"/>
                      <a:pt x="76" y="165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76" y="162"/>
                      <a:pt x="76" y="162"/>
                      <a:pt x="76" y="162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6" y="159"/>
                      <a:pt x="76" y="159"/>
                      <a:pt x="76" y="159"/>
                    </a:cubicBezTo>
                    <a:cubicBezTo>
                      <a:pt x="76" y="157"/>
                      <a:pt x="76" y="157"/>
                      <a:pt x="76" y="157"/>
                    </a:cubicBezTo>
                    <a:cubicBezTo>
                      <a:pt x="76" y="157"/>
                      <a:pt x="76" y="157"/>
                      <a:pt x="76" y="157"/>
                    </a:cubicBezTo>
                    <a:cubicBezTo>
                      <a:pt x="76" y="157"/>
                      <a:pt x="76" y="157"/>
                      <a:pt x="76" y="157"/>
                    </a:cubicBezTo>
                    <a:cubicBezTo>
                      <a:pt x="76" y="157"/>
                      <a:pt x="76" y="157"/>
                      <a:pt x="76" y="157"/>
                    </a:cubicBezTo>
                    <a:cubicBezTo>
                      <a:pt x="76" y="157"/>
                      <a:pt x="76" y="157"/>
                      <a:pt x="76" y="157"/>
                    </a:cubicBezTo>
                    <a:cubicBezTo>
                      <a:pt x="76" y="155"/>
                      <a:pt x="76" y="155"/>
                      <a:pt x="76" y="155"/>
                    </a:cubicBezTo>
                    <a:cubicBezTo>
                      <a:pt x="75" y="153"/>
                      <a:pt x="75" y="153"/>
                      <a:pt x="75" y="153"/>
                    </a:cubicBezTo>
                    <a:cubicBezTo>
                      <a:pt x="75" y="151"/>
                      <a:pt x="75" y="151"/>
                      <a:pt x="75" y="151"/>
                    </a:cubicBezTo>
                    <a:cubicBezTo>
                      <a:pt x="75" y="149"/>
                      <a:pt x="75" y="149"/>
                      <a:pt x="75" y="149"/>
                    </a:cubicBezTo>
                    <a:cubicBezTo>
                      <a:pt x="75" y="149"/>
                      <a:pt x="75" y="149"/>
                      <a:pt x="75" y="149"/>
                    </a:cubicBezTo>
                    <a:cubicBezTo>
                      <a:pt x="75" y="148"/>
                      <a:pt x="75" y="148"/>
                      <a:pt x="75" y="148"/>
                    </a:cubicBezTo>
                    <a:cubicBezTo>
                      <a:pt x="75" y="148"/>
                      <a:pt x="75" y="148"/>
                      <a:pt x="75" y="148"/>
                    </a:cubicBezTo>
                    <a:cubicBezTo>
                      <a:pt x="75" y="148"/>
                      <a:pt x="75" y="148"/>
                      <a:pt x="75" y="148"/>
                    </a:cubicBezTo>
                    <a:cubicBezTo>
                      <a:pt x="75" y="148"/>
                      <a:pt x="75" y="148"/>
                      <a:pt x="75" y="148"/>
                    </a:cubicBezTo>
                    <a:cubicBezTo>
                      <a:pt x="75" y="146"/>
                      <a:pt x="75" y="146"/>
                      <a:pt x="75" y="146"/>
                    </a:cubicBezTo>
                    <a:cubicBezTo>
                      <a:pt x="75" y="144"/>
                      <a:pt x="75" y="144"/>
                      <a:pt x="75" y="144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74" y="140"/>
                      <a:pt x="74" y="140"/>
                      <a:pt x="74" y="140"/>
                    </a:cubicBezTo>
                    <a:cubicBezTo>
                      <a:pt x="74" y="140"/>
                      <a:pt x="74" y="140"/>
                      <a:pt x="74" y="140"/>
                    </a:cubicBezTo>
                    <a:cubicBezTo>
                      <a:pt x="74" y="140"/>
                      <a:pt x="74" y="140"/>
                      <a:pt x="74" y="140"/>
                    </a:cubicBezTo>
                    <a:cubicBezTo>
                      <a:pt x="74" y="140"/>
                      <a:pt x="74" y="140"/>
                      <a:pt x="74" y="140"/>
                    </a:cubicBezTo>
                    <a:cubicBezTo>
                      <a:pt x="74" y="136"/>
                      <a:pt x="74" y="136"/>
                      <a:pt x="74" y="136"/>
                    </a:cubicBezTo>
                    <a:cubicBezTo>
                      <a:pt x="74" y="134"/>
                      <a:pt x="74" y="134"/>
                      <a:pt x="74" y="134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4" y="132"/>
                      <a:pt x="74" y="131"/>
                      <a:pt x="74" y="131"/>
                    </a:cubicBezTo>
                    <a:cubicBezTo>
                      <a:pt x="74" y="131"/>
                      <a:pt x="74" y="131"/>
                      <a:pt x="74" y="131"/>
                    </a:cubicBezTo>
                    <a:cubicBezTo>
                      <a:pt x="74" y="130"/>
                      <a:pt x="74" y="130"/>
                      <a:pt x="74" y="130"/>
                    </a:cubicBezTo>
                    <a:cubicBezTo>
                      <a:pt x="73" y="129"/>
                      <a:pt x="73" y="129"/>
                      <a:pt x="73" y="129"/>
                    </a:cubicBezTo>
                    <a:cubicBezTo>
                      <a:pt x="73" y="128"/>
                      <a:pt x="73" y="128"/>
                      <a:pt x="73" y="128"/>
                    </a:cubicBezTo>
                    <a:cubicBezTo>
                      <a:pt x="73" y="125"/>
                      <a:pt x="73" y="125"/>
                      <a:pt x="73" y="125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3" y="121"/>
                      <a:pt x="73" y="121"/>
                      <a:pt x="73" y="121"/>
                    </a:cubicBezTo>
                    <a:cubicBezTo>
                      <a:pt x="73" y="121"/>
                      <a:pt x="73" y="121"/>
                      <a:pt x="73" y="121"/>
                    </a:cubicBezTo>
                    <a:cubicBezTo>
                      <a:pt x="73" y="121"/>
                      <a:pt x="73" y="121"/>
                      <a:pt x="73" y="121"/>
                    </a:cubicBezTo>
                    <a:cubicBezTo>
                      <a:pt x="73" y="121"/>
                      <a:pt x="73" y="121"/>
                      <a:pt x="73" y="120"/>
                    </a:cubicBezTo>
                    <a:cubicBezTo>
                      <a:pt x="73" y="120"/>
                      <a:pt x="73" y="120"/>
                      <a:pt x="73" y="120"/>
                    </a:cubicBezTo>
                    <a:cubicBezTo>
                      <a:pt x="73" y="119"/>
                      <a:pt x="73" y="119"/>
                      <a:pt x="73" y="119"/>
                    </a:cubicBezTo>
                    <a:cubicBezTo>
                      <a:pt x="73" y="118"/>
                      <a:pt x="73" y="118"/>
                      <a:pt x="73" y="118"/>
                    </a:cubicBezTo>
                    <a:cubicBezTo>
                      <a:pt x="73" y="117"/>
                      <a:pt x="73" y="117"/>
                      <a:pt x="73" y="117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72" y="112"/>
                      <a:pt x="72" y="112"/>
                      <a:pt x="72" y="112"/>
                    </a:cubicBezTo>
                    <a:cubicBezTo>
                      <a:pt x="72" y="111"/>
                      <a:pt x="72" y="111"/>
                      <a:pt x="72" y="111"/>
                    </a:cubicBezTo>
                    <a:cubicBezTo>
                      <a:pt x="72" y="110"/>
                      <a:pt x="72" y="110"/>
                      <a:pt x="72" y="110"/>
                    </a:cubicBezTo>
                    <a:cubicBezTo>
                      <a:pt x="72" y="110"/>
                      <a:pt x="72" y="110"/>
                      <a:pt x="72" y="110"/>
                    </a:cubicBezTo>
                    <a:cubicBezTo>
                      <a:pt x="72" y="110"/>
                      <a:pt x="72" y="110"/>
                      <a:pt x="72" y="110"/>
                    </a:cubicBezTo>
                    <a:cubicBezTo>
                      <a:pt x="72" y="110"/>
                      <a:pt x="72" y="110"/>
                      <a:pt x="72" y="110"/>
                    </a:cubicBezTo>
                    <a:cubicBezTo>
                      <a:pt x="72" y="109"/>
                      <a:pt x="72" y="109"/>
                      <a:pt x="72" y="109"/>
                    </a:cubicBezTo>
                    <a:cubicBezTo>
                      <a:pt x="72" y="108"/>
                      <a:pt x="72" y="108"/>
                      <a:pt x="72" y="108"/>
                    </a:cubicBezTo>
                    <a:cubicBezTo>
                      <a:pt x="72" y="107"/>
                      <a:pt x="72" y="107"/>
                      <a:pt x="72" y="107"/>
                    </a:cubicBezTo>
                    <a:cubicBezTo>
                      <a:pt x="72" y="106"/>
                      <a:pt x="72" y="106"/>
                      <a:pt x="72" y="106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72" y="103"/>
                      <a:pt x="72" y="103"/>
                      <a:pt x="72" y="103"/>
                    </a:cubicBezTo>
                    <a:cubicBezTo>
                      <a:pt x="71" y="100"/>
                      <a:pt x="71" y="100"/>
                      <a:pt x="71" y="100"/>
                    </a:cubicBezTo>
                    <a:cubicBezTo>
                      <a:pt x="71" y="100"/>
                      <a:pt x="71" y="100"/>
                      <a:pt x="71" y="100"/>
                    </a:cubicBezTo>
                    <a:cubicBezTo>
                      <a:pt x="71" y="99"/>
                      <a:pt x="71" y="99"/>
                      <a:pt x="71" y="99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71" y="95"/>
                      <a:pt x="71" y="95"/>
                      <a:pt x="71" y="95"/>
                    </a:cubicBezTo>
                    <a:cubicBezTo>
                      <a:pt x="71" y="95"/>
                      <a:pt x="71" y="95"/>
                      <a:pt x="71" y="95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1" y="92"/>
                      <a:pt x="71" y="92"/>
                      <a:pt x="71" y="92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70" y="88"/>
                      <a:pt x="70" y="88"/>
                      <a:pt x="70" y="88"/>
                    </a:cubicBezTo>
                    <a:cubicBezTo>
                      <a:pt x="70" y="87"/>
                      <a:pt x="70" y="87"/>
                      <a:pt x="70" y="87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70" y="85"/>
                      <a:pt x="70" y="85"/>
                      <a:pt x="70" y="85"/>
                    </a:cubicBezTo>
                    <a:cubicBezTo>
                      <a:pt x="70" y="85"/>
                      <a:pt x="70" y="85"/>
                      <a:pt x="70" y="85"/>
                    </a:cubicBezTo>
                    <a:cubicBezTo>
                      <a:pt x="70" y="84"/>
                      <a:pt x="70" y="84"/>
                      <a:pt x="70" y="84"/>
                    </a:cubicBezTo>
                    <a:cubicBezTo>
                      <a:pt x="70" y="83"/>
                      <a:pt x="70" y="83"/>
                      <a:pt x="70" y="83"/>
                    </a:cubicBezTo>
                    <a:cubicBezTo>
                      <a:pt x="70" y="83"/>
                      <a:pt x="70" y="83"/>
                      <a:pt x="70" y="83"/>
                    </a:cubicBezTo>
                    <a:cubicBezTo>
                      <a:pt x="70" y="81"/>
                      <a:pt x="70" y="81"/>
                      <a:pt x="70" y="81"/>
                    </a:cubicBezTo>
                    <a:cubicBezTo>
                      <a:pt x="70" y="81"/>
                      <a:pt x="70" y="81"/>
                      <a:pt x="70" y="81"/>
                    </a:cubicBezTo>
                    <a:cubicBezTo>
                      <a:pt x="70" y="81"/>
                      <a:pt x="70" y="81"/>
                      <a:pt x="70" y="81"/>
                    </a:cubicBezTo>
                    <a:cubicBezTo>
                      <a:pt x="70" y="81"/>
                      <a:pt x="70" y="81"/>
                      <a:pt x="70" y="81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78"/>
                      <a:pt x="70" y="78"/>
                      <a:pt x="70" y="78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70" y="75"/>
                      <a:pt x="70" y="75"/>
                      <a:pt x="70" y="75"/>
                    </a:cubicBezTo>
                    <a:cubicBezTo>
                      <a:pt x="70" y="75"/>
                      <a:pt x="70" y="75"/>
                      <a:pt x="70" y="75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68" y="57"/>
                      <a:pt x="68" y="57"/>
                      <a:pt x="68" y="57"/>
                    </a:cubicBezTo>
                    <a:cubicBezTo>
                      <a:pt x="68" y="55"/>
                      <a:pt x="68" y="55"/>
                      <a:pt x="68" y="55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2"/>
                      <a:pt x="70" y="52"/>
                      <a:pt x="70" y="52"/>
                    </a:cubicBezTo>
                    <a:cubicBezTo>
                      <a:pt x="70" y="51"/>
                      <a:pt x="71" y="51"/>
                      <a:pt x="71" y="51"/>
                    </a:cubicBezTo>
                    <a:cubicBezTo>
                      <a:pt x="71" y="50"/>
                      <a:pt x="72" y="50"/>
                      <a:pt x="72" y="49"/>
                    </a:cubicBezTo>
                    <a:cubicBezTo>
                      <a:pt x="73" y="48"/>
                      <a:pt x="73" y="46"/>
                      <a:pt x="73" y="4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39"/>
                      <a:pt x="72" y="38"/>
                      <a:pt x="70" y="37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31"/>
                      <a:pt x="74" y="31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5"/>
                      <a:pt x="73" y="25"/>
                      <a:pt x="73" y="25"/>
                    </a:cubicBezTo>
                    <a:cubicBezTo>
                      <a:pt x="70" y="25"/>
                      <a:pt x="67" y="24"/>
                      <a:pt x="65" y="20"/>
                    </a:cubicBezTo>
                    <a:cubicBezTo>
                      <a:pt x="63" y="17"/>
                      <a:pt x="62" y="12"/>
                      <a:pt x="62" y="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4"/>
                      <a:pt x="62" y="3"/>
                      <a:pt x="62" y="2"/>
                    </a:cubicBezTo>
                    <a:cubicBezTo>
                      <a:pt x="61" y="1"/>
                      <a:pt x="60" y="0"/>
                      <a:pt x="60" y="0"/>
                    </a:cubicBezTo>
                    <a:cubicBezTo>
                      <a:pt x="59" y="0"/>
                      <a:pt x="58" y="1"/>
                      <a:pt x="58" y="2"/>
                    </a:cubicBezTo>
                    <a:cubicBezTo>
                      <a:pt x="57" y="3"/>
                      <a:pt x="57" y="4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12"/>
                      <a:pt x="56" y="17"/>
                      <a:pt x="54" y="20"/>
                    </a:cubicBezTo>
                    <a:cubicBezTo>
                      <a:pt x="54" y="21"/>
                      <a:pt x="53" y="22"/>
                      <a:pt x="52" y="23"/>
                    </a:cubicBezTo>
                    <a:cubicBezTo>
                      <a:pt x="52" y="23"/>
                      <a:pt x="52" y="23"/>
                      <a:pt x="51" y="24"/>
                    </a:cubicBezTo>
                    <a:cubicBezTo>
                      <a:pt x="50" y="25"/>
                      <a:pt x="48" y="25"/>
                      <a:pt x="47" y="25"/>
                    </a:cubicBezTo>
                    <a:cubicBezTo>
                      <a:pt x="47" y="25"/>
                      <a:pt x="47" y="25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6" y="31"/>
                      <a:pt x="47" y="32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8" y="39"/>
                      <a:pt x="48" y="39"/>
                      <a:pt x="47" y="39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7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9"/>
                    </a:cubicBezTo>
                    <a:cubicBezTo>
                      <a:pt x="49" y="51"/>
                      <a:pt x="50" y="52"/>
                      <a:pt x="52" y="53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52" y="81"/>
                      <a:pt x="52" y="81"/>
                      <a:pt x="52" y="81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1" y="86"/>
                      <a:pt x="51" y="86"/>
                      <a:pt x="51" y="86"/>
                    </a:cubicBezTo>
                    <a:cubicBezTo>
                      <a:pt x="51" y="87"/>
                      <a:pt x="51" y="87"/>
                      <a:pt x="51" y="87"/>
                    </a:cubicBezTo>
                    <a:cubicBezTo>
                      <a:pt x="51" y="88"/>
                      <a:pt x="51" y="88"/>
                      <a:pt x="51" y="88"/>
                    </a:cubicBezTo>
                    <a:cubicBezTo>
                      <a:pt x="51" y="88"/>
                      <a:pt x="51" y="88"/>
                      <a:pt x="51" y="88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7"/>
                      <a:pt x="51" y="97"/>
                      <a:pt x="51" y="97"/>
                    </a:cubicBezTo>
                    <a:cubicBezTo>
                      <a:pt x="51" y="98"/>
                      <a:pt x="51" y="98"/>
                      <a:pt x="51" y="98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51" y="104"/>
                      <a:pt x="51" y="104"/>
                      <a:pt x="51" y="104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7"/>
                      <a:pt x="50" y="117"/>
                      <a:pt x="50" y="117"/>
                    </a:cubicBezTo>
                    <a:cubicBezTo>
                      <a:pt x="50" y="119"/>
                      <a:pt x="50" y="119"/>
                      <a:pt x="50" y="119"/>
                    </a:cubicBezTo>
                    <a:cubicBezTo>
                      <a:pt x="50" y="121"/>
                      <a:pt x="50" y="121"/>
                      <a:pt x="50" y="121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50" y="127"/>
                      <a:pt x="50" y="127"/>
                      <a:pt x="50" y="127"/>
                    </a:cubicBezTo>
                    <a:cubicBezTo>
                      <a:pt x="50" y="129"/>
                      <a:pt x="50" y="129"/>
                      <a:pt x="50" y="129"/>
                    </a:cubicBezTo>
                    <a:cubicBezTo>
                      <a:pt x="49" y="130"/>
                      <a:pt x="49" y="130"/>
                      <a:pt x="49" y="130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9" y="136"/>
                      <a:pt x="49" y="136"/>
                      <a:pt x="49" y="136"/>
                    </a:cubicBezTo>
                    <a:cubicBezTo>
                      <a:pt x="49" y="137"/>
                      <a:pt x="49" y="137"/>
                      <a:pt x="49" y="137"/>
                    </a:cubicBezTo>
                    <a:cubicBezTo>
                      <a:pt x="49" y="138"/>
                      <a:pt x="49" y="138"/>
                      <a:pt x="49" y="138"/>
                    </a:cubicBezTo>
                    <a:cubicBezTo>
                      <a:pt x="49" y="139"/>
                      <a:pt x="49" y="139"/>
                      <a:pt x="49" y="139"/>
                    </a:cubicBezTo>
                    <a:cubicBezTo>
                      <a:pt x="49" y="143"/>
                      <a:pt x="49" y="143"/>
                      <a:pt x="49" y="143"/>
                    </a:cubicBezTo>
                    <a:cubicBezTo>
                      <a:pt x="49" y="145"/>
                      <a:pt x="49" y="145"/>
                      <a:pt x="49" y="145"/>
                    </a:cubicBezTo>
                    <a:cubicBezTo>
                      <a:pt x="49" y="148"/>
                      <a:pt x="49" y="148"/>
                      <a:pt x="49" y="148"/>
                    </a:cubicBezTo>
                    <a:cubicBezTo>
                      <a:pt x="48" y="151"/>
                      <a:pt x="48" y="151"/>
                      <a:pt x="48" y="151"/>
                    </a:cubicBezTo>
                    <a:cubicBezTo>
                      <a:pt x="48" y="155"/>
                      <a:pt x="48" y="155"/>
                      <a:pt x="48" y="155"/>
                    </a:cubicBezTo>
                    <a:cubicBezTo>
                      <a:pt x="48" y="156"/>
                      <a:pt x="48" y="156"/>
                      <a:pt x="48" y="156"/>
                    </a:cubicBezTo>
                    <a:cubicBezTo>
                      <a:pt x="48" y="159"/>
                      <a:pt x="48" y="159"/>
                      <a:pt x="48" y="159"/>
                    </a:cubicBezTo>
                    <a:cubicBezTo>
                      <a:pt x="48" y="162"/>
                      <a:pt x="48" y="162"/>
                      <a:pt x="48" y="162"/>
                    </a:cubicBezTo>
                    <a:cubicBezTo>
                      <a:pt x="48" y="165"/>
                      <a:pt x="48" y="165"/>
                      <a:pt x="48" y="165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7" y="168"/>
                      <a:pt x="47" y="168"/>
                      <a:pt x="47" y="168"/>
                    </a:cubicBezTo>
                    <a:cubicBezTo>
                      <a:pt x="47" y="170"/>
                      <a:pt x="47" y="172"/>
                      <a:pt x="47" y="173"/>
                    </a:cubicBezTo>
                    <a:cubicBezTo>
                      <a:pt x="47" y="176"/>
                      <a:pt x="47" y="176"/>
                      <a:pt x="47" y="176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47" y="181"/>
                      <a:pt x="47" y="183"/>
                      <a:pt x="46" y="185"/>
                    </a:cubicBezTo>
                    <a:cubicBezTo>
                      <a:pt x="46" y="187"/>
                      <a:pt x="46" y="187"/>
                      <a:pt x="46" y="187"/>
                    </a:cubicBezTo>
                    <a:cubicBezTo>
                      <a:pt x="46" y="190"/>
                      <a:pt x="46" y="190"/>
                      <a:pt x="46" y="190"/>
                    </a:cubicBezTo>
                    <a:cubicBezTo>
                      <a:pt x="46" y="191"/>
                      <a:pt x="46" y="191"/>
                      <a:pt x="46" y="191"/>
                    </a:cubicBezTo>
                    <a:cubicBezTo>
                      <a:pt x="46" y="191"/>
                      <a:pt x="46" y="191"/>
                      <a:pt x="46" y="192"/>
                    </a:cubicBezTo>
                    <a:cubicBezTo>
                      <a:pt x="46" y="192"/>
                      <a:pt x="46" y="192"/>
                      <a:pt x="46" y="192"/>
                    </a:cubicBezTo>
                    <a:cubicBezTo>
                      <a:pt x="46" y="195"/>
                      <a:pt x="46" y="195"/>
                      <a:pt x="46" y="195"/>
                    </a:cubicBezTo>
                    <a:cubicBezTo>
                      <a:pt x="45" y="197"/>
                      <a:pt x="45" y="199"/>
                      <a:pt x="45" y="200"/>
                    </a:cubicBezTo>
                    <a:cubicBezTo>
                      <a:pt x="45" y="203"/>
                      <a:pt x="45" y="203"/>
                      <a:pt x="45" y="203"/>
                    </a:cubicBezTo>
                    <a:cubicBezTo>
                      <a:pt x="45" y="205"/>
                      <a:pt x="45" y="206"/>
                      <a:pt x="45" y="208"/>
                    </a:cubicBezTo>
                    <a:cubicBezTo>
                      <a:pt x="44" y="211"/>
                      <a:pt x="44" y="214"/>
                      <a:pt x="44" y="217"/>
                    </a:cubicBezTo>
                    <a:cubicBezTo>
                      <a:pt x="44" y="218"/>
                      <a:pt x="44" y="218"/>
                      <a:pt x="44" y="218"/>
                    </a:cubicBezTo>
                    <a:cubicBezTo>
                      <a:pt x="44" y="220"/>
                      <a:pt x="43" y="221"/>
                      <a:pt x="43" y="223"/>
                    </a:cubicBezTo>
                    <a:cubicBezTo>
                      <a:pt x="43" y="225"/>
                      <a:pt x="43" y="227"/>
                      <a:pt x="43" y="229"/>
                    </a:cubicBezTo>
                    <a:cubicBezTo>
                      <a:pt x="42" y="231"/>
                      <a:pt x="42" y="231"/>
                      <a:pt x="42" y="231"/>
                    </a:cubicBezTo>
                    <a:cubicBezTo>
                      <a:pt x="42" y="234"/>
                      <a:pt x="42" y="236"/>
                      <a:pt x="42" y="239"/>
                    </a:cubicBezTo>
                    <a:cubicBezTo>
                      <a:pt x="41" y="241"/>
                      <a:pt x="41" y="243"/>
                      <a:pt x="41" y="245"/>
                    </a:cubicBezTo>
                    <a:cubicBezTo>
                      <a:pt x="41" y="247"/>
                      <a:pt x="40" y="248"/>
                      <a:pt x="40" y="250"/>
                    </a:cubicBezTo>
                    <a:cubicBezTo>
                      <a:pt x="40" y="251"/>
                      <a:pt x="40" y="251"/>
                      <a:pt x="40" y="251"/>
                    </a:cubicBezTo>
                    <a:cubicBezTo>
                      <a:pt x="40" y="252"/>
                      <a:pt x="40" y="252"/>
                      <a:pt x="40" y="252"/>
                    </a:cubicBezTo>
                    <a:cubicBezTo>
                      <a:pt x="40" y="253"/>
                      <a:pt x="40" y="253"/>
                      <a:pt x="40" y="253"/>
                    </a:cubicBezTo>
                    <a:cubicBezTo>
                      <a:pt x="40" y="253"/>
                      <a:pt x="40" y="253"/>
                      <a:pt x="40" y="253"/>
                    </a:cubicBezTo>
                    <a:cubicBezTo>
                      <a:pt x="40" y="254"/>
                      <a:pt x="40" y="254"/>
                      <a:pt x="40" y="254"/>
                    </a:cubicBezTo>
                    <a:cubicBezTo>
                      <a:pt x="39" y="256"/>
                      <a:pt x="39" y="256"/>
                      <a:pt x="39" y="256"/>
                    </a:cubicBezTo>
                    <a:cubicBezTo>
                      <a:pt x="39" y="257"/>
                      <a:pt x="39" y="258"/>
                      <a:pt x="39" y="259"/>
                    </a:cubicBezTo>
                    <a:cubicBezTo>
                      <a:pt x="39" y="261"/>
                      <a:pt x="39" y="261"/>
                      <a:pt x="39" y="261"/>
                    </a:cubicBezTo>
                    <a:cubicBezTo>
                      <a:pt x="39" y="261"/>
                      <a:pt x="39" y="261"/>
                      <a:pt x="39" y="261"/>
                    </a:cubicBezTo>
                    <a:cubicBezTo>
                      <a:pt x="36" y="261"/>
                      <a:pt x="36" y="261"/>
                      <a:pt x="36" y="261"/>
                    </a:cubicBezTo>
                    <a:cubicBezTo>
                      <a:pt x="34" y="261"/>
                      <a:pt x="34" y="261"/>
                      <a:pt x="34" y="261"/>
                    </a:cubicBezTo>
                    <a:cubicBezTo>
                      <a:pt x="33" y="261"/>
                      <a:pt x="33" y="261"/>
                      <a:pt x="33" y="261"/>
                    </a:cubicBezTo>
                    <a:cubicBezTo>
                      <a:pt x="32" y="261"/>
                      <a:pt x="32" y="261"/>
                      <a:pt x="32" y="261"/>
                    </a:cubicBezTo>
                    <a:cubicBezTo>
                      <a:pt x="32" y="261"/>
                      <a:pt x="32" y="261"/>
                      <a:pt x="32" y="261"/>
                    </a:cubicBezTo>
                    <a:cubicBezTo>
                      <a:pt x="31" y="261"/>
                      <a:pt x="31" y="261"/>
                      <a:pt x="31" y="262"/>
                    </a:cubicBezTo>
                    <a:cubicBezTo>
                      <a:pt x="31" y="262"/>
                      <a:pt x="31" y="262"/>
                      <a:pt x="31" y="262"/>
                    </a:cubicBezTo>
                    <a:cubicBezTo>
                      <a:pt x="31" y="262"/>
                      <a:pt x="31" y="262"/>
                      <a:pt x="31" y="262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2" y="268"/>
                      <a:pt x="32" y="268"/>
                      <a:pt x="32" y="268"/>
                    </a:cubicBezTo>
                    <a:cubicBezTo>
                      <a:pt x="33" y="270"/>
                      <a:pt x="33" y="270"/>
                      <a:pt x="33" y="270"/>
                    </a:cubicBezTo>
                    <a:cubicBezTo>
                      <a:pt x="33" y="271"/>
                      <a:pt x="33" y="271"/>
                      <a:pt x="33" y="271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4" y="276"/>
                      <a:pt x="34" y="276"/>
                      <a:pt x="34" y="276"/>
                    </a:cubicBezTo>
                    <a:cubicBezTo>
                      <a:pt x="35" y="277"/>
                      <a:pt x="35" y="277"/>
                      <a:pt x="35" y="277"/>
                    </a:cubicBezTo>
                    <a:cubicBezTo>
                      <a:pt x="35" y="279"/>
                      <a:pt x="35" y="279"/>
                      <a:pt x="35" y="279"/>
                    </a:cubicBezTo>
                    <a:cubicBezTo>
                      <a:pt x="35" y="280"/>
                      <a:pt x="35" y="280"/>
                      <a:pt x="35" y="280"/>
                    </a:cubicBezTo>
                    <a:cubicBezTo>
                      <a:pt x="35" y="281"/>
                      <a:pt x="35" y="281"/>
                      <a:pt x="35" y="281"/>
                    </a:cubicBezTo>
                    <a:cubicBezTo>
                      <a:pt x="35" y="283"/>
                      <a:pt x="35" y="283"/>
                      <a:pt x="35" y="283"/>
                    </a:cubicBezTo>
                    <a:cubicBezTo>
                      <a:pt x="34" y="283"/>
                      <a:pt x="34" y="284"/>
                      <a:pt x="34" y="284"/>
                    </a:cubicBezTo>
                    <a:cubicBezTo>
                      <a:pt x="34" y="286"/>
                      <a:pt x="34" y="286"/>
                      <a:pt x="34" y="286"/>
                    </a:cubicBezTo>
                    <a:cubicBezTo>
                      <a:pt x="34" y="287"/>
                      <a:pt x="34" y="287"/>
                      <a:pt x="34" y="287"/>
                    </a:cubicBezTo>
                    <a:cubicBezTo>
                      <a:pt x="34" y="287"/>
                      <a:pt x="34" y="287"/>
                      <a:pt x="34" y="287"/>
                    </a:cubicBezTo>
                    <a:cubicBezTo>
                      <a:pt x="34" y="287"/>
                      <a:pt x="34" y="287"/>
                      <a:pt x="34" y="287"/>
                    </a:cubicBezTo>
                    <a:cubicBezTo>
                      <a:pt x="33" y="288"/>
                      <a:pt x="33" y="288"/>
                      <a:pt x="33" y="288"/>
                    </a:cubicBezTo>
                    <a:cubicBezTo>
                      <a:pt x="33" y="289"/>
                      <a:pt x="33" y="289"/>
                      <a:pt x="33" y="289"/>
                    </a:cubicBezTo>
                    <a:cubicBezTo>
                      <a:pt x="33" y="290"/>
                      <a:pt x="33" y="290"/>
                      <a:pt x="33" y="290"/>
                    </a:cubicBezTo>
                    <a:cubicBezTo>
                      <a:pt x="33" y="291"/>
                      <a:pt x="33" y="291"/>
                      <a:pt x="33" y="291"/>
                    </a:cubicBezTo>
                    <a:cubicBezTo>
                      <a:pt x="33" y="291"/>
                      <a:pt x="33" y="291"/>
                      <a:pt x="33" y="291"/>
                    </a:cubicBezTo>
                    <a:cubicBezTo>
                      <a:pt x="32" y="292"/>
                      <a:pt x="32" y="292"/>
                      <a:pt x="32" y="292"/>
                    </a:cubicBezTo>
                    <a:cubicBezTo>
                      <a:pt x="32" y="293"/>
                      <a:pt x="32" y="293"/>
                      <a:pt x="32" y="293"/>
                    </a:cubicBezTo>
                    <a:cubicBezTo>
                      <a:pt x="32" y="293"/>
                      <a:pt x="32" y="294"/>
                      <a:pt x="32" y="294"/>
                    </a:cubicBezTo>
                    <a:cubicBezTo>
                      <a:pt x="32" y="295"/>
                      <a:pt x="32" y="295"/>
                      <a:pt x="31" y="296"/>
                    </a:cubicBezTo>
                    <a:cubicBezTo>
                      <a:pt x="31" y="296"/>
                      <a:pt x="31" y="296"/>
                      <a:pt x="31" y="296"/>
                    </a:cubicBezTo>
                    <a:cubicBezTo>
                      <a:pt x="31" y="297"/>
                      <a:pt x="31" y="297"/>
                      <a:pt x="31" y="297"/>
                    </a:cubicBezTo>
                    <a:cubicBezTo>
                      <a:pt x="31" y="298"/>
                      <a:pt x="31" y="298"/>
                      <a:pt x="31" y="298"/>
                    </a:cubicBezTo>
                    <a:cubicBezTo>
                      <a:pt x="31" y="299"/>
                      <a:pt x="31" y="299"/>
                      <a:pt x="31" y="299"/>
                    </a:cubicBezTo>
                    <a:cubicBezTo>
                      <a:pt x="30" y="300"/>
                      <a:pt x="30" y="300"/>
                      <a:pt x="30" y="300"/>
                    </a:cubicBezTo>
                    <a:cubicBezTo>
                      <a:pt x="30" y="301"/>
                      <a:pt x="30" y="301"/>
                      <a:pt x="30" y="301"/>
                    </a:cubicBezTo>
                    <a:cubicBezTo>
                      <a:pt x="30" y="302"/>
                      <a:pt x="30" y="302"/>
                      <a:pt x="30" y="302"/>
                    </a:cubicBezTo>
                    <a:cubicBezTo>
                      <a:pt x="30" y="302"/>
                      <a:pt x="30" y="302"/>
                      <a:pt x="30" y="302"/>
                    </a:cubicBezTo>
                    <a:cubicBezTo>
                      <a:pt x="30" y="303"/>
                      <a:pt x="30" y="303"/>
                      <a:pt x="30" y="303"/>
                    </a:cubicBezTo>
                    <a:cubicBezTo>
                      <a:pt x="29" y="304"/>
                      <a:pt x="29" y="304"/>
                      <a:pt x="29" y="304"/>
                    </a:cubicBezTo>
                    <a:cubicBezTo>
                      <a:pt x="29" y="304"/>
                      <a:pt x="29" y="305"/>
                      <a:pt x="29" y="305"/>
                    </a:cubicBezTo>
                    <a:cubicBezTo>
                      <a:pt x="28" y="307"/>
                      <a:pt x="28" y="307"/>
                      <a:pt x="28" y="307"/>
                    </a:cubicBezTo>
                    <a:cubicBezTo>
                      <a:pt x="28" y="308"/>
                      <a:pt x="28" y="308"/>
                      <a:pt x="28" y="308"/>
                    </a:cubicBezTo>
                    <a:cubicBezTo>
                      <a:pt x="28" y="308"/>
                      <a:pt x="28" y="308"/>
                      <a:pt x="28" y="308"/>
                    </a:cubicBezTo>
                    <a:cubicBezTo>
                      <a:pt x="27" y="310"/>
                      <a:pt x="27" y="310"/>
                      <a:pt x="27" y="310"/>
                    </a:cubicBezTo>
                    <a:cubicBezTo>
                      <a:pt x="27" y="311"/>
                      <a:pt x="27" y="311"/>
                      <a:pt x="27" y="311"/>
                    </a:cubicBezTo>
                    <a:cubicBezTo>
                      <a:pt x="27" y="311"/>
                      <a:pt x="27" y="312"/>
                      <a:pt x="26" y="312"/>
                    </a:cubicBezTo>
                    <a:cubicBezTo>
                      <a:pt x="26" y="313"/>
                      <a:pt x="26" y="313"/>
                      <a:pt x="26" y="313"/>
                    </a:cubicBezTo>
                    <a:cubicBezTo>
                      <a:pt x="26" y="314"/>
                      <a:pt x="26" y="314"/>
                      <a:pt x="26" y="314"/>
                    </a:cubicBezTo>
                    <a:cubicBezTo>
                      <a:pt x="26" y="315"/>
                      <a:pt x="25" y="316"/>
                      <a:pt x="25" y="316"/>
                    </a:cubicBezTo>
                    <a:cubicBezTo>
                      <a:pt x="25" y="317"/>
                      <a:pt x="25" y="317"/>
                      <a:pt x="25" y="317"/>
                    </a:cubicBezTo>
                    <a:cubicBezTo>
                      <a:pt x="24" y="318"/>
                      <a:pt x="24" y="318"/>
                      <a:pt x="24" y="318"/>
                    </a:cubicBezTo>
                    <a:cubicBezTo>
                      <a:pt x="24" y="319"/>
                      <a:pt x="24" y="319"/>
                      <a:pt x="24" y="319"/>
                    </a:cubicBezTo>
                    <a:cubicBezTo>
                      <a:pt x="24" y="319"/>
                      <a:pt x="24" y="319"/>
                      <a:pt x="24" y="319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3" y="322"/>
                      <a:pt x="23" y="322"/>
                      <a:pt x="23" y="322"/>
                    </a:cubicBezTo>
                    <a:cubicBezTo>
                      <a:pt x="22" y="323"/>
                      <a:pt x="22" y="323"/>
                      <a:pt x="22" y="323"/>
                    </a:cubicBezTo>
                    <a:cubicBezTo>
                      <a:pt x="22" y="324"/>
                      <a:pt x="22" y="324"/>
                      <a:pt x="22" y="324"/>
                    </a:cubicBezTo>
                    <a:cubicBezTo>
                      <a:pt x="22" y="325"/>
                      <a:pt x="22" y="325"/>
                      <a:pt x="22" y="325"/>
                    </a:cubicBezTo>
                    <a:cubicBezTo>
                      <a:pt x="21" y="326"/>
                      <a:pt x="21" y="326"/>
                      <a:pt x="21" y="326"/>
                    </a:cubicBezTo>
                    <a:cubicBezTo>
                      <a:pt x="21" y="328"/>
                      <a:pt x="21" y="328"/>
                      <a:pt x="21" y="328"/>
                    </a:cubicBezTo>
                    <a:cubicBezTo>
                      <a:pt x="20" y="328"/>
                      <a:pt x="20" y="328"/>
                      <a:pt x="20" y="328"/>
                    </a:cubicBezTo>
                    <a:cubicBezTo>
                      <a:pt x="20" y="329"/>
                      <a:pt x="20" y="329"/>
                      <a:pt x="20" y="329"/>
                    </a:cubicBezTo>
                    <a:cubicBezTo>
                      <a:pt x="20" y="330"/>
                      <a:pt x="20" y="330"/>
                      <a:pt x="20" y="330"/>
                    </a:cubicBezTo>
                    <a:cubicBezTo>
                      <a:pt x="19" y="330"/>
                      <a:pt x="19" y="330"/>
                      <a:pt x="19" y="330"/>
                    </a:cubicBezTo>
                    <a:cubicBezTo>
                      <a:pt x="19" y="331"/>
                      <a:pt x="19" y="332"/>
                      <a:pt x="18" y="333"/>
                    </a:cubicBezTo>
                    <a:cubicBezTo>
                      <a:pt x="18" y="334"/>
                      <a:pt x="18" y="334"/>
                      <a:pt x="18" y="334"/>
                    </a:cubicBezTo>
                    <a:cubicBezTo>
                      <a:pt x="18" y="334"/>
                      <a:pt x="18" y="334"/>
                      <a:pt x="18" y="334"/>
                    </a:cubicBezTo>
                    <a:cubicBezTo>
                      <a:pt x="17" y="335"/>
                      <a:pt x="17" y="335"/>
                      <a:pt x="17" y="335"/>
                    </a:cubicBezTo>
                    <a:cubicBezTo>
                      <a:pt x="17" y="335"/>
                      <a:pt x="17" y="335"/>
                      <a:pt x="17" y="335"/>
                    </a:cubicBezTo>
                    <a:cubicBezTo>
                      <a:pt x="17" y="335"/>
                      <a:pt x="17" y="335"/>
                      <a:pt x="17" y="335"/>
                    </a:cubicBezTo>
                    <a:cubicBezTo>
                      <a:pt x="17" y="335"/>
                      <a:pt x="17" y="335"/>
                      <a:pt x="17" y="335"/>
                    </a:cubicBezTo>
                    <a:cubicBezTo>
                      <a:pt x="17" y="336"/>
                      <a:pt x="17" y="336"/>
                      <a:pt x="17" y="336"/>
                    </a:cubicBezTo>
                    <a:cubicBezTo>
                      <a:pt x="16" y="337"/>
                      <a:pt x="16" y="337"/>
                      <a:pt x="16" y="337"/>
                    </a:cubicBezTo>
                    <a:cubicBezTo>
                      <a:pt x="16" y="337"/>
                      <a:pt x="16" y="337"/>
                      <a:pt x="16" y="337"/>
                    </a:cubicBezTo>
                    <a:cubicBezTo>
                      <a:pt x="16" y="338"/>
                      <a:pt x="16" y="338"/>
                      <a:pt x="16" y="338"/>
                    </a:cubicBezTo>
                    <a:cubicBezTo>
                      <a:pt x="15" y="339"/>
                      <a:pt x="15" y="339"/>
                      <a:pt x="15" y="339"/>
                    </a:cubicBezTo>
                    <a:cubicBezTo>
                      <a:pt x="15" y="340"/>
                      <a:pt x="15" y="340"/>
                      <a:pt x="15" y="340"/>
                    </a:cubicBezTo>
                    <a:cubicBezTo>
                      <a:pt x="15" y="340"/>
                      <a:pt x="15" y="340"/>
                      <a:pt x="15" y="340"/>
                    </a:cubicBezTo>
                    <a:cubicBezTo>
                      <a:pt x="14" y="341"/>
                      <a:pt x="14" y="341"/>
                      <a:pt x="14" y="341"/>
                    </a:cubicBezTo>
                    <a:cubicBezTo>
                      <a:pt x="14" y="341"/>
                      <a:pt x="14" y="341"/>
                      <a:pt x="14" y="341"/>
                    </a:cubicBezTo>
                    <a:cubicBezTo>
                      <a:pt x="14" y="343"/>
                      <a:pt x="14" y="343"/>
                      <a:pt x="14" y="343"/>
                    </a:cubicBezTo>
                    <a:cubicBezTo>
                      <a:pt x="13" y="343"/>
                      <a:pt x="13" y="343"/>
                      <a:pt x="13" y="343"/>
                    </a:cubicBezTo>
                    <a:cubicBezTo>
                      <a:pt x="12" y="343"/>
                      <a:pt x="12" y="343"/>
                      <a:pt x="12" y="343"/>
                    </a:cubicBezTo>
                    <a:cubicBezTo>
                      <a:pt x="11" y="343"/>
                      <a:pt x="11" y="343"/>
                      <a:pt x="11" y="343"/>
                    </a:cubicBezTo>
                    <a:cubicBezTo>
                      <a:pt x="11" y="343"/>
                      <a:pt x="11" y="343"/>
                      <a:pt x="11" y="343"/>
                    </a:cubicBezTo>
                    <a:cubicBezTo>
                      <a:pt x="9" y="343"/>
                      <a:pt x="9" y="343"/>
                      <a:pt x="9" y="343"/>
                    </a:cubicBezTo>
                    <a:cubicBezTo>
                      <a:pt x="9" y="343"/>
                      <a:pt x="9" y="343"/>
                      <a:pt x="9" y="343"/>
                    </a:cubicBezTo>
                    <a:cubicBezTo>
                      <a:pt x="9" y="343"/>
                      <a:pt x="9" y="343"/>
                      <a:pt x="9" y="343"/>
                    </a:cubicBezTo>
                    <a:cubicBezTo>
                      <a:pt x="9" y="343"/>
                      <a:pt x="8" y="343"/>
                      <a:pt x="8" y="343"/>
                    </a:cubicBezTo>
                    <a:cubicBezTo>
                      <a:pt x="8" y="343"/>
                      <a:pt x="8" y="343"/>
                      <a:pt x="8" y="343"/>
                    </a:cubicBezTo>
                    <a:cubicBezTo>
                      <a:pt x="8" y="343"/>
                      <a:pt x="8" y="343"/>
                      <a:pt x="8" y="344"/>
                    </a:cubicBezTo>
                    <a:cubicBezTo>
                      <a:pt x="8" y="344"/>
                      <a:pt x="8" y="344"/>
                      <a:pt x="8" y="344"/>
                    </a:cubicBezTo>
                    <a:cubicBezTo>
                      <a:pt x="8" y="344"/>
                      <a:pt x="8" y="344"/>
                      <a:pt x="8" y="344"/>
                    </a:cubicBezTo>
                    <a:cubicBezTo>
                      <a:pt x="8" y="344"/>
                      <a:pt x="8" y="344"/>
                      <a:pt x="8" y="344"/>
                    </a:cubicBezTo>
                    <a:cubicBezTo>
                      <a:pt x="8" y="346"/>
                      <a:pt x="8" y="346"/>
                      <a:pt x="8" y="346"/>
                    </a:cubicBezTo>
                    <a:cubicBezTo>
                      <a:pt x="8" y="347"/>
                      <a:pt x="8" y="347"/>
                      <a:pt x="8" y="347"/>
                    </a:cubicBezTo>
                    <a:cubicBezTo>
                      <a:pt x="8" y="352"/>
                      <a:pt x="8" y="352"/>
                      <a:pt x="8" y="352"/>
                    </a:cubicBezTo>
                    <a:cubicBezTo>
                      <a:pt x="8" y="353"/>
                      <a:pt x="8" y="353"/>
                      <a:pt x="8" y="353"/>
                    </a:cubicBezTo>
                    <a:cubicBezTo>
                      <a:pt x="8" y="354"/>
                      <a:pt x="8" y="354"/>
                      <a:pt x="8" y="354"/>
                    </a:cubicBezTo>
                    <a:cubicBezTo>
                      <a:pt x="8" y="354"/>
                      <a:pt x="8" y="354"/>
                      <a:pt x="8" y="354"/>
                    </a:cubicBezTo>
                    <a:cubicBezTo>
                      <a:pt x="8" y="354"/>
                      <a:pt x="8" y="354"/>
                      <a:pt x="8" y="354"/>
                    </a:cubicBezTo>
                    <a:cubicBezTo>
                      <a:pt x="8" y="354"/>
                      <a:pt x="8" y="354"/>
                      <a:pt x="8" y="354"/>
                    </a:cubicBezTo>
                    <a:cubicBezTo>
                      <a:pt x="8" y="354"/>
                      <a:pt x="8" y="354"/>
                      <a:pt x="8" y="354"/>
                    </a:cubicBezTo>
                    <a:cubicBezTo>
                      <a:pt x="8" y="356"/>
                      <a:pt x="8" y="356"/>
                      <a:pt x="8" y="356"/>
                    </a:cubicBezTo>
                    <a:cubicBezTo>
                      <a:pt x="8" y="358"/>
                      <a:pt x="8" y="358"/>
                      <a:pt x="8" y="358"/>
                    </a:cubicBezTo>
                    <a:cubicBezTo>
                      <a:pt x="8" y="361"/>
                      <a:pt x="8" y="361"/>
                      <a:pt x="8" y="361"/>
                    </a:cubicBezTo>
                    <a:cubicBezTo>
                      <a:pt x="8" y="363"/>
                      <a:pt x="8" y="363"/>
                      <a:pt x="8" y="363"/>
                    </a:cubicBezTo>
                    <a:cubicBezTo>
                      <a:pt x="8" y="365"/>
                      <a:pt x="8" y="365"/>
                      <a:pt x="8" y="365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6" y="368"/>
                      <a:pt x="6" y="368"/>
                      <a:pt x="6" y="368"/>
                    </a:cubicBezTo>
                    <a:cubicBezTo>
                      <a:pt x="5" y="370"/>
                      <a:pt x="5" y="370"/>
                      <a:pt x="5" y="370"/>
                    </a:cubicBezTo>
                    <a:cubicBezTo>
                      <a:pt x="4" y="371"/>
                      <a:pt x="4" y="371"/>
                      <a:pt x="4" y="371"/>
                    </a:cubicBezTo>
                    <a:cubicBezTo>
                      <a:pt x="4" y="371"/>
                      <a:pt x="4" y="371"/>
                      <a:pt x="4" y="371"/>
                    </a:cubicBezTo>
                    <a:cubicBezTo>
                      <a:pt x="3" y="373"/>
                      <a:pt x="3" y="373"/>
                      <a:pt x="3" y="373"/>
                    </a:cubicBezTo>
                    <a:cubicBezTo>
                      <a:pt x="2" y="375"/>
                      <a:pt x="2" y="375"/>
                      <a:pt x="2" y="375"/>
                    </a:cubicBezTo>
                    <a:cubicBezTo>
                      <a:pt x="2" y="375"/>
                      <a:pt x="2" y="375"/>
                      <a:pt x="2" y="375"/>
                    </a:cubicBezTo>
                    <a:cubicBezTo>
                      <a:pt x="1" y="376"/>
                      <a:pt x="1" y="376"/>
                      <a:pt x="1" y="376"/>
                    </a:cubicBezTo>
                    <a:cubicBezTo>
                      <a:pt x="0" y="378"/>
                      <a:pt x="0" y="378"/>
                      <a:pt x="0" y="378"/>
                    </a:cubicBezTo>
                    <a:cubicBezTo>
                      <a:pt x="7" y="378"/>
                      <a:pt x="14" y="378"/>
                      <a:pt x="22" y="378"/>
                    </a:cubicBezTo>
                    <a:cubicBezTo>
                      <a:pt x="23" y="378"/>
                      <a:pt x="24" y="378"/>
                      <a:pt x="26" y="378"/>
                    </a:cubicBezTo>
                    <a:close/>
                    <a:moveTo>
                      <a:pt x="23" y="374"/>
                    </a:moveTo>
                    <a:cubicBezTo>
                      <a:pt x="21" y="374"/>
                      <a:pt x="21" y="374"/>
                      <a:pt x="21" y="374"/>
                    </a:cubicBezTo>
                    <a:cubicBezTo>
                      <a:pt x="22" y="374"/>
                      <a:pt x="22" y="374"/>
                      <a:pt x="22" y="374"/>
                    </a:cubicBezTo>
                    <a:cubicBezTo>
                      <a:pt x="24" y="372"/>
                      <a:pt x="24" y="372"/>
                      <a:pt x="24" y="372"/>
                    </a:cubicBezTo>
                    <a:cubicBezTo>
                      <a:pt x="24" y="372"/>
                      <a:pt x="24" y="372"/>
                      <a:pt x="24" y="372"/>
                    </a:cubicBezTo>
                    <a:cubicBezTo>
                      <a:pt x="25" y="373"/>
                      <a:pt x="25" y="373"/>
                      <a:pt x="25" y="373"/>
                    </a:cubicBezTo>
                    <a:cubicBezTo>
                      <a:pt x="25" y="374"/>
                      <a:pt x="25" y="374"/>
                      <a:pt x="25" y="374"/>
                    </a:cubicBezTo>
                    <a:lnTo>
                      <a:pt x="23" y="374"/>
                    </a:lnTo>
                    <a:close/>
                    <a:moveTo>
                      <a:pt x="20" y="355"/>
                    </a:moveTo>
                    <a:cubicBezTo>
                      <a:pt x="21" y="355"/>
                      <a:pt x="21" y="355"/>
                      <a:pt x="21" y="355"/>
                    </a:cubicBezTo>
                    <a:cubicBezTo>
                      <a:pt x="22" y="355"/>
                      <a:pt x="22" y="355"/>
                      <a:pt x="22" y="355"/>
                    </a:cubicBezTo>
                    <a:cubicBezTo>
                      <a:pt x="22" y="355"/>
                      <a:pt x="22" y="355"/>
                      <a:pt x="22" y="355"/>
                    </a:cubicBezTo>
                    <a:cubicBezTo>
                      <a:pt x="22" y="355"/>
                      <a:pt x="22" y="355"/>
                      <a:pt x="22" y="355"/>
                    </a:cubicBezTo>
                    <a:cubicBezTo>
                      <a:pt x="22" y="355"/>
                      <a:pt x="22" y="355"/>
                      <a:pt x="22" y="355"/>
                    </a:cubicBezTo>
                    <a:cubicBezTo>
                      <a:pt x="21" y="356"/>
                      <a:pt x="21" y="356"/>
                      <a:pt x="21" y="356"/>
                    </a:cubicBezTo>
                    <a:cubicBezTo>
                      <a:pt x="20" y="358"/>
                      <a:pt x="20" y="358"/>
                      <a:pt x="20" y="358"/>
                    </a:cubicBezTo>
                    <a:cubicBezTo>
                      <a:pt x="20" y="358"/>
                      <a:pt x="20" y="358"/>
                      <a:pt x="20" y="358"/>
                    </a:cubicBezTo>
                    <a:cubicBezTo>
                      <a:pt x="20" y="357"/>
                      <a:pt x="20" y="357"/>
                      <a:pt x="20" y="357"/>
                    </a:cubicBezTo>
                    <a:cubicBezTo>
                      <a:pt x="18" y="355"/>
                      <a:pt x="18" y="355"/>
                      <a:pt x="18" y="355"/>
                    </a:cubicBezTo>
                    <a:lnTo>
                      <a:pt x="20" y="355"/>
                    </a:lnTo>
                    <a:close/>
                    <a:moveTo>
                      <a:pt x="18" y="349"/>
                    </a:moveTo>
                    <a:cubicBezTo>
                      <a:pt x="18" y="349"/>
                      <a:pt x="18" y="349"/>
                      <a:pt x="18" y="349"/>
                    </a:cubicBezTo>
                    <a:cubicBezTo>
                      <a:pt x="17" y="349"/>
                      <a:pt x="17" y="349"/>
                      <a:pt x="17" y="349"/>
                    </a:cubicBezTo>
                    <a:cubicBezTo>
                      <a:pt x="17" y="349"/>
                      <a:pt x="17" y="349"/>
                      <a:pt x="17" y="349"/>
                    </a:cubicBezTo>
                    <a:cubicBezTo>
                      <a:pt x="17" y="348"/>
                      <a:pt x="17" y="348"/>
                      <a:pt x="17" y="348"/>
                    </a:cubicBezTo>
                    <a:cubicBezTo>
                      <a:pt x="17" y="348"/>
                      <a:pt x="17" y="348"/>
                      <a:pt x="17" y="348"/>
                    </a:cubicBezTo>
                    <a:cubicBezTo>
                      <a:pt x="17" y="346"/>
                      <a:pt x="17" y="346"/>
                      <a:pt x="17" y="346"/>
                    </a:cubicBezTo>
                    <a:cubicBezTo>
                      <a:pt x="19" y="348"/>
                      <a:pt x="19" y="348"/>
                      <a:pt x="19" y="348"/>
                    </a:cubicBezTo>
                    <a:cubicBezTo>
                      <a:pt x="18" y="348"/>
                      <a:pt x="18" y="348"/>
                      <a:pt x="18" y="348"/>
                    </a:cubicBezTo>
                    <a:lnTo>
                      <a:pt x="18" y="349"/>
                    </a:lnTo>
                    <a:close/>
                    <a:moveTo>
                      <a:pt x="21" y="349"/>
                    </a:moveTo>
                    <a:cubicBezTo>
                      <a:pt x="22" y="349"/>
                      <a:pt x="22" y="349"/>
                      <a:pt x="22" y="349"/>
                    </a:cubicBezTo>
                    <a:cubicBezTo>
                      <a:pt x="23" y="348"/>
                      <a:pt x="23" y="348"/>
                      <a:pt x="23" y="348"/>
                    </a:cubicBezTo>
                    <a:cubicBezTo>
                      <a:pt x="23" y="348"/>
                      <a:pt x="23" y="348"/>
                      <a:pt x="23" y="348"/>
                    </a:cubicBezTo>
                    <a:cubicBezTo>
                      <a:pt x="23" y="349"/>
                      <a:pt x="23" y="349"/>
                      <a:pt x="23" y="349"/>
                    </a:cubicBezTo>
                    <a:cubicBezTo>
                      <a:pt x="23" y="349"/>
                      <a:pt x="23" y="349"/>
                      <a:pt x="23" y="349"/>
                    </a:cubicBezTo>
                    <a:cubicBezTo>
                      <a:pt x="23" y="351"/>
                      <a:pt x="23" y="351"/>
                      <a:pt x="23" y="351"/>
                    </a:cubicBezTo>
                    <a:lnTo>
                      <a:pt x="21" y="349"/>
                    </a:lnTo>
                    <a:close/>
                    <a:moveTo>
                      <a:pt x="23" y="368"/>
                    </a:moveTo>
                    <a:cubicBezTo>
                      <a:pt x="24" y="367"/>
                      <a:pt x="24" y="367"/>
                      <a:pt x="24" y="367"/>
                    </a:cubicBezTo>
                    <a:cubicBezTo>
                      <a:pt x="24" y="368"/>
                      <a:pt x="24" y="368"/>
                      <a:pt x="24" y="368"/>
                    </a:cubicBezTo>
                    <a:cubicBezTo>
                      <a:pt x="24" y="370"/>
                      <a:pt x="24" y="370"/>
                      <a:pt x="24" y="370"/>
                    </a:cubicBezTo>
                    <a:cubicBezTo>
                      <a:pt x="23" y="370"/>
                      <a:pt x="23" y="370"/>
                      <a:pt x="23" y="370"/>
                    </a:cubicBezTo>
                    <a:cubicBezTo>
                      <a:pt x="22" y="371"/>
                      <a:pt x="22" y="371"/>
                      <a:pt x="22" y="371"/>
                    </a:cubicBezTo>
                    <a:cubicBezTo>
                      <a:pt x="21" y="372"/>
                      <a:pt x="21" y="372"/>
                      <a:pt x="21" y="372"/>
                    </a:cubicBezTo>
                    <a:cubicBezTo>
                      <a:pt x="22" y="371"/>
                      <a:pt x="22" y="371"/>
                      <a:pt x="22" y="371"/>
                    </a:cubicBezTo>
                    <a:cubicBezTo>
                      <a:pt x="22" y="370"/>
                      <a:pt x="22" y="370"/>
                      <a:pt x="22" y="370"/>
                    </a:cubicBezTo>
                    <a:lnTo>
                      <a:pt x="23" y="368"/>
                    </a:lnTo>
                    <a:close/>
                    <a:moveTo>
                      <a:pt x="25" y="357"/>
                    </a:moveTo>
                    <a:cubicBezTo>
                      <a:pt x="26" y="358"/>
                      <a:pt x="26" y="358"/>
                      <a:pt x="26" y="358"/>
                    </a:cubicBezTo>
                    <a:cubicBezTo>
                      <a:pt x="27" y="359"/>
                      <a:pt x="27" y="359"/>
                      <a:pt x="27" y="359"/>
                    </a:cubicBezTo>
                    <a:cubicBezTo>
                      <a:pt x="26" y="359"/>
                      <a:pt x="26" y="359"/>
                      <a:pt x="26" y="359"/>
                    </a:cubicBezTo>
                    <a:cubicBezTo>
                      <a:pt x="26" y="360"/>
                      <a:pt x="26" y="360"/>
                      <a:pt x="26" y="360"/>
                    </a:cubicBezTo>
                    <a:cubicBezTo>
                      <a:pt x="26" y="361"/>
                      <a:pt x="26" y="361"/>
                      <a:pt x="26" y="361"/>
                    </a:cubicBezTo>
                    <a:cubicBezTo>
                      <a:pt x="25" y="362"/>
                      <a:pt x="25" y="362"/>
                      <a:pt x="25" y="362"/>
                    </a:cubicBezTo>
                    <a:cubicBezTo>
                      <a:pt x="25" y="360"/>
                      <a:pt x="25" y="360"/>
                      <a:pt x="25" y="360"/>
                    </a:cubicBezTo>
                    <a:cubicBezTo>
                      <a:pt x="25" y="358"/>
                      <a:pt x="25" y="358"/>
                      <a:pt x="25" y="358"/>
                    </a:cubicBezTo>
                    <a:cubicBezTo>
                      <a:pt x="25" y="358"/>
                      <a:pt x="25" y="358"/>
                      <a:pt x="25" y="358"/>
                    </a:cubicBezTo>
                    <a:cubicBezTo>
                      <a:pt x="25" y="357"/>
                      <a:pt x="25" y="357"/>
                      <a:pt x="25" y="357"/>
                    </a:cubicBezTo>
                    <a:close/>
                    <a:moveTo>
                      <a:pt x="26" y="368"/>
                    </a:moveTo>
                    <a:cubicBezTo>
                      <a:pt x="25" y="366"/>
                      <a:pt x="25" y="366"/>
                      <a:pt x="25" y="366"/>
                    </a:cubicBezTo>
                    <a:cubicBezTo>
                      <a:pt x="28" y="365"/>
                      <a:pt x="28" y="365"/>
                      <a:pt x="28" y="365"/>
                    </a:cubicBezTo>
                    <a:cubicBezTo>
                      <a:pt x="29" y="365"/>
                      <a:pt x="29" y="365"/>
                      <a:pt x="29" y="365"/>
                    </a:cubicBezTo>
                    <a:cubicBezTo>
                      <a:pt x="29" y="365"/>
                      <a:pt x="29" y="365"/>
                      <a:pt x="29" y="365"/>
                    </a:cubicBezTo>
                    <a:cubicBezTo>
                      <a:pt x="29" y="365"/>
                      <a:pt x="29" y="365"/>
                      <a:pt x="29" y="365"/>
                    </a:cubicBezTo>
                    <a:cubicBezTo>
                      <a:pt x="28" y="366"/>
                      <a:pt x="28" y="366"/>
                      <a:pt x="28" y="366"/>
                    </a:cubicBezTo>
                    <a:lnTo>
                      <a:pt x="26" y="368"/>
                    </a:lnTo>
                    <a:close/>
                    <a:moveTo>
                      <a:pt x="29" y="359"/>
                    </a:moveTo>
                    <a:cubicBezTo>
                      <a:pt x="29" y="359"/>
                      <a:pt x="29" y="359"/>
                      <a:pt x="29" y="359"/>
                    </a:cubicBezTo>
                    <a:cubicBezTo>
                      <a:pt x="29" y="359"/>
                      <a:pt x="29" y="359"/>
                      <a:pt x="29" y="359"/>
                    </a:cubicBezTo>
                    <a:cubicBezTo>
                      <a:pt x="30" y="358"/>
                      <a:pt x="30" y="358"/>
                      <a:pt x="30" y="358"/>
                    </a:cubicBezTo>
                    <a:cubicBezTo>
                      <a:pt x="30" y="357"/>
                      <a:pt x="30" y="357"/>
                      <a:pt x="30" y="357"/>
                    </a:cubicBezTo>
                    <a:cubicBezTo>
                      <a:pt x="31" y="359"/>
                      <a:pt x="31" y="359"/>
                      <a:pt x="31" y="359"/>
                    </a:cubicBezTo>
                    <a:cubicBezTo>
                      <a:pt x="31" y="360"/>
                      <a:pt x="31" y="360"/>
                      <a:pt x="31" y="360"/>
                    </a:cubicBezTo>
                    <a:cubicBezTo>
                      <a:pt x="31" y="360"/>
                      <a:pt x="31" y="360"/>
                      <a:pt x="31" y="360"/>
                    </a:cubicBezTo>
                    <a:cubicBezTo>
                      <a:pt x="31" y="361"/>
                      <a:pt x="31" y="361"/>
                      <a:pt x="31" y="361"/>
                    </a:cubicBezTo>
                    <a:cubicBezTo>
                      <a:pt x="31" y="362"/>
                      <a:pt x="31" y="362"/>
                      <a:pt x="31" y="362"/>
                    </a:cubicBezTo>
                    <a:cubicBezTo>
                      <a:pt x="29" y="360"/>
                      <a:pt x="29" y="360"/>
                      <a:pt x="29" y="360"/>
                    </a:cubicBezTo>
                    <a:lnTo>
                      <a:pt x="29" y="359"/>
                    </a:lnTo>
                    <a:close/>
                    <a:moveTo>
                      <a:pt x="28" y="370"/>
                    </a:moveTo>
                    <a:cubicBezTo>
                      <a:pt x="27" y="371"/>
                      <a:pt x="27" y="371"/>
                      <a:pt x="27" y="371"/>
                    </a:cubicBezTo>
                    <a:cubicBezTo>
                      <a:pt x="27" y="372"/>
                      <a:pt x="27" y="372"/>
                      <a:pt x="27" y="372"/>
                    </a:cubicBezTo>
                    <a:cubicBezTo>
                      <a:pt x="26" y="370"/>
                      <a:pt x="26" y="370"/>
                      <a:pt x="26" y="370"/>
                    </a:cubicBezTo>
                    <a:cubicBezTo>
                      <a:pt x="26" y="370"/>
                      <a:pt x="26" y="370"/>
                      <a:pt x="26" y="370"/>
                    </a:cubicBezTo>
                    <a:cubicBezTo>
                      <a:pt x="27" y="370"/>
                      <a:pt x="27" y="370"/>
                      <a:pt x="27" y="370"/>
                    </a:cubicBezTo>
                    <a:cubicBezTo>
                      <a:pt x="29" y="368"/>
                      <a:pt x="29" y="368"/>
                      <a:pt x="29" y="368"/>
                    </a:cubicBezTo>
                    <a:lnTo>
                      <a:pt x="28" y="370"/>
                    </a:lnTo>
                    <a:close/>
                    <a:moveTo>
                      <a:pt x="32" y="374"/>
                    </a:moveTo>
                    <a:cubicBezTo>
                      <a:pt x="30" y="374"/>
                      <a:pt x="30" y="374"/>
                      <a:pt x="30" y="374"/>
                    </a:cubicBezTo>
                    <a:cubicBezTo>
                      <a:pt x="29" y="374"/>
                      <a:pt x="29" y="374"/>
                      <a:pt x="29" y="374"/>
                    </a:cubicBezTo>
                    <a:cubicBezTo>
                      <a:pt x="30" y="374"/>
                      <a:pt x="30" y="374"/>
                      <a:pt x="30" y="374"/>
                    </a:cubicBezTo>
                    <a:cubicBezTo>
                      <a:pt x="31" y="373"/>
                      <a:pt x="31" y="373"/>
                      <a:pt x="31" y="373"/>
                    </a:cubicBezTo>
                    <a:cubicBezTo>
                      <a:pt x="32" y="371"/>
                      <a:pt x="32" y="371"/>
                      <a:pt x="32" y="371"/>
                    </a:cubicBezTo>
                    <a:cubicBezTo>
                      <a:pt x="33" y="374"/>
                      <a:pt x="33" y="374"/>
                      <a:pt x="33" y="374"/>
                    </a:cubicBezTo>
                    <a:lnTo>
                      <a:pt x="32" y="374"/>
                    </a:lnTo>
                    <a:close/>
                    <a:moveTo>
                      <a:pt x="36" y="353"/>
                    </a:moveTo>
                    <a:cubicBezTo>
                      <a:pt x="34" y="353"/>
                      <a:pt x="34" y="353"/>
                      <a:pt x="34" y="353"/>
                    </a:cubicBezTo>
                    <a:cubicBezTo>
                      <a:pt x="33" y="353"/>
                      <a:pt x="33" y="353"/>
                      <a:pt x="33" y="353"/>
                    </a:cubicBezTo>
                    <a:cubicBezTo>
                      <a:pt x="33" y="353"/>
                      <a:pt x="33" y="353"/>
                      <a:pt x="33" y="353"/>
                    </a:cubicBezTo>
                    <a:cubicBezTo>
                      <a:pt x="33" y="353"/>
                      <a:pt x="33" y="353"/>
                      <a:pt x="33" y="353"/>
                    </a:cubicBezTo>
                    <a:cubicBezTo>
                      <a:pt x="34" y="352"/>
                      <a:pt x="34" y="352"/>
                      <a:pt x="34" y="352"/>
                    </a:cubicBezTo>
                    <a:cubicBezTo>
                      <a:pt x="34" y="351"/>
                      <a:pt x="34" y="351"/>
                      <a:pt x="34" y="351"/>
                    </a:cubicBezTo>
                    <a:cubicBezTo>
                      <a:pt x="35" y="350"/>
                      <a:pt x="35" y="350"/>
                      <a:pt x="35" y="350"/>
                    </a:cubicBezTo>
                    <a:cubicBezTo>
                      <a:pt x="35" y="350"/>
                      <a:pt x="35" y="350"/>
                      <a:pt x="35" y="350"/>
                    </a:cubicBezTo>
                    <a:cubicBezTo>
                      <a:pt x="36" y="351"/>
                      <a:pt x="36" y="351"/>
                      <a:pt x="36" y="351"/>
                    </a:cubicBezTo>
                    <a:cubicBezTo>
                      <a:pt x="37" y="353"/>
                      <a:pt x="37" y="353"/>
                      <a:pt x="37" y="353"/>
                    </a:cubicBezTo>
                    <a:lnTo>
                      <a:pt x="36" y="353"/>
                    </a:lnTo>
                    <a:close/>
                    <a:moveTo>
                      <a:pt x="37" y="355"/>
                    </a:moveTo>
                    <a:cubicBezTo>
                      <a:pt x="37" y="355"/>
                      <a:pt x="37" y="355"/>
                      <a:pt x="37" y="355"/>
                    </a:cubicBezTo>
                    <a:cubicBezTo>
                      <a:pt x="36" y="356"/>
                      <a:pt x="36" y="356"/>
                      <a:pt x="36" y="356"/>
                    </a:cubicBezTo>
                    <a:cubicBezTo>
                      <a:pt x="36" y="356"/>
                      <a:pt x="36" y="356"/>
                      <a:pt x="36" y="356"/>
                    </a:cubicBezTo>
                    <a:cubicBezTo>
                      <a:pt x="36" y="357"/>
                      <a:pt x="36" y="357"/>
                      <a:pt x="36" y="357"/>
                    </a:cubicBezTo>
                    <a:cubicBezTo>
                      <a:pt x="35" y="357"/>
                      <a:pt x="35" y="357"/>
                      <a:pt x="35" y="357"/>
                    </a:cubicBezTo>
                    <a:cubicBezTo>
                      <a:pt x="33" y="355"/>
                      <a:pt x="33" y="355"/>
                      <a:pt x="33" y="355"/>
                    </a:cubicBezTo>
                    <a:cubicBezTo>
                      <a:pt x="34" y="355"/>
                      <a:pt x="34" y="355"/>
                      <a:pt x="34" y="355"/>
                    </a:cubicBezTo>
                    <a:cubicBezTo>
                      <a:pt x="35" y="355"/>
                      <a:pt x="35" y="355"/>
                      <a:pt x="35" y="355"/>
                    </a:cubicBezTo>
                    <a:cubicBezTo>
                      <a:pt x="35" y="355"/>
                      <a:pt x="35" y="355"/>
                      <a:pt x="35" y="355"/>
                    </a:cubicBezTo>
                    <a:cubicBezTo>
                      <a:pt x="36" y="355"/>
                      <a:pt x="36" y="355"/>
                      <a:pt x="36" y="355"/>
                    </a:cubicBezTo>
                    <a:lnTo>
                      <a:pt x="37" y="355"/>
                    </a:lnTo>
                    <a:close/>
                    <a:moveTo>
                      <a:pt x="36" y="345"/>
                    </a:moveTo>
                    <a:cubicBezTo>
                      <a:pt x="36" y="345"/>
                      <a:pt x="36" y="345"/>
                      <a:pt x="36" y="345"/>
                    </a:cubicBezTo>
                    <a:cubicBezTo>
                      <a:pt x="35" y="347"/>
                      <a:pt x="35" y="347"/>
                      <a:pt x="35" y="347"/>
                    </a:cubicBezTo>
                    <a:cubicBezTo>
                      <a:pt x="35" y="347"/>
                      <a:pt x="35" y="347"/>
                      <a:pt x="35" y="347"/>
                    </a:cubicBezTo>
                    <a:cubicBezTo>
                      <a:pt x="33" y="344"/>
                      <a:pt x="33" y="344"/>
                      <a:pt x="33" y="344"/>
                    </a:cubicBezTo>
                    <a:cubicBezTo>
                      <a:pt x="34" y="344"/>
                      <a:pt x="34" y="344"/>
                      <a:pt x="34" y="344"/>
                    </a:cubicBezTo>
                    <a:cubicBezTo>
                      <a:pt x="35" y="344"/>
                      <a:pt x="35" y="344"/>
                      <a:pt x="35" y="344"/>
                    </a:cubicBezTo>
                    <a:cubicBezTo>
                      <a:pt x="36" y="344"/>
                      <a:pt x="36" y="344"/>
                      <a:pt x="36" y="344"/>
                    </a:cubicBezTo>
                    <a:cubicBezTo>
                      <a:pt x="37" y="344"/>
                      <a:pt x="37" y="344"/>
                      <a:pt x="37" y="344"/>
                    </a:cubicBezTo>
                    <a:cubicBezTo>
                      <a:pt x="37" y="345"/>
                      <a:pt x="37" y="345"/>
                      <a:pt x="37" y="345"/>
                    </a:cubicBezTo>
                    <a:lnTo>
                      <a:pt x="36" y="345"/>
                    </a:lnTo>
                    <a:close/>
                    <a:moveTo>
                      <a:pt x="36" y="363"/>
                    </a:moveTo>
                    <a:cubicBezTo>
                      <a:pt x="34" y="364"/>
                      <a:pt x="34" y="364"/>
                      <a:pt x="34" y="364"/>
                    </a:cubicBezTo>
                    <a:cubicBezTo>
                      <a:pt x="34" y="364"/>
                      <a:pt x="34" y="364"/>
                      <a:pt x="34" y="364"/>
                    </a:cubicBezTo>
                    <a:cubicBezTo>
                      <a:pt x="33" y="364"/>
                      <a:pt x="33" y="364"/>
                      <a:pt x="33" y="364"/>
                    </a:cubicBezTo>
                    <a:cubicBezTo>
                      <a:pt x="33" y="364"/>
                      <a:pt x="33" y="364"/>
                      <a:pt x="33" y="364"/>
                    </a:cubicBezTo>
                    <a:cubicBezTo>
                      <a:pt x="33" y="363"/>
                      <a:pt x="33" y="363"/>
                      <a:pt x="33" y="363"/>
                    </a:cubicBezTo>
                    <a:cubicBezTo>
                      <a:pt x="34" y="363"/>
                      <a:pt x="34" y="363"/>
                      <a:pt x="34" y="363"/>
                    </a:cubicBezTo>
                    <a:cubicBezTo>
                      <a:pt x="34" y="363"/>
                      <a:pt x="34" y="363"/>
                      <a:pt x="34" y="363"/>
                    </a:cubicBezTo>
                    <a:cubicBezTo>
                      <a:pt x="34" y="362"/>
                      <a:pt x="34" y="362"/>
                      <a:pt x="34" y="362"/>
                    </a:cubicBezTo>
                    <a:cubicBezTo>
                      <a:pt x="35" y="361"/>
                      <a:pt x="35" y="361"/>
                      <a:pt x="35" y="361"/>
                    </a:cubicBezTo>
                    <a:cubicBezTo>
                      <a:pt x="35" y="361"/>
                      <a:pt x="35" y="361"/>
                      <a:pt x="35" y="361"/>
                    </a:cubicBezTo>
                    <a:cubicBezTo>
                      <a:pt x="36" y="361"/>
                      <a:pt x="36" y="361"/>
                      <a:pt x="36" y="361"/>
                    </a:cubicBezTo>
                    <a:cubicBezTo>
                      <a:pt x="37" y="363"/>
                      <a:pt x="37" y="363"/>
                      <a:pt x="37" y="363"/>
                    </a:cubicBezTo>
                    <a:lnTo>
                      <a:pt x="36" y="363"/>
                    </a:lnTo>
                    <a:close/>
                    <a:moveTo>
                      <a:pt x="37" y="348"/>
                    </a:moveTo>
                    <a:cubicBezTo>
                      <a:pt x="37" y="347"/>
                      <a:pt x="37" y="347"/>
                      <a:pt x="37" y="347"/>
                    </a:cubicBezTo>
                    <a:cubicBezTo>
                      <a:pt x="38" y="346"/>
                      <a:pt x="38" y="346"/>
                      <a:pt x="38" y="346"/>
                    </a:cubicBezTo>
                    <a:cubicBezTo>
                      <a:pt x="38" y="346"/>
                      <a:pt x="38" y="346"/>
                      <a:pt x="38" y="346"/>
                    </a:cubicBezTo>
                    <a:cubicBezTo>
                      <a:pt x="38" y="346"/>
                      <a:pt x="38" y="346"/>
                      <a:pt x="38" y="346"/>
                    </a:cubicBezTo>
                    <a:cubicBezTo>
                      <a:pt x="38" y="347"/>
                      <a:pt x="38" y="347"/>
                      <a:pt x="38" y="347"/>
                    </a:cubicBezTo>
                    <a:cubicBezTo>
                      <a:pt x="38" y="349"/>
                      <a:pt x="38" y="349"/>
                      <a:pt x="38" y="349"/>
                    </a:cubicBezTo>
                    <a:lnTo>
                      <a:pt x="37" y="348"/>
                    </a:lnTo>
                    <a:close/>
                    <a:moveTo>
                      <a:pt x="39" y="338"/>
                    </a:moveTo>
                    <a:cubicBezTo>
                      <a:pt x="38" y="339"/>
                      <a:pt x="38" y="339"/>
                      <a:pt x="38" y="339"/>
                    </a:cubicBezTo>
                    <a:cubicBezTo>
                      <a:pt x="37" y="339"/>
                      <a:pt x="37" y="339"/>
                      <a:pt x="37" y="339"/>
                    </a:cubicBezTo>
                    <a:cubicBezTo>
                      <a:pt x="36" y="340"/>
                      <a:pt x="36" y="340"/>
                      <a:pt x="36" y="340"/>
                    </a:cubicBezTo>
                    <a:cubicBezTo>
                      <a:pt x="35" y="341"/>
                      <a:pt x="35" y="341"/>
                      <a:pt x="35" y="341"/>
                    </a:cubicBezTo>
                    <a:cubicBezTo>
                      <a:pt x="34" y="341"/>
                      <a:pt x="34" y="341"/>
                      <a:pt x="34" y="341"/>
                    </a:cubicBezTo>
                    <a:cubicBezTo>
                      <a:pt x="33" y="341"/>
                      <a:pt x="33" y="341"/>
                      <a:pt x="33" y="341"/>
                    </a:cubicBezTo>
                    <a:cubicBezTo>
                      <a:pt x="32" y="342"/>
                      <a:pt x="32" y="342"/>
                      <a:pt x="32" y="342"/>
                    </a:cubicBezTo>
                    <a:cubicBezTo>
                      <a:pt x="32" y="342"/>
                      <a:pt x="32" y="342"/>
                      <a:pt x="32" y="342"/>
                    </a:cubicBezTo>
                    <a:cubicBezTo>
                      <a:pt x="31" y="342"/>
                      <a:pt x="31" y="342"/>
                      <a:pt x="31" y="342"/>
                    </a:cubicBezTo>
                    <a:cubicBezTo>
                      <a:pt x="29" y="342"/>
                      <a:pt x="29" y="342"/>
                      <a:pt x="29" y="342"/>
                    </a:cubicBezTo>
                    <a:cubicBezTo>
                      <a:pt x="26" y="340"/>
                      <a:pt x="26" y="340"/>
                      <a:pt x="26" y="340"/>
                    </a:cubicBezTo>
                    <a:cubicBezTo>
                      <a:pt x="22" y="337"/>
                      <a:pt x="22" y="337"/>
                      <a:pt x="22" y="337"/>
                    </a:cubicBezTo>
                    <a:cubicBezTo>
                      <a:pt x="21" y="337"/>
                      <a:pt x="21" y="337"/>
                      <a:pt x="21" y="337"/>
                    </a:cubicBezTo>
                    <a:cubicBezTo>
                      <a:pt x="21" y="337"/>
                      <a:pt x="21" y="337"/>
                      <a:pt x="21" y="337"/>
                    </a:cubicBezTo>
                    <a:cubicBezTo>
                      <a:pt x="22" y="337"/>
                      <a:pt x="22" y="337"/>
                      <a:pt x="22" y="337"/>
                    </a:cubicBezTo>
                    <a:cubicBezTo>
                      <a:pt x="26" y="337"/>
                      <a:pt x="26" y="337"/>
                      <a:pt x="26" y="337"/>
                    </a:cubicBezTo>
                    <a:cubicBezTo>
                      <a:pt x="27" y="337"/>
                      <a:pt x="27" y="337"/>
                      <a:pt x="27" y="337"/>
                    </a:cubicBezTo>
                    <a:cubicBezTo>
                      <a:pt x="28" y="337"/>
                      <a:pt x="28" y="337"/>
                      <a:pt x="28" y="337"/>
                    </a:cubicBezTo>
                    <a:cubicBezTo>
                      <a:pt x="29" y="336"/>
                      <a:pt x="29" y="336"/>
                      <a:pt x="29" y="336"/>
                    </a:cubicBezTo>
                    <a:cubicBezTo>
                      <a:pt x="30" y="336"/>
                      <a:pt x="30" y="336"/>
                      <a:pt x="30" y="336"/>
                    </a:cubicBezTo>
                    <a:cubicBezTo>
                      <a:pt x="32" y="336"/>
                      <a:pt x="32" y="336"/>
                      <a:pt x="32" y="336"/>
                    </a:cubicBezTo>
                    <a:cubicBezTo>
                      <a:pt x="34" y="336"/>
                      <a:pt x="34" y="336"/>
                      <a:pt x="34" y="336"/>
                    </a:cubicBezTo>
                    <a:cubicBezTo>
                      <a:pt x="35" y="336"/>
                      <a:pt x="35" y="336"/>
                      <a:pt x="35" y="336"/>
                    </a:cubicBezTo>
                    <a:cubicBezTo>
                      <a:pt x="37" y="336"/>
                      <a:pt x="37" y="336"/>
                      <a:pt x="37" y="336"/>
                    </a:cubicBezTo>
                    <a:cubicBezTo>
                      <a:pt x="38" y="336"/>
                      <a:pt x="38" y="336"/>
                      <a:pt x="38" y="336"/>
                    </a:cubicBezTo>
                    <a:cubicBezTo>
                      <a:pt x="39" y="336"/>
                      <a:pt x="39" y="336"/>
                      <a:pt x="39" y="336"/>
                    </a:cubicBezTo>
                    <a:cubicBezTo>
                      <a:pt x="40" y="336"/>
                      <a:pt x="40" y="336"/>
                      <a:pt x="40" y="336"/>
                    </a:cubicBezTo>
                    <a:cubicBezTo>
                      <a:pt x="40" y="336"/>
                      <a:pt x="40" y="336"/>
                      <a:pt x="40" y="336"/>
                    </a:cubicBezTo>
                    <a:cubicBezTo>
                      <a:pt x="42" y="336"/>
                      <a:pt x="42" y="336"/>
                      <a:pt x="42" y="336"/>
                    </a:cubicBezTo>
                    <a:cubicBezTo>
                      <a:pt x="43" y="336"/>
                      <a:pt x="43" y="336"/>
                      <a:pt x="43" y="336"/>
                    </a:cubicBezTo>
                    <a:cubicBezTo>
                      <a:pt x="43" y="336"/>
                      <a:pt x="43" y="336"/>
                      <a:pt x="43" y="336"/>
                    </a:cubicBezTo>
                    <a:cubicBezTo>
                      <a:pt x="43" y="336"/>
                      <a:pt x="43" y="336"/>
                      <a:pt x="43" y="336"/>
                    </a:cubicBezTo>
                    <a:cubicBezTo>
                      <a:pt x="42" y="337"/>
                      <a:pt x="42" y="337"/>
                      <a:pt x="42" y="337"/>
                    </a:cubicBezTo>
                    <a:cubicBezTo>
                      <a:pt x="41" y="337"/>
                      <a:pt x="41" y="337"/>
                      <a:pt x="41" y="337"/>
                    </a:cubicBezTo>
                    <a:cubicBezTo>
                      <a:pt x="41" y="337"/>
                      <a:pt x="41" y="337"/>
                      <a:pt x="41" y="337"/>
                    </a:cubicBezTo>
                    <a:cubicBezTo>
                      <a:pt x="40" y="338"/>
                      <a:pt x="40" y="338"/>
                      <a:pt x="40" y="338"/>
                    </a:cubicBezTo>
                    <a:cubicBezTo>
                      <a:pt x="40" y="338"/>
                      <a:pt x="40" y="338"/>
                      <a:pt x="40" y="338"/>
                    </a:cubicBezTo>
                    <a:lnTo>
                      <a:pt x="39" y="338"/>
                    </a:lnTo>
                    <a:close/>
                    <a:moveTo>
                      <a:pt x="50" y="274"/>
                    </a:moveTo>
                    <a:cubicBezTo>
                      <a:pt x="48" y="270"/>
                      <a:pt x="48" y="270"/>
                      <a:pt x="48" y="270"/>
                    </a:cubicBezTo>
                    <a:cubicBezTo>
                      <a:pt x="49" y="270"/>
                      <a:pt x="49" y="270"/>
                      <a:pt x="49" y="270"/>
                    </a:cubicBezTo>
                    <a:cubicBezTo>
                      <a:pt x="51" y="270"/>
                      <a:pt x="51" y="270"/>
                      <a:pt x="51" y="270"/>
                    </a:cubicBezTo>
                    <a:cubicBezTo>
                      <a:pt x="54" y="270"/>
                      <a:pt x="54" y="270"/>
                      <a:pt x="54" y="270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1" y="273"/>
                      <a:pt x="51" y="273"/>
                      <a:pt x="51" y="273"/>
                    </a:cubicBezTo>
                    <a:lnTo>
                      <a:pt x="50" y="274"/>
                    </a:lnTo>
                    <a:close/>
                    <a:moveTo>
                      <a:pt x="53" y="281"/>
                    </a:moveTo>
                    <a:cubicBezTo>
                      <a:pt x="51" y="281"/>
                      <a:pt x="51" y="281"/>
                      <a:pt x="51" y="281"/>
                    </a:cubicBezTo>
                    <a:cubicBezTo>
                      <a:pt x="49" y="281"/>
                      <a:pt x="49" y="281"/>
                      <a:pt x="49" y="281"/>
                    </a:cubicBezTo>
                    <a:cubicBezTo>
                      <a:pt x="47" y="281"/>
                      <a:pt x="47" y="281"/>
                      <a:pt x="47" y="281"/>
                    </a:cubicBezTo>
                    <a:cubicBezTo>
                      <a:pt x="48" y="280"/>
                      <a:pt x="48" y="280"/>
                      <a:pt x="48" y="280"/>
                    </a:cubicBezTo>
                    <a:cubicBezTo>
                      <a:pt x="49" y="279"/>
                      <a:pt x="49" y="279"/>
                      <a:pt x="49" y="279"/>
                    </a:cubicBezTo>
                    <a:cubicBezTo>
                      <a:pt x="50" y="277"/>
                      <a:pt x="50" y="277"/>
                      <a:pt x="50" y="277"/>
                    </a:cubicBezTo>
                    <a:lnTo>
                      <a:pt x="53" y="281"/>
                    </a:lnTo>
                    <a:close/>
                    <a:moveTo>
                      <a:pt x="48" y="274"/>
                    </a:moveTo>
                    <a:cubicBezTo>
                      <a:pt x="49" y="275"/>
                      <a:pt x="49" y="275"/>
                      <a:pt x="49" y="275"/>
                    </a:cubicBezTo>
                    <a:cubicBezTo>
                      <a:pt x="49" y="275"/>
                      <a:pt x="49" y="275"/>
                      <a:pt x="49" y="275"/>
                    </a:cubicBezTo>
                    <a:cubicBezTo>
                      <a:pt x="47" y="277"/>
                      <a:pt x="47" y="277"/>
                      <a:pt x="47" y="277"/>
                    </a:cubicBezTo>
                    <a:cubicBezTo>
                      <a:pt x="46" y="278"/>
                      <a:pt x="46" y="278"/>
                      <a:pt x="46" y="278"/>
                    </a:cubicBezTo>
                    <a:cubicBezTo>
                      <a:pt x="45" y="280"/>
                      <a:pt x="45" y="280"/>
                      <a:pt x="45" y="280"/>
                    </a:cubicBezTo>
                    <a:cubicBezTo>
                      <a:pt x="45" y="280"/>
                      <a:pt x="45" y="280"/>
                      <a:pt x="45" y="280"/>
                    </a:cubicBezTo>
                    <a:cubicBezTo>
                      <a:pt x="45" y="280"/>
                      <a:pt x="45" y="280"/>
                      <a:pt x="45" y="280"/>
                    </a:cubicBezTo>
                    <a:cubicBezTo>
                      <a:pt x="42" y="276"/>
                      <a:pt x="42" y="276"/>
                      <a:pt x="42" y="276"/>
                    </a:cubicBezTo>
                    <a:cubicBezTo>
                      <a:pt x="43" y="275"/>
                      <a:pt x="43" y="275"/>
                      <a:pt x="43" y="275"/>
                    </a:cubicBezTo>
                    <a:cubicBezTo>
                      <a:pt x="44" y="274"/>
                      <a:pt x="44" y="274"/>
                      <a:pt x="44" y="274"/>
                    </a:cubicBezTo>
                    <a:cubicBezTo>
                      <a:pt x="45" y="272"/>
                      <a:pt x="45" y="272"/>
                      <a:pt x="45" y="272"/>
                    </a:cubicBezTo>
                    <a:cubicBezTo>
                      <a:pt x="46" y="271"/>
                      <a:pt x="46" y="271"/>
                      <a:pt x="46" y="271"/>
                    </a:cubicBezTo>
                    <a:cubicBezTo>
                      <a:pt x="46" y="271"/>
                      <a:pt x="46" y="271"/>
                      <a:pt x="46" y="271"/>
                    </a:cubicBezTo>
                    <a:lnTo>
                      <a:pt x="48" y="274"/>
                    </a:lnTo>
                    <a:close/>
                    <a:moveTo>
                      <a:pt x="44" y="271"/>
                    </a:moveTo>
                    <a:cubicBezTo>
                      <a:pt x="42" y="273"/>
                      <a:pt x="42" y="273"/>
                      <a:pt x="42" y="273"/>
                    </a:cubicBezTo>
                    <a:cubicBezTo>
                      <a:pt x="41" y="274"/>
                      <a:pt x="41" y="274"/>
                      <a:pt x="41" y="274"/>
                    </a:cubicBezTo>
                    <a:cubicBezTo>
                      <a:pt x="40" y="270"/>
                      <a:pt x="40" y="270"/>
                      <a:pt x="40" y="270"/>
                    </a:cubicBezTo>
                    <a:cubicBezTo>
                      <a:pt x="40" y="270"/>
                      <a:pt x="40" y="270"/>
                      <a:pt x="40" y="270"/>
                    </a:cubicBezTo>
                    <a:cubicBezTo>
                      <a:pt x="44" y="270"/>
                      <a:pt x="44" y="270"/>
                      <a:pt x="44" y="270"/>
                    </a:cubicBezTo>
                    <a:cubicBezTo>
                      <a:pt x="44" y="270"/>
                      <a:pt x="44" y="270"/>
                      <a:pt x="44" y="270"/>
                    </a:cubicBezTo>
                    <a:lnTo>
                      <a:pt x="44" y="271"/>
                    </a:lnTo>
                    <a:close/>
                    <a:moveTo>
                      <a:pt x="42" y="288"/>
                    </a:moveTo>
                    <a:cubicBezTo>
                      <a:pt x="44" y="288"/>
                      <a:pt x="44" y="288"/>
                      <a:pt x="44" y="288"/>
                    </a:cubicBezTo>
                    <a:cubicBezTo>
                      <a:pt x="46" y="288"/>
                      <a:pt x="46" y="288"/>
                      <a:pt x="46" y="288"/>
                    </a:cubicBezTo>
                    <a:cubicBezTo>
                      <a:pt x="47" y="288"/>
                      <a:pt x="47" y="288"/>
                      <a:pt x="47" y="288"/>
                    </a:cubicBezTo>
                    <a:cubicBezTo>
                      <a:pt x="50" y="288"/>
                      <a:pt x="50" y="288"/>
                      <a:pt x="50" y="288"/>
                    </a:cubicBezTo>
                    <a:cubicBezTo>
                      <a:pt x="51" y="288"/>
                      <a:pt x="51" y="288"/>
                      <a:pt x="51" y="288"/>
                    </a:cubicBezTo>
                    <a:cubicBezTo>
                      <a:pt x="51" y="288"/>
                      <a:pt x="51" y="288"/>
                      <a:pt x="51" y="288"/>
                    </a:cubicBezTo>
                    <a:cubicBezTo>
                      <a:pt x="51" y="288"/>
                      <a:pt x="51" y="288"/>
                      <a:pt x="51" y="288"/>
                    </a:cubicBezTo>
                    <a:cubicBezTo>
                      <a:pt x="50" y="288"/>
                      <a:pt x="50" y="288"/>
                      <a:pt x="50" y="288"/>
                    </a:cubicBezTo>
                    <a:cubicBezTo>
                      <a:pt x="49" y="289"/>
                      <a:pt x="49" y="289"/>
                      <a:pt x="49" y="289"/>
                    </a:cubicBezTo>
                    <a:cubicBezTo>
                      <a:pt x="48" y="290"/>
                      <a:pt x="48" y="290"/>
                      <a:pt x="48" y="290"/>
                    </a:cubicBezTo>
                    <a:cubicBezTo>
                      <a:pt x="47" y="290"/>
                      <a:pt x="47" y="290"/>
                      <a:pt x="47" y="290"/>
                    </a:cubicBezTo>
                    <a:cubicBezTo>
                      <a:pt x="46" y="291"/>
                      <a:pt x="46" y="291"/>
                      <a:pt x="46" y="291"/>
                    </a:cubicBezTo>
                    <a:cubicBezTo>
                      <a:pt x="44" y="292"/>
                      <a:pt x="44" y="292"/>
                      <a:pt x="44" y="292"/>
                    </a:cubicBezTo>
                    <a:cubicBezTo>
                      <a:pt x="43" y="293"/>
                      <a:pt x="43" y="293"/>
                      <a:pt x="43" y="293"/>
                    </a:cubicBezTo>
                    <a:cubicBezTo>
                      <a:pt x="42" y="291"/>
                      <a:pt x="42" y="291"/>
                      <a:pt x="42" y="291"/>
                    </a:cubicBezTo>
                    <a:cubicBezTo>
                      <a:pt x="37" y="288"/>
                      <a:pt x="37" y="288"/>
                      <a:pt x="37" y="288"/>
                    </a:cubicBezTo>
                    <a:cubicBezTo>
                      <a:pt x="38" y="288"/>
                      <a:pt x="38" y="288"/>
                      <a:pt x="38" y="288"/>
                    </a:cubicBezTo>
                    <a:cubicBezTo>
                      <a:pt x="40" y="288"/>
                      <a:pt x="40" y="288"/>
                      <a:pt x="40" y="288"/>
                    </a:cubicBezTo>
                    <a:lnTo>
                      <a:pt x="42" y="288"/>
                    </a:lnTo>
                    <a:close/>
                    <a:moveTo>
                      <a:pt x="43" y="303"/>
                    </a:moveTo>
                    <a:cubicBezTo>
                      <a:pt x="44" y="303"/>
                      <a:pt x="44" y="303"/>
                      <a:pt x="44" y="303"/>
                    </a:cubicBezTo>
                    <a:cubicBezTo>
                      <a:pt x="45" y="303"/>
                      <a:pt x="45" y="303"/>
                      <a:pt x="45" y="303"/>
                    </a:cubicBezTo>
                    <a:cubicBezTo>
                      <a:pt x="46" y="303"/>
                      <a:pt x="46" y="303"/>
                      <a:pt x="46" y="303"/>
                    </a:cubicBezTo>
                    <a:cubicBezTo>
                      <a:pt x="46" y="303"/>
                      <a:pt x="46" y="303"/>
                      <a:pt x="46" y="303"/>
                    </a:cubicBezTo>
                    <a:cubicBezTo>
                      <a:pt x="48" y="303"/>
                      <a:pt x="48" y="303"/>
                      <a:pt x="48" y="303"/>
                    </a:cubicBezTo>
                    <a:cubicBezTo>
                      <a:pt x="49" y="303"/>
                      <a:pt x="49" y="303"/>
                      <a:pt x="49" y="303"/>
                    </a:cubicBezTo>
                    <a:cubicBezTo>
                      <a:pt x="50" y="303"/>
                      <a:pt x="50" y="303"/>
                      <a:pt x="50" y="303"/>
                    </a:cubicBezTo>
                    <a:cubicBezTo>
                      <a:pt x="49" y="303"/>
                      <a:pt x="49" y="303"/>
                      <a:pt x="49" y="303"/>
                    </a:cubicBezTo>
                    <a:cubicBezTo>
                      <a:pt x="49" y="303"/>
                      <a:pt x="49" y="303"/>
                      <a:pt x="49" y="303"/>
                    </a:cubicBezTo>
                    <a:cubicBezTo>
                      <a:pt x="47" y="304"/>
                      <a:pt x="47" y="304"/>
                      <a:pt x="47" y="304"/>
                    </a:cubicBezTo>
                    <a:cubicBezTo>
                      <a:pt x="47" y="304"/>
                      <a:pt x="47" y="304"/>
                      <a:pt x="47" y="304"/>
                    </a:cubicBezTo>
                    <a:cubicBezTo>
                      <a:pt x="47" y="304"/>
                      <a:pt x="47" y="304"/>
                      <a:pt x="47" y="304"/>
                    </a:cubicBezTo>
                    <a:cubicBezTo>
                      <a:pt x="46" y="305"/>
                      <a:pt x="46" y="305"/>
                      <a:pt x="46" y="305"/>
                    </a:cubicBezTo>
                    <a:cubicBezTo>
                      <a:pt x="46" y="305"/>
                      <a:pt x="46" y="305"/>
                      <a:pt x="46" y="305"/>
                    </a:cubicBezTo>
                    <a:cubicBezTo>
                      <a:pt x="44" y="306"/>
                      <a:pt x="44" y="306"/>
                      <a:pt x="44" y="306"/>
                    </a:cubicBezTo>
                    <a:cubicBezTo>
                      <a:pt x="43" y="307"/>
                      <a:pt x="43" y="307"/>
                      <a:pt x="43" y="307"/>
                    </a:cubicBezTo>
                    <a:cubicBezTo>
                      <a:pt x="43" y="307"/>
                      <a:pt x="43" y="307"/>
                      <a:pt x="43" y="307"/>
                    </a:cubicBezTo>
                    <a:cubicBezTo>
                      <a:pt x="42" y="307"/>
                      <a:pt x="42" y="307"/>
                      <a:pt x="42" y="307"/>
                    </a:cubicBezTo>
                    <a:cubicBezTo>
                      <a:pt x="41" y="308"/>
                      <a:pt x="41" y="308"/>
                      <a:pt x="41" y="308"/>
                    </a:cubicBezTo>
                    <a:cubicBezTo>
                      <a:pt x="40" y="308"/>
                      <a:pt x="40" y="308"/>
                      <a:pt x="40" y="308"/>
                    </a:cubicBezTo>
                    <a:cubicBezTo>
                      <a:pt x="40" y="309"/>
                      <a:pt x="40" y="309"/>
                      <a:pt x="40" y="309"/>
                    </a:cubicBezTo>
                    <a:cubicBezTo>
                      <a:pt x="35" y="304"/>
                      <a:pt x="35" y="304"/>
                      <a:pt x="35" y="304"/>
                    </a:cubicBezTo>
                    <a:cubicBezTo>
                      <a:pt x="33" y="303"/>
                      <a:pt x="33" y="303"/>
                      <a:pt x="33" y="303"/>
                    </a:cubicBezTo>
                    <a:cubicBezTo>
                      <a:pt x="33" y="303"/>
                      <a:pt x="33" y="303"/>
                      <a:pt x="33" y="303"/>
                    </a:cubicBezTo>
                    <a:cubicBezTo>
                      <a:pt x="34" y="303"/>
                      <a:pt x="34" y="303"/>
                      <a:pt x="34" y="303"/>
                    </a:cubicBezTo>
                    <a:cubicBezTo>
                      <a:pt x="36" y="303"/>
                      <a:pt x="36" y="303"/>
                      <a:pt x="36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8" y="303"/>
                      <a:pt x="38" y="303"/>
                      <a:pt x="38" y="303"/>
                    </a:cubicBezTo>
                    <a:cubicBezTo>
                      <a:pt x="39" y="303"/>
                      <a:pt x="39" y="303"/>
                      <a:pt x="39" y="303"/>
                    </a:cubicBezTo>
                    <a:cubicBezTo>
                      <a:pt x="41" y="303"/>
                      <a:pt x="41" y="303"/>
                      <a:pt x="41" y="303"/>
                    </a:cubicBezTo>
                    <a:lnTo>
                      <a:pt x="43" y="303"/>
                    </a:lnTo>
                    <a:close/>
                    <a:moveTo>
                      <a:pt x="47" y="360"/>
                    </a:moveTo>
                    <a:cubicBezTo>
                      <a:pt x="47" y="357"/>
                      <a:pt x="47" y="357"/>
                      <a:pt x="47" y="357"/>
                    </a:cubicBezTo>
                    <a:cubicBezTo>
                      <a:pt x="49" y="359"/>
                      <a:pt x="49" y="359"/>
                      <a:pt x="49" y="359"/>
                    </a:cubicBezTo>
                    <a:cubicBezTo>
                      <a:pt x="48" y="361"/>
                      <a:pt x="48" y="361"/>
                      <a:pt x="48" y="361"/>
                    </a:cubicBezTo>
                    <a:cubicBezTo>
                      <a:pt x="47" y="361"/>
                      <a:pt x="47" y="361"/>
                      <a:pt x="47" y="361"/>
                    </a:cubicBezTo>
                    <a:cubicBezTo>
                      <a:pt x="47" y="361"/>
                      <a:pt x="47" y="361"/>
                      <a:pt x="47" y="361"/>
                    </a:cubicBezTo>
                    <a:cubicBezTo>
                      <a:pt x="47" y="361"/>
                      <a:pt x="47" y="361"/>
                      <a:pt x="47" y="361"/>
                    </a:cubicBezTo>
                    <a:lnTo>
                      <a:pt x="47" y="360"/>
                    </a:lnTo>
                    <a:close/>
                    <a:moveTo>
                      <a:pt x="47" y="349"/>
                    </a:moveTo>
                    <a:cubicBezTo>
                      <a:pt x="47" y="347"/>
                      <a:pt x="47" y="347"/>
                      <a:pt x="47" y="347"/>
                    </a:cubicBezTo>
                    <a:cubicBezTo>
                      <a:pt x="47" y="346"/>
                      <a:pt x="47" y="346"/>
                      <a:pt x="47" y="346"/>
                    </a:cubicBezTo>
                    <a:cubicBezTo>
                      <a:pt x="49" y="348"/>
                      <a:pt x="49" y="348"/>
                      <a:pt x="49" y="348"/>
                    </a:cubicBezTo>
                    <a:cubicBezTo>
                      <a:pt x="49" y="349"/>
                      <a:pt x="49" y="349"/>
                      <a:pt x="49" y="349"/>
                    </a:cubicBezTo>
                    <a:cubicBezTo>
                      <a:pt x="48" y="349"/>
                      <a:pt x="48" y="349"/>
                      <a:pt x="48" y="349"/>
                    </a:cubicBezTo>
                    <a:cubicBezTo>
                      <a:pt x="47" y="351"/>
                      <a:pt x="47" y="351"/>
                      <a:pt x="47" y="351"/>
                    </a:cubicBezTo>
                    <a:cubicBezTo>
                      <a:pt x="47" y="351"/>
                      <a:pt x="47" y="351"/>
                      <a:pt x="47" y="351"/>
                    </a:cubicBezTo>
                    <a:cubicBezTo>
                      <a:pt x="47" y="351"/>
                      <a:pt x="47" y="351"/>
                      <a:pt x="47" y="351"/>
                    </a:cubicBezTo>
                    <a:lnTo>
                      <a:pt x="47" y="349"/>
                    </a:lnTo>
                    <a:close/>
                    <a:moveTo>
                      <a:pt x="49" y="324"/>
                    </a:moveTo>
                    <a:cubicBezTo>
                      <a:pt x="48" y="326"/>
                      <a:pt x="48" y="326"/>
                      <a:pt x="48" y="326"/>
                    </a:cubicBezTo>
                    <a:cubicBezTo>
                      <a:pt x="48" y="327"/>
                      <a:pt x="48" y="327"/>
                      <a:pt x="48" y="327"/>
                    </a:cubicBezTo>
                    <a:cubicBezTo>
                      <a:pt x="48" y="327"/>
                      <a:pt x="48" y="327"/>
                      <a:pt x="48" y="327"/>
                    </a:cubicBezTo>
                    <a:cubicBezTo>
                      <a:pt x="48" y="329"/>
                      <a:pt x="48" y="329"/>
                      <a:pt x="48" y="329"/>
                    </a:cubicBezTo>
                    <a:cubicBezTo>
                      <a:pt x="48" y="330"/>
                      <a:pt x="48" y="330"/>
                      <a:pt x="48" y="330"/>
                    </a:cubicBezTo>
                    <a:cubicBezTo>
                      <a:pt x="47" y="332"/>
                      <a:pt x="47" y="332"/>
                      <a:pt x="47" y="332"/>
                    </a:cubicBezTo>
                    <a:cubicBezTo>
                      <a:pt x="47" y="333"/>
                      <a:pt x="47" y="333"/>
                      <a:pt x="47" y="333"/>
                    </a:cubicBezTo>
                    <a:cubicBezTo>
                      <a:pt x="47" y="334"/>
                      <a:pt x="47" y="334"/>
                      <a:pt x="47" y="334"/>
                    </a:cubicBezTo>
                    <a:cubicBezTo>
                      <a:pt x="46" y="333"/>
                      <a:pt x="46" y="333"/>
                      <a:pt x="46" y="333"/>
                    </a:cubicBezTo>
                    <a:cubicBezTo>
                      <a:pt x="37" y="327"/>
                      <a:pt x="37" y="327"/>
                      <a:pt x="37" y="327"/>
                    </a:cubicBezTo>
                    <a:cubicBezTo>
                      <a:pt x="38" y="326"/>
                      <a:pt x="38" y="326"/>
                      <a:pt x="38" y="326"/>
                    </a:cubicBezTo>
                    <a:cubicBezTo>
                      <a:pt x="39" y="326"/>
                      <a:pt x="39" y="326"/>
                      <a:pt x="39" y="326"/>
                    </a:cubicBezTo>
                    <a:cubicBezTo>
                      <a:pt x="40" y="325"/>
                      <a:pt x="40" y="325"/>
                      <a:pt x="40" y="325"/>
                    </a:cubicBezTo>
                    <a:cubicBezTo>
                      <a:pt x="42" y="324"/>
                      <a:pt x="42" y="324"/>
                      <a:pt x="42" y="324"/>
                    </a:cubicBezTo>
                    <a:cubicBezTo>
                      <a:pt x="43" y="324"/>
                      <a:pt x="43" y="324"/>
                      <a:pt x="43" y="324"/>
                    </a:cubicBezTo>
                    <a:cubicBezTo>
                      <a:pt x="44" y="323"/>
                      <a:pt x="44" y="323"/>
                      <a:pt x="44" y="323"/>
                    </a:cubicBezTo>
                    <a:cubicBezTo>
                      <a:pt x="44" y="323"/>
                      <a:pt x="44" y="323"/>
                      <a:pt x="44" y="323"/>
                    </a:cubicBezTo>
                    <a:cubicBezTo>
                      <a:pt x="45" y="323"/>
                      <a:pt x="45" y="323"/>
                      <a:pt x="45" y="323"/>
                    </a:cubicBezTo>
                    <a:cubicBezTo>
                      <a:pt x="48" y="321"/>
                      <a:pt x="48" y="321"/>
                      <a:pt x="48" y="321"/>
                    </a:cubicBezTo>
                    <a:cubicBezTo>
                      <a:pt x="49" y="321"/>
                      <a:pt x="49" y="321"/>
                      <a:pt x="49" y="321"/>
                    </a:cubicBezTo>
                    <a:cubicBezTo>
                      <a:pt x="49" y="320"/>
                      <a:pt x="49" y="320"/>
                      <a:pt x="49" y="320"/>
                    </a:cubicBezTo>
                    <a:cubicBezTo>
                      <a:pt x="49" y="321"/>
                      <a:pt x="49" y="321"/>
                      <a:pt x="49" y="321"/>
                    </a:cubicBezTo>
                    <a:cubicBezTo>
                      <a:pt x="49" y="322"/>
                      <a:pt x="49" y="322"/>
                      <a:pt x="49" y="322"/>
                    </a:cubicBezTo>
                    <a:lnTo>
                      <a:pt x="49" y="324"/>
                    </a:lnTo>
                    <a:close/>
                    <a:moveTo>
                      <a:pt x="47" y="315"/>
                    </a:moveTo>
                    <a:cubicBezTo>
                      <a:pt x="42" y="310"/>
                      <a:pt x="42" y="310"/>
                      <a:pt x="42" y="310"/>
                    </a:cubicBezTo>
                    <a:cubicBezTo>
                      <a:pt x="42" y="310"/>
                      <a:pt x="42" y="310"/>
                      <a:pt x="42" y="310"/>
                    </a:cubicBezTo>
                    <a:cubicBezTo>
                      <a:pt x="42" y="309"/>
                      <a:pt x="42" y="309"/>
                      <a:pt x="42" y="309"/>
                    </a:cubicBezTo>
                    <a:cubicBezTo>
                      <a:pt x="43" y="309"/>
                      <a:pt x="43" y="309"/>
                      <a:pt x="43" y="309"/>
                    </a:cubicBezTo>
                    <a:cubicBezTo>
                      <a:pt x="44" y="308"/>
                      <a:pt x="44" y="308"/>
                      <a:pt x="44" y="308"/>
                    </a:cubicBezTo>
                    <a:cubicBezTo>
                      <a:pt x="44" y="308"/>
                      <a:pt x="44" y="308"/>
                      <a:pt x="44" y="308"/>
                    </a:cubicBezTo>
                    <a:cubicBezTo>
                      <a:pt x="46" y="307"/>
                      <a:pt x="46" y="307"/>
                      <a:pt x="46" y="307"/>
                    </a:cubicBezTo>
                    <a:cubicBezTo>
                      <a:pt x="47" y="306"/>
                      <a:pt x="47" y="306"/>
                      <a:pt x="47" y="306"/>
                    </a:cubicBezTo>
                    <a:cubicBezTo>
                      <a:pt x="47" y="306"/>
                      <a:pt x="47" y="306"/>
                      <a:pt x="47" y="306"/>
                    </a:cubicBezTo>
                    <a:cubicBezTo>
                      <a:pt x="48" y="306"/>
                      <a:pt x="48" y="306"/>
                      <a:pt x="48" y="306"/>
                    </a:cubicBezTo>
                    <a:cubicBezTo>
                      <a:pt x="49" y="305"/>
                      <a:pt x="49" y="305"/>
                      <a:pt x="49" y="305"/>
                    </a:cubicBezTo>
                    <a:cubicBezTo>
                      <a:pt x="49" y="305"/>
                      <a:pt x="49" y="305"/>
                      <a:pt x="49" y="305"/>
                    </a:cubicBezTo>
                    <a:cubicBezTo>
                      <a:pt x="50" y="304"/>
                      <a:pt x="50" y="304"/>
                      <a:pt x="50" y="304"/>
                    </a:cubicBezTo>
                    <a:cubicBezTo>
                      <a:pt x="51" y="304"/>
                      <a:pt x="51" y="304"/>
                      <a:pt x="51" y="304"/>
                    </a:cubicBezTo>
                    <a:cubicBezTo>
                      <a:pt x="52" y="303"/>
                      <a:pt x="52" y="303"/>
                      <a:pt x="52" y="303"/>
                    </a:cubicBezTo>
                    <a:cubicBezTo>
                      <a:pt x="52" y="303"/>
                      <a:pt x="52" y="303"/>
                      <a:pt x="52" y="303"/>
                    </a:cubicBezTo>
                    <a:cubicBezTo>
                      <a:pt x="52" y="304"/>
                      <a:pt x="52" y="304"/>
                      <a:pt x="52" y="304"/>
                    </a:cubicBezTo>
                    <a:cubicBezTo>
                      <a:pt x="52" y="305"/>
                      <a:pt x="52" y="305"/>
                      <a:pt x="52" y="305"/>
                    </a:cubicBezTo>
                    <a:cubicBezTo>
                      <a:pt x="52" y="306"/>
                      <a:pt x="52" y="306"/>
                      <a:pt x="52" y="306"/>
                    </a:cubicBezTo>
                    <a:cubicBezTo>
                      <a:pt x="51" y="307"/>
                      <a:pt x="51" y="307"/>
                      <a:pt x="51" y="307"/>
                    </a:cubicBezTo>
                    <a:cubicBezTo>
                      <a:pt x="51" y="308"/>
                      <a:pt x="51" y="308"/>
                      <a:pt x="51" y="308"/>
                    </a:cubicBezTo>
                    <a:cubicBezTo>
                      <a:pt x="51" y="309"/>
                      <a:pt x="51" y="309"/>
                      <a:pt x="51" y="309"/>
                    </a:cubicBezTo>
                    <a:cubicBezTo>
                      <a:pt x="51" y="309"/>
                      <a:pt x="51" y="309"/>
                      <a:pt x="51" y="309"/>
                    </a:cubicBezTo>
                    <a:cubicBezTo>
                      <a:pt x="51" y="310"/>
                      <a:pt x="51" y="310"/>
                      <a:pt x="51" y="310"/>
                    </a:cubicBezTo>
                    <a:cubicBezTo>
                      <a:pt x="51" y="311"/>
                      <a:pt x="51" y="311"/>
                      <a:pt x="51" y="312"/>
                    </a:cubicBezTo>
                    <a:cubicBezTo>
                      <a:pt x="50" y="314"/>
                      <a:pt x="50" y="314"/>
                      <a:pt x="50" y="314"/>
                    </a:cubicBezTo>
                    <a:cubicBezTo>
                      <a:pt x="50" y="314"/>
                      <a:pt x="50" y="314"/>
                      <a:pt x="50" y="314"/>
                    </a:cubicBezTo>
                    <a:cubicBezTo>
                      <a:pt x="50" y="315"/>
                      <a:pt x="50" y="315"/>
                      <a:pt x="50" y="315"/>
                    </a:cubicBezTo>
                    <a:cubicBezTo>
                      <a:pt x="50" y="316"/>
                      <a:pt x="50" y="316"/>
                      <a:pt x="50" y="316"/>
                    </a:cubicBezTo>
                    <a:cubicBezTo>
                      <a:pt x="50" y="317"/>
                      <a:pt x="50" y="317"/>
                      <a:pt x="50" y="317"/>
                    </a:cubicBezTo>
                    <a:lnTo>
                      <a:pt x="47" y="315"/>
                    </a:lnTo>
                    <a:close/>
                    <a:moveTo>
                      <a:pt x="40" y="311"/>
                    </a:moveTo>
                    <a:cubicBezTo>
                      <a:pt x="40" y="311"/>
                      <a:pt x="40" y="311"/>
                      <a:pt x="40" y="311"/>
                    </a:cubicBezTo>
                    <a:cubicBezTo>
                      <a:pt x="40" y="311"/>
                      <a:pt x="40" y="311"/>
                      <a:pt x="40" y="311"/>
                    </a:cubicBezTo>
                    <a:cubicBezTo>
                      <a:pt x="48" y="318"/>
                      <a:pt x="48" y="318"/>
                      <a:pt x="48" y="318"/>
                    </a:cubicBezTo>
                    <a:cubicBezTo>
                      <a:pt x="47" y="318"/>
                      <a:pt x="47" y="318"/>
                      <a:pt x="47" y="318"/>
                    </a:cubicBezTo>
                    <a:cubicBezTo>
                      <a:pt x="47" y="318"/>
                      <a:pt x="47" y="318"/>
                      <a:pt x="47" y="318"/>
                    </a:cubicBezTo>
                    <a:cubicBezTo>
                      <a:pt x="46" y="318"/>
                      <a:pt x="46" y="318"/>
                      <a:pt x="46" y="318"/>
                    </a:cubicBezTo>
                    <a:cubicBezTo>
                      <a:pt x="44" y="318"/>
                      <a:pt x="44" y="318"/>
                      <a:pt x="44" y="318"/>
                    </a:cubicBezTo>
                    <a:cubicBezTo>
                      <a:pt x="42" y="318"/>
                      <a:pt x="42" y="318"/>
                      <a:pt x="42" y="318"/>
                    </a:cubicBezTo>
                    <a:cubicBezTo>
                      <a:pt x="40" y="318"/>
                      <a:pt x="40" y="318"/>
                      <a:pt x="40" y="318"/>
                    </a:cubicBezTo>
                    <a:cubicBezTo>
                      <a:pt x="39" y="318"/>
                      <a:pt x="39" y="318"/>
                      <a:pt x="39" y="318"/>
                    </a:cubicBezTo>
                    <a:cubicBezTo>
                      <a:pt x="38" y="318"/>
                      <a:pt x="38" y="318"/>
                      <a:pt x="38" y="318"/>
                    </a:cubicBezTo>
                    <a:cubicBezTo>
                      <a:pt x="36" y="318"/>
                      <a:pt x="36" y="318"/>
                      <a:pt x="36" y="318"/>
                    </a:cubicBezTo>
                    <a:cubicBezTo>
                      <a:pt x="35" y="318"/>
                      <a:pt x="35" y="318"/>
                      <a:pt x="35" y="318"/>
                    </a:cubicBezTo>
                    <a:cubicBezTo>
                      <a:pt x="32" y="318"/>
                      <a:pt x="32" y="318"/>
                      <a:pt x="32" y="318"/>
                    </a:cubicBezTo>
                    <a:cubicBezTo>
                      <a:pt x="31" y="318"/>
                      <a:pt x="31" y="318"/>
                      <a:pt x="31" y="318"/>
                    </a:cubicBezTo>
                    <a:cubicBezTo>
                      <a:pt x="30" y="318"/>
                      <a:pt x="30" y="318"/>
                      <a:pt x="30" y="318"/>
                    </a:cubicBezTo>
                    <a:cubicBezTo>
                      <a:pt x="28" y="318"/>
                      <a:pt x="28" y="318"/>
                      <a:pt x="28" y="318"/>
                    </a:cubicBezTo>
                    <a:cubicBezTo>
                      <a:pt x="29" y="317"/>
                      <a:pt x="29" y="317"/>
                      <a:pt x="29" y="317"/>
                    </a:cubicBezTo>
                    <a:cubicBezTo>
                      <a:pt x="30" y="317"/>
                      <a:pt x="30" y="317"/>
                      <a:pt x="30" y="317"/>
                    </a:cubicBezTo>
                    <a:cubicBezTo>
                      <a:pt x="31" y="317"/>
                      <a:pt x="31" y="317"/>
                      <a:pt x="31" y="317"/>
                    </a:cubicBezTo>
                    <a:cubicBezTo>
                      <a:pt x="32" y="316"/>
                      <a:pt x="32" y="316"/>
                      <a:pt x="32" y="316"/>
                    </a:cubicBezTo>
                    <a:cubicBezTo>
                      <a:pt x="33" y="315"/>
                      <a:pt x="33" y="315"/>
                      <a:pt x="33" y="315"/>
                    </a:cubicBezTo>
                    <a:cubicBezTo>
                      <a:pt x="34" y="314"/>
                      <a:pt x="34" y="314"/>
                      <a:pt x="34" y="314"/>
                    </a:cubicBezTo>
                    <a:cubicBezTo>
                      <a:pt x="35" y="314"/>
                      <a:pt x="35" y="314"/>
                      <a:pt x="35" y="314"/>
                    </a:cubicBezTo>
                    <a:cubicBezTo>
                      <a:pt x="35" y="314"/>
                      <a:pt x="35" y="314"/>
                      <a:pt x="35" y="314"/>
                    </a:cubicBezTo>
                    <a:cubicBezTo>
                      <a:pt x="37" y="313"/>
                      <a:pt x="37" y="313"/>
                      <a:pt x="37" y="313"/>
                    </a:cubicBezTo>
                    <a:cubicBezTo>
                      <a:pt x="38" y="312"/>
                      <a:pt x="38" y="312"/>
                      <a:pt x="38" y="312"/>
                    </a:cubicBezTo>
                    <a:cubicBezTo>
                      <a:pt x="39" y="311"/>
                      <a:pt x="39" y="311"/>
                      <a:pt x="39" y="311"/>
                    </a:cubicBezTo>
                    <a:lnTo>
                      <a:pt x="40" y="311"/>
                    </a:lnTo>
                    <a:close/>
                    <a:moveTo>
                      <a:pt x="28" y="320"/>
                    </a:moveTo>
                    <a:cubicBezTo>
                      <a:pt x="29" y="320"/>
                      <a:pt x="29" y="320"/>
                      <a:pt x="29" y="320"/>
                    </a:cubicBezTo>
                    <a:cubicBezTo>
                      <a:pt x="32" y="320"/>
                      <a:pt x="32" y="320"/>
                      <a:pt x="32" y="320"/>
                    </a:cubicBezTo>
                    <a:cubicBezTo>
                      <a:pt x="33" y="320"/>
                      <a:pt x="33" y="320"/>
                      <a:pt x="33" y="320"/>
                    </a:cubicBezTo>
                    <a:cubicBezTo>
                      <a:pt x="34" y="320"/>
                      <a:pt x="34" y="320"/>
                      <a:pt x="34" y="320"/>
                    </a:cubicBezTo>
                    <a:cubicBezTo>
                      <a:pt x="37" y="320"/>
                      <a:pt x="37" y="320"/>
                      <a:pt x="37" y="320"/>
                    </a:cubicBezTo>
                    <a:cubicBezTo>
                      <a:pt x="38" y="320"/>
                      <a:pt x="38" y="320"/>
                      <a:pt x="38" y="320"/>
                    </a:cubicBezTo>
                    <a:cubicBezTo>
                      <a:pt x="40" y="320"/>
                      <a:pt x="40" y="320"/>
                      <a:pt x="40" y="320"/>
                    </a:cubicBezTo>
                    <a:cubicBezTo>
                      <a:pt x="41" y="320"/>
                      <a:pt x="41" y="320"/>
                      <a:pt x="41" y="320"/>
                    </a:cubicBezTo>
                    <a:cubicBezTo>
                      <a:pt x="42" y="320"/>
                      <a:pt x="42" y="320"/>
                      <a:pt x="42" y="320"/>
                    </a:cubicBezTo>
                    <a:cubicBezTo>
                      <a:pt x="44" y="320"/>
                      <a:pt x="44" y="320"/>
                      <a:pt x="44" y="320"/>
                    </a:cubicBezTo>
                    <a:cubicBezTo>
                      <a:pt x="46" y="320"/>
                      <a:pt x="46" y="320"/>
                      <a:pt x="46" y="320"/>
                    </a:cubicBezTo>
                    <a:cubicBezTo>
                      <a:pt x="47" y="320"/>
                      <a:pt x="47" y="320"/>
                      <a:pt x="47" y="320"/>
                    </a:cubicBezTo>
                    <a:cubicBezTo>
                      <a:pt x="46" y="320"/>
                      <a:pt x="46" y="320"/>
                      <a:pt x="46" y="320"/>
                    </a:cubicBezTo>
                    <a:cubicBezTo>
                      <a:pt x="45" y="321"/>
                      <a:pt x="45" y="321"/>
                      <a:pt x="45" y="321"/>
                    </a:cubicBezTo>
                    <a:cubicBezTo>
                      <a:pt x="44" y="321"/>
                      <a:pt x="44" y="321"/>
                      <a:pt x="44" y="321"/>
                    </a:cubicBezTo>
                    <a:cubicBezTo>
                      <a:pt x="43" y="322"/>
                      <a:pt x="43" y="322"/>
                      <a:pt x="43" y="322"/>
                    </a:cubicBezTo>
                    <a:cubicBezTo>
                      <a:pt x="42" y="322"/>
                      <a:pt x="42" y="322"/>
                      <a:pt x="42" y="322"/>
                    </a:cubicBezTo>
                    <a:cubicBezTo>
                      <a:pt x="41" y="323"/>
                      <a:pt x="41" y="323"/>
                      <a:pt x="41" y="323"/>
                    </a:cubicBezTo>
                    <a:cubicBezTo>
                      <a:pt x="40" y="323"/>
                      <a:pt x="40" y="323"/>
                      <a:pt x="40" y="323"/>
                    </a:cubicBezTo>
                    <a:cubicBezTo>
                      <a:pt x="39" y="324"/>
                      <a:pt x="39" y="324"/>
                      <a:pt x="39" y="324"/>
                    </a:cubicBezTo>
                    <a:cubicBezTo>
                      <a:pt x="38" y="324"/>
                      <a:pt x="38" y="324"/>
                      <a:pt x="38" y="324"/>
                    </a:cubicBezTo>
                    <a:cubicBezTo>
                      <a:pt x="37" y="325"/>
                      <a:pt x="37" y="325"/>
                      <a:pt x="37" y="325"/>
                    </a:cubicBezTo>
                    <a:cubicBezTo>
                      <a:pt x="35" y="326"/>
                      <a:pt x="35" y="326"/>
                      <a:pt x="35" y="326"/>
                    </a:cubicBezTo>
                    <a:cubicBezTo>
                      <a:pt x="34" y="324"/>
                      <a:pt x="34" y="324"/>
                      <a:pt x="34" y="324"/>
                    </a:cubicBezTo>
                    <a:cubicBezTo>
                      <a:pt x="30" y="322"/>
                      <a:pt x="30" y="322"/>
                      <a:pt x="30" y="322"/>
                    </a:cubicBezTo>
                    <a:cubicBezTo>
                      <a:pt x="28" y="320"/>
                      <a:pt x="28" y="320"/>
                      <a:pt x="28" y="320"/>
                    </a:cubicBezTo>
                    <a:close/>
                    <a:moveTo>
                      <a:pt x="34" y="328"/>
                    </a:moveTo>
                    <a:cubicBezTo>
                      <a:pt x="35" y="328"/>
                      <a:pt x="35" y="328"/>
                      <a:pt x="35" y="328"/>
                    </a:cubicBezTo>
                    <a:cubicBezTo>
                      <a:pt x="35" y="328"/>
                      <a:pt x="35" y="328"/>
                      <a:pt x="35" y="328"/>
                    </a:cubicBezTo>
                    <a:cubicBezTo>
                      <a:pt x="41" y="332"/>
                      <a:pt x="41" y="332"/>
                      <a:pt x="41" y="332"/>
                    </a:cubicBezTo>
                    <a:cubicBezTo>
                      <a:pt x="44" y="334"/>
                      <a:pt x="44" y="334"/>
                      <a:pt x="44" y="334"/>
                    </a:cubicBezTo>
                    <a:cubicBezTo>
                      <a:pt x="45" y="334"/>
                      <a:pt x="45" y="334"/>
                      <a:pt x="45" y="334"/>
                    </a:cubicBezTo>
                    <a:cubicBezTo>
                      <a:pt x="45" y="334"/>
                      <a:pt x="45" y="334"/>
                      <a:pt x="45" y="334"/>
                    </a:cubicBezTo>
                    <a:cubicBezTo>
                      <a:pt x="44" y="334"/>
                      <a:pt x="44" y="334"/>
                      <a:pt x="44" y="334"/>
                    </a:cubicBezTo>
                    <a:cubicBezTo>
                      <a:pt x="42" y="334"/>
                      <a:pt x="42" y="334"/>
                      <a:pt x="42" y="334"/>
                    </a:cubicBezTo>
                    <a:cubicBezTo>
                      <a:pt x="41" y="334"/>
                      <a:pt x="41" y="334"/>
                      <a:pt x="41" y="334"/>
                    </a:cubicBezTo>
                    <a:cubicBezTo>
                      <a:pt x="40" y="334"/>
                      <a:pt x="40" y="334"/>
                      <a:pt x="40" y="334"/>
                    </a:cubicBezTo>
                    <a:cubicBezTo>
                      <a:pt x="38" y="334"/>
                      <a:pt x="38" y="334"/>
                      <a:pt x="38" y="334"/>
                    </a:cubicBezTo>
                    <a:cubicBezTo>
                      <a:pt x="38" y="334"/>
                      <a:pt x="38" y="334"/>
                      <a:pt x="38" y="334"/>
                    </a:cubicBezTo>
                    <a:cubicBezTo>
                      <a:pt x="37" y="334"/>
                      <a:pt x="37" y="334"/>
                      <a:pt x="37" y="334"/>
                    </a:cubicBezTo>
                    <a:cubicBezTo>
                      <a:pt x="36" y="335"/>
                      <a:pt x="36" y="335"/>
                      <a:pt x="36" y="335"/>
                    </a:cubicBezTo>
                    <a:cubicBezTo>
                      <a:pt x="35" y="335"/>
                      <a:pt x="35" y="335"/>
                      <a:pt x="35" y="335"/>
                    </a:cubicBezTo>
                    <a:cubicBezTo>
                      <a:pt x="33" y="335"/>
                      <a:pt x="33" y="335"/>
                      <a:pt x="33" y="335"/>
                    </a:cubicBezTo>
                    <a:cubicBezTo>
                      <a:pt x="32" y="335"/>
                      <a:pt x="32" y="335"/>
                      <a:pt x="32" y="335"/>
                    </a:cubicBezTo>
                    <a:cubicBezTo>
                      <a:pt x="30" y="335"/>
                      <a:pt x="30" y="335"/>
                      <a:pt x="30" y="335"/>
                    </a:cubicBezTo>
                    <a:cubicBezTo>
                      <a:pt x="28" y="335"/>
                      <a:pt x="28" y="335"/>
                      <a:pt x="28" y="335"/>
                    </a:cubicBezTo>
                    <a:cubicBezTo>
                      <a:pt x="27" y="335"/>
                      <a:pt x="27" y="335"/>
                      <a:pt x="27" y="335"/>
                    </a:cubicBezTo>
                    <a:cubicBezTo>
                      <a:pt x="26" y="335"/>
                      <a:pt x="26" y="335"/>
                      <a:pt x="26" y="335"/>
                    </a:cubicBezTo>
                    <a:cubicBezTo>
                      <a:pt x="25" y="335"/>
                      <a:pt x="25" y="335"/>
                      <a:pt x="25" y="335"/>
                    </a:cubicBezTo>
                    <a:cubicBezTo>
                      <a:pt x="24" y="335"/>
                      <a:pt x="24" y="335"/>
                      <a:pt x="24" y="335"/>
                    </a:cubicBezTo>
                    <a:cubicBezTo>
                      <a:pt x="22" y="335"/>
                      <a:pt x="22" y="335"/>
                      <a:pt x="22" y="335"/>
                    </a:cubicBezTo>
                    <a:cubicBezTo>
                      <a:pt x="23" y="334"/>
                      <a:pt x="23" y="334"/>
                      <a:pt x="23" y="334"/>
                    </a:cubicBezTo>
                    <a:cubicBezTo>
                      <a:pt x="24" y="334"/>
                      <a:pt x="24" y="334"/>
                      <a:pt x="24" y="334"/>
                    </a:cubicBezTo>
                    <a:cubicBezTo>
                      <a:pt x="24" y="333"/>
                      <a:pt x="24" y="333"/>
                      <a:pt x="24" y="333"/>
                    </a:cubicBezTo>
                    <a:cubicBezTo>
                      <a:pt x="25" y="333"/>
                      <a:pt x="25" y="333"/>
                      <a:pt x="25" y="333"/>
                    </a:cubicBezTo>
                    <a:cubicBezTo>
                      <a:pt x="26" y="333"/>
                      <a:pt x="26" y="333"/>
                      <a:pt x="26" y="333"/>
                    </a:cubicBezTo>
                    <a:cubicBezTo>
                      <a:pt x="27" y="332"/>
                      <a:pt x="27" y="332"/>
                      <a:pt x="27" y="332"/>
                    </a:cubicBezTo>
                    <a:cubicBezTo>
                      <a:pt x="29" y="331"/>
                      <a:pt x="29" y="331"/>
                      <a:pt x="29" y="331"/>
                    </a:cubicBezTo>
                    <a:cubicBezTo>
                      <a:pt x="29" y="331"/>
                      <a:pt x="29" y="331"/>
                      <a:pt x="29" y="331"/>
                    </a:cubicBezTo>
                    <a:cubicBezTo>
                      <a:pt x="30" y="330"/>
                      <a:pt x="30" y="330"/>
                      <a:pt x="30" y="330"/>
                    </a:cubicBezTo>
                    <a:cubicBezTo>
                      <a:pt x="31" y="330"/>
                      <a:pt x="31" y="330"/>
                      <a:pt x="31" y="330"/>
                    </a:cubicBezTo>
                    <a:cubicBezTo>
                      <a:pt x="32" y="330"/>
                      <a:pt x="32" y="330"/>
                      <a:pt x="32" y="330"/>
                    </a:cubicBezTo>
                    <a:cubicBezTo>
                      <a:pt x="32" y="329"/>
                      <a:pt x="32" y="329"/>
                      <a:pt x="32" y="329"/>
                    </a:cubicBezTo>
                    <a:cubicBezTo>
                      <a:pt x="34" y="329"/>
                      <a:pt x="34" y="329"/>
                      <a:pt x="34" y="329"/>
                    </a:cubicBezTo>
                    <a:lnTo>
                      <a:pt x="34" y="328"/>
                    </a:lnTo>
                    <a:close/>
                    <a:moveTo>
                      <a:pt x="41" y="359"/>
                    </a:moveTo>
                    <a:cubicBezTo>
                      <a:pt x="41" y="360"/>
                      <a:pt x="41" y="360"/>
                      <a:pt x="41" y="360"/>
                    </a:cubicBezTo>
                    <a:cubicBezTo>
                      <a:pt x="41" y="360"/>
                      <a:pt x="41" y="360"/>
                      <a:pt x="41" y="360"/>
                    </a:cubicBezTo>
                    <a:cubicBezTo>
                      <a:pt x="40" y="361"/>
                      <a:pt x="40" y="361"/>
                      <a:pt x="40" y="361"/>
                    </a:cubicBezTo>
                    <a:cubicBezTo>
                      <a:pt x="40" y="361"/>
                      <a:pt x="40" y="361"/>
                      <a:pt x="40" y="361"/>
                    </a:cubicBezTo>
                    <a:cubicBezTo>
                      <a:pt x="40" y="360"/>
                      <a:pt x="40" y="360"/>
                      <a:pt x="40" y="360"/>
                    </a:cubicBezTo>
                    <a:cubicBezTo>
                      <a:pt x="40" y="359"/>
                      <a:pt x="40" y="359"/>
                      <a:pt x="40" y="359"/>
                    </a:cubicBezTo>
                    <a:cubicBezTo>
                      <a:pt x="40" y="359"/>
                      <a:pt x="40" y="359"/>
                      <a:pt x="40" y="359"/>
                    </a:cubicBezTo>
                    <a:cubicBezTo>
                      <a:pt x="40" y="358"/>
                      <a:pt x="40" y="358"/>
                      <a:pt x="40" y="358"/>
                    </a:cubicBezTo>
                    <a:cubicBezTo>
                      <a:pt x="40" y="357"/>
                      <a:pt x="40" y="357"/>
                      <a:pt x="40" y="357"/>
                    </a:cubicBezTo>
                    <a:cubicBezTo>
                      <a:pt x="41" y="359"/>
                      <a:pt x="41" y="359"/>
                      <a:pt x="41" y="359"/>
                    </a:cubicBezTo>
                    <a:close/>
                    <a:moveTo>
                      <a:pt x="43" y="357"/>
                    </a:moveTo>
                    <a:cubicBezTo>
                      <a:pt x="43" y="357"/>
                      <a:pt x="43" y="357"/>
                      <a:pt x="43" y="357"/>
                    </a:cubicBezTo>
                    <a:cubicBezTo>
                      <a:pt x="41" y="355"/>
                      <a:pt x="41" y="355"/>
                      <a:pt x="41" y="355"/>
                    </a:cubicBezTo>
                    <a:cubicBezTo>
                      <a:pt x="41" y="355"/>
                      <a:pt x="41" y="355"/>
                      <a:pt x="41" y="355"/>
                    </a:cubicBezTo>
                    <a:cubicBezTo>
                      <a:pt x="41" y="355"/>
                      <a:pt x="41" y="355"/>
                      <a:pt x="41" y="355"/>
                    </a:cubicBezTo>
                    <a:cubicBezTo>
                      <a:pt x="43" y="355"/>
                      <a:pt x="43" y="355"/>
                      <a:pt x="43" y="355"/>
                    </a:cubicBezTo>
                    <a:cubicBezTo>
                      <a:pt x="43" y="355"/>
                      <a:pt x="43" y="355"/>
                      <a:pt x="43" y="355"/>
                    </a:cubicBezTo>
                    <a:cubicBezTo>
                      <a:pt x="44" y="355"/>
                      <a:pt x="44" y="355"/>
                      <a:pt x="44" y="355"/>
                    </a:cubicBezTo>
                    <a:cubicBezTo>
                      <a:pt x="43" y="356"/>
                      <a:pt x="43" y="356"/>
                      <a:pt x="43" y="356"/>
                    </a:cubicBezTo>
                    <a:lnTo>
                      <a:pt x="43" y="357"/>
                    </a:lnTo>
                    <a:close/>
                    <a:moveTo>
                      <a:pt x="44" y="359"/>
                    </a:moveTo>
                    <a:cubicBezTo>
                      <a:pt x="44" y="358"/>
                      <a:pt x="44" y="358"/>
                      <a:pt x="44" y="358"/>
                    </a:cubicBezTo>
                    <a:cubicBezTo>
                      <a:pt x="45" y="358"/>
                      <a:pt x="45" y="358"/>
                      <a:pt x="45" y="358"/>
                    </a:cubicBezTo>
                    <a:cubicBezTo>
                      <a:pt x="45" y="357"/>
                      <a:pt x="45" y="357"/>
                      <a:pt x="45" y="357"/>
                    </a:cubicBezTo>
                    <a:cubicBezTo>
                      <a:pt x="45" y="358"/>
                      <a:pt x="45" y="358"/>
                      <a:pt x="45" y="358"/>
                    </a:cubicBezTo>
                    <a:cubicBezTo>
                      <a:pt x="45" y="359"/>
                      <a:pt x="45" y="359"/>
                      <a:pt x="45" y="359"/>
                    </a:cubicBezTo>
                    <a:cubicBezTo>
                      <a:pt x="45" y="360"/>
                      <a:pt x="45" y="360"/>
                      <a:pt x="45" y="360"/>
                    </a:cubicBezTo>
                    <a:cubicBezTo>
                      <a:pt x="45" y="361"/>
                      <a:pt x="45" y="361"/>
                      <a:pt x="45" y="361"/>
                    </a:cubicBezTo>
                    <a:cubicBezTo>
                      <a:pt x="44" y="359"/>
                      <a:pt x="44" y="359"/>
                      <a:pt x="44" y="359"/>
                    </a:cubicBezTo>
                    <a:close/>
                    <a:moveTo>
                      <a:pt x="48" y="369"/>
                    </a:moveTo>
                    <a:cubicBezTo>
                      <a:pt x="47" y="370"/>
                      <a:pt x="47" y="370"/>
                      <a:pt x="47" y="370"/>
                    </a:cubicBezTo>
                    <a:cubicBezTo>
                      <a:pt x="47" y="370"/>
                      <a:pt x="47" y="370"/>
                      <a:pt x="47" y="370"/>
                    </a:cubicBezTo>
                    <a:cubicBezTo>
                      <a:pt x="46" y="371"/>
                      <a:pt x="46" y="371"/>
                      <a:pt x="46" y="371"/>
                    </a:cubicBezTo>
                    <a:cubicBezTo>
                      <a:pt x="46" y="371"/>
                      <a:pt x="46" y="371"/>
                      <a:pt x="46" y="371"/>
                    </a:cubicBezTo>
                    <a:cubicBezTo>
                      <a:pt x="45" y="372"/>
                      <a:pt x="45" y="372"/>
                      <a:pt x="45" y="372"/>
                    </a:cubicBezTo>
                    <a:cubicBezTo>
                      <a:pt x="46" y="371"/>
                      <a:pt x="46" y="371"/>
                      <a:pt x="46" y="371"/>
                    </a:cubicBezTo>
                    <a:cubicBezTo>
                      <a:pt x="46" y="370"/>
                      <a:pt x="46" y="370"/>
                      <a:pt x="46" y="370"/>
                    </a:cubicBezTo>
                    <a:cubicBezTo>
                      <a:pt x="46" y="369"/>
                      <a:pt x="46" y="369"/>
                      <a:pt x="46" y="369"/>
                    </a:cubicBezTo>
                    <a:cubicBezTo>
                      <a:pt x="46" y="369"/>
                      <a:pt x="46" y="369"/>
                      <a:pt x="46" y="369"/>
                    </a:cubicBezTo>
                    <a:cubicBezTo>
                      <a:pt x="46" y="368"/>
                      <a:pt x="46" y="368"/>
                      <a:pt x="46" y="368"/>
                    </a:cubicBezTo>
                    <a:cubicBezTo>
                      <a:pt x="47" y="367"/>
                      <a:pt x="47" y="367"/>
                      <a:pt x="47" y="367"/>
                    </a:cubicBezTo>
                    <a:cubicBezTo>
                      <a:pt x="48" y="369"/>
                      <a:pt x="48" y="369"/>
                      <a:pt x="48" y="369"/>
                    </a:cubicBezTo>
                    <a:close/>
                    <a:moveTo>
                      <a:pt x="51" y="365"/>
                    </a:moveTo>
                    <a:cubicBezTo>
                      <a:pt x="50" y="366"/>
                      <a:pt x="50" y="366"/>
                      <a:pt x="50" y="366"/>
                    </a:cubicBezTo>
                    <a:cubicBezTo>
                      <a:pt x="50" y="367"/>
                      <a:pt x="50" y="367"/>
                      <a:pt x="50" y="367"/>
                    </a:cubicBezTo>
                    <a:cubicBezTo>
                      <a:pt x="49" y="368"/>
                      <a:pt x="49" y="368"/>
                      <a:pt x="49" y="368"/>
                    </a:cubicBezTo>
                    <a:cubicBezTo>
                      <a:pt x="49" y="366"/>
                      <a:pt x="49" y="366"/>
                      <a:pt x="49" y="366"/>
                    </a:cubicBezTo>
                    <a:cubicBezTo>
                      <a:pt x="48" y="365"/>
                      <a:pt x="48" y="365"/>
                      <a:pt x="48" y="365"/>
                    </a:cubicBezTo>
                    <a:cubicBezTo>
                      <a:pt x="49" y="365"/>
                      <a:pt x="49" y="365"/>
                      <a:pt x="49" y="365"/>
                    </a:cubicBezTo>
                    <a:cubicBezTo>
                      <a:pt x="51" y="365"/>
                      <a:pt x="51" y="365"/>
                      <a:pt x="51" y="365"/>
                    </a:cubicBezTo>
                    <a:cubicBezTo>
                      <a:pt x="52" y="365"/>
                      <a:pt x="52" y="365"/>
                      <a:pt x="52" y="365"/>
                    </a:cubicBezTo>
                    <a:lnTo>
                      <a:pt x="51" y="365"/>
                    </a:lnTo>
                    <a:close/>
                    <a:moveTo>
                      <a:pt x="51" y="363"/>
                    </a:moveTo>
                    <a:cubicBezTo>
                      <a:pt x="50" y="363"/>
                      <a:pt x="50" y="363"/>
                      <a:pt x="50" y="363"/>
                    </a:cubicBezTo>
                    <a:cubicBezTo>
                      <a:pt x="49" y="363"/>
                      <a:pt x="49" y="363"/>
                      <a:pt x="49" y="363"/>
                    </a:cubicBezTo>
                    <a:cubicBezTo>
                      <a:pt x="48" y="363"/>
                      <a:pt x="48" y="363"/>
                      <a:pt x="48" y="363"/>
                    </a:cubicBezTo>
                    <a:cubicBezTo>
                      <a:pt x="49" y="363"/>
                      <a:pt x="49" y="363"/>
                      <a:pt x="49" y="363"/>
                    </a:cubicBezTo>
                    <a:cubicBezTo>
                      <a:pt x="49" y="362"/>
                      <a:pt x="49" y="362"/>
                      <a:pt x="49" y="362"/>
                    </a:cubicBezTo>
                    <a:cubicBezTo>
                      <a:pt x="49" y="362"/>
                      <a:pt x="49" y="362"/>
                      <a:pt x="49" y="362"/>
                    </a:cubicBezTo>
                    <a:cubicBezTo>
                      <a:pt x="50" y="361"/>
                      <a:pt x="50" y="361"/>
                      <a:pt x="50" y="361"/>
                    </a:cubicBezTo>
                    <a:cubicBezTo>
                      <a:pt x="52" y="363"/>
                      <a:pt x="52" y="363"/>
                      <a:pt x="52" y="363"/>
                    </a:cubicBezTo>
                    <a:lnTo>
                      <a:pt x="51" y="363"/>
                    </a:lnTo>
                    <a:close/>
                    <a:moveTo>
                      <a:pt x="53" y="289"/>
                    </a:moveTo>
                    <a:cubicBezTo>
                      <a:pt x="53" y="290"/>
                      <a:pt x="53" y="290"/>
                      <a:pt x="53" y="290"/>
                    </a:cubicBezTo>
                    <a:cubicBezTo>
                      <a:pt x="53" y="291"/>
                      <a:pt x="53" y="291"/>
                      <a:pt x="53" y="291"/>
                    </a:cubicBezTo>
                    <a:cubicBezTo>
                      <a:pt x="53" y="293"/>
                      <a:pt x="53" y="293"/>
                      <a:pt x="53" y="293"/>
                    </a:cubicBezTo>
                    <a:cubicBezTo>
                      <a:pt x="53" y="293"/>
                      <a:pt x="53" y="293"/>
                      <a:pt x="53" y="293"/>
                    </a:cubicBezTo>
                    <a:cubicBezTo>
                      <a:pt x="53" y="293"/>
                      <a:pt x="53" y="293"/>
                      <a:pt x="53" y="293"/>
                    </a:cubicBezTo>
                    <a:cubicBezTo>
                      <a:pt x="53" y="293"/>
                      <a:pt x="53" y="293"/>
                      <a:pt x="53" y="293"/>
                    </a:cubicBezTo>
                    <a:cubicBezTo>
                      <a:pt x="53" y="294"/>
                      <a:pt x="53" y="294"/>
                      <a:pt x="53" y="294"/>
                    </a:cubicBezTo>
                    <a:cubicBezTo>
                      <a:pt x="53" y="296"/>
                      <a:pt x="53" y="296"/>
                      <a:pt x="53" y="296"/>
                    </a:cubicBezTo>
                    <a:cubicBezTo>
                      <a:pt x="53" y="297"/>
                      <a:pt x="53" y="297"/>
                      <a:pt x="53" y="297"/>
                    </a:cubicBezTo>
                    <a:cubicBezTo>
                      <a:pt x="53" y="297"/>
                      <a:pt x="53" y="297"/>
                      <a:pt x="53" y="297"/>
                    </a:cubicBezTo>
                    <a:cubicBezTo>
                      <a:pt x="52" y="297"/>
                      <a:pt x="52" y="297"/>
                      <a:pt x="52" y="297"/>
                    </a:cubicBezTo>
                    <a:cubicBezTo>
                      <a:pt x="52" y="299"/>
                      <a:pt x="52" y="299"/>
                      <a:pt x="52" y="299"/>
                    </a:cubicBezTo>
                    <a:cubicBezTo>
                      <a:pt x="52" y="300"/>
                      <a:pt x="52" y="300"/>
                      <a:pt x="52" y="300"/>
                    </a:cubicBezTo>
                    <a:cubicBezTo>
                      <a:pt x="45" y="294"/>
                      <a:pt x="45" y="294"/>
                      <a:pt x="45" y="294"/>
                    </a:cubicBezTo>
                    <a:cubicBezTo>
                      <a:pt x="46" y="293"/>
                      <a:pt x="46" y="293"/>
                      <a:pt x="46" y="293"/>
                    </a:cubicBezTo>
                    <a:cubicBezTo>
                      <a:pt x="47" y="292"/>
                      <a:pt x="47" y="292"/>
                      <a:pt x="47" y="292"/>
                    </a:cubicBezTo>
                    <a:cubicBezTo>
                      <a:pt x="48" y="292"/>
                      <a:pt x="48" y="292"/>
                      <a:pt x="48" y="292"/>
                    </a:cubicBezTo>
                    <a:cubicBezTo>
                      <a:pt x="49" y="291"/>
                      <a:pt x="49" y="291"/>
                      <a:pt x="49" y="291"/>
                    </a:cubicBezTo>
                    <a:cubicBezTo>
                      <a:pt x="50" y="290"/>
                      <a:pt x="50" y="290"/>
                      <a:pt x="50" y="290"/>
                    </a:cubicBezTo>
                    <a:cubicBezTo>
                      <a:pt x="52" y="289"/>
                      <a:pt x="52" y="289"/>
                      <a:pt x="52" y="289"/>
                    </a:cubicBezTo>
                    <a:cubicBezTo>
                      <a:pt x="52" y="289"/>
                      <a:pt x="52" y="289"/>
                      <a:pt x="52" y="289"/>
                    </a:cubicBezTo>
                    <a:cubicBezTo>
                      <a:pt x="53" y="289"/>
                      <a:pt x="53" y="289"/>
                      <a:pt x="53" y="289"/>
                    </a:cubicBezTo>
                    <a:cubicBezTo>
                      <a:pt x="53" y="288"/>
                      <a:pt x="53" y="288"/>
                      <a:pt x="53" y="288"/>
                    </a:cubicBezTo>
                    <a:lnTo>
                      <a:pt x="53" y="289"/>
                    </a:lnTo>
                    <a:close/>
                    <a:moveTo>
                      <a:pt x="54" y="275"/>
                    </a:moveTo>
                    <a:cubicBezTo>
                      <a:pt x="54" y="277"/>
                      <a:pt x="54" y="277"/>
                      <a:pt x="54" y="277"/>
                    </a:cubicBezTo>
                    <a:cubicBezTo>
                      <a:pt x="54" y="279"/>
                      <a:pt x="54" y="279"/>
                      <a:pt x="54" y="279"/>
                    </a:cubicBezTo>
                    <a:cubicBezTo>
                      <a:pt x="52" y="275"/>
                      <a:pt x="52" y="275"/>
                      <a:pt x="52" y="275"/>
                    </a:cubicBezTo>
                    <a:cubicBezTo>
                      <a:pt x="52" y="275"/>
                      <a:pt x="52" y="275"/>
                      <a:pt x="52" y="275"/>
                    </a:cubicBezTo>
                    <a:cubicBezTo>
                      <a:pt x="53" y="274"/>
                      <a:pt x="53" y="274"/>
                      <a:pt x="53" y="274"/>
                    </a:cubicBezTo>
                    <a:cubicBezTo>
                      <a:pt x="54" y="273"/>
                      <a:pt x="54" y="273"/>
                      <a:pt x="54" y="273"/>
                    </a:cubicBezTo>
                    <a:cubicBezTo>
                      <a:pt x="55" y="272"/>
                      <a:pt x="55" y="272"/>
                      <a:pt x="55" y="272"/>
                    </a:cubicBezTo>
                    <a:cubicBezTo>
                      <a:pt x="54" y="274"/>
                      <a:pt x="54" y="274"/>
                      <a:pt x="54" y="274"/>
                    </a:cubicBezTo>
                    <a:lnTo>
                      <a:pt x="54" y="275"/>
                    </a:lnTo>
                    <a:close/>
                    <a:moveTo>
                      <a:pt x="55" y="361"/>
                    </a:moveTo>
                    <a:cubicBezTo>
                      <a:pt x="55" y="361"/>
                      <a:pt x="55" y="361"/>
                      <a:pt x="55" y="361"/>
                    </a:cubicBezTo>
                    <a:cubicBezTo>
                      <a:pt x="55" y="360"/>
                      <a:pt x="55" y="360"/>
                      <a:pt x="55" y="360"/>
                    </a:cubicBezTo>
                    <a:cubicBezTo>
                      <a:pt x="55" y="359"/>
                      <a:pt x="55" y="359"/>
                      <a:pt x="55" y="359"/>
                    </a:cubicBezTo>
                    <a:cubicBezTo>
                      <a:pt x="55" y="358"/>
                      <a:pt x="55" y="358"/>
                      <a:pt x="55" y="358"/>
                    </a:cubicBezTo>
                    <a:cubicBezTo>
                      <a:pt x="55" y="356"/>
                      <a:pt x="55" y="356"/>
                      <a:pt x="55" y="356"/>
                    </a:cubicBezTo>
                    <a:cubicBezTo>
                      <a:pt x="56" y="359"/>
                      <a:pt x="56" y="359"/>
                      <a:pt x="56" y="359"/>
                    </a:cubicBezTo>
                    <a:cubicBezTo>
                      <a:pt x="56" y="359"/>
                      <a:pt x="56" y="359"/>
                      <a:pt x="56" y="359"/>
                    </a:cubicBezTo>
                    <a:cubicBezTo>
                      <a:pt x="56" y="360"/>
                      <a:pt x="56" y="360"/>
                      <a:pt x="56" y="360"/>
                    </a:cubicBezTo>
                    <a:lnTo>
                      <a:pt x="55" y="361"/>
                    </a:lnTo>
                    <a:close/>
                    <a:moveTo>
                      <a:pt x="59" y="355"/>
                    </a:moveTo>
                    <a:cubicBezTo>
                      <a:pt x="59" y="356"/>
                      <a:pt x="59" y="356"/>
                      <a:pt x="59" y="356"/>
                    </a:cubicBezTo>
                    <a:cubicBezTo>
                      <a:pt x="58" y="356"/>
                      <a:pt x="58" y="356"/>
                      <a:pt x="58" y="356"/>
                    </a:cubicBezTo>
                    <a:cubicBezTo>
                      <a:pt x="58" y="357"/>
                      <a:pt x="58" y="357"/>
                      <a:pt x="58" y="357"/>
                    </a:cubicBezTo>
                    <a:cubicBezTo>
                      <a:pt x="58" y="357"/>
                      <a:pt x="58" y="357"/>
                      <a:pt x="58" y="357"/>
                    </a:cubicBezTo>
                    <a:cubicBezTo>
                      <a:pt x="57" y="357"/>
                      <a:pt x="57" y="357"/>
                      <a:pt x="57" y="357"/>
                    </a:cubicBezTo>
                    <a:cubicBezTo>
                      <a:pt x="56" y="354"/>
                      <a:pt x="56" y="354"/>
                      <a:pt x="56" y="354"/>
                    </a:cubicBezTo>
                    <a:cubicBezTo>
                      <a:pt x="56" y="354"/>
                      <a:pt x="56" y="354"/>
                      <a:pt x="56" y="354"/>
                    </a:cubicBezTo>
                    <a:cubicBezTo>
                      <a:pt x="57" y="354"/>
                      <a:pt x="57" y="354"/>
                      <a:pt x="57" y="354"/>
                    </a:cubicBezTo>
                    <a:cubicBezTo>
                      <a:pt x="58" y="354"/>
                      <a:pt x="58" y="354"/>
                      <a:pt x="58" y="354"/>
                    </a:cubicBezTo>
                    <a:cubicBezTo>
                      <a:pt x="59" y="354"/>
                      <a:pt x="59" y="354"/>
                      <a:pt x="59" y="354"/>
                    </a:cubicBezTo>
                    <a:lnTo>
                      <a:pt x="59" y="355"/>
                    </a:lnTo>
                    <a:close/>
                    <a:moveTo>
                      <a:pt x="60" y="363"/>
                    </a:moveTo>
                    <a:cubicBezTo>
                      <a:pt x="58" y="363"/>
                      <a:pt x="58" y="363"/>
                      <a:pt x="58" y="363"/>
                    </a:cubicBezTo>
                    <a:cubicBezTo>
                      <a:pt x="56" y="363"/>
                      <a:pt x="56" y="363"/>
                      <a:pt x="56" y="363"/>
                    </a:cubicBezTo>
                    <a:cubicBezTo>
                      <a:pt x="56" y="363"/>
                      <a:pt x="56" y="363"/>
                      <a:pt x="56" y="363"/>
                    </a:cubicBezTo>
                    <a:cubicBezTo>
                      <a:pt x="56" y="363"/>
                      <a:pt x="56" y="363"/>
                      <a:pt x="56" y="363"/>
                    </a:cubicBezTo>
                    <a:cubicBezTo>
                      <a:pt x="56" y="363"/>
                      <a:pt x="56" y="363"/>
                      <a:pt x="56" y="363"/>
                    </a:cubicBezTo>
                    <a:cubicBezTo>
                      <a:pt x="57" y="362"/>
                      <a:pt x="57" y="362"/>
                      <a:pt x="57" y="362"/>
                    </a:cubicBezTo>
                    <a:cubicBezTo>
                      <a:pt x="57" y="361"/>
                      <a:pt x="57" y="361"/>
                      <a:pt x="57" y="361"/>
                    </a:cubicBezTo>
                    <a:cubicBezTo>
                      <a:pt x="58" y="360"/>
                      <a:pt x="58" y="360"/>
                      <a:pt x="58" y="360"/>
                    </a:cubicBezTo>
                    <a:lnTo>
                      <a:pt x="60" y="363"/>
                    </a:lnTo>
                    <a:close/>
                    <a:moveTo>
                      <a:pt x="59" y="352"/>
                    </a:moveTo>
                    <a:cubicBezTo>
                      <a:pt x="58" y="353"/>
                      <a:pt x="58" y="353"/>
                      <a:pt x="58" y="353"/>
                    </a:cubicBezTo>
                    <a:cubicBezTo>
                      <a:pt x="58" y="353"/>
                      <a:pt x="58" y="353"/>
                      <a:pt x="58" y="353"/>
                    </a:cubicBezTo>
                    <a:cubicBezTo>
                      <a:pt x="56" y="353"/>
                      <a:pt x="56" y="353"/>
                      <a:pt x="56" y="353"/>
                    </a:cubicBezTo>
                    <a:cubicBezTo>
                      <a:pt x="56" y="353"/>
                      <a:pt x="56" y="353"/>
                      <a:pt x="56" y="353"/>
                    </a:cubicBezTo>
                    <a:cubicBezTo>
                      <a:pt x="56" y="352"/>
                      <a:pt x="56" y="352"/>
                      <a:pt x="56" y="352"/>
                    </a:cubicBezTo>
                    <a:cubicBezTo>
                      <a:pt x="56" y="351"/>
                      <a:pt x="56" y="351"/>
                      <a:pt x="56" y="351"/>
                    </a:cubicBezTo>
                    <a:cubicBezTo>
                      <a:pt x="56" y="351"/>
                      <a:pt x="56" y="351"/>
                      <a:pt x="56" y="351"/>
                    </a:cubicBezTo>
                    <a:cubicBezTo>
                      <a:pt x="57" y="350"/>
                      <a:pt x="57" y="350"/>
                      <a:pt x="57" y="350"/>
                    </a:cubicBezTo>
                    <a:cubicBezTo>
                      <a:pt x="57" y="350"/>
                      <a:pt x="57" y="350"/>
                      <a:pt x="57" y="350"/>
                    </a:cubicBezTo>
                    <a:cubicBezTo>
                      <a:pt x="59" y="352"/>
                      <a:pt x="59" y="352"/>
                      <a:pt x="59" y="352"/>
                    </a:cubicBezTo>
                    <a:close/>
                    <a:moveTo>
                      <a:pt x="57" y="367"/>
                    </a:moveTo>
                    <a:cubicBezTo>
                      <a:pt x="56" y="365"/>
                      <a:pt x="56" y="365"/>
                      <a:pt x="56" y="365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8" y="365"/>
                      <a:pt x="58" y="365"/>
                      <a:pt x="58" y="365"/>
                    </a:cubicBezTo>
                    <a:cubicBezTo>
                      <a:pt x="58" y="365"/>
                      <a:pt x="58" y="365"/>
                      <a:pt x="58" y="365"/>
                    </a:cubicBezTo>
                    <a:cubicBezTo>
                      <a:pt x="59" y="365"/>
                      <a:pt x="59" y="365"/>
                      <a:pt x="59" y="365"/>
                    </a:cubicBezTo>
                    <a:cubicBezTo>
                      <a:pt x="59" y="365"/>
                      <a:pt x="59" y="365"/>
                      <a:pt x="59" y="365"/>
                    </a:cubicBezTo>
                    <a:cubicBezTo>
                      <a:pt x="59" y="366"/>
                      <a:pt x="59" y="366"/>
                      <a:pt x="59" y="366"/>
                    </a:cubicBezTo>
                    <a:cubicBezTo>
                      <a:pt x="58" y="366"/>
                      <a:pt x="58" y="366"/>
                      <a:pt x="58" y="366"/>
                    </a:cubicBezTo>
                    <a:lnTo>
                      <a:pt x="57" y="367"/>
                    </a:lnTo>
                    <a:close/>
                    <a:moveTo>
                      <a:pt x="60" y="367"/>
                    </a:moveTo>
                    <a:cubicBezTo>
                      <a:pt x="60" y="368"/>
                      <a:pt x="60" y="368"/>
                      <a:pt x="60" y="368"/>
                    </a:cubicBezTo>
                    <a:cubicBezTo>
                      <a:pt x="60" y="372"/>
                      <a:pt x="60" y="372"/>
                      <a:pt x="60" y="372"/>
                    </a:cubicBezTo>
                    <a:cubicBezTo>
                      <a:pt x="58" y="369"/>
                      <a:pt x="58" y="369"/>
                      <a:pt x="58" y="369"/>
                    </a:cubicBezTo>
                    <a:cubicBezTo>
                      <a:pt x="60" y="368"/>
                      <a:pt x="60" y="368"/>
                      <a:pt x="60" y="368"/>
                    </a:cubicBezTo>
                    <a:cubicBezTo>
                      <a:pt x="60" y="367"/>
                      <a:pt x="60" y="367"/>
                      <a:pt x="60" y="367"/>
                    </a:cubicBezTo>
                    <a:cubicBezTo>
                      <a:pt x="60" y="367"/>
                      <a:pt x="60" y="367"/>
                      <a:pt x="60" y="367"/>
                    </a:cubicBezTo>
                    <a:close/>
                    <a:moveTo>
                      <a:pt x="60" y="296"/>
                    </a:moveTo>
                    <a:cubicBezTo>
                      <a:pt x="60" y="296"/>
                      <a:pt x="60" y="296"/>
                      <a:pt x="60" y="296"/>
                    </a:cubicBezTo>
                    <a:cubicBezTo>
                      <a:pt x="58" y="296"/>
                      <a:pt x="58" y="296"/>
                      <a:pt x="58" y="296"/>
                    </a:cubicBezTo>
                    <a:cubicBezTo>
                      <a:pt x="56" y="296"/>
                      <a:pt x="56" y="296"/>
                      <a:pt x="56" y="296"/>
                    </a:cubicBezTo>
                    <a:cubicBezTo>
                      <a:pt x="55" y="296"/>
                      <a:pt x="55" y="296"/>
                      <a:pt x="55" y="296"/>
                    </a:cubicBezTo>
                    <a:cubicBezTo>
                      <a:pt x="55" y="296"/>
                      <a:pt x="55" y="296"/>
                      <a:pt x="55" y="296"/>
                    </a:cubicBezTo>
                    <a:cubicBezTo>
                      <a:pt x="55" y="296"/>
                      <a:pt x="55" y="296"/>
                      <a:pt x="55" y="296"/>
                    </a:cubicBezTo>
                    <a:cubicBezTo>
                      <a:pt x="55" y="294"/>
                      <a:pt x="55" y="294"/>
                      <a:pt x="55" y="294"/>
                    </a:cubicBezTo>
                    <a:cubicBezTo>
                      <a:pt x="55" y="294"/>
                      <a:pt x="55" y="294"/>
                      <a:pt x="55" y="294"/>
                    </a:cubicBezTo>
                    <a:cubicBezTo>
                      <a:pt x="56" y="294"/>
                      <a:pt x="56" y="294"/>
                      <a:pt x="56" y="294"/>
                    </a:cubicBezTo>
                    <a:cubicBezTo>
                      <a:pt x="57" y="294"/>
                      <a:pt x="57" y="294"/>
                      <a:pt x="57" y="294"/>
                    </a:cubicBezTo>
                    <a:cubicBezTo>
                      <a:pt x="58" y="294"/>
                      <a:pt x="58" y="294"/>
                      <a:pt x="58" y="294"/>
                    </a:cubicBezTo>
                    <a:cubicBezTo>
                      <a:pt x="59" y="294"/>
                      <a:pt x="59" y="294"/>
                      <a:pt x="59" y="294"/>
                    </a:cubicBezTo>
                    <a:cubicBezTo>
                      <a:pt x="62" y="293"/>
                      <a:pt x="62" y="293"/>
                      <a:pt x="62" y="293"/>
                    </a:cubicBezTo>
                    <a:cubicBezTo>
                      <a:pt x="65" y="293"/>
                      <a:pt x="65" y="293"/>
                      <a:pt x="65" y="293"/>
                    </a:cubicBezTo>
                    <a:cubicBezTo>
                      <a:pt x="68" y="293"/>
                      <a:pt x="68" y="293"/>
                      <a:pt x="68" y="293"/>
                    </a:cubicBezTo>
                    <a:cubicBezTo>
                      <a:pt x="69" y="293"/>
                      <a:pt x="69" y="293"/>
                      <a:pt x="69" y="293"/>
                    </a:cubicBezTo>
                    <a:cubicBezTo>
                      <a:pt x="71" y="293"/>
                      <a:pt x="71" y="293"/>
                      <a:pt x="71" y="293"/>
                    </a:cubicBezTo>
                    <a:cubicBezTo>
                      <a:pt x="73" y="293"/>
                      <a:pt x="73" y="293"/>
                      <a:pt x="73" y="293"/>
                    </a:cubicBezTo>
                    <a:cubicBezTo>
                      <a:pt x="74" y="295"/>
                      <a:pt x="74" y="295"/>
                      <a:pt x="74" y="295"/>
                    </a:cubicBezTo>
                    <a:cubicBezTo>
                      <a:pt x="74" y="296"/>
                      <a:pt x="74" y="296"/>
                      <a:pt x="74" y="296"/>
                    </a:cubicBezTo>
                    <a:cubicBezTo>
                      <a:pt x="72" y="296"/>
                      <a:pt x="72" y="296"/>
                      <a:pt x="72" y="296"/>
                    </a:cubicBezTo>
                    <a:cubicBezTo>
                      <a:pt x="71" y="296"/>
                      <a:pt x="71" y="296"/>
                      <a:pt x="71" y="296"/>
                    </a:cubicBezTo>
                    <a:cubicBezTo>
                      <a:pt x="67" y="296"/>
                      <a:pt x="67" y="296"/>
                      <a:pt x="67" y="296"/>
                    </a:cubicBezTo>
                    <a:cubicBezTo>
                      <a:pt x="65" y="296"/>
                      <a:pt x="65" y="296"/>
                      <a:pt x="65" y="296"/>
                    </a:cubicBezTo>
                    <a:cubicBezTo>
                      <a:pt x="62" y="296"/>
                      <a:pt x="62" y="296"/>
                      <a:pt x="62" y="296"/>
                    </a:cubicBezTo>
                    <a:lnTo>
                      <a:pt x="60" y="296"/>
                    </a:lnTo>
                    <a:close/>
                    <a:moveTo>
                      <a:pt x="57" y="47"/>
                    </a:move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50"/>
                      <a:pt x="57" y="50"/>
                      <a:pt x="57" y="50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6" y="53"/>
                      <a:pt x="56" y="53"/>
                      <a:pt x="56" y="53"/>
                    </a:cubicBezTo>
                    <a:cubicBezTo>
                      <a:pt x="55" y="53"/>
                      <a:pt x="55" y="52"/>
                      <a:pt x="54" y="52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lnTo>
                      <a:pt x="57" y="47"/>
                    </a:lnTo>
                    <a:close/>
                    <a:moveTo>
                      <a:pt x="67" y="80"/>
                    </a:moveTo>
                    <a:cubicBezTo>
                      <a:pt x="67" y="80"/>
                      <a:pt x="67" y="80"/>
                      <a:pt x="67" y="80"/>
                    </a:cubicBezTo>
                    <a:cubicBezTo>
                      <a:pt x="67" y="80"/>
                      <a:pt x="67" y="80"/>
                      <a:pt x="67" y="80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66" y="78"/>
                      <a:pt x="66" y="78"/>
                      <a:pt x="66" y="78"/>
                    </a:cubicBezTo>
                    <a:lnTo>
                      <a:pt x="67" y="80"/>
                    </a:lnTo>
                    <a:close/>
                    <a:moveTo>
                      <a:pt x="67" y="76"/>
                    </a:moveTo>
                    <a:cubicBezTo>
                      <a:pt x="67" y="75"/>
                      <a:pt x="67" y="75"/>
                      <a:pt x="67" y="7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8" y="77"/>
                      <a:pt x="68" y="77"/>
                      <a:pt x="68" y="77"/>
                    </a:cubicBezTo>
                    <a:lnTo>
                      <a:pt x="67" y="76"/>
                    </a:lnTo>
                    <a:close/>
                    <a:moveTo>
                      <a:pt x="55" y="97"/>
                    </a:moveTo>
                    <a:cubicBezTo>
                      <a:pt x="56" y="99"/>
                      <a:pt x="56" y="99"/>
                      <a:pt x="56" y="99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54" y="100"/>
                      <a:pt x="54" y="100"/>
                      <a:pt x="54" y="100"/>
                    </a:cubicBezTo>
                    <a:cubicBezTo>
                      <a:pt x="54" y="100"/>
                      <a:pt x="54" y="100"/>
                      <a:pt x="54" y="100"/>
                    </a:cubicBezTo>
                    <a:cubicBezTo>
                      <a:pt x="54" y="99"/>
                      <a:pt x="54" y="99"/>
                      <a:pt x="54" y="99"/>
                    </a:cubicBezTo>
                    <a:cubicBezTo>
                      <a:pt x="55" y="98"/>
                      <a:pt x="55" y="98"/>
                      <a:pt x="55" y="98"/>
                    </a:cubicBezTo>
                    <a:lnTo>
                      <a:pt x="55" y="97"/>
                    </a:lnTo>
                    <a:close/>
                    <a:moveTo>
                      <a:pt x="54" y="82"/>
                    </a:moveTo>
                    <a:cubicBezTo>
                      <a:pt x="55" y="82"/>
                      <a:pt x="55" y="82"/>
                      <a:pt x="55" y="82"/>
                    </a:cubicBezTo>
                    <a:cubicBezTo>
                      <a:pt x="56" y="82"/>
                      <a:pt x="56" y="82"/>
                      <a:pt x="56" y="82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56" y="83"/>
                      <a:pt x="56" y="83"/>
                      <a:pt x="56" y="83"/>
                    </a:cubicBezTo>
                    <a:cubicBezTo>
                      <a:pt x="55" y="84"/>
                      <a:pt x="55" y="84"/>
                      <a:pt x="55" y="84"/>
                    </a:cubicBezTo>
                    <a:lnTo>
                      <a:pt x="54" y="82"/>
                    </a:lnTo>
                    <a:close/>
                    <a:moveTo>
                      <a:pt x="57" y="151"/>
                    </a:moveTo>
                    <a:cubicBezTo>
                      <a:pt x="57" y="151"/>
                      <a:pt x="57" y="151"/>
                      <a:pt x="57" y="151"/>
                    </a:cubicBezTo>
                    <a:cubicBezTo>
                      <a:pt x="57" y="151"/>
                      <a:pt x="57" y="151"/>
                      <a:pt x="57" y="151"/>
                    </a:cubicBezTo>
                    <a:cubicBezTo>
                      <a:pt x="57" y="153"/>
                      <a:pt x="57" y="153"/>
                      <a:pt x="57" y="153"/>
                    </a:cubicBezTo>
                    <a:cubicBezTo>
                      <a:pt x="57" y="155"/>
                      <a:pt x="57" y="155"/>
                      <a:pt x="57" y="155"/>
                    </a:cubicBezTo>
                    <a:cubicBezTo>
                      <a:pt x="55" y="153"/>
                      <a:pt x="55" y="153"/>
                      <a:pt x="55" y="153"/>
                    </a:cubicBezTo>
                    <a:cubicBezTo>
                      <a:pt x="56" y="152"/>
                      <a:pt x="56" y="152"/>
                      <a:pt x="56" y="152"/>
                    </a:cubicBezTo>
                    <a:lnTo>
                      <a:pt x="57" y="151"/>
                    </a:lnTo>
                    <a:close/>
                    <a:moveTo>
                      <a:pt x="55" y="145"/>
                    </a:moveTo>
                    <a:cubicBezTo>
                      <a:pt x="56" y="144"/>
                      <a:pt x="56" y="144"/>
                      <a:pt x="56" y="144"/>
                    </a:cubicBezTo>
                    <a:cubicBezTo>
                      <a:pt x="56" y="144"/>
                      <a:pt x="56" y="144"/>
                      <a:pt x="56" y="144"/>
                    </a:cubicBezTo>
                    <a:cubicBezTo>
                      <a:pt x="57" y="143"/>
                      <a:pt x="57" y="143"/>
                      <a:pt x="57" y="143"/>
                    </a:cubicBezTo>
                    <a:cubicBezTo>
                      <a:pt x="57" y="143"/>
                      <a:pt x="57" y="143"/>
                      <a:pt x="57" y="143"/>
                    </a:cubicBezTo>
                    <a:cubicBezTo>
                      <a:pt x="57" y="143"/>
                      <a:pt x="57" y="143"/>
                      <a:pt x="57" y="143"/>
                    </a:cubicBezTo>
                    <a:cubicBezTo>
                      <a:pt x="57" y="145"/>
                      <a:pt x="57" y="145"/>
                      <a:pt x="57" y="145"/>
                    </a:cubicBezTo>
                    <a:cubicBezTo>
                      <a:pt x="57" y="146"/>
                      <a:pt x="57" y="146"/>
                      <a:pt x="57" y="146"/>
                    </a:cubicBezTo>
                    <a:cubicBezTo>
                      <a:pt x="57" y="147"/>
                      <a:pt x="57" y="147"/>
                      <a:pt x="57" y="147"/>
                    </a:cubicBezTo>
                    <a:lnTo>
                      <a:pt x="55" y="145"/>
                    </a:lnTo>
                    <a:close/>
                    <a:moveTo>
                      <a:pt x="64" y="137"/>
                    </a:moveTo>
                    <a:cubicBezTo>
                      <a:pt x="63" y="136"/>
                      <a:pt x="63" y="136"/>
                      <a:pt x="63" y="136"/>
                    </a:cubicBezTo>
                    <a:cubicBezTo>
                      <a:pt x="63" y="135"/>
                      <a:pt x="63" y="135"/>
                      <a:pt x="63" y="135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4" y="136"/>
                      <a:pt x="64" y="136"/>
                      <a:pt x="64" y="136"/>
                    </a:cubicBezTo>
                    <a:lnTo>
                      <a:pt x="64" y="137"/>
                    </a:lnTo>
                    <a:close/>
                    <a:moveTo>
                      <a:pt x="64" y="55"/>
                    </a:moveTo>
                    <a:cubicBezTo>
                      <a:pt x="64" y="55"/>
                      <a:pt x="64" y="55"/>
                      <a:pt x="64" y="55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7"/>
                      <a:pt x="65" y="57"/>
                      <a:pt x="65" y="57"/>
                    </a:cubicBezTo>
                    <a:lnTo>
                      <a:pt x="64" y="55"/>
                    </a:lnTo>
                    <a:close/>
                    <a:moveTo>
                      <a:pt x="71" y="186"/>
                    </a:moveTo>
                    <a:cubicBezTo>
                      <a:pt x="71" y="186"/>
                      <a:pt x="71" y="186"/>
                      <a:pt x="71" y="186"/>
                    </a:cubicBezTo>
                    <a:cubicBezTo>
                      <a:pt x="69" y="187"/>
                      <a:pt x="69" y="187"/>
                      <a:pt x="69" y="187"/>
                    </a:cubicBezTo>
                    <a:cubicBezTo>
                      <a:pt x="69" y="188"/>
                      <a:pt x="69" y="188"/>
                      <a:pt x="69" y="188"/>
                    </a:cubicBezTo>
                    <a:cubicBezTo>
                      <a:pt x="68" y="189"/>
                      <a:pt x="68" y="189"/>
                      <a:pt x="68" y="189"/>
                    </a:cubicBezTo>
                    <a:cubicBezTo>
                      <a:pt x="68" y="187"/>
                      <a:pt x="68" y="187"/>
                      <a:pt x="68" y="187"/>
                    </a:cubicBezTo>
                    <a:cubicBezTo>
                      <a:pt x="68" y="186"/>
                      <a:pt x="68" y="186"/>
                      <a:pt x="68" y="186"/>
                    </a:cubicBezTo>
                    <a:cubicBezTo>
                      <a:pt x="67" y="183"/>
                      <a:pt x="67" y="183"/>
                      <a:pt x="67" y="183"/>
                    </a:cubicBezTo>
                    <a:cubicBezTo>
                      <a:pt x="67" y="183"/>
                      <a:pt x="67" y="183"/>
                      <a:pt x="67" y="183"/>
                    </a:cubicBezTo>
                    <a:lnTo>
                      <a:pt x="71" y="186"/>
                    </a:lnTo>
                    <a:close/>
                    <a:moveTo>
                      <a:pt x="69" y="182"/>
                    </a:moveTo>
                    <a:cubicBezTo>
                      <a:pt x="69" y="182"/>
                      <a:pt x="69" y="182"/>
                      <a:pt x="69" y="182"/>
                    </a:cubicBezTo>
                    <a:cubicBezTo>
                      <a:pt x="73" y="182"/>
                      <a:pt x="73" y="182"/>
                      <a:pt x="73" y="182"/>
                    </a:cubicBezTo>
                    <a:cubicBezTo>
                      <a:pt x="75" y="182"/>
                      <a:pt x="75" y="182"/>
                      <a:pt x="75" y="182"/>
                    </a:cubicBezTo>
                    <a:cubicBezTo>
                      <a:pt x="74" y="183"/>
                      <a:pt x="74" y="183"/>
                      <a:pt x="74" y="183"/>
                    </a:cubicBezTo>
                    <a:cubicBezTo>
                      <a:pt x="72" y="184"/>
                      <a:pt x="72" y="184"/>
                      <a:pt x="72" y="184"/>
                    </a:cubicBezTo>
                    <a:cubicBezTo>
                      <a:pt x="72" y="184"/>
                      <a:pt x="72" y="184"/>
                      <a:pt x="72" y="184"/>
                    </a:cubicBezTo>
                    <a:lnTo>
                      <a:pt x="69" y="182"/>
                    </a:lnTo>
                    <a:close/>
                    <a:moveTo>
                      <a:pt x="58" y="279"/>
                    </a:moveTo>
                    <a:cubicBezTo>
                      <a:pt x="59" y="278"/>
                      <a:pt x="59" y="278"/>
                      <a:pt x="59" y="278"/>
                    </a:cubicBezTo>
                    <a:cubicBezTo>
                      <a:pt x="59" y="277"/>
                      <a:pt x="59" y="277"/>
                      <a:pt x="59" y="277"/>
                    </a:cubicBezTo>
                    <a:cubicBezTo>
                      <a:pt x="62" y="281"/>
                      <a:pt x="62" y="281"/>
                      <a:pt x="62" y="281"/>
                    </a:cubicBezTo>
                    <a:cubicBezTo>
                      <a:pt x="62" y="281"/>
                      <a:pt x="62" y="281"/>
                      <a:pt x="62" y="281"/>
                    </a:cubicBezTo>
                    <a:cubicBezTo>
                      <a:pt x="60" y="281"/>
                      <a:pt x="60" y="281"/>
                      <a:pt x="60" y="281"/>
                    </a:cubicBezTo>
                    <a:cubicBezTo>
                      <a:pt x="58" y="281"/>
                      <a:pt x="58" y="281"/>
                      <a:pt x="58" y="281"/>
                    </a:cubicBezTo>
                    <a:cubicBezTo>
                      <a:pt x="57" y="281"/>
                      <a:pt x="57" y="281"/>
                      <a:pt x="57" y="281"/>
                    </a:cubicBezTo>
                    <a:cubicBezTo>
                      <a:pt x="57" y="280"/>
                      <a:pt x="57" y="280"/>
                      <a:pt x="57" y="280"/>
                    </a:cubicBezTo>
                    <a:lnTo>
                      <a:pt x="58" y="279"/>
                    </a:lnTo>
                    <a:close/>
                    <a:moveTo>
                      <a:pt x="57" y="270"/>
                    </a:moveTo>
                    <a:cubicBezTo>
                      <a:pt x="58" y="270"/>
                      <a:pt x="58" y="270"/>
                      <a:pt x="58" y="270"/>
                    </a:cubicBezTo>
                    <a:cubicBezTo>
                      <a:pt x="58" y="270"/>
                      <a:pt x="58" y="270"/>
                      <a:pt x="58" y="270"/>
                    </a:cubicBezTo>
                    <a:cubicBezTo>
                      <a:pt x="59" y="270"/>
                      <a:pt x="59" y="270"/>
                      <a:pt x="59" y="270"/>
                    </a:cubicBezTo>
                    <a:cubicBezTo>
                      <a:pt x="60" y="270"/>
                      <a:pt x="60" y="270"/>
                      <a:pt x="60" y="270"/>
                    </a:cubicBezTo>
                    <a:cubicBezTo>
                      <a:pt x="62" y="270"/>
                      <a:pt x="62" y="270"/>
                      <a:pt x="62" y="270"/>
                    </a:cubicBezTo>
                    <a:cubicBezTo>
                      <a:pt x="61" y="271"/>
                      <a:pt x="61" y="271"/>
                      <a:pt x="61" y="271"/>
                    </a:cubicBezTo>
                    <a:cubicBezTo>
                      <a:pt x="61" y="272"/>
                      <a:pt x="61" y="272"/>
                      <a:pt x="61" y="272"/>
                    </a:cubicBezTo>
                    <a:cubicBezTo>
                      <a:pt x="60" y="272"/>
                      <a:pt x="60" y="272"/>
                      <a:pt x="60" y="272"/>
                    </a:cubicBezTo>
                    <a:cubicBezTo>
                      <a:pt x="60" y="272"/>
                      <a:pt x="60" y="272"/>
                      <a:pt x="60" y="272"/>
                    </a:cubicBezTo>
                    <a:cubicBezTo>
                      <a:pt x="60" y="273"/>
                      <a:pt x="60" y="273"/>
                      <a:pt x="60" y="273"/>
                    </a:cubicBezTo>
                    <a:cubicBezTo>
                      <a:pt x="60" y="273"/>
                      <a:pt x="60" y="273"/>
                      <a:pt x="60" y="273"/>
                    </a:cubicBezTo>
                    <a:cubicBezTo>
                      <a:pt x="59" y="272"/>
                      <a:pt x="59" y="272"/>
                      <a:pt x="59" y="272"/>
                    </a:cubicBezTo>
                    <a:lnTo>
                      <a:pt x="57" y="270"/>
                    </a:lnTo>
                    <a:close/>
                    <a:moveTo>
                      <a:pt x="61" y="275"/>
                    </a:moveTo>
                    <a:cubicBezTo>
                      <a:pt x="61" y="274"/>
                      <a:pt x="61" y="274"/>
                      <a:pt x="61" y="274"/>
                    </a:cubicBezTo>
                    <a:cubicBezTo>
                      <a:pt x="62" y="273"/>
                      <a:pt x="62" y="273"/>
                      <a:pt x="62" y="273"/>
                    </a:cubicBezTo>
                    <a:cubicBezTo>
                      <a:pt x="62" y="273"/>
                      <a:pt x="62" y="273"/>
                      <a:pt x="62" y="273"/>
                    </a:cubicBezTo>
                    <a:cubicBezTo>
                      <a:pt x="62" y="273"/>
                      <a:pt x="62" y="273"/>
                      <a:pt x="62" y="273"/>
                    </a:cubicBezTo>
                    <a:cubicBezTo>
                      <a:pt x="62" y="272"/>
                      <a:pt x="62" y="272"/>
                      <a:pt x="62" y="272"/>
                    </a:cubicBezTo>
                    <a:cubicBezTo>
                      <a:pt x="63" y="271"/>
                      <a:pt x="63" y="271"/>
                      <a:pt x="63" y="271"/>
                    </a:cubicBezTo>
                    <a:cubicBezTo>
                      <a:pt x="64" y="271"/>
                      <a:pt x="64" y="271"/>
                      <a:pt x="64" y="271"/>
                    </a:cubicBezTo>
                    <a:cubicBezTo>
                      <a:pt x="66" y="274"/>
                      <a:pt x="66" y="274"/>
                      <a:pt x="66" y="274"/>
                    </a:cubicBezTo>
                    <a:cubicBezTo>
                      <a:pt x="67" y="275"/>
                      <a:pt x="67" y="275"/>
                      <a:pt x="67" y="275"/>
                    </a:cubicBezTo>
                    <a:cubicBezTo>
                      <a:pt x="66" y="276"/>
                      <a:pt x="66" y="276"/>
                      <a:pt x="66" y="276"/>
                    </a:cubicBezTo>
                    <a:cubicBezTo>
                      <a:pt x="66" y="277"/>
                      <a:pt x="66" y="277"/>
                      <a:pt x="66" y="277"/>
                    </a:cubicBezTo>
                    <a:cubicBezTo>
                      <a:pt x="66" y="277"/>
                      <a:pt x="66" y="277"/>
                      <a:pt x="66" y="277"/>
                    </a:cubicBezTo>
                    <a:cubicBezTo>
                      <a:pt x="65" y="277"/>
                      <a:pt x="65" y="277"/>
                      <a:pt x="65" y="277"/>
                    </a:cubicBezTo>
                    <a:cubicBezTo>
                      <a:pt x="65" y="278"/>
                      <a:pt x="65" y="278"/>
                      <a:pt x="65" y="278"/>
                    </a:cubicBezTo>
                    <a:cubicBezTo>
                      <a:pt x="64" y="280"/>
                      <a:pt x="64" y="280"/>
                      <a:pt x="64" y="280"/>
                    </a:cubicBezTo>
                    <a:cubicBezTo>
                      <a:pt x="64" y="280"/>
                      <a:pt x="64" y="280"/>
                      <a:pt x="64" y="280"/>
                    </a:cubicBezTo>
                    <a:cubicBezTo>
                      <a:pt x="63" y="279"/>
                      <a:pt x="63" y="279"/>
                      <a:pt x="63" y="279"/>
                    </a:cubicBezTo>
                    <a:lnTo>
                      <a:pt x="61" y="275"/>
                    </a:lnTo>
                    <a:close/>
                    <a:moveTo>
                      <a:pt x="66" y="270"/>
                    </a:moveTo>
                    <a:cubicBezTo>
                      <a:pt x="68" y="270"/>
                      <a:pt x="68" y="270"/>
                      <a:pt x="68" y="270"/>
                    </a:cubicBezTo>
                    <a:cubicBezTo>
                      <a:pt x="70" y="270"/>
                      <a:pt x="70" y="270"/>
                      <a:pt x="70" y="270"/>
                    </a:cubicBezTo>
                    <a:cubicBezTo>
                      <a:pt x="69" y="271"/>
                      <a:pt x="69" y="271"/>
                      <a:pt x="69" y="271"/>
                    </a:cubicBezTo>
                    <a:cubicBezTo>
                      <a:pt x="68" y="273"/>
                      <a:pt x="68" y="273"/>
                      <a:pt x="68" y="273"/>
                    </a:cubicBezTo>
                    <a:lnTo>
                      <a:pt x="66" y="270"/>
                    </a:lnTo>
                    <a:close/>
                    <a:moveTo>
                      <a:pt x="66" y="279"/>
                    </a:moveTo>
                    <a:cubicBezTo>
                      <a:pt x="67" y="278"/>
                      <a:pt x="67" y="278"/>
                      <a:pt x="67" y="278"/>
                    </a:cubicBezTo>
                    <a:cubicBezTo>
                      <a:pt x="67" y="278"/>
                      <a:pt x="67" y="278"/>
                      <a:pt x="67" y="278"/>
                    </a:cubicBezTo>
                    <a:cubicBezTo>
                      <a:pt x="67" y="278"/>
                      <a:pt x="67" y="278"/>
                      <a:pt x="67" y="278"/>
                    </a:cubicBezTo>
                    <a:cubicBezTo>
                      <a:pt x="68" y="277"/>
                      <a:pt x="68" y="277"/>
                      <a:pt x="68" y="277"/>
                    </a:cubicBezTo>
                    <a:cubicBezTo>
                      <a:pt x="68" y="277"/>
                      <a:pt x="68" y="277"/>
                      <a:pt x="68" y="277"/>
                    </a:cubicBezTo>
                    <a:cubicBezTo>
                      <a:pt x="71" y="280"/>
                      <a:pt x="71" y="280"/>
                      <a:pt x="71" y="280"/>
                    </a:cubicBezTo>
                    <a:cubicBezTo>
                      <a:pt x="71" y="280"/>
                      <a:pt x="71" y="280"/>
                      <a:pt x="71" y="280"/>
                    </a:cubicBezTo>
                    <a:cubicBezTo>
                      <a:pt x="70" y="280"/>
                      <a:pt x="70" y="280"/>
                      <a:pt x="70" y="280"/>
                    </a:cubicBezTo>
                    <a:cubicBezTo>
                      <a:pt x="69" y="280"/>
                      <a:pt x="69" y="280"/>
                      <a:pt x="69" y="280"/>
                    </a:cubicBezTo>
                    <a:cubicBezTo>
                      <a:pt x="69" y="280"/>
                      <a:pt x="69" y="280"/>
                      <a:pt x="69" y="280"/>
                    </a:cubicBezTo>
                    <a:cubicBezTo>
                      <a:pt x="68" y="280"/>
                      <a:pt x="68" y="280"/>
                      <a:pt x="68" y="280"/>
                    </a:cubicBezTo>
                    <a:cubicBezTo>
                      <a:pt x="66" y="280"/>
                      <a:pt x="66" y="280"/>
                      <a:pt x="66" y="280"/>
                    </a:cubicBezTo>
                    <a:lnTo>
                      <a:pt x="66" y="279"/>
                    </a:lnTo>
                    <a:close/>
                    <a:moveTo>
                      <a:pt x="69" y="275"/>
                    </a:moveTo>
                    <a:cubicBezTo>
                      <a:pt x="70" y="273"/>
                      <a:pt x="70" y="273"/>
                      <a:pt x="70" y="273"/>
                    </a:cubicBezTo>
                    <a:cubicBezTo>
                      <a:pt x="71" y="272"/>
                      <a:pt x="71" y="272"/>
                      <a:pt x="71" y="272"/>
                    </a:cubicBezTo>
                    <a:cubicBezTo>
                      <a:pt x="71" y="273"/>
                      <a:pt x="71" y="273"/>
                      <a:pt x="71" y="273"/>
                    </a:cubicBezTo>
                    <a:cubicBezTo>
                      <a:pt x="71" y="275"/>
                      <a:pt x="71" y="276"/>
                      <a:pt x="72" y="278"/>
                    </a:cubicBezTo>
                    <a:lnTo>
                      <a:pt x="69" y="275"/>
                    </a:lnTo>
                    <a:close/>
                    <a:moveTo>
                      <a:pt x="71" y="246"/>
                    </a:moveTo>
                    <a:cubicBezTo>
                      <a:pt x="71" y="243"/>
                      <a:pt x="71" y="243"/>
                      <a:pt x="71" y="243"/>
                    </a:cubicBezTo>
                    <a:cubicBezTo>
                      <a:pt x="70" y="242"/>
                      <a:pt x="70" y="242"/>
                      <a:pt x="70" y="242"/>
                    </a:cubicBezTo>
                    <a:cubicBezTo>
                      <a:pt x="70" y="239"/>
                      <a:pt x="70" y="237"/>
                      <a:pt x="70" y="234"/>
                    </a:cubicBezTo>
                    <a:cubicBezTo>
                      <a:pt x="76" y="240"/>
                      <a:pt x="76" y="240"/>
                      <a:pt x="76" y="240"/>
                    </a:cubicBezTo>
                    <a:cubicBezTo>
                      <a:pt x="73" y="244"/>
                      <a:pt x="73" y="244"/>
                      <a:pt x="73" y="244"/>
                    </a:cubicBezTo>
                    <a:cubicBezTo>
                      <a:pt x="72" y="245"/>
                      <a:pt x="72" y="245"/>
                      <a:pt x="72" y="245"/>
                    </a:cubicBezTo>
                    <a:lnTo>
                      <a:pt x="71" y="246"/>
                    </a:lnTo>
                    <a:close/>
                    <a:moveTo>
                      <a:pt x="70" y="229"/>
                    </a:moveTo>
                    <a:cubicBezTo>
                      <a:pt x="70" y="226"/>
                      <a:pt x="70" y="226"/>
                      <a:pt x="70" y="226"/>
                    </a:cubicBezTo>
                    <a:cubicBezTo>
                      <a:pt x="69" y="223"/>
                      <a:pt x="69" y="223"/>
                      <a:pt x="69" y="223"/>
                    </a:cubicBezTo>
                    <a:cubicBezTo>
                      <a:pt x="69" y="219"/>
                      <a:pt x="69" y="219"/>
                      <a:pt x="69" y="219"/>
                    </a:cubicBezTo>
                    <a:cubicBezTo>
                      <a:pt x="74" y="224"/>
                      <a:pt x="74" y="224"/>
                      <a:pt x="74" y="224"/>
                    </a:cubicBezTo>
                    <a:cubicBezTo>
                      <a:pt x="73" y="226"/>
                      <a:pt x="73" y="226"/>
                      <a:pt x="73" y="226"/>
                    </a:cubicBezTo>
                    <a:cubicBezTo>
                      <a:pt x="71" y="227"/>
                      <a:pt x="71" y="227"/>
                      <a:pt x="71" y="227"/>
                    </a:cubicBezTo>
                    <a:lnTo>
                      <a:pt x="70" y="229"/>
                    </a:lnTo>
                    <a:close/>
                    <a:moveTo>
                      <a:pt x="70" y="260"/>
                    </a:moveTo>
                    <a:cubicBezTo>
                      <a:pt x="70" y="260"/>
                      <a:pt x="70" y="260"/>
                      <a:pt x="70" y="260"/>
                    </a:cubicBezTo>
                    <a:cubicBezTo>
                      <a:pt x="65" y="255"/>
                      <a:pt x="65" y="255"/>
                      <a:pt x="65" y="255"/>
                    </a:cubicBezTo>
                    <a:cubicBezTo>
                      <a:pt x="67" y="253"/>
                      <a:pt x="67" y="253"/>
                      <a:pt x="67" y="253"/>
                    </a:cubicBezTo>
                    <a:cubicBezTo>
                      <a:pt x="68" y="252"/>
                      <a:pt x="68" y="252"/>
                      <a:pt x="68" y="252"/>
                    </a:cubicBezTo>
                    <a:cubicBezTo>
                      <a:pt x="69" y="251"/>
                      <a:pt x="69" y="251"/>
                      <a:pt x="69" y="251"/>
                    </a:cubicBezTo>
                    <a:cubicBezTo>
                      <a:pt x="69" y="254"/>
                      <a:pt x="69" y="254"/>
                      <a:pt x="69" y="254"/>
                    </a:cubicBezTo>
                    <a:cubicBezTo>
                      <a:pt x="70" y="256"/>
                      <a:pt x="70" y="256"/>
                      <a:pt x="70" y="256"/>
                    </a:cubicBezTo>
                    <a:cubicBezTo>
                      <a:pt x="70" y="258"/>
                      <a:pt x="70" y="259"/>
                      <a:pt x="70" y="260"/>
                    </a:cubicBezTo>
                    <a:close/>
                    <a:moveTo>
                      <a:pt x="69" y="214"/>
                    </a:moveTo>
                    <a:cubicBezTo>
                      <a:pt x="69" y="211"/>
                      <a:pt x="69" y="211"/>
                      <a:pt x="69" y="211"/>
                    </a:cubicBezTo>
                    <a:cubicBezTo>
                      <a:pt x="69" y="208"/>
                      <a:pt x="69" y="208"/>
                      <a:pt x="69" y="208"/>
                    </a:cubicBezTo>
                    <a:cubicBezTo>
                      <a:pt x="68" y="205"/>
                      <a:pt x="68" y="205"/>
                      <a:pt x="68" y="205"/>
                    </a:cubicBezTo>
                    <a:cubicBezTo>
                      <a:pt x="68" y="205"/>
                      <a:pt x="68" y="205"/>
                      <a:pt x="68" y="205"/>
                    </a:cubicBezTo>
                    <a:cubicBezTo>
                      <a:pt x="71" y="207"/>
                      <a:pt x="71" y="207"/>
                      <a:pt x="71" y="207"/>
                    </a:cubicBezTo>
                    <a:cubicBezTo>
                      <a:pt x="73" y="209"/>
                      <a:pt x="73" y="209"/>
                      <a:pt x="73" y="209"/>
                    </a:cubicBezTo>
                    <a:cubicBezTo>
                      <a:pt x="72" y="211"/>
                      <a:pt x="72" y="211"/>
                      <a:pt x="72" y="211"/>
                    </a:cubicBezTo>
                    <a:cubicBezTo>
                      <a:pt x="70" y="212"/>
                      <a:pt x="70" y="212"/>
                      <a:pt x="70" y="212"/>
                    </a:cubicBezTo>
                    <a:lnTo>
                      <a:pt x="69" y="214"/>
                    </a:lnTo>
                    <a:close/>
                    <a:moveTo>
                      <a:pt x="68" y="240"/>
                    </a:moveTo>
                    <a:cubicBezTo>
                      <a:pt x="69" y="242"/>
                      <a:pt x="69" y="242"/>
                      <a:pt x="69" y="242"/>
                    </a:cubicBezTo>
                    <a:cubicBezTo>
                      <a:pt x="69" y="245"/>
                      <a:pt x="69" y="245"/>
                      <a:pt x="69" y="245"/>
                    </a:cubicBezTo>
                    <a:cubicBezTo>
                      <a:pt x="64" y="240"/>
                      <a:pt x="64" y="240"/>
                      <a:pt x="64" y="240"/>
                    </a:cubicBezTo>
                    <a:cubicBezTo>
                      <a:pt x="65" y="238"/>
                      <a:pt x="65" y="238"/>
                      <a:pt x="65" y="238"/>
                    </a:cubicBezTo>
                    <a:cubicBezTo>
                      <a:pt x="66" y="237"/>
                      <a:pt x="66" y="237"/>
                      <a:pt x="66" y="237"/>
                    </a:cubicBezTo>
                    <a:cubicBezTo>
                      <a:pt x="68" y="235"/>
                      <a:pt x="68" y="235"/>
                      <a:pt x="68" y="235"/>
                    </a:cubicBezTo>
                    <a:cubicBezTo>
                      <a:pt x="68" y="236"/>
                      <a:pt x="68" y="238"/>
                      <a:pt x="68" y="240"/>
                    </a:cubicBezTo>
                    <a:close/>
                    <a:moveTo>
                      <a:pt x="66" y="183"/>
                    </a:moveTo>
                    <a:cubicBezTo>
                      <a:pt x="66" y="184"/>
                      <a:pt x="66" y="184"/>
                      <a:pt x="66" y="184"/>
                    </a:cubicBezTo>
                    <a:cubicBezTo>
                      <a:pt x="66" y="186"/>
                      <a:pt x="66" y="186"/>
                      <a:pt x="66" y="186"/>
                    </a:cubicBezTo>
                    <a:cubicBezTo>
                      <a:pt x="66" y="189"/>
                      <a:pt x="66" y="189"/>
                      <a:pt x="66" y="189"/>
                    </a:cubicBezTo>
                    <a:cubicBezTo>
                      <a:pt x="64" y="186"/>
                      <a:pt x="64" y="186"/>
                      <a:pt x="64" y="186"/>
                    </a:cubicBezTo>
                    <a:cubicBezTo>
                      <a:pt x="65" y="185"/>
                      <a:pt x="65" y="185"/>
                      <a:pt x="65" y="185"/>
                    </a:cubicBezTo>
                    <a:cubicBezTo>
                      <a:pt x="65" y="184"/>
                      <a:pt x="65" y="184"/>
                      <a:pt x="65" y="184"/>
                    </a:cubicBezTo>
                    <a:lnTo>
                      <a:pt x="66" y="183"/>
                    </a:lnTo>
                    <a:close/>
                    <a:moveTo>
                      <a:pt x="63" y="175"/>
                    </a:moveTo>
                    <a:cubicBezTo>
                      <a:pt x="64" y="174"/>
                      <a:pt x="64" y="174"/>
                      <a:pt x="64" y="174"/>
                    </a:cubicBezTo>
                    <a:cubicBezTo>
                      <a:pt x="65" y="172"/>
                      <a:pt x="65" y="172"/>
                      <a:pt x="65" y="172"/>
                    </a:cubicBezTo>
                    <a:cubicBezTo>
                      <a:pt x="65" y="175"/>
                      <a:pt x="65" y="175"/>
                      <a:pt x="65" y="175"/>
                    </a:cubicBezTo>
                    <a:cubicBezTo>
                      <a:pt x="65" y="178"/>
                      <a:pt x="65" y="178"/>
                      <a:pt x="65" y="178"/>
                    </a:cubicBezTo>
                    <a:lnTo>
                      <a:pt x="63" y="175"/>
                    </a:lnTo>
                    <a:close/>
                    <a:moveTo>
                      <a:pt x="67" y="205"/>
                    </a:moveTo>
                    <a:cubicBezTo>
                      <a:pt x="67" y="206"/>
                      <a:pt x="67" y="206"/>
                      <a:pt x="67" y="206"/>
                    </a:cubicBezTo>
                    <a:cubicBezTo>
                      <a:pt x="67" y="209"/>
                      <a:pt x="67" y="209"/>
                      <a:pt x="67" y="209"/>
                    </a:cubicBezTo>
                    <a:cubicBezTo>
                      <a:pt x="67" y="214"/>
                      <a:pt x="67" y="214"/>
                      <a:pt x="67" y="214"/>
                    </a:cubicBezTo>
                    <a:cubicBezTo>
                      <a:pt x="64" y="209"/>
                      <a:pt x="64" y="209"/>
                      <a:pt x="64" y="209"/>
                    </a:cubicBezTo>
                    <a:cubicBezTo>
                      <a:pt x="65" y="208"/>
                      <a:pt x="65" y="208"/>
                      <a:pt x="65" y="208"/>
                    </a:cubicBezTo>
                    <a:cubicBezTo>
                      <a:pt x="66" y="206"/>
                      <a:pt x="66" y="206"/>
                      <a:pt x="66" y="206"/>
                    </a:cubicBezTo>
                    <a:lnTo>
                      <a:pt x="67" y="205"/>
                    </a:lnTo>
                    <a:close/>
                    <a:moveTo>
                      <a:pt x="64" y="197"/>
                    </a:moveTo>
                    <a:cubicBezTo>
                      <a:pt x="65" y="196"/>
                      <a:pt x="65" y="196"/>
                      <a:pt x="65" y="196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6" y="197"/>
                      <a:pt x="66" y="197"/>
                      <a:pt x="66" y="197"/>
                    </a:cubicBezTo>
                    <a:cubicBezTo>
                      <a:pt x="66" y="200"/>
                      <a:pt x="66" y="200"/>
                      <a:pt x="66" y="200"/>
                    </a:cubicBezTo>
                    <a:lnTo>
                      <a:pt x="64" y="197"/>
                    </a:lnTo>
                    <a:close/>
                    <a:moveTo>
                      <a:pt x="67" y="219"/>
                    </a:moveTo>
                    <a:cubicBezTo>
                      <a:pt x="67" y="221"/>
                      <a:pt x="67" y="221"/>
                      <a:pt x="67" y="221"/>
                    </a:cubicBezTo>
                    <a:cubicBezTo>
                      <a:pt x="68" y="224"/>
                      <a:pt x="68" y="224"/>
                      <a:pt x="68" y="224"/>
                    </a:cubicBezTo>
                    <a:cubicBezTo>
                      <a:pt x="68" y="226"/>
                      <a:pt x="68" y="227"/>
                      <a:pt x="68" y="229"/>
                    </a:cubicBezTo>
                    <a:cubicBezTo>
                      <a:pt x="64" y="224"/>
                      <a:pt x="64" y="224"/>
                      <a:pt x="64" y="224"/>
                    </a:cubicBezTo>
                    <a:cubicBezTo>
                      <a:pt x="65" y="222"/>
                      <a:pt x="65" y="222"/>
                      <a:pt x="65" y="222"/>
                    </a:cubicBezTo>
                    <a:cubicBezTo>
                      <a:pt x="67" y="220"/>
                      <a:pt x="67" y="220"/>
                      <a:pt x="67" y="220"/>
                    </a:cubicBezTo>
                    <a:lnTo>
                      <a:pt x="67" y="219"/>
                    </a:lnTo>
                    <a:close/>
                    <a:moveTo>
                      <a:pt x="67" y="178"/>
                    </a:moveTo>
                    <a:cubicBezTo>
                      <a:pt x="67" y="177"/>
                      <a:pt x="67" y="177"/>
                      <a:pt x="67" y="177"/>
                    </a:cubicBezTo>
                    <a:cubicBezTo>
                      <a:pt x="67" y="174"/>
                      <a:pt x="67" y="174"/>
                      <a:pt x="67" y="174"/>
                    </a:cubicBezTo>
                    <a:cubicBezTo>
                      <a:pt x="67" y="172"/>
                      <a:pt x="67" y="172"/>
                      <a:pt x="67" y="172"/>
                    </a:cubicBezTo>
                    <a:cubicBezTo>
                      <a:pt x="67" y="171"/>
                      <a:pt x="67" y="171"/>
                      <a:pt x="67" y="171"/>
                    </a:cubicBezTo>
                    <a:cubicBezTo>
                      <a:pt x="70" y="175"/>
                      <a:pt x="70" y="175"/>
                      <a:pt x="70" y="175"/>
                    </a:cubicBezTo>
                    <a:cubicBezTo>
                      <a:pt x="70" y="175"/>
                      <a:pt x="70" y="175"/>
                      <a:pt x="70" y="175"/>
                    </a:cubicBezTo>
                    <a:cubicBezTo>
                      <a:pt x="69" y="176"/>
                      <a:pt x="69" y="176"/>
                      <a:pt x="69" y="176"/>
                    </a:cubicBezTo>
                    <a:cubicBezTo>
                      <a:pt x="68" y="177"/>
                      <a:pt x="68" y="177"/>
                      <a:pt x="68" y="177"/>
                    </a:cubicBezTo>
                    <a:lnTo>
                      <a:pt x="67" y="178"/>
                    </a:lnTo>
                    <a:close/>
                    <a:moveTo>
                      <a:pt x="67" y="166"/>
                    </a:moveTo>
                    <a:cubicBezTo>
                      <a:pt x="67" y="165"/>
                      <a:pt x="67" y="165"/>
                      <a:pt x="67" y="165"/>
                    </a:cubicBezTo>
                    <a:cubicBezTo>
                      <a:pt x="67" y="162"/>
                      <a:pt x="67" y="162"/>
                      <a:pt x="67" y="162"/>
                    </a:cubicBezTo>
                    <a:cubicBezTo>
                      <a:pt x="67" y="160"/>
                      <a:pt x="67" y="160"/>
                      <a:pt x="67" y="160"/>
                    </a:cubicBezTo>
                    <a:cubicBezTo>
                      <a:pt x="69" y="163"/>
                      <a:pt x="69" y="163"/>
                      <a:pt x="69" y="163"/>
                    </a:cubicBezTo>
                    <a:cubicBezTo>
                      <a:pt x="69" y="164"/>
                      <a:pt x="69" y="164"/>
                      <a:pt x="69" y="164"/>
                    </a:cubicBezTo>
                    <a:cubicBezTo>
                      <a:pt x="67" y="165"/>
                      <a:pt x="67" y="165"/>
                      <a:pt x="67" y="165"/>
                    </a:cubicBezTo>
                    <a:lnTo>
                      <a:pt x="67" y="166"/>
                    </a:lnTo>
                    <a:close/>
                    <a:moveTo>
                      <a:pt x="67" y="155"/>
                    </a:moveTo>
                    <a:cubicBezTo>
                      <a:pt x="66" y="155"/>
                      <a:pt x="66" y="155"/>
                      <a:pt x="66" y="155"/>
                    </a:cubicBezTo>
                    <a:cubicBezTo>
                      <a:pt x="66" y="154"/>
                      <a:pt x="66" y="154"/>
                      <a:pt x="66" y="154"/>
                    </a:cubicBezTo>
                    <a:cubicBezTo>
                      <a:pt x="66" y="153"/>
                      <a:pt x="66" y="153"/>
                      <a:pt x="66" y="153"/>
                    </a:cubicBezTo>
                    <a:cubicBezTo>
                      <a:pt x="66" y="152"/>
                      <a:pt x="66" y="152"/>
                      <a:pt x="66" y="152"/>
                    </a:cubicBezTo>
                    <a:cubicBezTo>
                      <a:pt x="66" y="151"/>
                      <a:pt x="66" y="151"/>
                      <a:pt x="66" y="151"/>
                    </a:cubicBezTo>
                    <a:cubicBezTo>
                      <a:pt x="69" y="153"/>
                      <a:pt x="69" y="153"/>
                      <a:pt x="69" y="153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7" y="154"/>
                      <a:pt x="67" y="154"/>
                      <a:pt x="67" y="154"/>
                    </a:cubicBezTo>
                    <a:lnTo>
                      <a:pt x="67" y="155"/>
                    </a:lnTo>
                    <a:close/>
                    <a:moveTo>
                      <a:pt x="66" y="146"/>
                    </a:moveTo>
                    <a:cubicBezTo>
                      <a:pt x="66" y="146"/>
                      <a:pt x="66" y="146"/>
                      <a:pt x="66" y="146"/>
                    </a:cubicBezTo>
                    <a:cubicBezTo>
                      <a:pt x="66" y="146"/>
                      <a:pt x="66" y="146"/>
                      <a:pt x="66" y="146"/>
                    </a:cubicBezTo>
                    <a:cubicBezTo>
                      <a:pt x="66" y="144"/>
                      <a:pt x="66" y="144"/>
                      <a:pt x="66" y="144"/>
                    </a:cubicBezTo>
                    <a:cubicBezTo>
                      <a:pt x="66" y="143"/>
                      <a:pt x="66" y="143"/>
                      <a:pt x="66" y="143"/>
                    </a:cubicBezTo>
                    <a:cubicBezTo>
                      <a:pt x="68" y="144"/>
                      <a:pt x="68" y="144"/>
                      <a:pt x="68" y="144"/>
                    </a:cubicBezTo>
                    <a:cubicBezTo>
                      <a:pt x="67" y="145"/>
                      <a:pt x="67" y="145"/>
                      <a:pt x="67" y="145"/>
                    </a:cubicBezTo>
                    <a:lnTo>
                      <a:pt x="66" y="146"/>
                    </a:lnTo>
                    <a:close/>
                    <a:moveTo>
                      <a:pt x="66" y="138"/>
                    </a:moveTo>
                    <a:cubicBezTo>
                      <a:pt x="66" y="138"/>
                      <a:pt x="66" y="138"/>
                      <a:pt x="66" y="138"/>
                    </a:cubicBezTo>
                    <a:cubicBezTo>
                      <a:pt x="66" y="138"/>
                      <a:pt x="66" y="138"/>
                      <a:pt x="66" y="138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8" y="136"/>
                      <a:pt x="68" y="136"/>
                      <a:pt x="68" y="136"/>
                    </a:cubicBezTo>
                    <a:cubicBezTo>
                      <a:pt x="67" y="137"/>
                      <a:pt x="67" y="137"/>
                      <a:pt x="67" y="137"/>
                    </a:cubicBezTo>
                    <a:lnTo>
                      <a:pt x="66" y="138"/>
                    </a:lnTo>
                    <a:close/>
                    <a:moveTo>
                      <a:pt x="65" y="129"/>
                    </a:moveTo>
                    <a:cubicBezTo>
                      <a:pt x="65" y="128"/>
                      <a:pt x="65" y="128"/>
                      <a:pt x="65" y="128"/>
                    </a:cubicBezTo>
                    <a:cubicBezTo>
                      <a:pt x="65" y="126"/>
                      <a:pt x="65" y="126"/>
                      <a:pt x="65" y="126"/>
                    </a:cubicBezTo>
                    <a:cubicBezTo>
                      <a:pt x="65" y="124"/>
                      <a:pt x="65" y="124"/>
                      <a:pt x="65" y="124"/>
                    </a:cubicBezTo>
                    <a:cubicBezTo>
                      <a:pt x="65" y="124"/>
                      <a:pt x="65" y="124"/>
                      <a:pt x="65" y="124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8"/>
                      <a:pt x="66" y="128"/>
                      <a:pt x="66" y="128"/>
                    </a:cubicBezTo>
                    <a:lnTo>
                      <a:pt x="65" y="129"/>
                    </a:lnTo>
                    <a:close/>
                    <a:moveTo>
                      <a:pt x="65" y="97"/>
                    </a:moveTo>
                    <a:cubicBezTo>
                      <a:pt x="64" y="97"/>
                      <a:pt x="64" y="97"/>
                      <a:pt x="64" y="97"/>
                    </a:cubicBezTo>
                    <a:cubicBezTo>
                      <a:pt x="64" y="97"/>
                      <a:pt x="64" y="97"/>
                      <a:pt x="64" y="97"/>
                    </a:cubicBezTo>
                    <a:cubicBezTo>
                      <a:pt x="64" y="97"/>
                      <a:pt x="64" y="97"/>
                      <a:pt x="64" y="97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6" y="96"/>
                      <a:pt x="66" y="96"/>
                      <a:pt x="66" y="96"/>
                    </a:cubicBezTo>
                    <a:lnTo>
                      <a:pt x="65" y="97"/>
                    </a:lnTo>
                    <a:close/>
                    <a:moveTo>
                      <a:pt x="65" y="166"/>
                    </a:moveTo>
                    <a:cubicBezTo>
                      <a:pt x="63" y="163"/>
                      <a:pt x="63" y="163"/>
                      <a:pt x="63" y="163"/>
                    </a:cubicBezTo>
                    <a:cubicBezTo>
                      <a:pt x="64" y="162"/>
                      <a:pt x="64" y="162"/>
                      <a:pt x="64" y="162"/>
                    </a:cubicBezTo>
                    <a:cubicBezTo>
                      <a:pt x="65" y="160"/>
                      <a:pt x="65" y="160"/>
                      <a:pt x="65" y="160"/>
                    </a:cubicBezTo>
                    <a:cubicBezTo>
                      <a:pt x="65" y="163"/>
                      <a:pt x="65" y="163"/>
                      <a:pt x="65" y="163"/>
                    </a:cubicBezTo>
                    <a:lnTo>
                      <a:pt x="65" y="166"/>
                    </a:lnTo>
                    <a:close/>
                    <a:moveTo>
                      <a:pt x="65" y="86"/>
                    </a:moveTo>
                    <a:cubicBezTo>
                      <a:pt x="64" y="87"/>
                      <a:pt x="64" y="87"/>
                      <a:pt x="64" y="87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5" y="86"/>
                      <a:pt x="65" y="86"/>
                      <a:pt x="65" y="86"/>
                    </a:cubicBezTo>
                    <a:close/>
                    <a:moveTo>
                      <a:pt x="64" y="143"/>
                    </a:moveTo>
                    <a:cubicBezTo>
                      <a:pt x="64" y="144"/>
                      <a:pt x="64" y="144"/>
                      <a:pt x="64" y="144"/>
                    </a:cubicBezTo>
                    <a:cubicBezTo>
                      <a:pt x="64" y="146"/>
                      <a:pt x="64" y="146"/>
                      <a:pt x="64" y="146"/>
                    </a:cubicBezTo>
                    <a:cubicBezTo>
                      <a:pt x="63" y="144"/>
                      <a:pt x="63" y="144"/>
                      <a:pt x="63" y="144"/>
                    </a:cubicBezTo>
                    <a:cubicBezTo>
                      <a:pt x="64" y="144"/>
                      <a:pt x="64" y="144"/>
                      <a:pt x="64" y="144"/>
                    </a:cubicBezTo>
                    <a:lnTo>
                      <a:pt x="64" y="143"/>
                    </a:lnTo>
                    <a:close/>
                    <a:moveTo>
                      <a:pt x="63" y="141"/>
                    </a:moveTo>
                    <a:cubicBezTo>
                      <a:pt x="63" y="141"/>
                      <a:pt x="63" y="141"/>
                      <a:pt x="63" y="141"/>
                    </a:cubicBezTo>
                    <a:cubicBezTo>
                      <a:pt x="62" y="142"/>
                      <a:pt x="62" y="142"/>
                      <a:pt x="62" y="142"/>
                    </a:cubicBezTo>
                    <a:cubicBezTo>
                      <a:pt x="62" y="143"/>
                      <a:pt x="62" y="143"/>
                      <a:pt x="62" y="143"/>
                    </a:cubicBezTo>
                    <a:cubicBezTo>
                      <a:pt x="60" y="141"/>
                      <a:pt x="60" y="141"/>
                      <a:pt x="60" y="141"/>
                    </a:cubicBezTo>
                    <a:cubicBezTo>
                      <a:pt x="61" y="141"/>
                      <a:pt x="61" y="141"/>
                      <a:pt x="61" y="141"/>
                    </a:cubicBezTo>
                    <a:cubicBezTo>
                      <a:pt x="63" y="141"/>
                      <a:pt x="63" y="141"/>
                      <a:pt x="63" y="141"/>
                    </a:cubicBezTo>
                    <a:close/>
                    <a:moveTo>
                      <a:pt x="63" y="158"/>
                    </a:moveTo>
                    <a:cubicBezTo>
                      <a:pt x="64" y="158"/>
                      <a:pt x="64" y="158"/>
                      <a:pt x="64" y="158"/>
                    </a:cubicBezTo>
                    <a:cubicBezTo>
                      <a:pt x="64" y="159"/>
                      <a:pt x="64" y="159"/>
                      <a:pt x="64" y="159"/>
                    </a:cubicBezTo>
                    <a:cubicBezTo>
                      <a:pt x="62" y="161"/>
                      <a:pt x="62" y="161"/>
                      <a:pt x="62" y="161"/>
                    </a:cubicBezTo>
                    <a:cubicBezTo>
                      <a:pt x="62" y="161"/>
                      <a:pt x="62" y="161"/>
                      <a:pt x="62" y="161"/>
                    </a:cubicBezTo>
                    <a:cubicBezTo>
                      <a:pt x="60" y="159"/>
                      <a:pt x="60" y="159"/>
                      <a:pt x="60" y="159"/>
                    </a:cubicBezTo>
                    <a:cubicBezTo>
                      <a:pt x="60" y="158"/>
                      <a:pt x="60" y="158"/>
                      <a:pt x="60" y="158"/>
                    </a:cubicBezTo>
                    <a:lnTo>
                      <a:pt x="63" y="158"/>
                    </a:lnTo>
                    <a:close/>
                    <a:moveTo>
                      <a:pt x="62" y="165"/>
                    </a:moveTo>
                    <a:cubicBezTo>
                      <a:pt x="64" y="168"/>
                      <a:pt x="64" y="168"/>
                      <a:pt x="64" y="168"/>
                    </a:cubicBezTo>
                    <a:cubicBezTo>
                      <a:pt x="63" y="168"/>
                      <a:pt x="63" y="168"/>
                      <a:pt x="63" y="168"/>
                    </a:cubicBezTo>
                    <a:cubicBezTo>
                      <a:pt x="61" y="168"/>
                      <a:pt x="61" y="168"/>
                      <a:pt x="61" y="168"/>
                    </a:cubicBezTo>
                    <a:cubicBezTo>
                      <a:pt x="60" y="168"/>
                      <a:pt x="60" y="168"/>
                      <a:pt x="60" y="168"/>
                    </a:cubicBezTo>
                    <a:cubicBezTo>
                      <a:pt x="60" y="167"/>
                      <a:pt x="60" y="167"/>
                      <a:pt x="60" y="167"/>
                    </a:cubicBezTo>
                    <a:cubicBezTo>
                      <a:pt x="61" y="166"/>
                      <a:pt x="61" y="166"/>
                      <a:pt x="61" y="166"/>
                    </a:cubicBezTo>
                    <a:lnTo>
                      <a:pt x="62" y="165"/>
                    </a:lnTo>
                    <a:close/>
                    <a:moveTo>
                      <a:pt x="60" y="170"/>
                    </a:moveTo>
                    <a:cubicBezTo>
                      <a:pt x="63" y="170"/>
                      <a:pt x="63" y="170"/>
                      <a:pt x="63" y="170"/>
                    </a:cubicBezTo>
                    <a:cubicBezTo>
                      <a:pt x="64" y="170"/>
                      <a:pt x="64" y="170"/>
                      <a:pt x="64" y="170"/>
                    </a:cubicBezTo>
                    <a:cubicBezTo>
                      <a:pt x="64" y="170"/>
                      <a:pt x="64" y="170"/>
                      <a:pt x="64" y="170"/>
                    </a:cubicBezTo>
                    <a:cubicBezTo>
                      <a:pt x="63" y="172"/>
                      <a:pt x="63" y="172"/>
                      <a:pt x="63" y="172"/>
                    </a:cubicBezTo>
                    <a:cubicBezTo>
                      <a:pt x="62" y="173"/>
                      <a:pt x="62" y="173"/>
                      <a:pt x="62" y="173"/>
                    </a:cubicBezTo>
                    <a:cubicBezTo>
                      <a:pt x="60" y="170"/>
                      <a:pt x="60" y="170"/>
                      <a:pt x="60" y="170"/>
                    </a:cubicBezTo>
                    <a:close/>
                    <a:moveTo>
                      <a:pt x="62" y="176"/>
                    </a:moveTo>
                    <a:cubicBezTo>
                      <a:pt x="65" y="180"/>
                      <a:pt x="65" y="180"/>
                      <a:pt x="65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1" y="180"/>
                      <a:pt x="61" y="180"/>
                      <a:pt x="61" y="180"/>
                    </a:cubicBezTo>
                    <a:cubicBezTo>
                      <a:pt x="60" y="180"/>
                      <a:pt x="60" y="180"/>
                      <a:pt x="60" y="180"/>
                    </a:cubicBezTo>
                    <a:cubicBezTo>
                      <a:pt x="60" y="179"/>
                      <a:pt x="60" y="179"/>
                      <a:pt x="60" y="179"/>
                    </a:cubicBezTo>
                    <a:cubicBezTo>
                      <a:pt x="61" y="178"/>
                      <a:pt x="61" y="178"/>
                      <a:pt x="61" y="178"/>
                    </a:cubicBezTo>
                    <a:lnTo>
                      <a:pt x="62" y="176"/>
                    </a:lnTo>
                    <a:close/>
                    <a:moveTo>
                      <a:pt x="62" y="182"/>
                    </a:moveTo>
                    <a:cubicBezTo>
                      <a:pt x="63" y="182"/>
                      <a:pt x="63" y="182"/>
                      <a:pt x="63" y="182"/>
                    </a:cubicBezTo>
                    <a:cubicBezTo>
                      <a:pt x="64" y="182"/>
                      <a:pt x="64" y="182"/>
                      <a:pt x="64" y="182"/>
                    </a:cubicBezTo>
                    <a:cubicBezTo>
                      <a:pt x="64" y="182"/>
                      <a:pt x="64" y="182"/>
                      <a:pt x="64" y="182"/>
                    </a:cubicBezTo>
                    <a:cubicBezTo>
                      <a:pt x="63" y="183"/>
                      <a:pt x="63" y="183"/>
                      <a:pt x="63" y="183"/>
                    </a:cubicBezTo>
                    <a:cubicBezTo>
                      <a:pt x="62" y="184"/>
                      <a:pt x="62" y="184"/>
                      <a:pt x="62" y="184"/>
                    </a:cubicBezTo>
                    <a:cubicBezTo>
                      <a:pt x="60" y="182"/>
                      <a:pt x="60" y="182"/>
                      <a:pt x="60" y="182"/>
                    </a:cubicBezTo>
                    <a:lnTo>
                      <a:pt x="62" y="182"/>
                    </a:lnTo>
                    <a:close/>
                    <a:moveTo>
                      <a:pt x="62" y="187"/>
                    </a:moveTo>
                    <a:cubicBezTo>
                      <a:pt x="62" y="187"/>
                      <a:pt x="62" y="187"/>
                      <a:pt x="62" y="187"/>
                    </a:cubicBezTo>
                    <a:cubicBezTo>
                      <a:pt x="63" y="188"/>
                      <a:pt x="63" y="188"/>
                      <a:pt x="63" y="188"/>
                    </a:cubicBezTo>
                    <a:cubicBezTo>
                      <a:pt x="65" y="190"/>
                      <a:pt x="65" y="190"/>
                      <a:pt x="65" y="190"/>
                    </a:cubicBezTo>
                    <a:cubicBezTo>
                      <a:pt x="63" y="190"/>
                      <a:pt x="63" y="190"/>
                      <a:pt x="63" y="190"/>
                    </a:cubicBezTo>
                    <a:cubicBezTo>
                      <a:pt x="60" y="190"/>
                      <a:pt x="60" y="190"/>
                      <a:pt x="60" y="190"/>
                    </a:cubicBezTo>
                    <a:cubicBezTo>
                      <a:pt x="61" y="189"/>
                      <a:pt x="61" y="189"/>
                      <a:pt x="61" y="189"/>
                    </a:cubicBezTo>
                    <a:lnTo>
                      <a:pt x="62" y="187"/>
                    </a:lnTo>
                    <a:close/>
                    <a:moveTo>
                      <a:pt x="61" y="192"/>
                    </a:moveTo>
                    <a:cubicBezTo>
                      <a:pt x="65" y="192"/>
                      <a:pt x="65" y="192"/>
                      <a:pt x="65" y="192"/>
                    </a:cubicBezTo>
                    <a:cubicBezTo>
                      <a:pt x="65" y="192"/>
                      <a:pt x="65" y="192"/>
                      <a:pt x="65" y="192"/>
                    </a:cubicBezTo>
                    <a:cubicBezTo>
                      <a:pt x="65" y="192"/>
                      <a:pt x="65" y="192"/>
                      <a:pt x="65" y="192"/>
                    </a:cubicBezTo>
                    <a:cubicBezTo>
                      <a:pt x="63" y="194"/>
                      <a:pt x="63" y="194"/>
                      <a:pt x="63" y="194"/>
                    </a:cubicBezTo>
                    <a:cubicBezTo>
                      <a:pt x="63" y="195"/>
                      <a:pt x="63" y="195"/>
                      <a:pt x="63" y="195"/>
                    </a:cubicBezTo>
                    <a:cubicBezTo>
                      <a:pt x="60" y="192"/>
                      <a:pt x="60" y="192"/>
                      <a:pt x="60" y="192"/>
                    </a:cubicBezTo>
                    <a:lnTo>
                      <a:pt x="61" y="192"/>
                    </a:lnTo>
                    <a:close/>
                    <a:moveTo>
                      <a:pt x="63" y="198"/>
                    </a:moveTo>
                    <a:cubicBezTo>
                      <a:pt x="65" y="201"/>
                      <a:pt x="65" y="201"/>
                      <a:pt x="65" y="201"/>
                    </a:cubicBezTo>
                    <a:cubicBezTo>
                      <a:pt x="65" y="201"/>
                      <a:pt x="65" y="201"/>
                      <a:pt x="65" y="201"/>
                    </a:cubicBezTo>
                    <a:cubicBezTo>
                      <a:pt x="62" y="201"/>
                      <a:pt x="62" y="201"/>
                      <a:pt x="62" y="201"/>
                    </a:cubicBezTo>
                    <a:cubicBezTo>
                      <a:pt x="60" y="202"/>
                      <a:pt x="60" y="202"/>
                      <a:pt x="60" y="202"/>
                    </a:cubicBezTo>
                    <a:cubicBezTo>
                      <a:pt x="61" y="201"/>
                      <a:pt x="61" y="201"/>
                      <a:pt x="61" y="201"/>
                    </a:cubicBezTo>
                    <a:cubicBezTo>
                      <a:pt x="62" y="199"/>
                      <a:pt x="62" y="199"/>
                      <a:pt x="62" y="199"/>
                    </a:cubicBezTo>
                    <a:lnTo>
                      <a:pt x="63" y="198"/>
                    </a:lnTo>
                    <a:close/>
                    <a:moveTo>
                      <a:pt x="60" y="203"/>
                    </a:moveTo>
                    <a:cubicBezTo>
                      <a:pt x="64" y="203"/>
                      <a:pt x="64" y="203"/>
                      <a:pt x="64" y="203"/>
                    </a:cubicBezTo>
                    <a:cubicBezTo>
                      <a:pt x="66" y="203"/>
                      <a:pt x="66" y="203"/>
                      <a:pt x="66" y="203"/>
                    </a:cubicBezTo>
                    <a:cubicBezTo>
                      <a:pt x="65" y="204"/>
                      <a:pt x="65" y="204"/>
                      <a:pt x="65" y="204"/>
                    </a:cubicBezTo>
                    <a:cubicBezTo>
                      <a:pt x="64" y="206"/>
                      <a:pt x="64" y="206"/>
                      <a:pt x="64" y="206"/>
                    </a:cubicBezTo>
                    <a:cubicBezTo>
                      <a:pt x="63" y="208"/>
                      <a:pt x="63" y="208"/>
                      <a:pt x="63" y="208"/>
                    </a:cubicBezTo>
                    <a:cubicBezTo>
                      <a:pt x="60" y="203"/>
                      <a:pt x="60" y="203"/>
                      <a:pt x="60" y="203"/>
                    </a:cubicBezTo>
                    <a:close/>
                    <a:moveTo>
                      <a:pt x="63" y="211"/>
                    </a:moveTo>
                    <a:cubicBezTo>
                      <a:pt x="64" y="212"/>
                      <a:pt x="64" y="212"/>
                      <a:pt x="64" y="212"/>
                    </a:cubicBezTo>
                    <a:cubicBezTo>
                      <a:pt x="66" y="216"/>
                      <a:pt x="66" y="216"/>
                      <a:pt x="66" y="216"/>
                    </a:cubicBezTo>
                    <a:cubicBezTo>
                      <a:pt x="62" y="216"/>
                      <a:pt x="62" y="216"/>
                      <a:pt x="62" y="216"/>
                    </a:cubicBezTo>
                    <a:cubicBezTo>
                      <a:pt x="59" y="216"/>
                      <a:pt x="59" y="216"/>
                      <a:pt x="59" y="216"/>
                    </a:cubicBezTo>
                    <a:cubicBezTo>
                      <a:pt x="60" y="214"/>
                      <a:pt x="60" y="214"/>
                      <a:pt x="60" y="214"/>
                    </a:cubicBezTo>
                    <a:cubicBezTo>
                      <a:pt x="63" y="211"/>
                      <a:pt x="63" y="211"/>
                      <a:pt x="63" y="211"/>
                    </a:cubicBezTo>
                    <a:close/>
                    <a:moveTo>
                      <a:pt x="61" y="218"/>
                    </a:moveTo>
                    <a:cubicBezTo>
                      <a:pt x="64" y="218"/>
                      <a:pt x="64" y="218"/>
                      <a:pt x="64" y="218"/>
                    </a:cubicBezTo>
                    <a:cubicBezTo>
                      <a:pt x="66" y="218"/>
                      <a:pt x="66" y="218"/>
                      <a:pt x="66" y="218"/>
                    </a:cubicBezTo>
                    <a:cubicBezTo>
                      <a:pt x="65" y="219"/>
                      <a:pt x="65" y="219"/>
                      <a:pt x="65" y="219"/>
                    </a:cubicBezTo>
                    <a:cubicBezTo>
                      <a:pt x="64" y="221"/>
                      <a:pt x="64" y="221"/>
                      <a:pt x="64" y="221"/>
                    </a:cubicBezTo>
                    <a:cubicBezTo>
                      <a:pt x="63" y="222"/>
                      <a:pt x="63" y="222"/>
                      <a:pt x="63" y="222"/>
                    </a:cubicBezTo>
                    <a:cubicBezTo>
                      <a:pt x="59" y="218"/>
                      <a:pt x="59" y="218"/>
                      <a:pt x="59" y="218"/>
                    </a:cubicBezTo>
                    <a:lnTo>
                      <a:pt x="61" y="218"/>
                    </a:lnTo>
                    <a:close/>
                    <a:moveTo>
                      <a:pt x="63" y="226"/>
                    </a:moveTo>
                    <a:cubicBezTo>
                      <a:pt x="67" y="231"/>
                      <a:pt x="67" y="231"/>
                      <a:pt x="67" y="231"/>
                    </a:cubicBezTo>
                    <a:cubicBezTo>
                      <a:pt x="59" y="231"/>
                      <a:pt x="59" y="231"/>
                      <a:pt x="59" y="231"/>
                    </a:cubicBezTo>
                    <a:cubicBezTo>
                      <a:pt x="59" y="231"/>
                      <a:pt x="59" y="231"/>
                      <a:pt x="59" y="231"/>
                    </a:cubicBezTo>
                    <a:cubicBezTo>
                      <a:pt x="59" y="231"/>
                      <a:pt x="59" y="231"/>
                      <a:pt x="59" y="231"/>
                    </a:cubicBezTo>
                    <a:lnTo>
                      <a:pt x="63" y="226"/>
                    </a:lnTo>
                    <a:close/>
                    <a:moveTo>
                      <a:pt x="59" y="233"/>
                    </a:moveTo>
                    <a:cubicBezTo>
                      <a:pt x="61" y="233"/>
                      <a:pt x="61" y="233"/>
                      <a:pt x="61" y="233"/>
                    </a:cubicBezTo>
                    <a:cubicBezTo>
                      <a:pt x="67" y="233"/>
                      <a:pt x="67" y="233"/>
                      <a:pt x="67" y="233"/>
                    </a:cubicBezTo>
                    <a:cubicBezTo>
                      <a:pt x="65" y="236"/>
                      <a:pt x="65" y="236"/>
                      <a:pt x="65" y="236"/>
                    </a:cubicBezTo>
                    <a:cubicBezTo>
                      <a:pt x="64" y="237"/>
                      <a:pt x="64" y="237"/>
                      <a:pt x="64" y="237"/>
                    </a:cubicBezTo>
                    <a:cubicBezTo>
                      <a:pt x="63" y="238"/>
                      <a:pt x="63" y="238"/>
                      <a:pt x="63" y="238"/>
                    </a:cubicBezTo>
                    <a:cubicBezTo>
                      <a:pt x="59" y="233"/>
                      <a:pt x="59" y="233"/>
                      <a:pt x="59" y="233"/>
                    </a:cubicBezTo>
                    <a:close/>
                    <a:moveTo>
                      <a:pt x="63" y="241"/>
                    </a:moveTo>
                    <a:cubicBezTo>
                      <a:pt x="64" y="242"/>
                      <a:pt x="64" y="242"/>
                      <a:pt x="64" y="242"/>
                    </a:cubicBezTo>
                    <a:cubicBezTo>
                      <a:pt x="68" y="248"/>
                      <a:pt x="68" y="248"/>
                      <a:pt x="68" y="248"/>
                    </a:cubicBezTo>
                    <a:cubicBezTo>
                      <a:pt x="63" y="248"/>
                      <a:pt x="63" y="248"/>
                      <a:pt x="63" y="248"/>
                    </a:cubicBezTo>
                    <a:cubicBezTo>
                      <a:pt x="61" y="248"/>
                      <a:pt x="61" y="248"/>
                      <a:pt x="61" y="248"/>
                    </a:cubicBezTo>
                    <a:cubicBezTo>
                      <a:pt x="59" y="248"/>
                      <a:pt x="59" y="248"/>
                      <a:pt x="59" y="248"/>
                    </a:cubicBezTo>
                    <a:cubicBezTo>
                      <a:pt x="59" y="247"/>
                      <a:pt x="59" y="247"/>
                      <a:pt x="59" y="247"/>
                    </a:cubicBezTo>
                    <a:cubicBezTo>
                      <a:pt x="60" y="245"/>
                      <a:pt x="60" y="245"/>
                      <a:pt x="60" y="245"/>
                    </a:cubicBezTo>
                    <a:cubicBezTo>
                      <a:pt x="63" y="241"/>
                      <a:pt x="63" y="241"/>
                      <a:pt x="63" y="241"/>
                    </a:cubicBezTo>
                    <a:close/>
                    <a:moveTo>
                      <a:pt x="63" y="250"/>
                    </a:moveTo>
                    <a:cubicBezTo>
                      <a:pt x="65" y="249"/>
                      <a:pt x="65" y="249"/>
                      <a:pt x="65" y="249"/>
                    </a:cubicBezTo>
                    <a:cubicBezTo>
                      <a:pt x="68" y="249"/>
                      <a:pt x="68" y="249"/>
                      <a:pt x="68" y="249"/>
                    </a:cubicBezTo>
                    <a:cubicBezTo>
                      <a:pt x="66" y="251"/>
                      <a:pt x="66" y="251"/>
                      <a:pt x="66" y="251"/>
                    </a:cubicBezTo>
                    <a:cubicBezTo>
                      <a:pt x="65" y="252"/>
                      <a:pt x="65" y="252"/>
                      <a:pt x="65" y="252"/>
                    </a:cubicBezTo>
                    <a:cubicBezTo>
                      <a:pt x="63" y="254"/>
                      <a:pt x="63" y="254"/>
                      <a:pt x="63" y="254"/>
                    </a:cubicBezTo>
                    <a:cubicBezTo>
                      <a:pt x="59" y="250"/>
                      <a:pt x="59" y="250"/>
                      <a:pt x="59" y="250"/>
                    </a:cubicBezTo>
                    <a:lnTo>
                      <a:pt x="63" y="250"/>
                    </a:lnTo>
                    <a:close/>
                    <a:moveTo>
                      <a:pt x="63" y="257"/>
                    </a:moveTo>
                    <a:cubicBezTo>
                      <a:pt x="67" y="260"/>
                      <a:pt x="67" y="260"/>
                      <a:pt x="67" y="260"/>
                    </a:cubicBezTo>
                    <a:cubicBezTo>
                      <a:pt x="65" y="260"/>
                      <a:pt x="65" y="260"/>
                      <a:pt x="65" y="260"/>
                    </a:cubicBezTo>
                    <a:cubicBezTo>
                      <a:pt x="60" y="260"/>
                      <a:pt x="60" y="260"/>
                      <a:pt x="60" y="260"/>
                    </a:cubicBezTo>
                    <a:cubicBezTo>
                      <a:pt x="62" y="258"/>
                      <a:pt x="62" y="258"/>
                      <a:pt x="62" y="258"/>
                    </a:cubicBezTo>
                    <a:lnTo>
                      <a:pt x="63" y="257"/>
                    </a:lnTo>
                    <a:close/>
                    <a:moveTo>
                      <a:pt x="62" y="264"/>
                    </a:moveTo>
                    <a:cubicBezTo>
                      <a:pt x="69" y="264"/>
                      <a:pt x="69" y="264"/>
                      <a:pt x="69" y="264"/>
                    </a:cubicBezTo>
                    <a:cubicBezTo>
                      <a:pt x="70" y="264"/>
                      <a:pt x="70" y="264"/>
                      <a:pt x="70" y="264"/>
                    </a:cubicBezTo>
                    <a:cubicBezTo>
                      <a:pt x="70" y="266"/>
                      <a:pt x="70" y="266"/>
                      <a:pt x="70" y="266"/>
                    </a:cubicBezTo>
                    <a:cubicBezTo>
                      <a:pt x="71" y="268"/>
                      <a:pt x="71" y="268"/>
                      <a:pt x="71" y="268"/>
                    </a:cubicBezTo>
                    <a:cubicBezTo>
                      <a:pt x="66" y="268"/>
                      <a:pt x="66" y="268"/>
                      <a:pt x="66" y="268"/>
                    </a:cubicBezTo>
                    <a:cubicBezTo>
                      <a:pt x="60" y="268"/>
                      <a:pt x="60" y="268"/>
                      <a:pt x="60" y="268"/>
                    </a:cubicBezTo>
                    <a:cubicBezTo>
                      <a:pt x="58" y="268"/>
                      <a:pt x="58" y="268"/>
                      <a:pt x="58" y="268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57" y="267"/>
                      <a:pt x="57" y="267"/>
                      <a:pt x="57" y="267"/>
                    </a:cubicBezTo>
                    <a:cubicBezTo>
                      <a:pt x="57" y="265"/>
                      <a:pt x="57" y="265"/>
                      <a:pt x="57" y="265"/>
                    </a:cubicBezTo>
                    <a:cubicBezTo>
                      <a:pt x="57" y="264"/>
                      <a:pt x="57" y="264"/>
                      <a:pt x="57" y="264"/>
                    </a:cubicBezTo>
                    <a:lnTo>
                      <a:pt x="62" y="264"/>
                    </a:lnTo>
                    <a:close/>
                    <a:moveTo>
                      <a:pt x="54" y="186"/>
                    </a:moveTo>
                    <a:cubicBezTo>
                      <a:pt x="54" y="186"/>
                      <a:pt x="54" y="186"/>
                      <a:pt x="54" y="186"/>
                    </a:cubicBezTo>
                    <a:cubicBezTo>
                      <a:pt x="56" y="184"/>
                      <a:pt x="56" y="184"/>
                      <a:pt x="56" y="184"/>
                    </a:cubicBezTo>
                    <a:cubicBezTo>
                      <a:pt x="57" y="183"/>
                      <a:pt x="57" y="183"/>
                      <a:pt x="57" y="183"/>
                    </a:cubicBezTo>
                    <a:cubicBezTo>
                      <a:pt x="57" y="185"/>
                      <a:pt x="57" y="185"/>
                      <a:pt x="57" y="185"/>
                    </a:cubicBezTo>
                    <a:cubicBezTo>
                      <a:pt x="57" y="189"/>
                      <a:pt x="57" y="189"/>
                      <a:pt x="57" y="189"/>
                    </a:cubicBezTo>
                    <a:cubicBezTo>
                      <a:pt x="57" y="189"/>
                      <a:pt x="57" y="189"/>
                      <a:pt x="57" y="189"/>
                    </a:cubicBezTo>
                    <a:lnTo>
                      <a:pt x="54" y="186"/>
                    </a:lnTo>
                    <a:close/>
                    <a:moveTo>
                      <a:pt x="57" y="219"/>
                    </a:moveTo>
                    <a:cubicBezTo>
                      <a:pt x="57" y="219"/>
                      <a:pt x="57" y="219"/>
                      <a:pt x="57" y="219"/>
                    </a:cubicBezTo>
                    <a:cubicBezTo>
                      <a:pt x="57" y="222"/>
                      <a:pt x="56" y="225"/>
                      <a:pt x="56" y="228"/>
                    </a:cubicBezTo>
                    <a:cubicBezTo>
                      <a:pt x="56" y="230"/>
                      <a:pt x="56" y="230"/>
                      <a:pt x="56" y="230"/>
                    </a:cubicBezTo>
                    <a:cubicBezTo>
                      <a:pt x="52" y="225"/>
                      <a:pt x="52" y="225"/>
                      <a:pt x="52" y="225"/>
                    </a:cubicBezTo>
                    <a:cubicBezTo>
                      <a:pt x="52" y="224"/>
                      <a:pt x="52" y="224"/>
                      <a:pt x="52" y="224"/>
                    </a:cubicBezTo>
                    <a:cubicBezTo>
                      <a:pt x="57" y="219"/>
                      <a:pt x="57" y="219"/>
                      <a:pt x="57" y="219"/>
                    </a:cubicBezTo>
                    <a:close/>
                    <a:moveTo>
                      <a:pt x="56" y="234"/>
                    </a:moveTo>
                    <a:cubicBezTo>
                      <a:pt x="56" y="235"/>
                      <a:pt x="56" y="235"/>
                      <a:pt x="56" y="235"/>
                    </a:cubicBezTo>
                    <a:cubicBezTo>
                      <a:pt x="56" y="237"/>
                      <a:pt x="56" y="239"/>
                      <a:pt x="56" y="241"/>
                    </a:cubicBezTo>
                    <a:cubicBezTo>
                      <a:pt x="56" y="243"/>
                      <a:pt x="56" y="243"/>
                      <a:pt x="56" y="243"/>
                    </a:cubicBezTo>
                    <a:cubicBezTo>
                      <a:pt x="56" y="246"/>
                      <a:pt x="56" y="246"/>
                      <a:pt x="56" y="246"/>
                    </a:cubicBezTo>
                    <a:cubicBezTo>
                      <a:pt x="51" y="240"/>
                      <a:pt x="51" y="240"/>
                      <a:pt x="51" y="240"/>
                    </a:cubicBezTo>
                    <a:cubicBezTo>
                      <a:pt x="52" y="239"/>
                      <a:pt x="52" y="239"/>
                      <a:pt x="52" y="239"/>
                    </a:cubicBezTo>
                    <a:cubicBezTo>
                      <a:pt x="53" y="238"/>
                      <a:pt x="53" y="238"/>
                      <a:pt x="53" y="238"/>
                    </a:cubicBezTo>
                    <a:cubicBezTo>
                      <a:pt x="56" y="235"/>
                      <a:pt x="56" y="235"/>
                      <a:pt x="56" y="235"/>
                    </a:cubicBezTo>
                    <a:lnTo>
                      <a:pt x="56" y="234"/>
                    </a:lnTo>
                    <a:close/>
                    <a:moveTo>
                      <a:pt x="57" y="282"/>
                    </a:moveTo>
                    <a:cubicBezTo>
                      <a:pt x="58" y="282"/>
                      <a:pt x="58" y="282"/>
                      <a:pt x="58" y="282"/>
                    </a:cubicBezTo>
                    <a:cubicBezTo>
                      <a:pt x="60" y="282"/>
                      <a:pt x="60" y="282"/>
                      <a:pt x="60" y="282"/>
                    </a:cubicBezTo>
                    <a:cubicBezTo>
                      <a:pt x="62" y="282"/>
                      <a:pt x="62" y="282"/>
                      <a:pt x="62" y="282"/>
                    </a:cubicBezTo>
                    <a:cubicBezTo>
                      <a:pt x="64" y="282"/>
                      <a:pt x="64" y="282"/>
                      <a:pt x="64" y="282"/>
                    </a:cubicBezTo>
                    <a:cubicBezTo>
                      <a:pt x="67" y="282"/>
                      <a:pt x="67" y="282"/>
                      <a:pt x="67" y="282"/>
                    </a:cubicBezTo>
                    <a:cubicBezTo>
                      <a:pt x="70" y="282"/>
                      <a:pt x="70" y="282"/>
                      <a:pt x="70" y="282"/>
                    </a:cubicBezTo>
                    <a:cubicBezTo>
                      <a:pt x="71" y="282"/>
                      <a:pt x="71" y="282"/>
                      <a:pt x="71" y="282"/>
                    </a:cubicBezTo>
                    <a:cubicBezTo>
                      <a:pt x="71" y="282"/>
                      <a:pt x="71" y="282"/>
                      <a:pt x="71" y="282"/>
                    </a:cubicBezTo>
                    <a:cubicBezTo>
                      <a:pt x="72" y="282"/>
                      <a:pt x="72" y="282"/>
                      <a:pt x="72" y="282"/>
                    </a:cubicBezTo>
                    <a:cubicBezTo>
                      <a:pt x="72" y="282"/>
                      <a:pt x="72" y="282"/>
                      <a:pt x="72" y="282"/>
                    </a:cubicBezTo>
                    <a:cubicBezTo>
                      <a:pt x="72" y="282"/>
                      <a:pt x="72" y="282"/>
                      <a:pt x="72" y="282"/>
                    </a:cubicBezTo>
                    <a:cubicBezTo>
                      <a:pt x="72" y="283"/>
                      <a:pt x="72" y="283"/>
                      <a:pt x="72" y="283"/>
                    </a:cubicBezTo>
                    <a:cubicBezTo>
                      <a:pt x="72" y="283"/>
                      <a:pt x="72" y="283"/>
                      <a:pt x="72" y="283"/>
                    </a:cubicBezTo>
                    <a:cubicBezTo>
                      <a:pt x="72" y="285"/>
                      <a:pt x="72" y="285"/>
                      <a:pt x="72" y="285"/>
                    </a:cubicBezTo>
                    <a:cubicBezTo>
                      <a:pt x="72" y="285"/>
                      <a:pt x="72" y="285"/>
                      <a:pt x="72" y="285"/>
                    </a:cubicBezTo>
                    <a:cubicBezTo>
                      <a:pt x="70" y="285"/>
                      <a:pt x="70" y="285"/>
                      <a:pt x="70" y="285"/>
                    </a:cubicBezTo>
                    <a:cubicBezTo>
                      <a:pt x="67" y="285"/>
                      <a:pt x="67" y="285"/>
                      <a:pt x="67" y="285"/>
                    </a:cubicBezTo>
                    <a:cubicBezTo>
                      <a:pt x="65" y="285"/>
                      <a:pt x="65" y="285"/>
                      <a:pt x="65" y="285"/>
                    </a:cubicBezTo>
                    <a:cubicBezTo>
                      <a:pt x="63" y="285"/>
                      <a:pt x="63" y="285"/>
                      <a:pt x="63" y="285"/>
                    </a:cubicBezTo>
                    <a:cubicBezTo>
                      <a:pt x="61" y="286"/>
                      <a:pt x="61" y="286"/>
                      <a:pt x="61" y="286"/>
                    </a:cubicBezTo>
                    <a:cubicBezTo>
                      <a:pt x="60" y="286"/>
                      <a:pt x="60" y="286"/>
                      <a:pt x="60" y="286"/>
                    </a:cubicBezTo>
                    <a:cubicBezTo>
                      <a:pt x="56" y="286"/>
                      <a:pt x="56" y="286"/>
                      <a:pt x="56" y="286"/>
                    </a:cubicBezTo>
                    <a:cubicBezTo>
                      <a:pt x="55" y="286"/>
                      <a:pt x="55" y="286"/>
                      <a:pt x="55" y="286"/>
                    </a:cubicBezTo>
                    <a:cubicBezTo>
                      <a:pt x="56" y="285"/>
                      <a:pt x="56" y="285"/>
                      <a:pt x="56" y="285"/>
                    </a:cubicBezTo>
                    <a:cubicBezTo>
                      <a:pt x="56" y="284"/>
                      <a:pt x="56" y="283"/>
                      <a:pt x="56" y="283"/>
                    </a:cubicBezTo>
                    <a:lnTo>
                      <a:pt x="57" y="282"/>
                    </a:lnTo>
                    <a:close/>
                    <a:moveTo>
                      <a:pt x="72" y="260"/>
                    </a:moveTo>
                    <a:cubicBezTo>
                      <a:pt x="72" y="258"/>
                      <a:pt x="72" y="258"/>
                      <a:pt x="72" y="258"/>
                    </a:cubicBezTo>
                    <a:cubicBezTo>
                      <a:pt x="71" y="255"/>
                      <a:pt x="71" y="255"/>
                      <a:pt x="71" y="255"/>
                    </a:cubicBezTo>
                    <a:cubicBezTo>
                      <a:pt x="71" y="254"/>
                      <a:pt x="71" y="252"/>
                      <a:pt x="71" y="251"/>
                    </a:cubicBezTo>
                    <a:cubicBezTo>
                      <a:pt x="77" y="255"/>
                      <a:pt x="77" y="255"/>
                      <a:pt x="77" y="255"/>
                    </a:cubicBezTo>
                    <a:cubicBezTo>
                      <a:pt x="74" y="258"/>
                      <a:pt x="74" y="258"/>
                      <a:pt x="74" y="258"/>
                    </a:cubicBezTo>
                    <a:cubicBezTo>
                      <a:pt x="73" y="260"/>
                      <a:pt x="73" y="260"/>
                      <a:pt x="73" y="260"/>
                    </a:cubicBezTo>
                    <a:cubicBezTo>
                      <a:pt x="73" y="260"/>
                      <a:pt x="73" y="260"/>
                      <a:pt x="73" y="260"/>
                    </a:cubicBezTo>
                    <a:lnTo>
                      <a:pt x="72" y="260"/>
                    </a:lnTo>
                    <a:close/>
                    <a:moveTo>
                      <a:pt x="76" y="260"/>
                    </a:moveTo>
                    <a:cubicBezTo>
                      <a:pt x="79" y="257"/>
                      <a:pt x="79" y="257"/>
                      <a:pt x="79" y="257"/>
                    </a:cubicBezTo>
                    <a:cubicBezTo>
                      <a:pt x="83" y="260"/>
                      <a:pt x="83" y="260"/>
                      <a:pt x="83" y="260"/>
                    </a:cubicBezTo>
                    <a:cubicBezTo>
                      <a:pt x="77" y="260"/>
                      <a:pt x="77" y="260"/>
                      <a:pt x="77" y="260"/>
                    </a:cubicBezTo>
                    <a:cubicBezTo>
                      <a:pt x="75" y="260"/>
                      <a:pt x="75" y="260"/>
                      <a:pt x="75" y="260"/>
                    </a:cubicBezTo>
                    <a:lnTo>
                      <a:pt x="76" y="260"/>
                    </a:lnTo>
                    <a:close/>
                    <a:moveTo>
                      <a:pt x="79" y="254"/>
                    </a:moveTo>
                    <a:cubicBezTo>
                      <a:pt x="73" y="249"/>
                      <a:pt x="73" y="249"/>
                      <a:pt x="73" y="249"/>
                    </a:cubicBezTo>
                    <a:cubicBezTo>
                      <a:pt x="77" y="249"/>
                      <a:pt x="77" y="249"/>
                      <a:pt x="77" y="249"/>
                    </a:cubicBezTo>
                    <a:cubicBezTo>
                      <a:pt x="79" y="249"/>
                      <a:pt x="79" y="249"/>
                      <a:pt x="79" y="249"/>
                    </a:cubicBezTo>
                    <a:cubicBezTo>
                      <a:pt x="83" y="249"/>
                      <a:pt x="83" y="249"/>
                      <a:pt x="83" y="249"/>
                    </a:cubicBezTo>
                    <a:cubicBezTo>
                      <a:pt x="81" y="251"/>
                      <a:pt x="81" y="251"/>
                      <a:pt x="81" y="251"/>
                    </a:cubicBezTo>
                    <a:cubicBezTo>
                      <a:pt x="80" y="252"/>
                      <a:pt x="80" y="252"/>
                      <a:pt x="80" y="252"/>
                    </a:cubicBezTo>
                    <a:lnTo>
                      <a:pt x="79" y="254"/>
                    </a:lnTo>
                    <a:close/>
                    <a:moveTo>
                      <a:pt x="77" y="247"/>
                    </a:moveTo>
                    <a:cubicBezTo>
                      <a:pt x="75" y="247"/>
                      <a:pt x="75" y="247"/>
                      <a:pt x="75" y="247"/>
                    </a:cubicBezTo>
                    <a:cubicBezTo>
                      <a:pt x="72" y="247"/>
                      <a:pt x="72" y="247"/>
                      <a:pt x="72" y="247"/>
                    </a:cubicBezTo>
                    <a:cubicBezTo>
                      <a:pt x="73" y="246"/>
                      <a:pt x="73" y="246"/>
                      <a:pt x="73" y="246"/>
                    </a:cubicBezTo>
                    <a:cubicBezTo>
                      <a:pt x="74" y="245"/>
                      <a:pt x="74" y="245"/>
                      <a:pt x="74" y="245"/>
                    </a:cubicBezTo>
                    <a:cubicBezTo>
                      <a:pt x="77" y="241"/>
                      <a:pt x="77" y="241"/>
                      <a:pt x="77" y="241"/>
                    </a:cubicBezTo>
                    <a:cubicBezTo>
                      <a:pt x="83" y="247"/>
                      <a:pt x="83" y="247"/>
                      <a:pt x="83" y="247"/>
                    </a:cubicBezTo>
                    <a:lnTo>
                      <a:pt x="77" y="247"/>
                    </a:lnTo>
                    <a:close/>
                    <a:moveTo>
                      <a:pt x="77" y="238"/>
                    </a:moveTo>
                    <a:cubicBezTo>
                      <a:pt x="77" y="238"/>
                      <a:pt x="77" y="238"/>
                      <a:pt x="77" y="238"/>
                    </a:cubicBezTo>
                    <a:cubicBezTo>
                      <a:pt x="72" y="233"/>
                      <a:pt x="72" y="233"/>
                      <a:pt x="72" y="233"/>
                    </a:cubicBezTo>
                    <a:cubicBezTo>
                      <a:pt x="71" y="233"/>
                      <a:pt x="71" y="233"/>
                      <a:pt x="71" y="233"/>
                    </a:cubicBezTo>
                    <a:cubicBezTo>
                      <a:pt x="77" y="233"/>
                      <a:pt x="77" y="233"/>
                      <a:pt x="77" y="233"/>
                    </a:cubicBezTo>
                    <a:cubicBezTo>
                      <a:pt x="80" y="233"/>
                      <a:pt x="80" y="233"/>
                      <a:pt x="80" y="233"/>
                    </a:cubicBezTo>
                    <a:cubicBezTo>
                      <a:pt x="81" y="233"/>
                      <a:pt x="81" y="233"/>
                      <a:pt x="81" y="233"/>
                    </a:cubicBezTo>
                    <a:cubicBezTo>
                      <a:pt x="81" y="233"/>
                      <a:pt x="81" y="233"/>
                      <a:pt x="81" y="233"/>
                    </a:cubicBezTo>
                    <a:cubicBezTo>
                      <a:pt x="79" y="235"/>
                      <a:pt x="79" y="235"/>
                      <a:pt x="79" y="235"/>
                    </a:cubicBezTo>
                    <a:lnTo>
                      <a:pt x="77" y="238"/>
                    </a:lnTo>
                    <a:close/>
                    <a:moveTo>
                      <a:pt x="78" y="231"/>
                    </a:moveTo>
                    <a:cubicBezTo>
                      <a:pt x="75" y="231"/>
                      <a:pt x="75" y="231"/>
                      <a:pt x="75" y="231"/>
                    </a:cubicBezTo>
                    <a:cubicBezTo>
                      <a:pt x="71" y="231"/>
                      <a:pt x="71" y="231"/>
                      <a:pt x="71" y="231"/>
                    </a:cubicBezTo>
                    <a:cubicBezTo>
                      <a:pt x="73" y="229"/>
                      <a:pt x="73" y="229"/>
                      <a:pt x="73" y="229"/>
                    </a:cubicBezTo>
                    <a:cubicBezTo>
                      <a:pt x="74" y="227"/>
                      <a:pt x="74" y="227"/>
                      <a:pt x="74" y="227"/>
                    </a:cubicBezTo>
                    <a:cubicBezTo>
                      <a:pt x="75" y="225"/>
                      <a:pt x="75" y="225"/>
                      <a:pt x="75" y="225"/>
                    </a:cubicBezTo>
                    <a:cubicBezTo>
                      <a:pt x="81" y="231"/>
                      <a:pt x="81" y="231"/>
                      <a:pt x="81" y="231"/>
                    </a:cubicBezTo>
                    <a:lnTo>
                      <a:pt x="78" y="231"/>
                    </a:lnTo>
                    <a:close/>
                    <a:moveTo>
                      <a:pt x="75" y="222"/>
                    </a:moveTo>
                    <a:cubicBezTo>
                      <a:pt x="70" y="218"/>
                      <a:pt x="70" y="218"/>
                      <a:pt x="70" y="218"/>
                    </a:cubicBezTo>
                    <a:cubicBezTo>
                      <a:pt x="75" y="217"/>
                      <a:pt x="75" y="217"/>
                      <a:pt x="75" y="217"/>
                    </a:cubicBezTo>
                    <a:cubicBezTo>
                      <a:pt x="79" y="217"/>
                      <a:pt x="79" y="217"/>
                      <a:pt x="79" y="217"/>
                    </a:cubicBezTo>
                    <a:cubicBezTo>
                      <a:pt x="79" y="217"/>
                      <a:pt x="79" y="217"/>
                      <a:pt x="79" y="217"/>
                    </a:cubicBezTo>
                    <a:cubicBezTo>
                      <a:pt x="79" y="218"/>
                      <a:pt x="79" y="218"/>
                      <a:pt x="79" y="218"/>
                    </a:cubicBezTo>
                    <a:cubicBezTo>
                      <a:pt x="77" y="219"/>
                      <a:pt x="77" y="219"/>
                      <a:pt x="77" y="219"/>
                    </a:cubicBezTo>
                    <a:lnTo>
                      <a:pt x="75" y="222"/>
                    </a:lnTo>
                    <a:close/>
                    <a:moveTo>
                      <a:pt x="77" y="216"/>
                    </a:moveTo>
                    <a:cubicBezTo>
                      <a:pt x="73" y="216"/>
                      <a:pt x="73" y="216"/>
                      <a:pt x="73" y="216"/>
                    </a:cubicBezTo>
                    <a:cubicBezTo>
                      <a:pt x="70" y="216"/>
                      <a:pt x="70" y="216"/>
                      <a:pt x="70" y="216"/>
                    </a:cubicBezTo>
                    <a:cubicBezTo>
                      <a:pt x="72" y="214"/>
                      <a:pt x="72" y="214"/>
                      <a:pt x="72" y="214"/>
                    </a:cubicBezTo>
                    <a:cubicBezTo>
                      <a:pt x="73" y="212"/>
                      <a:pt x="73" y="212"/>
                      <a:pt x="73" y="212"/>
                    </a:cubicBezTo>
                    <a:cubicBezTo>
                      <a:pt x="74" y="211"/>
                      <a:pt x="74" y="211"/>
                      <a:pt x="74" y="211"/>
                    </a:cubicBezTo>
                    <a:cubicBezTo>
                      <a:pt x="79" y="216"/>
                      <a:pt x="79" y="216"/>
                      <a:pt x="79" y="216"/>
                    </a:cubicBezTo>
                    <a:lnTo>
                      <a:pt x="77" y="216"/>
                    </a:lnTo>
                    <a:close/>
                    <a:moveTo>
                      <a:pt x="74" y="208"/>
                    </a:moveTo>
                    <a:cubicBezTo>
                      <a:pt x="70" y="203"/>
                      <a:pt x="70" y="203"/>
                      <a:pt x="70" y="203"/>
                    </a:cubicBezTo>
                    <a:cubicBezTo>
                      <a:pt x="73" y="203"/>
                      <a:pt x="73" y="203"/>
                      <a:pt x="73" y="203"/>
                    </a:cubicBezTo>
                    <a:cubicBezTo>
                      <a:pt x="77" y="203"/>
                      <a:pt x="77" y="203"/>
                      <a:pt x="77" y="203"/>
                    </a:cubicBezTo>
                    <a:cubicBezTo>
                      <a:pt x="77" y="203"/>
                      <a:pt x="77" y="203"/>
                      <a:pt x="77" y="203"/>
                    </a:cubicBezTo>
                    <a:cubicBezTo>
                      <a:pt x="77" y="204"/>
                      <a:pt x="77" y="204"/>
                      <a:pt x="77" y="204"/>
                    </a:cubicBezTo>
                    <a:cubicBezTo>
                      <a:pt x="75" y="206"/>
                      <a:pt x="75" y="206"/>
                      <a:pt x="75" y="206"/>
                    </a:cubicBezTo>
                    <a:lnTo>
                      <a:pt x="74" y="208"/>
                    </a:lnTo>
                    <a:close/>
                    <a:moveTo>
                      <a:pt x="75" y="201"/>
                    </a:moveTo>
                    <a:cubicBezTo>
                      <a:pt x="71" y="201"/>
                      <a:pt x="71" y="201"/>
                      <a:pt x="71" y="201"/>
                    </a:cubicBezTo>
                    <a:cubicBezTo>
                      <a:pt x="70" y="201"/>
                      <a:pt x="70" y="201"/>
                      <a:pt x="70" y="201"/>
                    </a:cubicBezTo>
                    <a:cubicBezTo>
                      <a:pt x="70" y="201"/>
                      <a:pt x="70" y="201"/>
                      <a:pt x="70" y="201"/>
                    </a:cubicBezTo>
                    <a:cubicBezTo>
                      <a:pt x="72" y="199"/>
                      <a:pt x="72" y="199"/>
                      <a:pt x="72" y="199"/>
                    </a:cubicBezTo>
                    <a:cubicBezTo>
                      <a:pt x="73" y="198"/>
                      <a:pt x="73" y="198"/>
                      <a:pt x="73" y="198"/>
                    </a:cubicBezTo>
                    <a:cubicBezTo>
                      <a:pt x="77" y="201"/>
                      <a:pt x="77" y="201"/>
                      <a:pt x="77" y="201"/>
                    </a:cubicBezTo>
                    <a:lnTo>
                      <a:pt x="75" y="201"/>
                    </a:lnTo>
                    <a:close/>
                    <a:moveTo>
                      <a:pt x="71" y="198"/>
                    </a:moveTo>
                    <a:cubicBezTo>
                      <a:pt x="69" y="200"/>
                      <a:pt x="69" y="200"/>
                      <a:pt x="69" y="200"/>
                    </a:cubicBezTo>
                    <a:cubicBezTo>
                      <a:pt x="68" y="200"/>
                      <a:pt x="68" y="200"/>
                      <a:pt x="68" y="200"/>
                    </a:cubicBezTo>
                    <a:cubicBezTo>
                      <a:pt x="68" y="199"/>
                      <a:pt x="68" y="199"/>
                      <a:pt x="68" y="199"/>
                    </a:cubicBezTo>
                    <a:cubicBezTo>
                      <a:pt x="68" y="195"/>
                      <a:pt x="68" y="195"/>
                      <a:pt x="68" y="195"/>
                    </a:cubicBezTo>
                    <a:cubicBezTo>
                      <a:pt x="68" y="193"/>
                      <a:pt x="68" y="193"/>
                      <a:pt x="68" y="193"/>
                    </a:cubicBezTo>
                    <a:cubicBezTo>
                      <a:pt x="72" y="197"/>
                      <a:pt x="72" y="197"/>
                      <a:pt x="72" y="197"/>
                    </a:cubicBezTo>
                    <a:lnTo>
                      <a:pt x="71" y="198"/>
                    </a:lnTo>
                    <a:close/>
                    <a:moveTo>
                      <a:pt x="70" y="189"/>
                    </a:moveTo>
                    <a:cubicBezTo>
                      <a:pt x="71" y="189"/>
                      <a:pt x="71" y="189"/>
                      <a:pt x="71" y="189"/>
                    </a:cubicBezTo>
                    <a:cubicBezTo>
                      <a:pt x="72" y="187"/>
                      <a:pt x="72" y="187"/>
                      <a:pt x="72" y="187"/>
                    </a:cubicBezTo>
                    <a:cubicBezTo>
                      <a:pt x="72" y="187"/>
                      <a:pt x="72" y="187"/>
                      <a:pt x="72" y="187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75" y="190"/>
                      <a:pt x="75" y="190"/>
                      <a:pt x="75" y="190"/>
                    </a:cubicBezTo>
                    <a:cubicBezTo>
                      <a:pt x="72" y="190"/>
                      <a:pt x="72" y="190"/>
                      <a:pt x="72" y="190"/>
                    </a:cubicBezTo>
                    <a:cubicBezTo>
                      <a:pt x="71" y="190"/>
                      <a:pt x="71" y="190"/>
                      <a:pt x="71" y="190"/>
                    </a:cubicBezTo>
                    <a:cubicBezTo>
                      <a:pt x="69" y="190"/>
                      <a:pt x="69" y="190"/>
                      <a:pt x="69" y="190"/>
                    </a:cubicBezTo>
                    <a:lnTo>
                      <a:pt x="70" y="189"/>
                    </a:lnTo>
                    <a:close/>
                    <a:moveTo>
                      <a:pt x="74" y="180"/>
                    </a:moveTo>
                    <a:cubicBezTo>
                      <a:pt x="71" y="180"/>
                      <a:pt x="71" y="180"/>
                      <a:pt x="71" y="180"/>
                    </a:cubicBezTo>
                    <a:cubicBezTo>
                      <a:pt x="68" y="180"/>
                      <a:pt x="68" y="180"/>
                      <a:pt x="68" y="180"/>
                    </a:cubicBezTo>
                    <a:cubicBezTo>
                      <a:pt x="69" y="179"/>
                      <a:pt x="69" y="179"/>
                      <a:pt x="69" y="179"/>
                    </a:cubicBezTo>
                    <a:cubicBezTo>
                      <a:pt x="71" y="177"/>
                      <a:pt x="71" y="177"/>
                      <a:pt x="71" y="177"/>
                    </a:cubicBezTo>
                    <a:cubicBezTo>
                      <a:pt x="71" y="176"/>
                      <a:pt x="71" y="176"/>
                      <a:pt x="71" y="176"/>
                    </a:cubicBezTo>
                    <a:cubicBezTo>
                      <a:pt x="71" y="176"/>
                      <a:pt x="71" y="176"/>
                      <a:pt x="71" y="176"/>
                    </a:cubicBezTo>
                    <a:cubicBezTo>
                      <a:pt x="73" y="178"/>
                      <a:pt x="73" y="178"/>
                      <a:pt x="73" y="178"/>
                    </a:cubicBezTo>
                    <a:cubicBezTo>
                      <a:pt x="75" y="180"/>
                      <a:pt x="75" y="180"/>
                      <a:pt x="75" y="180"/>
                    </a:cubicBezTo>
                    <a:lnTo>
                      <a:pt x="74" y="180"/>
                    </a:lnTo>
                    <a:close/>
                    <a:moveTo>
                      <a:pt x="71" y="173"/>
                    </a:moveTo>
                    <a:cubicBezTo>
                      <a:pt x="68" y="170"/>
                      <a:pt x="68" y="170"/>
                      <a:pt x="68" y="170"/>
                    </a:cubicBezTo>
                    <a:cubicBezTo>
                      <a:pt x="68" y="170"/>
                      <a:pt x="68" y="170"/>
                      <a:pt x="68" y="170"/>
                    </a:cubicBezTo>
                    <a:cubicBezTo>
                      <a:pt x="72" y="170"/>
                      <a:pt x="72" y="170"/>
                      <a:pt x="72" y="170"/>
                    </a:cubicBezTo>
                    <a:cubicBezTo>
                      <a:pt x="74" y="170"/>
                      <a:pt x="74" y="170"/>
                      <a:pt x="74" y="170"/>
                    </a:cubicBezTo>
                    <a:cubicBezTo>
                      <a:pt x="73" y="171"/>
                      <a:pt x="73" y="171"/>
                      <a:pt x="73" y="171"/>
                    </a:cubicBezTo>
                    <a:cubicBezTo>
                      <a:pt x="71" y="173"/>
                      <a:pt x="71" y="173"/>
                      <a:pt x="71" y="173"/>
                    </a:cubicBezTo>
                    <a:close/>
                    <a:moveTo>
                      <a:pt x="73" y="168"/>
                    </a:moveTo>
                    <a:cubicBezTo>
                      <a:pt x="70" y="168"/>
                      <a:pt x="70" y="168"/>
                      <a:pt x="70" y="168"/>
                    </a:cubicBezTo>
                    <a:cubicBezTo>
                      <a:pt x="68" y="168"/>
                      <a:pt x="68" y="168"/>
                      <a:pt x="68" y="168"/>
                    </a:cubicBezTo>
                    <a:cubicBezTo>
                      <a:pt x="69" y="167"/>
                      <a:pt x="69" y="167"/>
                      <a:pt x="69" y="167"/>
                    </a:cubicBezTo>
                    <a:cubicBezTo>
                      <a:pt x="70" y="165"/>
                      <a:pt x="70" y="165"/>
                      <a:pt x="70" y="165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4" y="168"/>
                      <a:pt x="74" y="168"/>
                      <a:pt x="74" y="168"/>
                    </a:cubicBezTo>
                    <a:lnTo>
                      <a:pt x="73" y="168"/>
                    </a:lnTo>
                    <a:close/>
                    <a:moveTo>
                      <a:pt x="70" y="161"/>
                    </a:moveTo>
                    <a:cubicBezTo>
                      <a:pt x="68" y="158"/>
                      <a:pt x="68" y="158"/>
                      <a:pt x="68" y="158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71" y="158"/>
                      <a:pt x="71" y="158"/>
                      <a:pt x="71" y="158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73" y="158"/>
                      <a:pt x="73" y="158"/>
                      <a:pt x="73" y="158"/>
                    </a:cubicBezTo>
                    <a:cubicBezTo>
                      <a:pt x="73" y="159"/>
                      <a:pt x="73" y="159"/>
                      <a:pt x="73" y="159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71" y="160"/>
                      <a:pt x="71" y="160"/>
                      <a:pt x="71" y="160"/>
                    </a:cubicBezTo>
                    <a:lnTo>
                      <a:pt x="70" y="161"/>
                    </a:lnTo>
                    <a:close/>
                    <a:moveTo>
                      <a:pt x="71" y="156"/>
                    </a:moveTo>
                    <a:cubicBezTo>
                      <a:pt x="70" y="156"/>
                      <a:pt x="70" y="156"/>
                      <a:pt x="70" y="156"/>
                    </a:cubicBezTo>
                    <a:cubicBezTo>
                      <a:pt x="69" y="156"/>
                      <a:pt x="69" y="156"/>
                      <a:pt x="69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69" y="155"/>
                      <a:pt x="69" y="155"/>
                      <a:pt x="69" y="155"/>
                    </a:cubicBezTo>
                    <a:cubicBezTo>
                      <a:pt x="69" y="155"/>
                      <a:pt x="69" y="155"/>
                      <a:pt x="69" y="155"/>
                    </a:cubicBezTo>
                    <a:cubicBezTo>
                      <a:pt x="70" y="154"/>
                      <a:pt x="70" y="154"/>
                      <a:pt x="70" y="154"/>
                    </a:cubicBezTo>
                    <a:cubicBezTo>
                      <a:pt x="72" y="156"/>
                      <a:pt x="72" y="156"/>
                      <a:pt x="72" y="156"/>
                    </a:cubicBezTo>
                    <a:lnTo>
                      <a:pt x="71" y="156"/>
                    </a:lnTo>
                    <a:close/>
                    <a:moveTo>
                      <a:pt x="70" y="151"/>
                    </a:moveTo>
                    <a:cubicBezTo>
                      <a:pt x="68" y="150"/>
                      <a:pt x="68" y="150"/>
                      <a:pt x="68" y="150"/>
                    </a:cubicBezTo>
                    <a:cubicBezTo>
                      <a:pt x="70" y="149"/>
                      <a:pt x="70" y="149"/>
                      <a:pt x="70" y="149"/>
                    </a:cubicBezTo>
                    <a:cubicBezTo>
                      <a:pt x="71" y="149"/>
                      <a:pt x="71" y="149"/>
                      <a:pt x="71" y="149"/>
                    </a:cubicBezTo>
                    <a:cubicBezTo>
                      <a:pt x="72" y="149"/>
                      <a:pt x="72" y="149"/>
                      <a:pt x="72" y="149"/>
                    </a:cubicBezTo>
                    <a:cubicBezTo>
                      <a:pt x="72" y="150"/>
                      <a:pt x="72" y="150"/>
                      <a:pt x="72" y="150"/>
                    </a:cubicBezTo>
                    <a:cubicBezTo>
                      <a:pt x="71" y="150"/>
                      <a:pt x="71" y="150"/>
                      <a:pt x="71" y="150"/>
                    </a:cubicBezTo>
                    <a:lnTo>
                      <a:pt x="70" y="151"/>
                    </a:lnTo>
                    <a:close/>
                    <a:moveTo>
                      <a:pt x="69" y="148"/>
                    </a:moveTo>
                    <a:cubicBezTo>
                      <a:pt x="68" y="148"/>
                      <a:pt x="68" y="148"/>
                      <a:pt x="68" y="148"/>
                    </a:cubicBezTo>
                    <a:cubicBezTo>
                      <a:pt x="67" y="148"/>
                      <a:pt x="67" y="148"/>
                      <a:pt x="67" y="148"/>
                    </a:cubicBezTo>
                    <a:cubicBezTo>
                      <a:pt x="68" y="147"/>
                      <a:pt x="68" y="147"/>
                      <a:pt x="68" y="147"/>
                    </a:cubicBezTo>
                    <a:cubicBezTo>
                      <a:pt x="68" y="147"/>
                      <a:pt x="68" y="147"/>
                      <a:pt x="68" y="147"/>
                    </a:cubicBezTo>
                    <a:cubicBezTo>
                      <a:pt x="69" y="146"/>
                      <a:pt x="69" y="146"/>
                      <a:pt x="69" y="146"/>
                    </a:cubicBezTo>
                    <a:cubicBezTo>
                      <a:pt x="71" y="148"/>
                      <a:pt x="71" y="148"/>
                      <a:pt x="71" y="148"/>
                    </a:cubicBezTo>
                    <a:lnTo>
                      <a:pt x="69" y="148"/>
                    </a:lnTo>
                    <a:close/>
                    <a:moveTo>
                      <a:pt x="70" y="142"/>
                    </a:moveTo>
                    <a:cubicBezTo>
                      <a:pt x="69" y="143"/>
                      <a:pt x="69" y="143"/>
                      <a:pt x="69" y="143"/>
                    </a:cubicBezTo>
                    <a:cubicBezTo>
                      <a:pt x="69" y="143"/>
                      <a:pt x="69" y="143"/>
                      <a:pt x="69" y="143"/>
                    </a:cubicBezTo>
                    <a:cubicBezTo>
                      <a:pt x="67" y="141"/>
                      <a:pt x="67" y="141"/>
                      <a:pt x="67" y="141"/>
                    </a:cubicBezTo>
                    <a:cubicBezTo>
                      <a:pt x="68" y="141"/>
                      <a:pt x="68" y="141"/>
                      <a:pt x="68" y="141"/>
                    </a:cubicBezTo>
                    <a:cubicBezTo>
                      <a:pt x="69" y="141"/>
                      <a:pt x="69" y="141"/>
                      <a:pt x="69" y="141"/>
                    </a:cubicBezTo>
                    <a:cubicBezTo>
                      <a:pt x="71" y="141"/>
                      <a:pt x="71" y="141"/>
                      <a:pt x="71" y="141"/>
                    </a:cubicBezTo>
                    <a:lnTo>
                      <a:pt x="70" y="142"/>
                    </a:lnTo>
                    <a:close/>
                    <a:moveTo>
                      <a:pt x="70" y="139"/>
                    </a:moveTo>
                    <a:cubicBezTo>
                      <a:pt x="67" y="139"/>
                      <a:pt x="67" y="139"/>
                      <a:pt x="67" y="139"/>
                    </a:cubicBezTo>
                    <a:cubicBezTo>
                      <a:pt x="67" y="139"/>
                      <a:pt x="67" y="139"/>
                      <a:pt x="67" y="139"/>
                    </a:cubicBezTo>
                    <a:cubicBezTo>
                      <a:pt x="67" y="139"/>
                      <a:pt x="67" y="139"/>
                      <a:pt x="67" y="139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9" y="137"/>
                      <a:pt x="69" y="137"/>
                      <a:pt x="69" y="137"/>
                    </a:cubicBezTo>
                    <a:cubicBezTo>
                      <a:pt x="71" y="139"/>
                      <a:pt x="71" y="139"/>
                      <a:pt x="71" y="139"/>
                    </a:cubicBezTo>
                    <a:lnTo>
                      <a:pt x="70" y="139"/>
                    </a:lnTo>
                    <a:close/>
                    <a:moveTo>
                      <a:pt x="69" y="134"/>
                    </a:moveTo>
                    <a:cubicBezTo>
                      <a:pt x="67" y="133"/>
                      <a:pt x="67" y="133"/>
                      <a:pt x="67" y="133"/>
                    </a:cubicBezTo>
                    <a:cubicBezTo>
                      <a:pt x="70" y="133"/>
                      <a:pt x="70" y="133"/>
                      <a:pt x="70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70" y="133"/>
                      <a:pt x="70" y="133"/>
                      <a:pt x="70" y="133"/>
                    </a:cubicBezTo>
                    <a:lnTo>
                      <a:pt x="69" y="134"/>
                    </a:lnTo>
                    <a:close/>
                    <a:moveTo>
                      <a:pt x="70" y="131"/>
                    </a:moveTo>
                    <a:cubicBezTo>
                      <a:pt x="68" y="131"/>
                      <a:pt x="68" y="131"/>
                      <a:pt x="68" y="131"/>
                    </a:cubicBezTo>
                    <a:cubicBezTo>
                      <a:pt x="66" y="131"/>
                      <a:pt x="66" y="131"/>
                      <a:pt x="66" y="131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71" y="131"/>
                      <a:pt x="71" y="131"/>
                      <a:pt x="71" y="131"/>
                    </a:cubicBezTo>
                    <a:lnTo>
                      <a:pt x="70" y="131"/>
                    </a:lnTo>
                    <a:close/>
                    <a:moveTo>
                      <a:pt x="68" y="120"/>
                    </a:moveTo>
                    <a:cubicBezTo>
                      <a:pt x="66" y="120"/>
                      <a:pt x="66" y="120"/>
                      <a:pt x="66" y="120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67" y="117"/>
                      <a:pt x="67" y="117"/>
                      <a:pt x="67" y="117"/>
                    </a:cubicBezTo>
                    <a:cubicBezTo>
                      <a:pt x="68" y="117"/>
                      <a:pt x="68" y="117"/>
                      <a:pt x="68" y="117"/>
                    </a:cubicBezTo>
                    <a:cubicBezTo>
                      <a:pt x="70" y="120"/>
                      <a:pt x="70" y="120"/>
                      <a:pt x="70" y="120"/>
                    </a:cubicBezTo>
                    <a:cubicBezTo>
                      <a:pt x="70" y="120"/>
                      <a:pt x="70" y="120"/>
                      <a:pt x="70" y="120"/>
                    </a:cubicBezTo>
                    <a:lnTo>
                      <a:pt x="68" y="120"/>
                    </a:lnTo>
                    <a:close/>
                    <a:moveTo>
                      <a:pt x="67" y="109"/>
                    </a:moveTo>
                    <a:cubicBezTo>
                      <a:pt x="66" y="109"/>
                      <a:pt x="66" y="109"/>
                      <a:pt x="66" y="109"/>
                    </a:cubicBezTo>
                    <a:cubicBezTo>
                      <a:pt x="66" y="108"/>
                      <a:pt x="66" y="108"/>
                      <a:pt x="66" y="108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69" y="109"/>
                      <a:pt x="69" y="109"/>
                      <a:pt x="69" y="109"/>
                    </a:cubicBezTo>
                    <a:cubicBezTo>
                      <a:pt x="69" y="109"/>
                      <a:pt x="69" y="109"/>
                      <a:pt x="69" y="109"/>
                    </a:cubicBezTo>
                    <a:lnTo>
                      <a:pt x="67" y="109"/>
                    </a:lnTo>
                    <a:close/>
                    <a:moveTo>
                      <a:pt x="67" y="99"/>
                    </a:moveTo>
                    <a:cubicBezTo>
                      <a:pt x="66" y="99"/>
                      <a:pt x="66" y="99"/>
                      <a:pt x="66" y="99"/>
                    </a:cubicBezTo>
                    <a:cubicBezTo>
                      <a:pt x="65" y="100"/>
                      <a:pt x="65" y="100"/>
                      <a:pt x="65" y="10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66" y="98"/>
                      <a:pt x="66" y="98"/>
                      <a:pt x="66" y="98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9" y="99"/>
                      <a:pt x="69" y="99"/>
                      <a:pt x="69" y="99"/>
                    </a:cubicBezTo>
                    <a:cubicBezTo>
                      <a:pt x="68" y="99"/>
                      <a:pt x="68" y="99"/>
                      <a:pt x="68" y="99"/>
                    </a:cubicBezTo>
                    <a:lnTo>
                      <a:pt x="67" y="99"/>
                    </a:lnTo>
                    <a:close/>
                    <a:moveTo>
                      <a:pt x="67" y="72"/>
                    </a:moveTo>
                    <a:cubicBezTo>
                      <a:pt x="67" y="72"/>
                      <a:pt x="67" y="72"/>
                      <a:pt x="67" y="72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5" y="73"/>
                      <a:pt x="65" y="73"/>
                      <a:pt x="65" y="73"/>
                    </a:cubicBezTo>
                    <a:cubicBezTo>
                      <a:pt x="64" y="72"/>
                      <a:pt x="64" y="72"/>
                      <a:pt x="64" y="72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close/>
                    <a:moveTo>
                      <a:pt x="66" y="63"/>
                    </a:moveTo>
                    <a:cubicBezTo>
                      <a:pt x="64" y="63"/>
                      <a:pt x="64" y="63"/>
                      <a:pt x="64" y="63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5" y="62"/>
                      <a:pt x="65" y="62"/>
                      <a:pt x="65" y="62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66" y="63"/>
                      <a:pt x="66" y="63"/>
                      <a:pt x="66" y="63"/>
                    </a:cubicBezTo>
                    <a:close/>
                    <a:moveTo>
                      <a:pt x="65" y="52"/>
                    </a:moveTo>
                    <a:cubicBezTo>
                      <a:pt x="65" y="53"/>
                      <a:pt x="65" y="53"/>
                      <a:pt x="65" y="53"/>
                    </a:cubicBezTo>
                    <a:cubicBezTo>
                      <a:pt x="65" y="53"/>
                      <a:pt x="64" y="53"/>
                      <a:pt x="64" y="53"/>
                    </a:cubicBezTo>
                    <a:cubicBezTo>
                      <a:pt x="64" y="53"/>
                      <a:pt x="64" y="53"/>
                      <a:pt x="63" y="53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5"/>
                      <a:pt x="63" y="45"/>
                      <a:pt x="63" y="45"/>
                    </a:cubicBezTo>
                    <a:cubicBezTo>
                      <a:pt x="63" y="45"/>
                      <a:pt x="63" y="45"/>
                      <a:pt x="63" y="45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52"/>
                      <a:pt x="66" y="52"/>
                      <a:pt x="65" y="52"/>
                    </a:cubicBezTo>
                    <a:close/>
                    <a:moveTo>
                      <a:pt x="63" y="124"/>
                    </a:moveTo>
                    <a:cubicBezTo>
                      <a:pt x="64" y="126"/>
                      <a:pt x="64" y="126"/>
                      <a:pt x="64" y="126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63" y="126"/>
                      <a:pt x="63" y="126"/>
                      <a:pt x="63" y="126"/>
                    </a:cubicBezTo>
                    <a:cubicBezTo>
                      <a:pt x="63" y="126"/>
                      <a:pt x="63" y="126"/>
                      <a:pt x="63" y="126"/>
                    </a:cubicBezTo>
                    <a:lnTo>
                      <a:pt x="63" y="124"/>
                    </a:lnTo>
                    <a:close/>
                    <a:moveTo>
                      <a:pt x="63" y="122"/>
                    </a:moveTo>
                    <a:cubicBezTo>
                      <a:pt x="62" y="123"/>
                      <a:pt x="62" y="123"/>
                      <a:pt x="62" y="123"/>
                    </a:cubicBezTo>
                    <a:cubicBezTo>
                      <a:pt x="61" y="124"/>
                      <a:pt x="61" y="124"/>
                      <a:pt x="61" y="124"/>
                    </a:cubicBezTo>
                    <a:cubicBezTo>
                      <a:pt x="60" y="122"/>
                      <a:pt x="60" y="122"/>
                      <a:pt x="60" y="122"/>
                    </a:cubicBezTo>
                    <a:cubicBezTo>
                      <a:pt x="61" y="122"/>
                      <a:pt x="61" y="122"/>
                      <a:pt x="61" y="122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3" y="122"/>
                      <a:pt x="63" y="122"/>
                      <a:pt x="63" y="122"/>
                    </a:cubicBezTo>
                    <a:close/>
                    <a:moveTo>
                      <a:pt x="60" y="126"/>
                    </a:moveTo>
                    <a:cubicBezTo>
                      <a:pt x="60" y="127"/>
                      <a:pt x="60" y="127"/>
                      <a:pt x="60" y="127"/>
                    </a:cubicBezTo>
                    <a:cubicBezTo>
                      <a:pt x="59" y="128"/>
                      <a:pt x="59" y="128"/>
                      <a:pt x="59" y="128"/>
                    </a:cubicBezTo>
                    <a:cubicBezTo>
                      <a:pt x="59" y="126"/>
                      <a:pt x="59" y="126"/>
                      <a:pt x="59" y="126"/>
                    </a:cubicBezTo>
                    <a:cubicBezTo>
                      <a:pt x="59" y="124"/>
                      <a:pt x="59" y="124"/>
                      <a:pt x="59" y="124"/>
                    </a:cubicBezTo>
                    <a:lnTo>
                      <a:pt x="60" y="126"/>
                    </a:lnTo>
                    <a:close/>
                    <a:moveTo>
                      <a:pt x="60" y="92"/>
                    </a:moveTo>
                    <a:cubicBezTo>
                      <a:pt x="62" y="92"/>
                      <a:pt x="62" y="92"/>
                      <a:pt x="62" y="92"/>
                    </a:cubicBezTo>
                    <a:cubicBezTo>
                      <a:pt x="61" y="93"/>
                      <a:pt x="61" y="93"/>
                      <a:pt x="61" y="93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1" y="93"/>
                      <a:pt x="61" y="93"/>
                      <a:pt x="61" y="93"/>
                    </a:cubicBezTo>
                    <a:lnTo>
                      <a:pt x="60" y="92"/>
                    </a:lnTo>
                    <a:close/>
                    <a:moveTo>
                      <a:pt x="62" y="111"/>
                    </a:moveTo>
                    <a:cubicBezTo>
                      <a:pt x="62" y="112"/>
                      <a:pt x="62" y="112"/>
                      <a:pt x="62" y="112"/>
                    </a:cubicBezTo>
                    <a:cubicBezTo>
                      <a:pt x="61" y="113"/>
                      <a:pt x="61" y="113"/>
                      <a:pt x="61" y="113"/>
                    </a:cubicBezTo>
                    <a:cubicBezTo>
                      <a:pt x="60" y="111"/>
                      <a:pt x="60" y="111"/>
                      <a:pt x="60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2" y="111"/>
                      <a:pt x="62" y="111"/>
                      <a:pt x="62" y="111"/>
                    </a:cubicBezTo>
                    <a:close/>
                    <a:moveTo>
                      <a:pt x="62" y="101"/>
                    </a:moveTo>
                    <a:cubicBezTo>
                      <a:pt x="62" y="102"/>
                      <a:pt x="62" y="102"/>
                      <a:pt x="62" y="102"/>
                    </a:cubicBezTo>
                    <a:cubicBezTo>
                      <a:pt x="61" y="103"/>
                      <a:pt x="61" y="103"/>
                      <a:pt x="61" y="103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2" y="101"/>
                      <a:pt x="62" y="101"/>
                      <a:pt x="62" y="101"/>
                    </a:cubicBezTo>
                    <a:cubicBezTo>
                      <a:pt x="62" y="101"/>
                      <a:pt x="62" y="101"/>
                      <a:pt x="62" y="101"/>
                    </a:cubicBezTo>
                    <a:close/>
                    <a:moveTo>
                      <a:pt x="61" y="90"/>
                    </a:move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89"/>
                      <a:pt x="60" y="89"/>
                      <a:pt x="60" y="89"/>
                    </a:cubicBezTo>
                    <a:cubicBezTo>
                      <a:pt x="61" y="88"/>
                      <a:pt x="61" y="88"/>
                      <a:pt x="61" y="88"/>
                    </a:cubicBezTo>
                    <a:cubicBezTo>
                      <a:pt x="62" y="90"/>
                      <a:pt x="62" y="90"/>
                      <a:pt x="62" y="90"/>
                    </a:cubicBezTo>
                    <a:lnTo>
                      <a:pt x="61" y="90"/>
                    </a:lnTo>
                    <a:close/>
                    <a:moveTo>
                      <a:pt x="61" y="83"/>
                    </a:moveTo>
                    <a:cubicBezTo>
                      <a:pt x="61" y="84"/>
                      <a:pt x="61" y="84"/>
                      <a:pt x="61" y="84"/>
                    </a:cubicBezTo>
                    <a:cubicBezTo>
                      <a:pt x="60" y="82"/>
                      <a:pt x="60" y="82"/>
                      <a:pt x="60" y="82"/>
                    </a:cubicBezTo>
                    <a:cubicBezTo>
                      <a:pt x="60" y="82"/>
                      <a:pt x="60" y="82"/>
                      <a:pt x="60" y="82"/>
                    </a:cubicBezTo>
                    <a:cubicBezTo>
                      <a:pt x="62" y="82"/>
                      <a:pt x="62" y="82"/>
                      <a:pt x="62" y="82"/>
                    </a:cubicBezTo>
                    <a:lnTo>
                      <a:pt x="61" y="83"/>
                    </a:lnTo>
                    <a:close/>
                    <a:moveTo>
                      <a:pt x="60" y="80"/>
                    </a:moveTo>
                    <a:cubicBezTo>
                      <a:pt x="61" y="78"/>
                      <a:pt x="61" y="78"/>
                      <a:pt x="61" y="78"/>
                    </a:cubicBezTo>
                    <a:cubicBezTo>
                      <a:pt x="61" y="78"/>
                      <a:pt x="61" y="78"/>
                      <a:pt x="61" y="78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62" y="80"/>
                      <a:pt x="62" y="80"/>
                      <a:pt x="62" y="80"/>
                    </a:cubicBezTo>
                    <a:lnTo>
                      <a:pt x="60" y="80"/>
                    </a:lnTo>
                    <a:close/>
                    <a:moveTo>
                      <a:pt x="61" y="53"/>
                    </a:moveTo>
                    <a:cubicBezTo>
                      <a:pt x="59" y="53"/>
                      <a:pt x="59" y="53"/>
                      <a:pt x="59" y="53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1" y="49"/>
                      <a:pt x="61" y="49"/>
                      <a:pt x="61" y="49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61" y="53"/>
                      <a:pt x="61" y="53"/>
                      <a:pt x="61" y="53"/>
                    </a:cubicBezTo>
                    <a:close/>
                    <a:moveTo>
                      <a:pt x="59" y="136"/>
                    </a:moveTo>
                    <a:cubicBezTo>
                      <a:pt x="59" y="135"/>
                      <a:pt x="59" y="135"/>
                      <a:pt x="59" y="135"/>
                    </a:cubicBezTo>
                    <a:cubicBezTo>
                      <a:pt x="60" y="136"/>
                      <a:pt x="60" y="136"/>
                      <a:pt x="60" y="136"/>
                    </a:cubicBezTo>
                    <a:cubicBezTo>
                      <a:pt x="60" y="137"/>
                      <a:pt x="60" y="137"/>
                      <a:pt x="60" y="137"/>
                    </a:cubicBezTo>
                    <a:cubicBezTo>
                      <a:pt x="59" y="137"/>
                      <a:pt x="59" y="137"/>
                      <a:pt x="59" y="137"/>
                    </a:cubicBezTo>
                    <a:lnTo>
                      <a:pt x="59" y="136"/>
                    </a:lnTo>
                    <a:close/>
                    <a:moveTo>
                      <a:pt x="61" y="153"/>
                    </a:moveTo>
                    <a:cubicBezTo>
                      <a:pt x="60" y="153"/>
                      <a:pt x="60" y="153"/>
                      <a:pt x="60" y="153"/>
                    </a:cubicBezTo>
                    <a:cubicBezTo>
                      <a:pt x="59" y="155"/>
                      <a:pt x="59" y="155"/>
                      <a:pt x="59" y="155"/>
                    </a:cubicBezTo>
                    <a:cubicBezTo>
                      <a:pt x="59" y="153"/>
                      <a:pt x="59" y="153"/>
                      <a:pt x="59" y="153"/>
                    </a:cubicBezTo>
                    <a:cubicBezTo>
                      <a:pt x="59" y="151"/>
                      <a:pt x="59" y="151"/>
                      <a:pt x="59" y="151"/>
                    </a:cubicBezTo>
                    <a:lnTo>
                      <a:pt x="61" y="153"/>
                    </a:lnTo>
                    <a:close/>
                    <a:moveTo>
                      <a:pt x="61" y="163"/>
                    </a:moveTo>
                    <a:cubicBezTo>
                      <a:pt x="61" y="163"/>
                      <a:pt x="61" y="163"/>
                      <a:pt x="61" y="163"/>
                    </a:cubicBezTo>
                    <a:cubicBezTo>
                      <a:pt x="60" y="165"/>
                      <a:pt x="60" y="165"/>
                      <a:pt x="60" y="165"/>
                    </a:cubicBezTo>
                    <a:cubicBezTo>
                      <a:pt x="59" y="166"/>
                      <a:pt x="59" y="166"/>
                      <a:pt x="59" y="166"/>
                    </a:cubicBezTo>
                    <a:cubicBezTo>
                      <a:pt x="59" y="165"/>
                      <a:pt x="59" y="165"/>
                      <a:pt x="59" y="165"/>
                    </a:cubicBezTo>
                    <a:cubicBezTo>
                      <a:pt x="59" y="161"/>
                      <a:pt x="59" y="161"/>
                      <a:pt x="59" y="161"/>
                    </a:cubicBezTo>
                    <a:cubicBezTo>
                      <a:pt x="59" y="160"/>
                      <a:pt x="59" y="160"/>
                      <a:pt x="59" y="160"/>
                    </a:cubicBezTo>
                    <a:lnTo>
                      <a:pt x="61" y="163"/>
                    </a:lnTo>
                    <a:close/>
                    <a:moveTo>
                      <a:pt x="59" y="172"/>
                    </a:moveTo>
                    <a:cubicBezTo>
                      <a:pt x="61" y="175"/>
                      <a:pt x="61" y="175"/>
                      <a:pt x="61" y="175"/>
                    </a:cubicBezTo>
                    <a:cubicBezTo>
                      <a:pt x="60" y="176"/>
                      <a:pt x="60" y="176"/>
                      <a:pt x="60" y="176"/>
                    </a:cubicBezTo>
                    <a:cubicBezTo>
                      <a:pt x="59" y="178"/>
                      <a:pt x="59" y="178"/>
                      <a:pt x="59" y="178"/>
                    </a:cubicBezTo>
                    <a:cubicBezTo>
                      <a:pt x="59" y="175"/>
                      <a:pt x="59" y="175"/>
                      <a:pt x="59" y="175"/>
                    </a:cubicBezTo>
                    <a:cubicBezTo>
                      <a:pt x="59" y="172"/>
                      <a:pt x="59" y="172"/>
                      <a:pt x="59" y="172"/>
                    </a:cubicBezTo>
                    <a:cubicBezTo>
                      <a:pt x="59" y="172"/>
                      <a:pt x="59" y="172"/>
                      <a:pt x="59" y="172"/>
                    </a:cubicBezTo>
                    <a:close/>
                    <a:moveTo>
                      <a:pt x="61" y="186"/>
                    </a:move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60" y="188"/>
                      <a:pt x="60" y="188"/>
                    </a:cubicBezTo>
                    <a:cubicBezTo>
                      <a:pt x="59" y="189"/>
                      <a:pt x="59" y="189"/>
                      <a:pt x="59" y="189"/>
                    </a:cubicBezTo>
                    <a:cubicBezTo>
                      <a:pt x="59" y="187"/>
                      <a:pt x="59" y="187"/>
                      <a:pt x="59" y="187"/>
                    </a:cubicBezTo>
                    <a:cubicBezTo>
                      <a:pt x="59" y="184"/>
                      <a:pt x="59" y="184"/>
                      <a:pt x="59" y="184"/>
                    </a:cubicBezTo>
                    <a:cubicBezTo>
                      <a:pt x="59" y="183"/>
                      <a:pt x="59" y="183"/>
                      <a:pt x="59" y="183"/>
                    </a:cubicBezTo>
                    <a:lnTo>
                      <a:pt x="61" y="186"/>
                    </a:lnTo>
                    <a:close/>
                    <a:moveTo>
                      <a:pt x="61" y="197"/>
                    </a:moveTo>
                    <a:cubicBezTo>
                      <a:pt x="61" y="198"/>
                      <a:pt x="61" y="198"/>
                      <a:pt x="61" y="198"/>
                    </a:cubicBezTo>
                    <a:cubicBezTo>
                      <a:pt x="59" y="199"/>
                      <a:pt x="59" y="199"/>
                      <a:pt x="59" y="199"/>
                    </a:cubicBezTo>
                    <a:cubicBezTo>
                      <a:pt x="59" y="200"/>
                      <a:pt x="59" y="200"/>
                      <a:pt x="59" y="200"/>
                    </a:cubicBezTo>
                    <a:cubicBezTo>
                      <a:pt x="59" y="199"/>
                      <a:pt x="59" y="199"/>
                      <a:pt x="59" y="199"/>
                    </a:cubicBezTo>
                    <a:cubicBezTo>
                      <a:pt x="59" y="196"/>
                      <a:pt x="59" y="196"/>
                      <a:pt x="59" y="196"/>
                    </a:cubicBezTo>
                    <a:cubicBezTo>
                      <a:pt x="59" y="194"/>
                      <a:pt x="59" y="194"/>
                      <a:pt x="59" y="194"/>
                    </a:cubicBezTo>
                    <a:lnTo>
                      <a:pt x="61" y="197"/>
                    </a:lnTo>
                    <a:close/>
                    <a:moveTo>
                      <a:pt x="62" y="209"/>
                    </a:moveTo>
                    <a:cubicBezTo>
                      <a:pt x="61" y="210"/>
                      <a:pt x="61" y="210"/>
                      <a:pt x="61" y="210"/>
                    </a:cubicBezTo>
                    <a:cubicBezTo>
                      <a:pt x="59" y="213"/>
                      <a:pt x="59" y="213"/>
                      <a:pt x="59" y="213"/>
                    </a:cubicBezTo>
                    <a:cubicBezTo>
                      <a:pt x="59" y="214"/>
                      <a:pt x="59" y="214"/>
                      <a:pt x="59" y="214"/>
                    </a:cubicBezTo>
                    <a:cubicBezTo>
                      <a:pt x="59" y="213"/>
                      <a:pt x="59" y="213"/>
                      <a:pt x="59" y="213"/>
                    </a:cubicBezTo>
                    <a:cubicBezTo>
                      <a:pt x="59" y="208"/>
                      <a:pt x="59" y="208"/>
                      <a:pt x="59" y="208"/>
                    </a:cubicBezTo>
                    <a:cubicBezTo>
                      <a:pt x="59" y="205"/>
                      <a:pt x="59" y="205"/>
                      <a:pt x="59" y="205"/>
                    </a:cubicBezTo>
                    <a:lnTo>
                      <a:pt x="62" y="209"/>
                    </a:lnTo>
                    <a:close/>
                    <a:moveTo>
                      <a:pt x="62" y="224"/>
                    </a:moveTo>
                    <a:cubicBezTo>
                      <a:pt x="62" y="224"/>
                      <a:pt x="62" y="224"/>
                      <a:pt x="62" y="224"/>
                    </a:cubicBezTo>
                    <a:cubicBezTo>
                      <a:pt x="58" y="229"/>
                      <a:pt x="58" y="229"/>
                      <a:pt x="58" y="229"/>
                    </a:cubicBezTo>
                    <a:cubicBezTo>
                      <a:pt x="58" y="226"/>
                      <a:pt x="58" y="224"/>
                      <a:pt x="58" y="221"/>
                    </a:cubicBezTo>
                    <a:cubicBezTo>
                      <a:pt x="58" y="220"/>
                      <a:pt x="58" y="220"/>
                      <a:pt x="58" y="220"/>
                    </a:cubicBezTo>
                    <a:lnTo>
                      <a:pt x="62" y="224"/>
                    </a:lnTo>
                    <a:close/>
                    <a:moveTo>
                      <a:pt x="62" y="240"/>
                    </a:moveTo>
                    <a:cubicBezTo>
                      <a:pt x="62" y="240"/>
                      <a:pt x="62" y="240"/>
                      <a:pt x="62" y="240"/>
                    </a:cubicBezTo>
                    <a:cubicBezTo>
                      <a:pt x="59" y="244"/>
                      <a:pt x="59" y="244"/>
                      <a:pt x="59" y="244"/>
                    </a:cubicBezTo>
                    <a:cubicBezTo>
                      <a:pt x="58" y="245"/>
                      <a:pt x="58" y="245"/>
                      <a:pt x="58" y="245"/>
                    </a:cubicBezTo>
                    <a:cubicBezTo>
                      <a:pt x="58" y="246"/>
                      <a:pt x="58" y="246"/>
                      <a:pt x="58" y="246"/>
                    </a:cubicBezTo>
                    <a:cubicBezTo>
                      <a:pt x="58" y="245"/>
                      <a:pt x="58" y="245"/>
                      <a:pt x="58" y="245"/>
                    </a:cubicBezTo>
                    <a:cubicBezTo>
                      <a:pt x="58" y="243"/>
                      <a:pt x="58" y="243"/>
                      <a:pt x="58" y="243"/>
                    </a:cubicBezTo>
                    <a:cubicBezTo>
                      <a:pt x="58" y="241"/>
                      <a:pt x="58" y="239"/>
                      <a:pt x="58" y="237"/>
                    </a:cubicBezTo>
                    <a:cubicBezTo>
                      <a:pt x="58" y="235"/>
                      <a:pt x="58" y="235"/>
                      <a:pt x="58" y="235"/>
                    </a:cubicBezTo>
                    <a:lnTo>
                      <a:pt x="62" y="240"/>
                    </a:lnTo>
                    <a:close/>
                    <a:moveTo>
                      <a:pt x="62" y="255"/>
                    </a:moveTo>
                    <a:cubicBezTo>
                      <a:pt x="61" y="257"/>
                      <a:pt x="61" y="257"/>
                      <a:pt x="61" y="257"/>
                    </a:cubicBezTo>
                    <a:cubicBezTo>
                      <a:pt x="57" y="260"/>
                      <a:pt x="57" y="260"/>
                      <a:pt x="57" y="260"/>
                    </a:cubicBezTo>
                    <a:cubicBezTo>
                      <a:pt x="57" y="261"/>
                      <a:pt x="57" y="261"/>
                      <a:pt x="57" y="261"/>
                    </a:cubicBezTo>
                    <a:cubicBezTo>
                      <a:pt x="57" y="261"/>
                      <a:pt x="57" y="261"/>
                      <a:pt x="57" y="261"/>
                    </a:cubicBezTo>
                    <a:cubicBezTo>
                      <a:pt x="57" y="260"/>
                      <a:pt x="57" y="260"/>
                      <a:pt x="57" y="260"/>
                    </a:cubicBezTo>
                    <a:cubicBezTo>
                      <a:pt x="57" y="258"/>
                      <a:pt x="57" y="256"/>
                      <a:pt x="57" y="254"/>
                    </a:cubicBezTo>
                    <a:cubicBezTo>
                      <a:pt x="58" y="251"/>
                      <a:pt x="58" y="251"/>
                      <a:pt x="58" y="251"/>
                    </a:cubicBezTo>
                    <a:lnTo>
                      <a:pt x="62" y="255"/>
                    </a:lnTo>
                    <a:close/>
                    <a:moveTo>
                      <a:pt x="55" y="175"/>
                    </a:moveTo>
                    <a:cubicBezTo>
                      <a:pt x="54" y="175"/>
                      <a:pt x="54" y="175"/>
                      <a:pt x="54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6" y="173"/>
                      <a:pt x="56" y="173"/>
                      <a:pt x="56" y="173"/>
                    </a:cubicBezTo>
                    <a:cubicBezTo>
                      <a:pt x="57" y="171"/>
                      <a:pt x="57" y="171"/>
                      <a:pt x="57" y="171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57" y="176"/>
                      <a:pt x="57" y="176"/>
                      <a:pt x="57" y="176"/>
                    </a:cubicBezTo>
                    <a:cubicBezTo>
                      <a:pt x="57" y="178"/>
                      <a:pt x="57" y="178"/>
                      <a:pt x="57" y="178"/>
                    </a:cubicBezTo>
                    <a:cubicBezTo>
                      <a:pt x="57" y="178"/>
                      <a:pt x="57" y="178"/>
                      <a:pt x="57" y="178"/>
                    </a:cubicBezTo>
                    <a:lnTo>
                      <a:pt x="55" y="175"/>
                    </a:lnTo>
                    <a:close/>
                    <a:moveTo>
                      <a:pt x="55" y="163"/>
                    </a:moveTo>
                    <a:cubicBezTo>
                      <a:pt x="55" y="162"/>
                      <a:pt x="55" y="162"/>
                      <a:pt x="55" y="162"/>
                    </a:cubicBezTo>
                    <a:cubicBezTo>
                      <a:pt x="56" y="162"/>
                      <a:pt x="56" y="162"/>
                      <a:pt x="56" y="162"/>
                    </a:cubicBezTo>
                    <a:cubicBezTo>
                      <a:pt x="57" y="160"/>
                      <a:pt x="57" y="160"/>
                      <a:pt x="57" y="160"/>
                    </a:cubicBezTo>
                    <a:cubicBezTo>
                      <a:pt x="57" y="163"/>
                      <a:pt x="57" y="163"/>
                      <a:pt x="57" y="163"/>
                    </a:cubicBezTo>
                    <a:cubicBezTo>
                      <a:pt x="57" y="164"/>
                      <a:pt x="57" y="164"/>
                      <a:pt x="57" y="164"/>
                    </a:cubicBezTo>
                    <a:cubicBezTo>
                      <a:pt x="57" y="166"/>
                      <a:pt x="57" y="166"/>
                      <a:pt x="57" y="166"/>
                    </a:cubicBezTo>
                    <a:lnTo>
                      <a:pt x="55" y="163"/>
                    </a:lnTo>
                    <a:close/>
                    <a:moveTo>
                      <a:pt x="58" y="86"/>
                    </a:moveTo>
                    <a:cubicBezTo>
                      <a:pt x="58" y="88"/>
                      <a:pt x="58" y="88"/>
                      <a:pt x="58" y="88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7" y="84"/>
                      <a:pt x="57" y="84"/>
                      <a:pt x="57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5"/>
                      <a:pt x="58" y="85"/>
                      <a:pt x="58" y="85"/>
                    </a:cubicBezTo>
                    <a:lnTo>
                      <a:pt x="58" y="86"/>
                    </a:lnTo>
                    <a:close/>
                    <a:moveTo>
                      <a:pt x="58" y="78"/>
                    </a:move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8" y="75"/>
                      <a:pt x="58" y="75"/>
                      <a:pt x="58" y="75"/>
                    </a:cubicBezTo>
                    <a:lnTo>
                      <a:pt x="58" y="78"/>
                    </a:lnTo>
                    <a:close/>
                    <a:moveTo>
                      <a:pt x="54" y="76"/>
                    </a:move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8"/>
                      <a:pt x="54" y="78"/>
                      <a:pt x="54" y="78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6"/>
                      <a:pt x="54" y="76"/>
                      <a:pt x="54" y="76"/>
                    </a:cubicBezTo>
                    <a:cubicBezTo>
                      <a:pt x="54" y="75"/>
                      <a:pt x="54" y="75"/>
                      <a:pt x="54" y="75"/>
                    </a:cubicBezTo>
                    <a:lnTo>
                      <a:pt x="54" y="76"/>
                    </a:lnTo>
                    <a:close/>
                    <a:moveTo>
                      <a:pt x="54" y="86"/>
                    </a:moveTo>
                    <a:cubicBezTo>
                      <a:pt x="54" y="86"/>
                      <a:pt x="54" y="86"/>
                      <a:pt x="54" y="86"/>
                    </a:cubicBezTo>
                    <a:cubicBezTo>
                      <a:pt x="53" y="87"/>
                      <a:pt x="53" y="87"/>
                      <a:pt x="53" y="87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3" y="87"/>
                      <a:pt x="53" y="87"/>
                      <a:pt x="53" y="87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3" y="84"/>
                      <a:pt x="53" y="84"/>
                      <a:pt x="53" y="84"/>
                    </a:cubicBezTo>
                    <a:lnTo>
                      <a:pt x="54" y="86"/>
                    </a:lnTo>
                    <a:close/>
                    <a:moveTo>
                      <a:pt x="54" y="96"/>
                    </a:moveTo>
                    <a:cubicBezTo>
                      <a:pt x="54" y="96"/>
                      <a:pt x="54" y="96"/>
                      <a:pt x="54" y="96"/>
                    </a:cubicBezTo>
                    <a:cubicBezTo>
                      <a:pt x="53" y="97"/>
                      <a:pt x="53" y="97"/>
                      <a:pt x="53" y="97"/>
                    </a:cubicBezTo>
                    <a:cubicBezTo>
                      <a:pt x="53" y="96"/>
                      <a:pt x="53" y="96"/>
                      <a:pt x="53" y="96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53" y="94"/>
                      <a:pt x="53" y="94"/>
                      <a:pt x="53" y="94"/>
                    </a:cubicBezTo>
                    <a:lnTo>
                      <a:pt x="54" y="96"/>
                    </a:lnTo>
                    <a:close/>
                    <a:moveTo>
                      <a:pt x="54" y="102"/>
                    </a:moveTo>
                    <a:cubicBezTo>
                      <a:pt x="55" y="102"/>
                      <a:pt x="55" y="102"/>
                      <a:pt x="55" y="102"/>
                    </a:cubicBezTo>
                    <a:cubicBezTo>
                      <a:pt x="56" y="102"/>
                      <a:pt x="56" y="102"/>
                      <a:pt x="56" y="102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56" y="102"/>
                      <a:pt x="56" y="102"/>
                      <a:pt x="56" y="102"/>
                    </a:cubicBezTo>
                    <a:cubicBezTo>
                      <a:pt x="56" y="102"/>
                      <a:pt x="56" y="102"/>
                      <a:pt x="56" y="102"/>
                    </a:cubicBezTo>
                    <a:cubicBezTo>
                      <a:pt x="55" y="103"/>
                      <a:pt x="55" y="103"/>
                      <a:pt x="55" y="103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53" y="102"/>
                      <a:pt x="53" y="102"/>
                      <a:pt x="53" y="102"/>
                    </a:cubicBezTo>
                    <a:lnTo>
                      <a:pt x="54" y="102"/>
                    </a:lnTo>
                    <a:close/>
                    <a:moveTo>
                      <a:pt x="55" y="111"/>
                    </a:moveTo>
                    <a:cubicBezTo>
                      <a:pt x="57" y="111"/>
                      <a:pt x="57" y="111"/>
                      <a:pt x="57" y="111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53" y="111"/>
                      <a:pt x="53" y="111"/>
                      <a:pt x="53" y="111"/>
                    </a:cubicBezTo>
                    <a:cubicBezTo>
                      <a:pt x="53" y="111"/>
                      <a:pt x="53" y="111"/>
                      <a:pt x="53" y="111"/>
                    </a:cubicBezTo>
                    <a:cubicBezTo>
                      <a:pt x="54" y="111"/>
                      <a:pt x="54" y="111"/>
                      <a:pt x="54" y="111"/>
                    </a:cubicBezTo>
                    <a:lnTo>
                      <a:pt x="55" y="111"/>
                    </a:lnTo>
                    <a:close/>
                    <a:moveTo>
                      <a:pt x="57" y="122"/>
                    </a:moveTo>
                    <a:cubicBezTo>
                      <a:pt x="56" y="123"/>
                      <a:pt x="56" y="123"/>
                      <a:pt x="56" y="123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55" y="125"/>
                      <a:pt x="55" y="125"/>
                      <a:pt x="55" y="125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55" y="122"/>
                      <a:pt x="55" y="122"/>
                      <a:pt x="55" y="122"/>
                    </a:cubicBezTo>
                    <a:lnTo>
                      <a:pt x="57" y="122"/>
                    </a:lnTo>
                    <a:close/>
                    <a:moveTo>
                      <a:pt x="55" y="128"/>
                    </a:moveTo>
                    <a:cubicBezTo>
                      <a:pt x="57" y="131"/>
                      <a:pt x="57" y="131"/>
                      <a:pt x="57" y="131"/>
                    </a:cubicBezTo>
                    <a:cubicBezTo>
                      <a:pt x="56" y="131"/>
                      <a:pt x="56" y="131"/>
                      <a:pt x="56" y="131"/>
                    </a:cubicBezTo>
                    <a:cubicBezTo>
                      <a:pt x="54" y="131"/>
                      <a:pt x="54" y="131"/>
                      <a:pt x="54" y="131"/>
                    </a:cubicBezTo>
                    <a:cubicBezTo>
                      <a:pt x="52" y="131"/>
                      <a:pt x="52" y="131"/>
                      <a:pt x="52" y="131"/>
                    </a:cubicBezTo>
                    <a:cubicBezTo>
                      <a:pt x="53" y="130"/>
                      <a:pt x="53" y="130"/>
                      <a:pt x="53" y="130"/>
                    </a:cubicBezTo>
                    <a:cubicBezTo>
                      <a:pt x="54" y="129"/>
                      <a:pt x="54" y="129"/>
                      <a:pt x="54" y="129"/>
                    </a:cubicBezTo>
                    <a:lnTo>
                      <a:pt x="55" y="128"/>
                    </a:lnTo>
                    <a:close/>
                    <a:moveTo>
                      <a:pt x="53" y="133"/>
                    </a:moveTo>
                    <a:cubicBezTo>
                      <a:pt x="56" y="133"/>
                      <a:pt x="56" y="133"/>
                      <a:pt x="56" y="133"/>
                    </a:cubicBezTo>
                    <a:cubicBezTo>
                      <a:pt x="56" y="133"/>
                      <a:pt x="56" y="133"/>
                      <a:pt x="56" y="133"/>
                    </a:cubicBezTo>
                    <a:cubicBezTo>
                      <a:pt x="56" y="133"/>
                      <a:pt x="56" y="133"/>
                      <a:pt x="56" y="133"/>
                    </a:cubicBezTo>
                    <a:cubicBezTo>
                      <a:pt x="55" y="134"/>
                      <a:pt x="55" y="134"/>
                      <a:pt x="55" y="134"/>
                    </a:cubicBezTo>
                    <a:cubicBezTo>
                      <a:pt x="54" y="135"/>
                      <a:pt x="54" y="135"/>
                      <a:pt x="54" y="135"/>
                    </a:cubicBezTo>
                    <a:cubicBezTo>
                      <a:pt x="52" y="133"/>
                      <a:pt x="52" y="133"/>
                      <a:pt x="52" y="133"/>
                    </a:cubicBezTo>
                    <a:lnTo>
                      <a:pt x="53" y="133"/>
                    </a:lnTo>
                    <a:close/>
                    <a:moveTo>
                      <a:pt x="54" y="137"/>
                    </a:moveTo>
                    <a:cubicBezTo>
                      <a:pt x="56" y="140"/>
                      <a:pt x="56" y="140"/>
                      <a:pt x="56" y="140"/>
                    </a:cubicBezTo>
                    <a:cubicBezTo>
                      <a:pt x="55" y="140"/>
                      <a:pt x="55" y="140"/>
                      <a:pt x="55" y="140"/>
                    </a:cubicBezTo>
                    <a:cubicBezTo>
                      <a:pt x="53" y="140"/>
                      <a:pt x="53" y="140"/>
                      <a:pt x="53" y="140"/>
                    </a:cubicBezTo>
                    <a:cubicBezTo>
                      <a:pt x="52" y="140"/>
                      <a:pt x="52" y="140"/>
                      <a:pt x="52" y="140"/>
                    </a:cubicBezTo>
                    <a:cubicBezTo>
                      <a:pt x="53" y="139"/>
                      <a:pt x="53" y="139"/>
                      <a:pt x="53" y="139"/>
                    </a:cubicBezTo>
                    <a:cubicBezTo>
                      <a:pt x="53" y="138"/>
                      <a:pt x="53" y="138"/>
                      <a:pt x="53" y="138"/>
                    </a:cubicBezTo>
                    <a:lnTo>
                      <a:pt x="54" y="137"/>
                    </a:lnTo>
                    <a:close/>
                    <a:moveTo>
                      <a:pt x="53" y="141"/>
                    </a:moveTo>
                    <a:cubicBezTo>
                      <a:pt x="54" y="141"/>
                      <a:pt x="54" y="141"/>
                      <a:pt x="54" y="14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56" y="141"/>
                      <a:pt x="56" y="141"/>
                      <a:pt x="56" y="141"/>
                    </a:cubicBezTo>
                    <a:cubicBezTo>
                      <a:pt x="56" y="142"/>
                      <a:pt x="56" y="142"/>
                      <a:pt x="56" y="142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54" y="143"/>
                      <a:pt x="54" y="143"/>
                      <a:pt x="54" y="143"/>
                    </a:cubicBezTo>
                    <a:cubicBezTo>
                      <a:pt x="54" y="143"/>
                      <a:pt x="54" y="143"/>
                      <a:pt x="54" y="143"/>
                    </a:cubicBezTo>
                    <a:cubicBezTo>
                      <a:pt x="52" y="141"/>
                      <a:pt x="52" y="141"/>
                      <a:pt x="52" y="141"/>
                    </a:cubicBezTo>
                    <a:lnTo>
                      <a:pt x="53" y="141"/>
                    </a:lnTo>
                    <a:close/>
                    <a:moveTo>
                      <a:pt x="54" y="146"/>
                    </a:moveTo>
                    <a:cubicBezTo>
                      <a:pt x="56" y="148"/>
                      <a:pt x="56" y="148"/>
                      <a:pt x="56" y="148"/>
                    </a:cubicBezTo>
                    <a:cubicBezTo>
                      <a:pt x="54" y="148"/>
                      <a:pt x="54" y="148"/>
                      <a:pt x="54" y="148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47"/>
                      <a:pt x="53" y="147"/>
                      <a:pt x="53" y="147"/>
                    </a:cubicBezTo>
                    <a:lnTo>
                      <a:pt x="54" y="146"/>
                    </a:lnTo>
                    <a:close/>
                    <a:moveTo>
                      <a:pt x="54" y="150"/>
                    </a:moveTo>
                    <a:cubicBezTo>
                      <a:pt x="56" y="150"/>
                      <a:pt x="56" y="150"/>
                      <a:pt x="56" y="150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4" y="152"/>
                      <a:pt x="54" y="152"/>
                      <a:pt x="54" y="152"/>
                    </a:cubicBezTo>
                    <a:cubicBezTo>
                      <a:pt x="52" y="150"/>
                      <a:pt x="52" y="150"/>
                      <a:pt x="52" y="150"/>
                    </a:cubicBezTo>
                    <a:lnTo>
                      <a:pt x="54" y="150"/>
                    </a:lnTo>
                    <a:close/>
                    <a:moveTo>
                      <a:pt x="54" y="154"/>
                    </a:moveTo>
                    <a:cubicBezTo>
                      <a:pt x="56" y="156"/>
                      <a:pt x="56" y="156"/>
                      <a:pt x="56" y="156"/>
                    </a:cubicBezTo>
                    <a:cubicBezTo>
                      <a:pt x="54" y="156"/>
                      <a:pt x="54" y="156"/>
                      <a:pt x="54" y="156"/>
                    </a:cubicBezTo>
                    <a:cubicBezTo>
                      <a:pt x="51" y="157"/>
                      <a:pt x="51" y="157"/>
                      <a:pt x="51" y="157"/>
                    </a:cubicBezTo>
                    <a:cubicBezTo>
                      <a:pt x="53" y="155"/>
                      <a:pt x="53" y="155"/>
                      <a:pt x="53" y="155"/>
                    </a:cubicBezTo>
                    <a:lnTo>
                      <a:pt x="54" y="154"/>
                    </a:lnTo>
                    <a:close/>
                    <a:moveTo>
                      <a:pt x="52" y="158"/>
                    </a:moveTo>
                    <a:cubicBezTo>
                      <a:pt x="56" y="158"/>
                      <a:pt x="56" y="158"/>
                      <a:pt x="56" y="158"/>
                    </a:cubicBezTo>
                    <a:cubicBezTo>
                      <a:pt x="56" y="158"/>
                      <a:pt x="56" y="158"/>
                      <a:pt x="56" y="158"/>
                    </a:cubicBezTo>
                    <a:cubicBezTo>
                      <a:pt x="56" y="159"/>
                      <a:pt x="56" y="159"/>
                      <a:pt x="56" y="159"/>
                    </a:cubicBezTo>
                    <a:cubicBezTo>
                      <a:pt x="54" y="160"/>
                      <a:pt x="54" y="160"/>
                      <a:pt x="54" y="160"/>
                    </a:cubicBezTo>
                    <a:cubicBezTo>
                      <a:pt x="54" y="161"/>
                      <a:pt x="54" y="161"/>
                      <a:pt x="54" y="161"/>
                    </a:cubicBezTo>
                    <a:cubicBezTo>
                      <a:pt x="53" y="162"/>
                      <a:pt x="53" y="162"/>
                      <a:pt x="53" y="162"/>
                    </a:cubicBezTo>
                    <a:cubicBezTo>
                      <a:pt x="51" y="159"/>
                      <a:pt x="51" y="159"/>
                      <a:pt x="51" y="159"/>
                    </a:cubicBezTo>
                    <a:cubicBezTo>
                      <a:pt x="51" y="158"/>
                      <a:pt x="51" y="158"/>
                      <a:pt x="51" y="158"/>
                    </a:cubicBezTo>
                    <a:lnTo>
                      <a:pt x="52" y="158"/>
                    </a:lnTo>
                    <a:close/>
                    <a:moveTo>
                      <a:pt x="53" y="165"/>
                    </a:moveTo>
                    <a:cubicBezTo>
                      <a:pt x="56" y="168"/>
                      <a:pt x="56" y="168"/>
                      <a:pt x="56" y="168"/>
                    </a:cubicBezTo>
                    <a:cubicBezTo>
                      <a:pt x="55" y="168"/>
                      <a:pt x="55" y="168"/>
                      <a:pt x="55" y="168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50" y="168"/>
                      <a:pt x="50" y="168"/>
                      <a:pt x="50" y="168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52" y="166"/>
                      <a:pt x="52" y="166"/>
                      <a:pt x="52" y="166"/>
                    </a:cubicBezTo>
                    <a:lnTo>
                      <a:pt x="53" y="165"/>
                    </a:lnTo>
                    <a:close/>
                    <a:moveTo>
                      <a:pt x="51" y="170"/>
                    </a:moveTo>
                    <a:cubicBezTo>
                      <a:pt x="53" y="170"/>
                      <a:pt x="53" y="170"/>
                      <a:pt x="53" y="170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5" y="171"/>
                      <a:pt x="55" y="171"/>
                      <a:pt x="55" y="171"/>
                    </a:cubicBezTo>
                    <a:cubicBezTo>
                      <a:pt x="54" y="173"/>
                      <a:pt x="54" y="173"/>
                      <a:pt x="54" y="173"/>
                    </a:cubicBezTo>
                    <a:cubicBezTo>
                      <a:pt x="53" y="173"/>
                      <a:pt x="53" y="173"/>
                      <a:pt x="53" y="173"/>
                    </a:cubicBezTo>
                    <a:cubicBezTo>
                      <a:pt x="50" y="170"/>
                      <a:pt x="50" y="170"/>
                      <a:pt x="50" y="170"/>
                    </a:cubicBezTo>
                    <a:lnTo>
                      <a:pt x="51" y="170"/>
                    </a:lnTo>
                    <a:close/>
                    <a:moveTo>
                      <a:pt x="56" y="180"/>
                    </a:moveTo>
                    <a:cubicBezTo>
                      <a:pt x="54" y="180"/>
                      <a:pt x="54" y="180"/>
                      <a:pt x="54" y="180"/>
                    </a:cubicBezTo>
                    <a:cubicBezTo>
                      <a:pt x="52" y="180"/>
                      <a:pt x="52" y="180"/>
                      <a:pt x="52" y="180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51" y="179"/>
                      <a:pt x="51" y="179"/>
                      <a:pt x="51" y="179"/>
                    </a:cubicBezTo>
                    <a:cubicBezTo>
                      <a:pt x="52" y="178"/>
                      <a:pt x="52" y="178"/>
                      <a:pt x="52" y="178"/>
                    </a:cubicBezTo>
                    <a:cubicBezTo>
                      <a:pt x="53" y="176"/>
                      <a:pt x="53" y="176"/>
                      <a:pt x="53" y="176"/>
                    </a:cubicBezTo>
                    <a:lnTo>
                      <a:pt x="56" y="180"/>
                    </a:lnTo>
                    <a:close/>
                    <a:moveTo>
                      <a:pt x="50" y="182"/>
                    </a:moveTo>
                    <a:cubicBezTo>
                      <a:pt x="54" y="182"/>
                      <a:pt x="54" y="182"/>
                      <a:pt x="54" y="182"/>
                    </a:cubicBezTo>
                    <a:cubicBezTo>
                      <a:pt x="56" y="182"/>
                      <a:pt x="56" y="182"/>
                      <a:pt x="56" y="182"/>
                    </a:cubicBezTo>
                    <a:cubicBezTo>
                      <a:pt x="55" y="183"/>
                      <a:pt x="55" y="183"/>
                      <a:pt x="55" y="183"/>
                    </a:cubicBezTo>
                    <a:cubicBezTo>
                      <a:pt x="53" y="185"/>
                      <a:pt x="53" y="185"/>
                      <a:pt x="53" y="185"/>
                    </a:cubicBezTo>
                    <a:cubicBezTo>
                      <a:pt x="53" y="185"/>
                      <a:pt x="53" y="185"/>
                      <a:pt x="53" y="185"/>
                    </a:cubicBezTo>
                    <a:cubicBezTo>
                      <a:pt x="50" y="182"/>
                      <a:pt x="50" y="182"/>
                      <a:pt x="50" y="182"/>
                    </a:cubicBezTo>
                    <a:close/>
                    <a:moveTo>
                      <a:pt x="56" y="190"/>
                    </a:moveTo>
                    <a:cubicBezTo>
                      <a:pt x="53" y="190"/>
                      <a:pt x="53" y="190"/>
                      <a:pt x="53" y="190"/>
                    </a:cubicBezTo>
                    <a:cubicBezTo>
                      <a:pt x="50" y="191"/>
                      <a:pt x="50" y="191"/>
                      <a:pt x="50" y="191"/>
                    </a:cubicBezTo>
                    <a:cubicBezTo>
                      <a:pt x="49" y="191"/>
                      <a:pt x="49" y="191"/>
                      <a:pt x="49" y="191"/>
                    </a:cubicBezTo>
                    <a:cubicBezTo>
                      <a:pt x="50" y="190"/>
                      <a:pt x="50" y="190"/>
                      <a:pt x="50" y="190"/>
                    </a:cubicBezTo>
                    <a:cubicBezTo>
                      <a:pt x="51" y="189"/>
                      <a:pt x="51" y="189"/>
                      <a:pt x="51" y="189"/>
                    </a:cubicBezTo>
                    <a:cubicBezTo>
                      <a:pt x="53" y="187"/>
                      <a:pt x="53" y="187"/>
                      <a:pt x="53" y="187"/>
                    </a:cubicBezTo>
                    <a:lnTo>
                      <a:pt x="56" y="190"/>
                    </a:lnTo>
                    <a:close/>
                    <a:moveTo>
                      <a:pt x="52" y="192"/>
                    </a:moveTo>
                    <a:cubicBezTo>
                      <a:pt x="55" y="192"/>
                      <a:pt x="55" y="192"/>
                      <a:pt x="55" y="192"/>
                    </a:cubicBezTo>
                    <a:cubicBezTo>
                      <a:pt x="56" y="192"/>
                      <a:pt x="56" y="192"/>
                      <a:pt x="56" y="192"/>
                    </a:cubicBezTo>
                    <a:cubicBezTo>
                      <a:pt x="55" y="193"/>
                      <a:pt x="55" y="193"/>
                      <a:pt x="55" y="193"/>
                    </a:cubicBezTo>
                    <a:cubicBezTo>
                      <a:pt x="54" y="194"/>
                      <a:pt x="54" y="194"/>
                      <a:pt x="54" y="194"/>
                    </a:cubicBezTo>
                    <a:cubicBezTo>
                      <a:pt x="52" y="196"/>
                      <a:pt x="52" y="196"/>
                      <a:pt x="52" y="196"/>
                    </a:cubicBezTo>
                    <a:cubicBezTo>
                      <a:pt x="49" y="192"/>
                      <a:pt x="49" y="192"/>
                      <a:pt x="49" y="192"/>
                    </a:cubicBezTo>
                    <a:lnTo>
                      <a:pt x="52" y="192"/>
                    </a:lnTo>
                    <a:close/>
                    <a:moveTo>
                      <a:pt x="56" y="202"/>
                    </a:moveTo>
                    <a:cubicBezTo>
                      <a:pt x="52" y="202"/>
                      <a:pt x="52" y="202"/>
                      <a:pt x="52" y="202"/>
                    </a:cubicBezTo>
                    <a:cubicBezTo>
                      <a:pt x="48" y="202"/>
                      <a:pt x="48" y="202"/>
                      <a:pt x="48" y="202"/>
                    </a:cubicBezTo>
                    <a:cubicBezTo>
                      <a:pt x="50" y="200"/>
                      <a:pt x="50" y="200"/>
                      <a:pt x="50" y="200"/>
                    </a:cubicBezTo>
                    <a:cubicBezTo>
                      <a:pt x="52" y="198"/>
                      <a:pt x="52" y="198"/>
                      <a:pt x="52" y="198"/>
                    </a:cubicBezTo>
                    <a:lnTo>
                      <a:pt x="56" y="202"/>
                    </a:lnTo>
                    <a:close/>
                    <a:moveTo>
                      <a:pt x="49" y="204"/>
                    </a:moveTo>
                    <a:cubicBezTo>
                      <a:pt x="54" y="203"/>
                      <a:pt x="54" y="203"/>
                      <a:pt x="54" y="203"/>
                    </a:cubicBezTo>
                    <a:cubicBezTo>
                      <a:pt x="56" y="203"/>
                      <a:pt x="56" y="203"/>
                      <a:pt x="56" y="203"/>
                    </a:cubicBezTo>
                    <a:cubicBezTo>
                      <a:pt x="55" y="204"/>
                      <a:pt x="55" y="204"/>
                      <a:pt x="55" y="204"/>
                    </a:cubicBezTo>
                    <a:cubicBezTo>
                      <a:pt x="52" y="207"/>
                      <a:pt x="52" y="207"/>
                      <a:pt x="52" y="207"/>
                    </a:cubicBezTo>
                    <a:cubicBezTo>
                      <a:pt x="52" y="208"/>
                      <a:pt x="52" y="208"/>
                      <a:pt x="52" y="208"/>
                    </a:cubicBezTo>
                    <a:cubicBezTo>
                      <a:pt x="48" y="204"/>
                      <a:pt x="48" y="204"/>
                      <a:pt x="48" y="204"/>
                    </a:cubicBezTo>
                    <a:lnTo>
                      <a:pt x="49" y="204"/>
                    </a:lnTo>
                    <a:close/>
                    <a:moveTo>
                      <a:pt x="56" y="216"/>
                    </a:moveTo>
                    <a:cubicBezTo>
                      <a:pt x="53" y="216"/>
                      <a:pt x="53" y="216"/>
                      <a:pt x="53" y="216"/>
                    </a:cubicBezTo>
                    <a:cubicBezTo>
                      <a:pt x="47" y="216"/>
                      <a:pt x="47" y="216"/>
                      <a:pt x="47" y="216"/>
                    </a:cubicBezTo>
                    <a:cubicBezTo>
                      <a:pt x="50" y="213"/>
                      <a:pt x="50" y="213"/>
                      <a:pt x="50" y="213"/>
                    </a:cubicBezTo>
                    <a:cubicBezTo>
                      <a:pt x="52" y="211"/>
                      <a:pt x="52" y="211"/>
                      <a:pt x="52" y="211"/>
                    </a:cubicBezTo>
                    <a:lnTo>
                      <a:pt x="56" y="216"/>
                    </a:lnTo>
                    <a:close/>
                    <a:moveTo>
                      <a:pt x="55" y="218"/>
                    </a:moveTo>
                    <a:cubicBezTo>
                      <a:pt x="55" y="218"/>
                      <a:pt x="55" y="218"/>
                      <a:pt x="55" y="218"/>
                    </a:cubicBezTo>
                    <a:cubicBezTo>
                      <a:pt x="55" y="218"/>
                      <a:pt x="55" y="218"/>
                      <a:pt x="55" y="218"/>
                    </a:cubicBezTo>
                    <a:cubicBezTo>
                      <a:pt x="51" y="223"/>
                      <a:pt x="51" y="223"/>
                      <a:pt x="51" y="223"/>
                    </a:cubicBezTo>
                    <a:cubicBezTo>
                      <a:pt x="47" y="218"/>
                      <a:pt x="47" y="218"/>
                      <a:pt x="47" y="218"/>
                    </a:cubicBezTo>
                    <a:lnTo>
                      <a:pt x="55" y="218"/>
                    </a:lnTo>
                    <a:close/>
                    <a:moveTo>
                      <a:pt x="55" y="231"/>
                    </a:moveTo>
                    <a:cubicBezTo>
                      <a:pt x="52" y="231"/>
                      <a:pt x="52" y="231"/>
                      <a:pt x="52" y="231"/>
                    </a:cubicBezTo>
                    <a:cubicBezTo>
                      <a:pt x="46" y="231"/>
                      <a:pt x="46" y="231"/>
                      <a:pt x="46" y="231"/>
                    </a:cubicBezTo>
                    <a:cubicBezTo>
                      <a:pt x="45" y="231"/>
                      <a:pt x="45" y="231"/>
                      <a:pt x="45" y="231"/>
                    </a:cubicBezTo>
                    <a:cubicBezTo>
                      <a:pt x="45" y="231"/>
                      <a:pt x="45" y="231"/>
                      <a:pt x="45" y="231"/>
                    </a:cubicBezTo>
                    <a:cubicBezTo>
                      <a:pt x="49" y="228"/>
                      <a:pt x="49" y="228"/>
                      <a:pt x="49" y="228"/>
                    </a:cubicBezTo>
                    <a:cubicBezTo>
                      <a:pt x="51" y="226"/>
                      <a:pt x="51" y="226"/>
                      <a:pt x="51" y="226"/>
                    </a:cubicBezTo>
                    <a:lnTo>
                      <a:pt x="55" y="231"/>
                    </a:lnTo>
                    <a:close/>
                    <a:moveTo>
                      <a:pt x="48" y="233"/>
                    </a:moveTo>
                    <a:cubicBezTo>
                      <a:pt x="54" y="233"/>
                      <a:pt x="54" y="233"/>
                      <a:pt x="54" y="233"/>
                    </a:cubicBezTo>
                    <a:cubicBezTo>
                      <a:pt x="55" y="233"/>
                      <a:pt x="55" y="233"/>
                      <a:pt x="55" y="233"/>
                    </a:cubicBezTo>
                    <a:cubicBezTo>
                      <a:pt x="55" y="233"/>
                      <a:pt x="55" y="233"/>
                      <a:pt x="55" y="233"/>
                    </a:cubicBezTo>
                    <a:cubicBezTo>
                      <a:pt x="51" y="237"/>
                      <a:pt x="51" y="237"/>
                      <a:pt x="51" y="237"/>
                    </a:cubicBezTo>
                    <a:cubicBezTo>
                      <a:pt x="50" y="238"/>
                      <a:pt x="50" y="238"/>
                      <a:pt x="50" y="238"/>
                    </a:cubicBezTo>
                    <a:cubicBezTo>
                      <a:pt x="50" y="239"/>
                      <a:pt x="50" y="239"/>
                      <a:pt x="50" y="239"/>
                    </a:cubicBezTo>
                    <a:cubicBezTo>
                      <a:pt x="46" y="234"/>
                      <a:pt x="46" y="234"/>
                      <a:pt x="46" y="234"/>
                    </a:cubicBezTo>
                    <a:cubicBezTo>
                      <a:pt x="45" y="233"/>
                      <a:pt x="45" y="233"/>
                      <a:pt x="45" y="233"/>
                    </a:cubicBezTo>
                    <a:lnTo>
                      <a:pt x="48" y="233"/>
                    </a:lnTo>
                    <a:close/>
                    <a:moveTo>
                      <a:pt x="55" y="248"/>
                    </a:moveTo>
                    <a:cubicBezTo>
                      <a:pt x="51" y="248"/>
                      <a:pt x="51" y="248"/>
                      <a:pt x="51" y="248"/>
                    </a:cubicBezTo>
                    <a:cubicBezTo>
                      <a:pt x="44" y="248"/>
                      <a:pt x="44" y="248"/>
                      <a:pt x="44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4" y="248"/>
                      <a:pt x="44" y="248"/>
                      <a:pt x="44" y="248"/>
                    </a:cubicBezTo>
                    <a:cubicBezTo>
                      <a:pt x="47" y="244"/>
                      <a:pt x="47" y="244"/>
                      <a:pt x="47" y="244"/>
                    </a:cubicBezTo>
                    <a:cubicBezTo>
                      <a:pt x="50" y="241"/>
                      <a:pt x="50" y="241"/>
                      <a:pt x="50" y="241"/>
                    </a:cubicBezTo>
                    <a:lnTo>
                      <a:pt x="55" y="248"/>
                    </a:lnTo>
                    <a:close/>
                    <a:moveTo>
                      <a:pt x="46" y="250"/>
                    </a:moveTo>
                    <a:cubicBezTo>
                      <a:pt x="53" y="250"/>
                      <a:pt x="53" y="250"/>
                      <a:pt x="53" y="250"/>
                    </a:cubicBezTo>
                    <a:cubicBezTo>
                      <a:pt x="54" y="250"/>
                      <a:pt x="54" y="250"/>
                      <a:pt x="54" y="250"/>
                    </a:cubicBezTo>
                    <a:cubicBezTo>
                      <a:pt x="54" y="250"/>
                      <a:pt x="54" y="250"/>
                      <a:pt x="54" y="250"/>
                    </a:cubicBezTo>
                    <a:cubicBezTo>
                      <a:pt x="50" y="253"/>
                      <a:pt x="50" y="253"/>
                      <a:pt x="50" y="253"/>
                    </a:cubicBezTo>
                    <a:cubicBezTo>
                      <a:pt x="48" y="255"/>
                      <a:pt x="48" y="255"/>
                      <a:pt x="48" y="255"/>
                    </a:cubicBezTo>
                    <a:cubicBezTo>
                      <a:pt x="43" y="250"/>
                      <a:pt x="43" y="250"/>
                      <a:pt x="43" y="250"/>
                    </a:cubicBezTo>
                    <a:lnTo>
                      <a:pt x="46" y="250"/>
                    </a:lnTo>
                    <a:close/>
                    <a:moveTo>
                      <a:pt x="48" y="257"/>
                    </a:moveTo>
                    <a:cubicBezTo>
                      <a:pt x="48" y="257"/>
                      <a:pt x="48" y="257"/>
                      <a:pt x="48" y="257"/>
                    </a:cubicBezTo>
                    <a:cubicBezTo>
                      <a:pt x="51" y="260"/>
                      <a:pt x="51" y="260"/>
                      <a:pt x="51" y="260"/>
                    </a:cubicBezTo>
                    <a:cubicBezTo>
                      <a:pt x="52" y="261"/>
                      <a:pt x="52" y="261"/>
                      <a:pt x="52" y="261"/>
                    </a:cubicBezTo>
                    <a:cubicBezTo>
                      <a:pt x="50" y="261"/>
                      <a:pt x="50" y="261"/>
                      <a:pt x="50" y="261"/>
                    </a:cubicBezTo>
                    <a:cubicBezTo>
                      <a:pt x="49" y="261"/>
                      <a:pt x="49" y="261"/>
                      <a:pt x="49" y="261"/>
                    </a:cubicBezTo>
                    <a:cubicBezTo>
                      <a:pt x="48" y="261"/>
                      <a:pt x="48" y="261"/>
                      <a:pt x="48" y="261"/>
                    </a:cubicBezTo>
                    <a:cubicBezTo>
                      <a:pt x="48" y="261"/>
                      <a:pt x="48" y="261"/>
                      <a:pt x="48" y="261"/>
                    </a:cubicBezTo>
                    <a:cubicBezTo>
                      <a:pt x="46" y="261"/>
                      <a:pt x="46" y="261"/>
                      <a:pt x="46" y="261"/>
                    </a:cubicBezTo>
                    <a:cubicBezTo>
                      <a:pt x="44" y="261"/>
                      <a:pt x="44" y="261"/>
                      <a:pt x="44" y="261"/>
                    </a:cubicBezTo>
                    <a:cubicBezTo>
                      <a:pt x="45" y="260"/>
                      <a:pt x="45" y="260"/>
                      <a:pt x="45" y="260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6" y="259"/>
                      <a:pt x="46" y="259"/>
                      <a:pt x="46" y="259"/>
                    </a:cubicBezTo>
                    <a:cubicBezTo>
                      <a:pt x="47" y="258"/>
                      <a:pt x="47" y="258"/>
                      <a:pt x="47" y="258"/>
                    </a:cubicBezTo>
                    <a:lnTo>
                      <a:pt x="48" y="257"/>
                    </a:lnTo>
                    <a:close/>
                    <a:moveTo>
                      <a:pt x="50" y="256"/>
                    </a:moveTo>
                    <a:cubicBezTo>
                      <a:pt x="51" y="255"/>
                      <a:pt x="51" y="255"/>
                      <a:pt x="51" y="255"/>
                    </a:cubicBezTo>
                    <a:cubicBezTo>
                      <a:pt x="55" y="251"/>
                      <a:pt x="55" y="251"/>
                      <a:pt x="55" y="251"/>
                    </a:cubicBezTo>
                    <a:cubicBezTo>
                      <a:pt x="56" y="251"/>
                      <a:pt x="56" y="251"/>
                      <a:pt x="56" y="251"/>
                    </a:cubicBezTo>
                    <a:cubicBezTo>
                      <a:pt x="56" y="252"/>
                      <a:pt x="56" y="252"/>
                      <a:pt x="56" y="252"/>
                    </a:cubicBezTo>
                    <a:cubicBezTo>
                      <a:pt x="55" y="254"/>
                      <a:pt x="55" y="256"/>
                      <a:pt x="55" y="258"/>
                    </a:cubicBezTo>
                    <a:cubicBezTo>
                      <a:pt x="55" y="261"/>
                      <a:pt x="55" y="261"/>
                      <a:pt x="55" y="261"/>
                    </a:cubicBezTo>
                    <a:cubicBezTo>
                      <a:pt x="54" y="261"/>
                      <a:pt x="54" y="261"/>
                      <a:pt x="54" y="261"/>
                    </a:cubicBezTo>
                    <a:lnTo>
                      <a:pt x="50" y="256"/>
                    </a:lnTo>
                    <a:close/>
                    <a:moveTo>
                      <a:pt x="93" y="341"/>
                    </a:moveTo>
                    <a:cubicBezTo>
                      <a:pt x="92" y="341"/>
                      <a:pt x="92" y="341"/>
                      <a:pt x="92" y="341"/>
                    </a:cubicBezTo>
                    <a:cubicBezTo>
                      <a:pt x="91" y="341"/>
                      <a:pt x="91" y="341"/>
                      <a:pt x="91" y="341"/>
                    </a:cubicBezTo>
                    <a:cubicBezTo>
                      <a:pt x="91" y="341"/>
                      <a:pt x="91" y="341"/>
                      <a:pt x="91" y="341"/>
                    </a:cubicBezTo>
                    <a:cubicBezTo>
                      <a:pt x="91" y="341"/>
                      <a:pt x="91" y="341"/>
                      <a:pt x="91" y="341"/>
                    </a:cubicBezTo>
                    <a:cubicBezTo>
                      <a:pt x="90" y="341"/>
                      <a:pt x="90" y="341"/>
                      <a:pt x="90" y="341"/>
                    </a:cubicBezTo>
                    <a:cubicBezTo>
                      <a:pt x="88" y="341"/>
                      <a:pt x="88" y="341"/>
                      <a:pt x="88" y="341"/>
                    </a:cubicBezTo>
                    <a:cubicBezTo>
                      <a:pt x="87" y="341"/>
                      <a:pt x="87" y="341"/>
                      <a:pt x="87" y="341"/>
                    </a:cubicBezTo>
                    <a:cubicBezTo>
                      <a:pt x="86" y="341"/>
                      <a:pt x="86" y="341"/>
                      <a:pt x="86" y="341"/>
                    </a:cubicBezTo>
                    <a:cubicBezTo>
                      <a:pt x="85" y="341"/>
                      <a:pt x="85" y="341"/>
                      <a:pt x="85" y="341"/>
                    </a:cubicBezTo>
                    <a:cubicBezTo>
                      <a:pt x="85" y="341"/>
                      <a:pt x="85" y="341"/>
                      <a:pt x="85" y="341"/>
                    </a:cubicBezTo>
                    <a:cubicBezTo>
                      <a:pt x="84" y="341"/>
                      <a:pt x="84" y="341"/>
                      <a:pt x="84" y="341"/>
                    </a:cubicBezTo>
                    <a:cubicBezTo>
                      <a:pt x="84" y="341"/>
                      <a:pt x="84" y="341"/>
                      <a:pt x="84" y="341"/>
                    </a:cubicBezTo>
                    <a:cubicBezTo>
                      <a:pt x="84" y="340"/>
                      <a:pt x="84" y="340"/>
                      <a:pt x="84" y="340"/>
                    </a:cubicBezTo>
                    <a:cubicBezTo>
                      <a:pt x="84" y="339"/>
                      <a:pt x="84" y="339"/>
                      <a:pt x="84" y="339"/>
                    </a:cubicBezTo>
                    <a:cubicBezTo>
                      <a:pt x="84" y="338"/>
                      <a:pt x="84" y="338"/>
                      <a:pt x="84" y="338"/>
                    </a:cubicBezTo>
                    <a:cubicBezTo>
                      <a:pt x="83" y="337"/>
                      <a:pt x="83" y="337"/>
                      <a:pt x="83" y="337"/>
                    </a:cubicBezTo>
                    <a:cubicBezTo>
                      <a:pt x="83" y="336"/>
                      <a:pt x="83" y="336"/>
                      <a:pt x="83" y="336"/>
                    </a:cubicBezTo>
                    <a:cubicBezTo>
                      <a:pt x="86" y="338"/>
                      <a:pt x="86" y="338"/>
                      <a:pt x="86" y="338"/>
                    </a:cubicBezTo>
                    <a:cubicBezTo>
                      <a:pt x="88" y="338"/>
                      <a:pt x="88" y="338"/>
                      <a:pt x="88" y="338"/>
                    </a:cubicBezTo>
                    <a:cubicBezTo>
                      <a:pt x="91" y="340"/>
                      <a:pt x="91" y="340"/>
                      <a:pt x="91" y="340"/>
                    </a:cubicBezTo>
                    <a:cubicBezTo>
                      <a:pt x="92" y="340"/>
                      <a:pt x="92" y="340"/>
                      <a:pt x="92" y="340"/>
                    </a:cubicBezTo>
                    <a:cubicBezTo>
                      <a:pt x="94" y="341"/>
                      <a:pt x="94" y="341"/>
                      <a:pt x="94" y="341"/>
                    </a:cubicBezTo>
                    <a:lnTo>
                      <a:pt x="93" y="341"/>
                    </a:lnTo>
                    <a:close/>
                    <a:moveTo>
                      <a:pt x="93" y="371"/>
                    </a:moveTo>
                    <a:cubicBezTo>
                      <a:pt x="90" y="368"/>
                      <a:pt x="90" y="368"/>
                      <a:pt x="90" y="368"/>
                    </a:cubicBezTo>
                    <a:cubicBezTo>
                      <a:pt x="91" y="367"/>
                      <a:pt x="91" y="367"/>
                      <a:pt x="91" y="367"/>
                    </a:cubicBezTo>
                    <a:cubicBezTo>
                      <a:pt x="91" y="366"/>
                      <a:pt x="91" y="366"/>
                      <a:pt x="91" y="366"/>
                    </a:cubicBezTo>
                    <a:cubicBezTo>
                      <a:pt x="91" y="366"/>
                      <a:pt x="91" y="366"/>
                      <a:pt x="91" y="366"/>
                    </a:cubicBezTo>
                    <a:cubicBezTo>
                      <a:pt x="92" y="367"/>
                      <a:pt x="92" y="367"/>
                      <a:pt x="92" y="367"/>
                    </a:cubicBezTo>
                    <a:cubicBezTo>
                      <a:pt x="92" y="369"/>
                      <a:pt x="92" y="369"/>
                      <a:pt x="92" y="369"/>
                    </a:cubicBezTo>
                    <a:lnTo>
                      <a:pt x="93" y="371"/>
                    </a:lnTo>
                    <a:close/>
                    <a:moveTo>
                      <a:pt x="90" y="361"/>
                    </a:moveTo>
                    <a:cubicBezTo>
                      <a:pt x="89" y="358"/>
                      <a:pt x="89" y="358"/>
                      <a:pt x="89" y="358"/>
                    </a:cubicBezTo>
                    <a:cubicBezTo>
                      <a:pt x="89" y="358"/>
                      <a:pt x="89" y="358"/>
                      <a:pt x="89" y="358"/>
                    </a:cubicBezTo>
                    <a:cubicBezTo>
                      <a:pt x="89" y="357"/>
                      <a:pt x="89" y="357"/>
                      <a:pt x="89" y="357"/>
                    </a:cubicBezTo>
                    <a:cubicBezTo>
                      <a:pt x="89" y="357"/>
                      <a:pt x="89" y="357"/>
                      <a:pt x="89" y="357"/>
                    </a:cubicBezTo>
                    <a:cubicBezTo>
                      <a:pt x="90" y="356"/>
                      <a:pt x="90" y="356"/>
                      <a:pt x="90" y="356"/>
                    </a:cubicBezTo>
                    <a:cubicBezTo>
                      <a:pt x="90" y="356"/>
                      <a:pt x="90" y="356"/>
                      <a:pt x="90" y="356"/>
                    </a:cubicBezTo>
                    <a:cubicBezTo>
                      <a:pt x="90" y="357"/>
                      <a:pt x="90" y="357"/>
                      <a:pt x="90" y="357"/>
                    </a:cubicBezTo>
                    <a:cubicBezTo>
                      <a:pt x="90" y="358"/>
                      <a:pt x="90" y="358"/>
                      <a:pt x="90" y="358"/>
                    </a:cubicBezTo>
                    <a:cubicBezTo>
                      <a:pt x="90" y="358"/>
                      <a:pt x="90" y="358"/>
                      <a:pt x="90" y="358"/>
                    </a:cubicBezTo>
                    <a:cubicBezTo>
                      <a:pt x="90" y="359"/>
                      <a:pt x="90" y="359"/>
                      <a:pt x="90" y="359"/>
                    </a:cubicBezTo>
                    <a:lnTo>
                      <a:pt x="90" y="361"/>
                    </a:lnTo>
                    <a:close/>
                    <a:moveTo>
                      <a:pt x="85" y="360"/>
                    </a:moveTo>
                    <a:cubicBezTo>
                      <a:pt x="85" y="358"/>
                      <a:pt x="85" y="358"/>
                      <a:pt x="85" y="358"/>
                    </a:cubicBezTo>
                    <a:cubicBezTo>
                      <a:pt x="85" y="356"/>
                      <a:pt x="85" y="356"/>
                      <a:pt x="85" y="356"/>
                    </a:cubicBezTo>
                    <a:cubicBezTo>
                      <a:pt x="86" y="358"/>
                      <a:pt x="86" y="358"/>
                      <a:pt x="86" y="358"/>
                    </a:cubicBezTo>
                    <a:cubicBezTo>
                      <a:pt x="86" y="359"/>
                      <a:pt x="86" y="359"/>
                      <a:pt x="86" y="359"/>
                    </a:cubicBezTo>
                    <a:cubicBezTo>
                      <a:pt x="85" y="360"/>
                      <a:pt x="85" y="360"/>
                      <a:pt x="85" y="360"/>
                    </a:cubicBezTo>
                    <a:cubicBezTo>
                      <a:pt x="85" y="361"/>
                      <a:pt x="85" y="361"/>
                      <a:pt x="85" y="361"/>
                    </a:cubicBezTo>
                    <a:cubicBezTo>
                      <a:pt x="85" y="361"/>
                      <a:pt x="85" y="361"/>
                      <a:pt x="85" y="361"/>
                    </a:cubicBezTo>
                    <a:cubicBezTo>
                      <a:pt x="85" y="360"/>
                      <a:pt x="85" y="360"/>
                      <a:pt x="85" y="360"/>
                    </a:cubicBezTo>
                    <a:close/>
                    <a:moveTo>
                      <a:pt x="81" y="354"/>
                    </a:moveTo>
                    <a:cubicBezTo>
                      <a:pt x="82" y="354"/>
                      <a:pt x="82" y="354"/>
                      <a:pt x="82" y="354"/>
                    </a:cubicBezTo>
                    <a:cubicBezTo>
                      <a:pt x="81" y="355"/>
                      <a:pt x="81" y="355"/>
                      <a:pt x="81" y="355"/>
                    </a:cubicBezTo>
                    <a:cubicBezTo>
                      <a:pt x="81" y="356"/>
                      <a:pt x="81" y="356"/>
                      <a:pt x="81" y="356"/>
                    </a:cubicBezTo>
                    <a:cubicBezTo>
                      <a:pt x="80" y="356"/>
                      <a:pt x="80" y="356"/>
                      <a:pt x="80" y="356"/>
                    </a:cubicBezTo>
                    <a:cubicBezTo>
                      <a:pt x="80" y="357"/>
                      <a:pt x="80" y="357"/>
                      <a:pt x="80" y="357"/>
                    </a:cubicBezTo>
                    <a:cubicBezTo>
                      <a:pt x="78" y="354"/>
                      <a:pt x="78" y="354"/>
                      <a:pt x="78" y="354"/>
                    </a:cubicBezTo>
                    <a:cubicBezTo>
                      <a:pt x="78" y="354"/>
                      <a:pt x="78" y="354"/>
                      <a:pt x="78" y="354"/>
                    </a:cubicBezTo>
                    <a:lnTo>
                      <a:pt x="81" y="354"/>
                    </a:lnTo>
                    <a:close/>
                    <a:moveTo>
                      <a:pt x="78" y="352"/>
                    </a:moveTo>
                    <a:cubicBezTo>
                      <a:pt x="78" y="352"/>
                      <a:pt x="78" y="352"/>
                      <a:pt x="78" y="352"/>
                    </a:cubicBezTo>
                    <a:cubicBezTo>
                      <a:pt x="79" y="350"/>
                      <a:pt x="79" y="350"/>
                      <a:pt x="79" y="350"/>
                    </a:cubicBezTo>
                    <a:cubicBezTo>
                      <a:pt x="80" y="349"/>
                      <a:pt x="80" y="349"/>
                      <a:pt x="80" y="349"/>
                    </a:cubicBezTo>
                    <a:cubicBezTo>
                      <a:pt x="80" y="349"/>
                      <a:pt x="80" y="349"/>
                      <a:pt x="80" y="349"/>
                    </a:cubicBezTo>
                    <a:cubicBezTo>
                      <a:pt x="80" y="350"/>
                      <a:pt x="80" y="350"/>
                      <a:pt x="80" y="350"/>
                    </a:cubicBezTo>
                    <a:cubicBezTo>
                      <a:pt x="82" y="352"/>
                      <a:pt x="82" y="352"/>
                      <a:pt x="82" y="352"/>
                    </a:cubicBezTo>
                    <a:cubicBezTo>
                      <a:pt x="81" y="352"/>
                      <a:pt x="81" y="352"/>
                      <a:pt x="81" y="352"/>
                    </a:cubicBezTo>
                    <a:cubicBezTo>
                      <a:pt x="79" y="352"/>
                      <a:pt x="79" y="352"/>
                      <a:pt x="79" y="352"/>
                    </a:cubicBezTo>
                    <a:lnTo>
                      <a:pt x="78" y="352"/>
                    </a:lnTo>
                    <a:close/>
                    <a:moveTo>
                      <a:pt x="80" y="365"/>
                    </a:moveTo>
                    <a:cubicBezTo>
                      <a:pt x="81" y="365"/>
                      <a:pt x="81" y="365"/>
                      <a:pt x="81" y="365"/>
                    </a:cubicBezTo>
                    <a:cubicBezTo>
                      <a:pt x="82" y="365"/>
                      <a:pt x="82" y="365"/>
                      <a:pt x="82" y="365"/>
                    </a:cubicBezTo>
                    <a:cubicBezTo>
                      <a:pt x="82" y="365"/>
                      <a:pt x="82" y="365"/>
                      <a:pt x="82" y="365"/>
                    </a:cubicBezTo>
                    <a:cubicBezTo>
                      <a:pt x="81" y="366"/>
                      <a:pt x="81" y="366"/>
                      <a:pt x="81" y="366"/>
                    </a:cubicBezTo>
                    <a:cubicBezTo>
                      <a:pt x="81" y="367"/>
                      <a:pt x="81" y="367"/>
                      <a:pt x="81" y="367"/>
                    </a:cubicBezTo>
                    <a:cubicBezTo>
                      <a:pt x="79" y="365"/>
                      <a:pt x="79" y="365"/>
                      <a:pt x="79" y="365"/>
                    </a:cubicBezTo>
                    <a:lnTo>
                      <a:pt x="80" y="365"/>
                    </a:lnTo>
                    <a:close/>
                    <a:moveTo>
                      <a:pt x="81" y="358"/>
                    </a:moveTo>
                    <a:cubicBezTo>
                      <a:pt x="81" y="358"/>
                      <a:pt x="81" y="358"/>
                      <a:pt x="81" y="358"/>
                    </a:cubicBezTo>
                    <a:cubicBezTo>
                      <a:pt x="82" y="358"/>
                      <a:pt x="82" y="358"/>
                      <a:pt x="82" y="358"/>
                    </a:cubicBezTo>
                    <a:cubicBezTo>
                      <a:pt x="82" y="357"/>
                      <a:pt x="82" y="357"/>
                      <a:pt x="82" y="357"/>
                    </a:cubicBezTo>
                    <a:cubicBezTo>
                      <a:pt x="83" y="356"/>
                      <a:pt x="83" y="356"/>
                      <a:pt x="83" y="356"/>
                    </a:cubicBezTo>
                    <a:cubicBezTo>
                      <a:pt x="83" y="358"/>
                      <a:pt x="83" y="358"/>
                      <a:pt x="83" y="358"/>
                    </a:cubicBezTo>
                    <a:cubicBezTo>
                      <a:pt x="83" y="359"/>
                      <a:pt x="83" y="359"/>
                      <a:pt x="83" y="359"/>
                    </a:cubicBezTo>
                    <a:cubicBezTo>
                      <a:pt x="83" y="360"/>
                      <a:pt x="83" y="360"/>
                      <a:pt x="83" y="360"/>
                    </a:cubicBezTo>
                    <a:cubicBezTo>
                      <a:pt x="83" y="361"/>
                      <a:pt x="83" y="361"/>
                      <a:pt x="83" y="361"/>
                    </a:cubicBezTo>
                    <a:lnTo>
                      <a:pt x="81" y="358"/>
                    </a:lnTo>
                    <a:close/>
                    <a:moveTo>
                      <a:pt x="82" y="333"/>
                    </a:moveTo>
                    <a:cubicBezTo>
                      <a:pt x="82" y="332"/>
                      <a:pt x="82" y="332"/>
                      <a:pt x="82" y="332"/>
                    </a:cubicBezTo>
                    <a:cubicBezTo>
                      <a:pt x="82" y="331"/>
                      <a:pt x="82" y="331"/>
                      <a:pt x="82" y="331"/>
                    </a:cubicBezTo>
                    <a:cubicBezTo>
                      <a:pt x="82" y="330"/>
                      <a:pt x="81" y="329"/>
                      <a:pt x="81" y="328"/>
                    </a:cubicBezTo>
                    <a:cubicBezTo>
                      <a:pt x="81" y="327"/>
                      <a:pt x="81" y="327"/>
                      <a:pt x="81" y="326"/>
                    </a:cubicBezTo>
                    <a:cubicBezTo>
                      <a:pt x="81" y="325"/>
                      <a:pt x="80" y="324"/>
                      <a:pt x="80" y="323"/>
                    </a:cubicBezTo>
                    <a:cubicBezTo>
                      <a:pt x="80" y="323"/>
                      <a:pt x="80" y="322"/>
                      <a:pt x="80" y="321"/>
                    </a:cubicBezTo>
                    <a:cubicBezTo>
                      <a:pt x="79" y="320"/>
                      <a:pt x="79" y="320"/>
                      <a:pt x="79" y="320"/>
                    </a:cubicBezTo>
                    <a:cubicBezTo>
                      <a:pt x="82" y="321"/>
                      <a:pt x="82" y="321"/>
                      <a:pt x="82" y="321"/>
                    </a:cubicBezTo>
                    <a:cubicBezTo>
                      <a:pt x="85" y="322"/>
                      <a:pt x="85" y="322"/>
                      <a:pt x="85" y="322"/>
                    </a:cubicBezTo>
                    <a:cubicBezTo>
                      <a:pt x="90" y="325"/>
                      <a:pt x="90" y="325"/>
                      <a:pt x="90" y="325"/>
                    </a:cubicBezTo>
                    <a:cubicBezTo>
                      <a:pt x="92" y="326"/>
                      <a:pt x="92" y="326"/>
                      <a:pt x="92" y="326"/>
                    </a:cubicBezTo>
                    <a:cubicBezTo>
                      <a:pt x="91" y="326"/>
                      <a:pt x="91" y="326"/>
                      <a:pt x="91" y="326"/>
                    </a:cubicBezTo>
                    <a:cubicBezTo>
                      <a:pt x="90" y="327"/>
                      <a:pt x="90" y="327"/>
                      <a:pt x="90" y="327"/>
                    </a:cubicBezTo>
                    <a:cubicBezTo>
                      <a:pt x="89" y="328"/>
                      <a:pt x="89" y="328"/>
                      <a:pt x="89" y="328"/>
                    </a:cubicBezTo>
                    <a:cubicBezTo>
                      <a:pt x="88" y="329"/>
                      <a:pt x="88" y="329"/>
                      <a:pt x="88" y="329"/>
                    </a:cubicBezTo>
                    <a:cubicBezTo>
                      <a:pt x="87" y="330"/>
                      <a:pt x="87" y="330"/>
                      <a:pt x="87" y="330"/>
                    </a:cubicBezTo>
                    <a:cubicBezTo>
                      <a:pt x="86" y="330"/>
                      <a:pt x="86" y="330"/>
                      <a:pt x="86" y="330"/>
                    </a:cubicBezTo>
                    <a:cubicBezTo>
                      <a:pt x="85" y="331"/>
                      <a:pt x="85" y="331"/>
                      <a:pt x="85" y="331"/>
                    </a:cubicBezTo>
                    <a:cubicBezTo>
                      <a:pt x="83" y="332"/>
                      <a:pt x="83" y="332"/>
                      <a:pt x="83" y="332"/>
                    </a:cubicBezTo>
                    <a:cubicBezTo>
                      <a:pt x="83" y="333"/>
                      <a:pt x="83" y="333"/>
                      <a:pt x="83" y="333"/>
                    </a:cubicBezTo>
                    <a:lnTo>
                      <a:pt x="82" y="333"/>
                    </a:lnTo>
                    <a:close/>
                    <a:moveTo>
                      <a:pt x="94" y="325"/>
                    </a:moveTo>
                    <a:cubicBezTo>
                      <a:pt x="92" y="324"/>
                      <a:pt x="92" y="324"/>
                      <a:pt x="92" y="324"/>
                    </a:cubicBezTo>
                    <a:cubicBezTo>
                      <a:pt x="89" y="322"/>
                      <a:pt x="89" y="322"/>
                      <a:pt x="89" y="322"/>
                    </a:cubicBezTo>
                    <a:cubicBezTo>
                      <a:pt x="87" y="322"/>
                      <a:pt x="87" y="322"/>
                      <a:pt x="87" y="322"/>
                    </a:cubicBezTo>
                    <a:cubicBezTo>
                      <a:pt x="85" y="320"/>
                      <a:pt x="85" y="320"/>
                      <a:pt x="85" y="320"/>
                    </a:cubicBezTo>
                    <a:cubicBezTo>
                      <a:pt x="82" y="319"/>
                      <a:pt x="82" y="319"/>
                      <a:pt x="82" y="319"/>
                    </a:cubicBezTo>
                    <a:cubicBezTo>
                      <a:pt x="83" y="319"/>
                      <a:pt x="83" y="319"/>
                      <a:pt x="83" y="319"/>
                    </a:cubicBezTo>
                    <a:cubicBezTo>
                      <a:pt x="85" y="319"/>
                      <a:pt x="85" y="319"/>
                      <a:pt x="85" y="319"/>
                    </a:cubicBezTo>
                    <a:cubicBezTo>
                      <a:pt x="85" y="319"/>
                      <a:pt x="85" y="319"/>
                      <a:pt x="85" y="319"/>
                    </a:cubicBezTo>
                    <a:cubicBezTo>
                      <a:pt x="87" y="319"/>
                      <a:pt x="87" y="319"/>
                      <a:pt x="87" y="319"/>
                    </a:cubicBezTo>
                    <a:cubicBezTo>
                      <a:pt x="90" y="319"/>
                      <a:pt x="90" y="319"/>
                      <a:pt x="90" y="319"/>
                    </a:cubicBezTo>
                    <a:cubicBezTo>
                      <a:pt x="92" y="319"/>
                      <a:pt x="92" y="319"/>
                      <a:pt x="92" y="319"/>
                    </a:cubicBezTo>
                    <a:cubicBezTo>
                      <a:pt x="96" y="319"/>
                      <a:pt x="96" y="319"/>
                      <a:pt x="96" y="319"/>
                    </a:cubicBezTo>
                    <a:cubicBezTo>
                      <a:pt x="97" y="319"/>
                      <a:pt x="97" y="319"/>
                      <a:pt x="97" y="319"/>
                    </a:cubicBezTo>
                    <a:cubicBezTo>
                      <a:pt x="99" y="319"/>
                      <a:pt x="99" y="319"/>
                      <a:pt x="99" y="319"/>
                    </a:cubicBezTo>
                    <a:cubicBezTo>
                      <a:pt x="101" y="319"/>
                      <a:pt x="101" y="319"/>
                      <a:pt x="101" y="319"/>
                    </a:cubicBezTo>
                    <a:cubicBezTo>
                      <a:pt x="101" y="319"/>
                      <a:pt x="101" y="319"/>
                      <a:pt x="101" y="319"/>
                    </a:cubicBezTo>
                    <a:cubicBezTo>
                      <a:pt x="101" y="319"/>
                      <a:pt x="101" y="319"/>
                      <a:pt x="101" y="319"/>
                    </a:cubicBezTo>
                    <a:cubicBezTo>
                      <a:pt x="100" y="320"/>
                      <a:pt x="100" y="320"/>
                      <a:pt x="100" y="320"/>
                    </a:cubicBezTo>
                    <a:cubicBezTo>
                      <a:pt x="99" y="321"/>
                      <a:pt x="99" y="321"/>
                      <a:pt x="99" y="321"/>
                    </a:cubicBezTo>
                    <a:cubicBezTo>
                      <a:pt x="98" y="321"/>
                      <a:pt x="98" y="321"/>
                      <a:pt x="98" y="321"/>
                    </a:cubicBezTo>
                    <a:cubicBezTo>
                      <a:pt x="96" y="323"/>
                      <a:pt x="96" y="323"/>
                      <a:pt x="96" y="323"/>
                    </a:cubicBezTo>
                    <a:cubicBezTo>
                      <a:pt x="95" y="324"/>
                      <a:pt x="95" y="324"/>
                      <a:pt x="95" y="324"/>
                    </a:cubicBezTo>
                    <a:lnTo>
                      <a:pt x="94" y="325"/>
                    </a:lnTo>
                    <a:close/>
                    <a:moveTo>
                      <a:pt x="99" y="317"/>
                    </a:moveTo>
                    <a:cubicBezTo>
                      <a:pt x="97" y="317"/>
                      <a:pt x="97" y="317"/>
                      <a:pt x="97" y="317"/>
                    </a:cubicBezTo>
                    <a:cubicBezTo>
                      <a:pt x="95" y="317"/>
                      <a:pt x="95" y="317"/>
                      <a:pt x="95" y="317"/>
                    </a:cubicBezTo>
                    <a:cubicBezTo>
                      <a:pt x="94" y="317"/>
                      <a:pt x="94" y="317"/>
                      <a:pt x="94" y="317"/>
                    </a:cubicBezTo>
                    <a:cubicBezTo>
                      <a:pt x="90" y="317"/>
                      <a:pt x="90" y="317"/>
                      <a:pt x="90" y="317"/>
                    </a:cubicBezTo>
                    <a:cubicBezTo>
                      <a:pt x="88" y="317"/>
                      <a:pt x="88" y="317"/>
                      <a:pt x="88" y="317"/>
                    </a:cubicBezTo>
                    <a:cubicBezTo>
                      <a:pt x="85" y="317"/>
                      <a:pt x="85" y="317"/>
                      <a:pt x="85" y="317"/>
                    </a:cubicBezTo>
                    <a:cubicBezTo>
                      <a:pt x="83" y="317"/>
                      <a:pt x="83" y="317"/>
                      <a:pt x="83" y="317"/>
                    </a:cubicBezTo>
                    <a:cubicBezTo>
                      <a:pt x="83" y="317"/>
                      <a:pt x="83" y="317"/>
                      <a:pt x="83" y="317"/>
                    </a:cubicBezTo>
                    <a:cubicBezTo>
                      <a:pt x="82" y="317"/>
                      <a:pt x="82" y="317"/>
                      <a:pt x="82" y="317"/>
                    </a:cubicBezTo>
                    <a:cubicBezTo>
                      <a:pt x="81" y="317"/>
                      <a:pt x="81" y="317"/>
                      <a:pt x="81" y="317"/>
                    </a:cubicBezTo>
                    <a:cubicBezTo>
                      <a:pt x="81" y="317"/>
                      <a:pt x="81" y="317"/>
                      <a:pt x="81" y="317"/>
                    </a:cubicBezTo>
                    <a:cubicBezTo>
                      <a:pt x="82" y="316"/>
                      <a:pt x="82" y="316"/>
                      <a:pt x="82" y="316"/>
                    </a:cubicBezTo>
                    <a:cubicBezTo>
                      <a:pt x="82" y="316"/>
                      <a:pt x="82" y="316"/>
                      <a:pt x="82" y="316"/>
                    </a:cubicBezTo>
                    <a:cubicBezTo>
                      <a:pt x="83" y="315"/>
                      <a:pt x="83" y="315"/>
                      <a:pt x="83" y="315"/>
                    </a:cubicBezTo>
                    <a:cubicBezTo>
                      <a:pt x="84" y="314"/>
                      <a:pt x="84" y="314"/>
                      <a:pt x="84" y="314"/>
                    </a:cubicBezTo>
                    <a:cubicBezTo>
                      <a:pt x="85" y="313"/>
                      <a:pt x="85" y="313"/>
                      <a:pt x="85" y="313"/>
                    </a:cubicBezTo>
                    <a:cubicBezTo>
                      <a:pt x="87" y="311"/>
                      <a:pt x="87" y="311"/>
                      <a:pt x="87" y="311"/>
                    </a:cubicBezTo>
                    <a:cubicBezTo>
                      <a:pt x="88" y="311"/>
                      <a:pt x="88" y="311"/>
                      <a:pt x="88" y="311"/>
                    </a:cubicBezTo>
                    <a:cubicBezTo>
                      <a:pt x="89" y="310"/>
                      <a:pt x="89" y="310"/>
                      <a:pt x="89" y="310"/>
                    </a:cubicBezTo>
                    <a:cubicBezTo>
                      <a:pt x="91" y="311"/>
                      <a:pt x="91" y="311"/>
                      <a:pt x="91" y="311"/>
                    </a:cubicBezTo>
                    <a:cubicBezTo>
                      <a:pt x="96" y="315"/>
                      <a:pt x="96" y="315"/>
                      <a:pt x="96" y="315"/>
                    </a:cubicBezTo>
                    <a:cubicBezTo>
                      <a:pt x="100" y="317"/>
                      <a:pt x="100" y="317"/>
                      <a:pt x="100" y="317"/>
                    </a:cubicBezTo>
                    <a:lnTo>
                      <a:pt x="99" y="317"/>
                    </a:lnTo>
                    <a:close/>
                    <a:moveTo>
                      <a:pt x="89" y="308"/>
                    </a:moveTo>
                    <a:cubicBezTo>
                      <a:pt x="88" y="308"/>
                      <a:pt x="88" y="308"/>
                      <a:pt x="88" y="308"/>
                    </a:cubicBezTo>
                    <a:cubicBezTo>
                      <a:pt x="84" y="305"/>
                      <a:pt x="84" y="305"/>
                      <a:pt x="84" y="305"/>
                    </a:cubicBezTo>
                    <a:cubicBezTo>
                      <a:pt x="79" y="302"/>
                      <a:pt x="79" y="302"/>
                      <a:pt x="79" y="302"/>
                    </a:cubicBezTo>
                    <a:cubicBezTo>
                      <a:pt x="79" y="302"/>
                      <a:pt x="79" y="302"/>
                      <a:pt x="79" y="302"/>
                    </a:cubicBezTo>
                    <a:cubicBezTo>
                      <a:pt x="79" y="302"/>
                      <a:pt x="79" y="302"/>
                      <a:pt x="79" y="302"/>
                    </a:cubicBezTo>
                    <a:cubicBezTo>
                      <a:pt x="81" y="302"/>
                      <a:pt x="81" y="302"/>
                      <a:pt x="81" y="302"/>
                    </a:cubicBezTo>
                    <a:cubicBezTo>
                      <a:pt x="83" y="302"/>
                      <a:pt x="83" y="302"/>
                      <a:pt x="83" y="302"/>
                    </a:cubicBezTo>
                    <a:cubicBezTo>
                      <a:pt x="85" y="302"/>
                      <a:pt x="85" y="302"/>
                      <a:pt x="85" y="302"/>
                    </a:cubicBezTo>
                    <a:cubicBezTo>
                      <a:pt x="88" y="302"/>
                      <a:pt x="88" y="302"/>
                      <a:pt x="88" y="302"/>
                    </a:cubicBezTo>
                    <a:cubicBezTo>
                      <a:pt x="91" y="302"/>
                      <a:pt x="91" y="302"/>
                      <a:pt x="91" y="302"/>
                    </a:cubicBezTo>
                    <a:cubicBezTo>
                      <a:pt x="92" y="302"/>
                      <a:pt x="92" y="302"/>
                      <a:pt x="92" y="302"/>
                    </a:cubicBezTo>
                    <a:cubicBezTo>
                      <a:pt x="92" y="302"/>
                      <a:pt x="92" y="302"/>
                      <a:pt x="92" y="302"/>
                    </a:cubicBezTo>
                    <a:cubicBezTo>
                      <a:pt x="93" y="302"/>
                      <a:pt x="93" y="302"/>
                      <a:pt x="93" y="302"/>
                    </a:cubicBezTo>
                    <a:cubicBezTo>
                      <a:pt x="94" y="302"/>
                      <a:pt x="94" y="302"/>
                      <a:pt x="94" y="302"/>
                    </a:cubicBezTo>
                    <a:cubicBezTo>
                      <a:pt x="95" y="302"/>
                      <a:pt x="95" y="302"/>
                      <a:pt x="95" y="302"/>
                    </a:cubicBezTo>
                    <a:cubicBezTo>
                      <a:pt x="94" y="302"/>
                      <a:pt x="94" y="302"/>
                      <a:pt x="94" y="302"/>
                    </a:cubicBezTo>
                    <a:cubicBezTo>
                      <a:pt x="94" y="303"/>
                      <a:pt x="94" y="303"/>
                      <a:pt x="94" y="303"/>
                    </a:cubicBezTo>
                    <a:cubicBezTo>
                      <a:pt x="94" y="303"/>
                      <a:pt x="94" y="303"/>
                      <a:pt x="94" y="303"/>
                    </a:cubicBezTo>
                    <a:cubicBezTo>
                      <a:pt x="94" y="303"/>
                      <a:pt x="94" y="303"/>
                      <a:pt x="94" y="303"/>
                    </a:cubicBezTo>
                    <a:cubicBezTo>
                      <a:pt x="93" y="304"/>
                      <a:pt x="93" y="304"/>
                      <a:pt x="93" y="304"/>
                    </a:cubicBezTo>
                    <a:cubicBezTo>
                      <a:pt x="91" y="305"/>
                      <a:pt x="91" y="305"/>
                      <a:pt x="91" y="305"/>
                    </a:cubicBezTo>
                    <a:cubicBezTo>
                      <a:pt x="90" y="307"/>
                      <a:pt x="90" y="307"/>
                      <a:pt x="90" y="307"/>
                    </a:cubicBezTo>
                    <a:lnTo>
                      <a:pt x="89" y="308"/>
                    </a:lnTo>
                    <a:close/>
                    <a:moveTo>
                      <a:pt x="76" y="296"/>
                    </a:moveTo>
                    <a:cubicBezTo>
                      <a:pt x="75" y="295"/>
                      <a:pt x="75" y="295"/>
                      <a:pt x="75" y="295"/>
                    </a:cubicBezTo>
                    <a:cubicBezTo>
                      <a:pt x="75" y="293"/>
                      <a:pt x="75" y="293"/>
                      <a:pt x="75" y="293"/>
                    </a:cubicBezTo>
                    <a:cubicBezTo>
                      <a:pt x="75" y="293"/>
                      <a:pt x="75" y="293"/>
                      <a:pt x="75" y="293"/>
                    </a:cubicBezTo>
                    <a:cubicBezTo>
                      <a:pt x="75" y="293"/>
                      <a:pt x="75" y="292"/>
                      <a:pt x="75" y="292"/>
                    </a:cubicBezTo>
                    <a:cubicBezTo>
                      <a:pt x="75" y="292"/>
                      <a:pt x="75" y="292"/>
                      <a:pt x="75" y="292"/>
                    </a:cubicBezTo>
                    <a:cubicBezTo>
                      <a:pt x="75" y="291"/>
                      <a:pt x="75" y="290"/>
                      <a:pt x="75" y="290"/>
                    </a:cubicBezTo>
                    <a:cubicBezTo>
                      <a:pt x="75" y="288"/>
                      <a:pt x="75" y="288"/>
                      <a:pt x="75" y="288"/>
                    </a:cubicBezTo>
                    <a:cubicBezTo>
                      <a:pt x="78" y="290"/>
                      <a:pt x="78" y="290"/>
                      <a:pt x="78" y="290"/>
                    </a:cubicBezTo>
                    <a:cubicBezTo>
                      <a:pt x="83" y="293"/>
                      <a:pt x="83" y="293"/>
                      <a:pt x="83" y="293"/>
                    </a:cubicBezTo>
                    <a:cubicBezTo>
                      <a:pt x="83" y="293"/>
                      <a:pt x="83" y="293"/>
                      <a:pt x="83" y="293"/>
                    </a:cubicBezTo>
                    <a:cubicBezTo>
                      <a:pt x="83" y="293"/>
                      <a:pt x="83" y="293"/>
                      <a:pt x="83" y="293"/>
                    </a:cubicBezTo>
                    <a:cubicBezTo>
                      <a:pt x="82" y="294"/>
                      <a:pt x="82" y="294"/>
                      <a:pt x="82" y="294"/>
                    </a:cubicBezTo>
                    <a:cubicBezTo>
                      <a:pt x="81" y="295"/>
                      <a:pt x="81" y="295"/>
                      <a:pt x="81" y="295"/>
                    </a:cubicBezTo>
                    <a:cubicBezTo>
                      <a:pt x="79" y="297"/>
                      <a:pt x="79" y="297"/>
                      <a:pt x="79" y="297"/>
                    </a:cubicBezTo>
                    <a:cubicBezTo>
                      <a:pt x="78" y="298"/>
                      <a:pt x="78" y="298"/>
                      <a:pt x="78" y="298"/>
                    </a:cubicBezTo>
                    <a:cubicBezTo>
                      <a:pt x="77" y="299"/>
                      <a:pt x="77" y="299"/>
                      <a:pt x="77" y="299"/>
                    </a:cubicBezTo>
                    <a:cubicBezTo>
                      <a:pt x="76" y="299"/>
                      <a:pt x="76" y="299"/>
                      <a:pt x="76" y="299"/>
                    </a:cubicBezTo>
                    <a:cubicBezTo>
                      <a:pt x="76" y="299"/>
                      <a:pt x="76" y="298"/>
                      <a:pt x="76" y="297"/>
                    </a:cubicBezTo>
                    <a:cubicBezTo>
                      <a:pt x="76" y="297"/>
                      <a:pt x="76" y="297"/>
                      <a:pt x="76" y="297"/>
                    </a:cubicBezTo>
                    <a:cubicBezTo>
                      <a:pt x="76" y="297"/>
                      <a:pt x="76" y="297"/>
                      <a:pt x="76" y="297"/>
                    </a:cubicBezTo>
                    <a:cubicBezTo>
                      <a:pt x="76" y="296"/>
                      <a:pt x="76" y="296"/>
                      <a:pt x="76" y="296"/>
                    </a:cubicBezTo>
                    <a:close/>
                    <a:moveTo>
                      <a:pt x="74" y="358"/>
                    </a:moveTo>
                    <a:cubicBezTo>
                      <a:pt x="74" y="357"/>
                      <a:pt x="74" y="357"/>
                      <a:pt x="74" y="357"/>
                    </a:cubicBezTo>
                    <a:cubicBezTo>
                      <a:pt x="75" y="356"/>
                      <a:pt x="75" y="356"/>
                      <a:pt x="75" y="356"/>
                    </a:cubicBezTo>
                    <a:cubicBezTo>
                      <a:pt x="75" y="358"/>
                      <a:pt x="75" y="358"/>
                      <a:pt x="75" y="358"/>
                    </a:cubicBezTo>
                    <a:cubicBezTo>
                      <a:pt x="75" y="359"/>
                      <a:pt x="75" y="359"/>
                      <a:pt x="75" y="359"/>
                    </a:cubicBezTo>
                    <a:cubicBezTo>
                      <a:pt x="75" y="360"/>
                      <a:pt x="75" y="360"/>
                      <a:pt x="75" y="360"/>
                    </a:cubicBezTo>
                    <a:cubicBezTo>
                      <a:pt x="75" y="361"/>
                      <a:pt x="75" y="361"/>
                      <a:pt x="75" y="361"/>
                    </a:cubicBezTo>
                    <a:cubicBezTo>
                      <a:pt x="74" y="359"/>
                      <a:pt x="74" y="359"/>
                      <a:pt x="74" y="359"/>
                    </a:cubicBezTo>
                    <a:cubicBezTo>
                      <a:pt x="74" y="359"/>
                      <a:pt x="74" y="359"/>
                      <a:pt x="74" y="359"/>
                    </a:cubicBezTo>
                    <a:lnTo>
                      <a:pt x="74" y="358"/>
                    </a:lnTo>
                    <a:close/>
                    <a:moveTo>
                      <a:pt x="73" y="348"/>
                    </a:moveTo>
                    <a:cubicBezTo>
                      <a:pt x="74" y="347"/>
                      <a:pt x="74" y="347"/>
                      <a:pt x="74" y="347"/>
                    </a:cubicBezTo>
                    <a:cubicBezTo>
                      <a:pt x="75" y="346"/>
                      <a:pt x="75" y="346"/>
                      <a:pt x="75" y="346"/>
                    </a:cubicBezTo>
                    <a:cubicBezTo>
                      <a:pt x="75" y="346"/>
                      <a:pt x="75" y="346"/>
                      <a:pt x="75" y="346"/>
                    </a:cubicBezTo>
                    <a:cubicBezTo>
                      <a:pt x="75" y="347"/>
                      <a:pt x="75" y="347"/>
                      <a:pt x="75" y="347"/>
                    </a:cubicBezTo>
                    <a:cubicBezTo>
                      <a:pt x="75" y="349"/>
                      <a:pt x="75" y="349"/>
                      <a:pt x="75" y="349"/>
                    </a:cubicBezTo>
                    <a:cubicBezTo>
                      <a:pt x="75" y="350"/>
                      <a:pt x="75" y="350"/>
                      <a:pt x="75" y="350"/>
                    </a:cubicBezTo>
                    <a:lnTo>
                      <a:pt x="73" y="348"/>
                    </a:lnTo>
                    <a:close/>
                    <a:moveTo>
                      <a:pt x="85" y="292"/>
                    </a:moveTo>
                    <a:cubicBezTo>
                      <a:pt x="81" y="290"/>
                      <a:pt x="81" y="290"/>
                      <a:pt x="81" y="290"/>
                    </a:cubicBezTo>
                    <a:cubicBezTo>
                      <a:pt x="78" y="288"/>
                      <a:pt x="78" y="288"/>
                      <a:pt x="78" y="288"/>
                    </a:cubicBezTo>
                    <a:cubicBezTo>
                      <a:pt x="77" y="287"/>
                      <a:pt x="77" y="287"/>
                      <a:pt x="77" y="287"/>
                    </a:cubicBezTo>
                    <a:cubicBezTo>
                      <a:pt x="77" y="287"/>
                      <a:pt x="77" y="287"/>
                      <a:pt x="77" y="287"/>
                    </a:cubicBezTo>
                    <a:cubicBezTo>
                      <a:pt x="77" y="287"/>
                      <a:pt x="77" y="287"/>
                      <a:pt x="77" y="287"/>
                    </a:cubicBezTo>
                    <a:cubicBezTo>
                      <a:pt x="77" y="287"/>
                      <a:pt x="77" y="287"/>
                      <a:pt x="77" y="287"/>
                    </a:cubicBezTo>
                    <a:cubicBezTo>
                      <a:pt x="78" y="287"/>
                      <a:pt x="78" y="287"/>
                      <a:pt x="78" y="287"/>
                    </a:cubicBezTo>
                    <a:cubicBezTo>
                      <a:pt x="80" y="287"/>
                      <a:pt x="80" y="287"/>
                      <a:pt x="80" y="287"/>
                    </a:cubicBezTo>
                    <a:cubicBezTo>
                      <a:pt x="86" y="287"/>
                      <a:pt x="86" y="287"/>
                      <a:pt x="86" y="287"/>
                    </a:cubicBezTo>
                    <a:cubicBezTo>
                      <a:pt x="91" y="287"/>
                      <a:pt x="91" y="287"/>
                      <a:pt x="91" y="287"/>
                    </a:cubicBezTo>
                    <a:cubicBezTo>
                      <a:pt x="88" y="289"/>
                      <a:pt x="88" y="289"/>
                      <a:pt x="88" y="289"/>
                    </a:cubicBezTo>
                    <a:cubicBezTo>
                      <a:pt x="85" y="292"/>
                      <a:pt x="85" y="292"/>
                      <a:pt x="85" y="292"/>
                    </a:cubicBezTo>
                    <a:close/>
                    <a:moveTo>
                      <a:pt x="84" y="285"/>
                    </a:moveTo>
                    <a:cubicBezTo>
                      <a:pt x="78" y="285"/>
                      <a:pt x="78" y="285"/>
                      <a:pt x="78" y="285"/>
                    </a:cubicBezTo>
                    <a:cubicBezTo>
                      <a:pt x="76" y="285"/>
                      <a:pt x="76" y="285"/>
                      <a:pt x="76" y="285"/>
                    </a:cubicBezTo>
                    <a:cubicBezTo>
                      <a:pt x="75" y="285"/>
                      <a:pt x="75" y="285"/>
                      <a:pt x="75" y="285"/>
                    </a:cubicBezTo>
                    <a:cubicBezTo>
                      <a:pt x="75" y="285"/>
                      <a:pt x="75" y="285"/>
                      <a:pt x="75" y="285"/>
                    </a:cubicBezTo>
                    <a:cubicBezTo>
                      <a:pt x="74" y="285"/>
                      <a:pt x="74" y="285"/>
                      <a:pt x="74" y="285"/>
                    </a:cubicBezTo>
                    <a:cubicBezTo>
                      <a:pt x="74" y="285"/>
                      <a:pt x="74" y="285"/>
                      <a:pt x="74" y="285"/>
                    </a:cubicBezTo>
                    <a:cubicBezTo>
                      <a:pt x="74" y="285"/>
                      <a:pt x="74" y="285"/>
                      <a:pt x="74" y="285"/>
                    </a:cubicBezTo>
                    <a:cubicBezTo>
                      <a:pt x="74" y="285"/>
                      <a:pt x="74" y="285"/>
                      <a:pt x="74" y="285"/>
                    </a:cubicBezTo>
                    <a:cubicBezTo>
                      <a:pt x="74" y="284"/>
                      <a:pt x="74" y="284"/>
                      <a:pt x="74" y="284"/>
                    </a:cubicBezTo>
                    <a:cubicBezTo>
                      <a:pt x="74" y="283"/>
                      <a:pt x="74" y="283"/>
                      <a:pt x="74" y="283"/>
                    </a:cubicBezTo>
                    <a:cubicBezTo>
                      <a:pt x="74" y="282"/>
                      <a:pt x="74" y="282"/>
                      <a:pt x="74" y="282"/>
                    </a:cubicBezTo>
                    <a:cubicBezTo>
                      <a:pt x="75" y="282"/>
                      <a:pt x="75" y="282"/>
                      <a:pt x="75" y="282"/>
                    </a:cubicBezTo>
                    <a:cubicBezTo>
                      <a:pt x="81" y="282"/>
                      <a:pt x="81" y="282"/>
                      <a:pt x="81" y="282"/>
                    </a:cubicBezTo>
                    <a:cubicBezTo>
                      <a:pt x="88" y="282"/>
                      <a:pt x="88" y="282"/>
                      <a:pt x="88" y="282"/>
                    </a:cubicBezTo>
                    <a:cubicBezTo>
                      <a:pt x="91" y="282"/>
                      <a:pt x="91" y="282"/>
                      <a:pt x="91" y="282"/>
                    </a:cubicBezTo>
                    <a:cubicBezTo>
                      <a:pt x="91" y="283"/>
                      <a:pt x="92" y="284"/>
                      <a:pt x="92" y="285"/>
                    </a:cubicBezTo>
                    <a:cubicBezTo>
                      <a:pt x="91" y="285"/>
                      <a:pt x="91" y="285"/>
                      <a:pt x="91" y="285"/>
                    </a:cubicBezTo>
                    <a:lnTo>
                      <a:pt x="84" y="285"/>
                    </a:lnTo>
                    <a:close/>
                    <a:moveTo>
                      <a:pt x="75" y="280"/>
                    </a:moveTo>
                    <a:cubicBezTo>
                      <a:pt x="76" y="278"/>
                      <a:pt x="76" y="278"/>
                      <a:pt x="76" y="278"/>
                    </a:cubicBezTo>
                    <a:cubicBezTo>
                      <a:pt x="77" y="276"/>
                      <a:pt x="77" y="276"/>
                      <a:pt x="77" y="276"/>
                    </a:cubicBezTo>
                    <a:cubicBezTo>
                      <a:pt x="81" y="280"/>
                      <a:pt x="81" y="280"/>
                      <a:pt x="81" y="280"/>
                    </a:cubicBezTo>
                    <a:cubicBezTo>
                      <a:pt x="79" y="280"/>
                      <a:pt x="79" y="280"/>
                      <a:pt x="79" y="280"/>
                    </a:cubicBezTo>
                    <a:lnTo>
                      <a:pt x="75" y="280"/>
                    </a:lnTo>
                    <a:close/>
                    <a:moveTo>
                      <a:pt x="86" y="280"/>
                    </a:moveTo>
                    <a:cubicBezTo>
                      <a:pt x="85" y="280"/>
                      <a:pt x="85" y="280"/>
                      <a:pt x="85" y="280"/>
                    </a:cubicBezTo>
                    <a:cubicBezTo>
                      <a:pt x="85" y="279"/>
                      <a:pt x="85" y="279"/>
                      <a:pt x="85" y="279"/>
                    </a:cubicBezTo>
                    <a:cubicBezTo>
                      <a:pt x="86" y="276"/>
                      <a:pt x="86" y="276"/>
                      <a:pt x="86" y="276"/>
                    </a:cubicBezTo>
                    <a:cubicBezTo>
                      <a:pt x="90" y="280"/>
                      <a:pt x="90" y="280"/>
                      <a:pt x="90" y="280"/>
                    </a:cubicBezTo>
                    <a:lnTo>
                      <a:pt x="86" y="280"/>
                    </a:lnTo>
                    <a:close/>
                    <a:moveTo>
                      <a:pt x="86" y="273"/>
                    </a:moveTo>
                    <a:cubicBezTo>
                      <a:pt x="83" y="270"/>
                      <a:pt x="83" y="270"/>
                      <a:pt x="83" y="270"/>
                    </a:cubicBezTo>
                    <a:cubicBezTo>
                      <a:pt x="84" y="270"/>
                      <a:pt x="84" y="270"/>
                      <a:pt x="84" y="270"/>
                    </a:cubicBezTo>
                    <a:cubicBezTo>
                      <a:pt x="87" y="270"/>
                      <a:pt x="87" y="270"/>
                      <a:pt x="87" y="270"/>
                    </a:cubicBezTo>
                    <a:cubicBezTo>
                      <a:pt x="88" y="270"/>
                      <a:pt x="88" y="270"/>
                      <a:pt x="88" y="270"/>
                    </a:cubicBezTo>
                    <a:cubicBezTo>
                      <a:pt x="87" y="270"/>
                      <a:pt x="87" y="270"/>
                      <a:pt x="87" y="270"/>
                    </a:cubicBezTo>
                    <a:cubicBezTo>
                      <a:pt x="87" y="272"/>
                      <a:pt x="87" y="272"/>
                      <a:pt x="87" y="272"/>
                    </a:cubicBezTo>
                    <a:lnTo>
                      <a:pt x="86" y="273"/>
                    </a:lnTo>
                    <a:close/>
                    <a:moveTo>
                      <a:pt x="85" y="275"/>
                    </a:moveTo>
                    <a:cubicBezTo>
                      <a:pt x="84" y="278"/>
                      <a:pt x="84" y="278"/>
                      <a:pt x="84" y="278"/>
                    </a:cubicBezTo>
                    <a:cubicBezTo>
                      <a:pt x="83" y="280"/>
                      <a:pt x="83" y="280"/>
                      <a:pt x="83" y="280"/>
                    </a:cubicBezTo>
                    <a:cubicBezTo>
                      <a:pt x="78" y="275"/>
                      <a:pt x="78" y="275"/>
                      <a:pt x="78" y="275"/>
                    </a:cubicBezTo>
                    <a:cubicBezTo>
                      <a:pt x="79" y="274"/>
                      <a:pt x="79" y="274"/>
                      <a:pt x="79" y="274"/>
                    </a:cubicBezTo>
                    <a:cubicBezTo>
                      <a:pt x="81" y="270"/>
                      <a:pt x="81" y="270"/>
                      <a:pt x="81" y="270"/>
                    </a:cubicBezTo>
                    <a:lnTo>
                      <a:pt x="85" y="275"/>
                    </a:lnTo>
                    <a:close/>
                    <a:moveTo>
                      <a:pt x="78" y="272"/>
                    </a:moveTo>
                    <a:cubicBezTo>
                      <a:pt x="77" y="273"/>
                      <a:pt x="77" y="273"/>
                      <a:pt x="77" y="273"/>
                    </a:cubicBezTo>
                    <a:cubicBezTo>
                      <a:pt x="74" y="270"/>
                      <a:pt x="74" y="270"/>
                      <a:pt x="74" y="270"/>
                    </a:cubicBezTo>
                    <a:cubicBezTo>
                      <a:pt x="75" y="270"/>
                      <a:pt x="75" y="270"/>
                      <a:pt x="75" y="270"/>
                    </a:cubicBezTo>
                    <a:cubicBezTo>
                      <a:pt x="79" y="270"/>
                      <a:pt x="79" y="270"/>
                      <a:pt x="79" y="270"/>
                    </a:cubicBezTo>
                    <a:lnTo>
                      <a:pt x="78" y="272"/>
                    </a:lnTo>
                    <a:close/>
                    <a:moveTo>
                      <a:pt x="76" y="275"/>
                    </a:moveTo>
                    <a:cubicBezTo>
                      <a:pt x="75" y="277"/>
                      <a:pt x="75" y="277"/>
                      <a:pt x="75" y="277"/>
                    </a:cubicBezTo>
                    <a:cubicBezTo>
                      <a:pt x="73" y="279"/>
                      <a:pt x="73" y="279"/>
                      <a:pt x="73" y="279"/>
                    </a:cubicBezTo>
                    <a:cubicBezTo>
                      <a:pt x="73" y="277"/>
                      <a:pt x="73" y="276"/>
                      <a:pt x="73" y="275"/>
                    </a:cubicBezTo>
                    <a:cubicBezTo>
                      <a:pt x="73" y="274"/>
                      <a:pt x="73" y="273"/>
                      <a:pt x="73" y="272"/>
                    </a:cubicBezTo>
                    <a:lnTo>
                      <a:pt x="76" y="275"/>
                    </a:lnTo>
                    <a:close/>
                    <a:moveTo>
                      <a:pt x="63" y="352"/>
                    </a:moveTo>
                    <a:cubicBezTo>
                      <a:pt x="63" y="352"/>
                      <a:pt x="63" y="352"/>
                      <a:pt x="63" y="352"/>
                    </a:cubicBezTo>
                    <a:cubicBezTo>
                      <a:pt x="64" y="350"/>
                      <a:pt x="64" y="350"/>
                      <a:pt x="64" y="350"/>
                    </a:cubicBezTo>
                    <a:cubicBezTo>
                      <a:pt x="65" y="350"/>
                      <a:pt x="65" y="350"/>
                      <a:pt x="65" y="350"/>
                    </a:cubicBezTo>
                    <a:cubicBezTo>
                      <a:pt x="67" y="352"/>
                      <a:pt x="67" y="352"/>
                      <a:pt x="67" y="352"/>
                    </a:cubicBezTo>
                    <a:cubicBezTo>
                      <a:pt x="67" y="352"/>
                      <a:pt x="67" y="352"/>
                      <a:pt x="67" y="352"/>
                    </a:cubicBezTo>
                    <a:cubicBezTo>
                      <a:pt x="64" y="352"/>
                      <a:pt x="64" y="352"/>
                      <a:pt x="64" y="352"/>
                    </a:cubicBezTo>
                    <a:cubicBezTo>
                      <a:pt x="63" y="352"/>
                      <a:pt x="63" y="352"/>
                      <a:pt x="63" y="352"/>
                    </a:cubicBezTo>
                    <a:cubicBezTo>
                      <a:pt x="63" y="352"/>
                      <a:pt x="63" y="352"/>
                      <a:pt x="63" y="352"/>
                    </a:cubicBezTo>
                    <a:close/>
                    <a:moveTo>
                      <a:pt x="62" y="350"/>
                    </a:moveTo>
                    <a:cubicBezTo>
                      <a:pt x="62" y="348"/>
                      <a:pt x="62" y="348"/>
                      <a:pt x="62" y="348"/>
                    </a:cubicBezTo>
                    <a:cubicBezTo>
                      <a:pt x="62" y="347"/>
                      <a:pt x="62" y="347"/>
                      <a:pt x="62" y="347"/>
                    </a:cubicBezTo>
                    <a:cubicBezTo>
                      <a:pt x="62" y="346"/>
                      <a:pt x="62" y="346"/>
                      <a:pt x="62" y="346"/>
                    </a:cubicBezTo>
                    <a:cubicBezTo>
                      <a:pt x="64" y="348"/>
                      <a:pt x="64" y="348"/>
                      <a:pt x="64" y="348"/>
                    </a:cubicBezTo>
                    <a:cubicBezTo>
                      <a:pt x="64" y="348"/>
                      <a:pt x="64" y="348"/>
                      <a:pt x="64" y="348"/>
                    </a:cubicBezTo>
                    <a:cubicBezTo>
                      <a:pt x="63" y="349"/>
                      <a:pt x="63" y="349"/>
                      <a:pt x="63" y="349"/>
                    </a:cubicBezTo>
                    <a:lnTo>
                      <a:pt x="62" y="350"/>
                    </a:lnTo>
                    <a:close/>
                    <a:moveTo>
                      <a:pt x="65" y="365"/>
                    </a:moveTo>
                    <a:cubicBezTo>
                      <a:pt x="66" y="365"/>
                      <a:pt x="66" y="365"/>
                      <a:pt x="66" y="365"/>
                    </a:cubicBezTo>
                    <a:cubicBezTo>
                      <a:pt x="67" y="365"/>
                      <a:pt x="67" y="365"/>
                      <a:pt x="67" y="365"/>
                    </a:cubicBezTo>
                    <a:cubicBezTo>
                      <a:pt x="67" y="365"/>
                      <a:pt x="67" y="365"/>
                      <a:pt x="67" y="365"/>
                    </a:cubicBezTo>
                    <a:cubicBezTo>
                      <a:pt x="66" y="366"/>
                      <a:pt x="66" y="366"/>
                      <a:pt x="66" y="366"/>
                    </a:cubicBezTo>
                    <a:cubicBezTo>
                      <a:pt x="65" y="367"/>
                      <a:pt x="65" y="367"/>
                      <a:pt x="65" y="367"/>
                    </a:cubicBezTo>
                    <a:cubicBezTo>
                      <a:pt x="65" y="367"/>
                      <a:pt x="65" y="367"/>
                      <a:pt x="65" y="367"/>
                    </a:cubicBezTo>
                    <a:cubicBezTo>
                      <a:pt x="65" y="367"/>
                      <a:pt x="65" y="367"/>
                      <a:pt x="65" y="367"/>
                    </a:cubicBezTo>
                    <a:cubicBezTo>
                      <a:pt x="63" y="365"/>
                      <a:pt x="63" y="365"/>
                      <a:pt x="63" y="365"/>
                    </a:cubicBezTo>
                    <a:lnTo>
                      <a:pt x="65" y="365"/>
                    </a:lnTo>
                    <a:close/>
                    <a:moveTo>
                      <a:pt x="66" y="348"/>
                    </a:moveTo>
                    <a:cubicBezTo>
                      <a:pt x="66" y="348"/>
                      <a:pt x="66" y="348"/>
                      <a:pt x="66" y="348"/>
                    </a:cubicBezTo>
                    <a:cubicBezTo>
                      <a:pt x="67" y="346"/>
                      <a:pt x="67" y="346"/>
                      <a:pt x="67" y="346"/>
                    </a:cubicBezTo>
                    <a:cubicBezTo>
                      <a:pt x="68" y="346"/>
                      <a:pt x="68" y="346"/>
                      <a:pt x="68" y="346"/>
                    </a:cubicBezTo>
                    <a:cubicBezTo>
                      <a:pt x="68" y="347"/>
                      <a:pt x="68" y="347"/>
                      <a:pt x="68" y="347"/>
                    </a:cubicBezTo>
                    <a:cubicBezTo>
                      <a:pt x="68" y="349"/>
                      <a:pt x="68" y="349"/>
                      <a:pt x="68" y="349"/>
                    </a:cubicBezTo>
                    <a:cubicBezTo>
                      <a:pt x="68" y="350"/>
                      <a:pt x="68" y="350"/>
                      <a:pt x="68" y="350"/>
                    </a:cubicBezTo>
                    <a:lnTo>
                      <a:pt x="66" y="348"/>
                    </a:lnTo>
                    <a:close/>
                    <a:moveTo>
                      <a:pt x="62" y="370"/>
                    </a:moveTo>
                    <a:cubicBezTo>
                      <a:pt x="62" y="369"/>
                      <a:pt x="62" y="369"/>
                      <a:pt x="62" y="369"/>
                    </a:cubicBezTo>
                    <a:cubicBezTo>
                      <a:pt x="62" y="368"/>
                      <a:pt x="62" y="368"/>
                      <a:pt x="62" y="368"/>
                    </a:cubicBezTo>
                    <a:cubicBezTo>
                      <a:pt x="62" y="367"/>
                      <a:pt x="62" y="367"/>
                      <a:pt x="62" y="367"/>
                    </a:cubicBezTo>
                    <a:cubicBezTo>
                      <a:pt x="62" y="367"/>
                      <a:pt x="62" y="367"/>
                      <a:pt x="62" y="367"/>
                    </a:cubicBezTo>
                    <a:cubicBezTo>
                      <a:pt x="64" y="368"/>
                      <a:pt x="64" y="368"/>
                      <a:pt x="64" y="368"/>
                    </a:cubicBezTo>
                    <a:cubicBezTo>
                      <a:pt x="64" y="369"/>
                      <a:pt x="64" y="369"/>
                      <a:pt x="64" y="369"/>
                    </a:cubicBezTo>
                    <a:cubicBezTo>
                      <a:pt x="63" y="370"/>
                      <a:pt x="63" y="370"/>
                      <a:pt x="63" y="370"/>
                    </a:cubicBezTo>
                    <a:cubicBezTo>
                      <a:pt x="63" y="370"/>
                      <a:pt x="63" y="370"/>
                      <a:pt x="63" y="370"/>
                    </a:cubicBezTo>
                    <a:cubicBezTo>
                      <a:pt x="63" y="371"/>
                      <a:pt x="63" y="371"/>
                      <a:pt x="63" y="371"/>
                    </a:cubicBezTo>
                    <a:cubicBezTo>
                      <a:pt x="62" y="372"/>
                      <a:pt x="62" y="372"/>
                      <a:pt x="62" y="372"/>
                    </a:cubicBezTo>
                    <a:lnTo>
                      <a:pt x="62" y="370"/>
                    </a:lnTo>
                    <a:close/>
                    <a:moveTo>
                      <a:pt x="67" y="374"/>
                    </a:moveTo>
                    <a:cubicBezTo>
                      <a:pt x="66" y="374"/>
                      <a:pt x="66" y="374"/>
                      <a:pt x="66" y="374"/>
                    </a:cubicBezTo>
                    <a:cubicBezTo>
                      <a:pt x="65" y="374"/>
                      <a:pt x="65" y="374"/>
                      <a:pt x="65" y="374"/>
                    </a:cubicBezTo>
                    <a:cubicBezTo>
                      <a:pt x="65" y="374"/>
                      <a:pt x="65" y="374"/>
                      <a:pt x="65" y="374"/>
                    </a:cubicBezTo>
                    <a:cubicBezTo>
                      <a:pt x="65" y="374"/>
                      <a:pt x="65" y="374"/>
                      <a:pt x="65" y="374"/>
                    </a:cubicBezTo>
                    <a:cubicBezTo>
                      <a:pt x="65" y="374"/>
                      <a:pt x="65" y="374"/>
                      <a:pt x="65" y="374"/>
                    </a:cubicBezTo>
                    <a:cubicBezTo>
                      <a:pt x="65" y="374"/>
                      <a:pt x="65" y="374"/>
                      <a:pt x="65" y="374"/>
                    </a:cubicBezTo>
                    <a:cubicBezTo>
                      <a:pt x="65" y="374"/>
                      <a:pt x="65" y="374"/>
                      <a:pt x="65" y="374"/>
                    </a:cubicBezTo>
                    <a:cubicBezTo>
                      <a:pt x="65" y="374"/>
                      <a:pt x="65" y="374"/>
                      <a:pt x="65" y="374"/>
                    </a:cubicBezTo>
                    <a:cubicBezTo>
                      <a:pt x="65" y="374"/>
                      <a:pt x="65" y="374"/>
                      <a:pt x="65" y="374"/>
                    </a:cubicBezTo>
                    <a:cubicBezTo>
                      <a:pt x="65" y="374"/>
                      <a:pt x="65" y="374"/>
                      <a:pt x="65" y="374"/>
                    </a:cubicBezTo>
                    <a:cubicBezTo>
                      <a:pt x="65" y="374"/>
                      <a:pt x="65" y="374"/>
                      <a:pt x="65" y="374"/>
                    </a:cubicBezTo>
                    <a:cubicBezTo>
                      <a:pt x="63" y="374"/>
                      <a:pt x="63" y="374"/>
                      <a:pt x="63" y="374"/>
                    </a:cubicBezTo>
                    <a:cubicBezTo>
                      <a:pt x="64" y="372"/>
                      <a:pt x="64" y="372"/>
                      <a:pt x="64" y="372"/>
                    </a:cubicBezTo>
                    <a:cubicBezTo>
                      <a:pt x="65" y="371"/>
                      <a:pt x="65" y="371"/>
                      <a:pt x="65" y="371"/>
                    </a:cubicBezTo>
                    <a:cubicBezTo>
                      <a:pt x="65" y="371"/>
                      <a:pt x="65" y="371"/>
                      <a:pt x="65" y="371"/>
                    </a:cubicBezTo>
                    <a:cubicBezTo>
                      <a:pt x="65" y="370"/>
                      <a:pt x="65" y="370"/>
                      <a:pt x="65" y="370"/>
                    </a:cubicBezTo>
                    <a:cubicBezTo>
                      <a:pt x="67" y="373"/>
                      <a:pt x="67" y="373"/>
                      <a:pt x="67" y="373"/>
                    </a:cubicBezTo>
                    <a:cubicBezTo>
                      <a:pt x="68" y="374"/>
                      <a:pt x="68" y="374"/>
                      <a:pt x="68" y="374"/>
                    </a:cubicBezTo>
                    <a:lnTo>
                      <a:pt x="67" y="374"/>
                    </a:lnTo>
                    <a:close/>
                    <a:moveTo>
                      <a:pt x="66" y="369"/>
                    </a:moveTo>
                    <a:cubicBezTo>
                      <a:pt x="67" y="369"/>
                      <a:pt x="67" y="369"/>
                      <a:pt x="67" y="369"/>
                    </a:cubicBezTo>
                    <a:cubicBezTo>
                      <a:pt x="67" y="367"/>
                      <a:pt x="67" y="367"/>
                      <a:pt x="67" y="367"/>
                    </a:cubicBezTo>
                    <a:cubicBezTo>
                      <a:pt x="68" y="367"/>
                      <a:pt x="68" y="367"/>
                      <a:pt x="68" y="367"/>
                    </a:cubicBezTo>
                    <a:cubicBezTo>
                      <a:pt x="68" y="367"/>
                      <a:pt x="68" y="367"/>
                      <a:pt x="68" y="367"/>
                    </a:cubicBezTo>
                    <a:cubicBezTo>
                      <a:pt x="68" y="367"/>
                      <a:pt x="68" y="367"/>
                      <a:pt x="68" y="367"/>
                    </a:cubicBezTo>
                    <a:cubicBezTo>
                      <a:pt x="68" y="368"/>
                      <a:pt x="68" y="368"/>
                      <a:pt x="68" y="368"/>
                    </a:cubicBezTo>
                    <a:cubicBezTo>
                      <a:pt x="68" y="370"/>
                      <a:pt x="68" y="370"/>
                      <a:pt x="68" y="370"/>
                    </a:cubicBezTo>
                    <a:cubicBezTo>
                      <a:pt x="68" y="372"/>
                      <a:pt x="68" y="372"/>
                      <a:pt x="68" y="372"/>
                    </a:cubicBezTo>
                    <a:lnTo>
                      <a:pt x="66" y="369"/>
                    </a:lnTo>
                    <a:close/>
                    <a:moveTo>
                      <a:pt x="71" y="359"/>
                    </a:moveTo>
                    <a:cubicBezTo>
                      <a:pt x="71" y="359"/>
                      <a:pt x="71" y="359"/>
                      <a:pt x="71" y="359"/>
                    </a:cubicBezTo>
                    <a:cubicBezTo>
                      <a:pt x="70" y="360"/>
                      <a:pt x="70" y="360"/>
                      <a:pt x="70" y="360"/>
                    </a:cubicBezTo>
                    <a:cubicBezTo>
                      <a:pt x="70" y="361"/>
                      <a:pt x="70" y="361"/>
                      <a:pt x="70" y="361"/>
                    </a:cubicBezTo>
                    <a:cubicBezTo>
                      <a:pt x="70" y="360"/>
                      <a:pt x="70" y="360"/>
                      <a:pt x="70" y="360"/>
                    </a:cubicBezTo>
                    <a:cubicBezTo>
                      <a:pt x="70" y="359"/>
                      <a:pt x="70" y="359"/>
                      <a:pt x="70" y="359"/>
                    </a:cubicBezTo>
                    <a:cubicBezTo>
                      <a:pt x="70" y="358"/>
                      <a:pt x="70" y="358"/>
                      <a:pt x="70" y="358"/>
                    </a:cubicBezTo>
                    <a:cubicBezTo>
                      <a:pt x="70" y="356"/>
                      <a:pt x="70" y="356"/>
                      <a:pt x="70" y="356"/>
                    </a:cubicBezTo>
                    <a:cubicBezTo>
                      <a:pt x="71" y="359"/>
                      <a:pt x="71" y="359"/>
                      <a:pt x="71" y="359"/>
                    </a:cubicBezTo>
                    <a:close/>
                    <a:moveTo>
                      <a:pt x="75" y="374"/>
                    </a:moveTo>
                    <a:cubicBezTo>
                      <a:pt x="74" y="374"/>
                      <a:pt x="74" y="374"/>
                      <a:pt x="74" y="374"/>
                    </a:cubicBezTo>
                    <a:cubicBezTo>
                      <a:pt x="72" y="374"/>
                      <a:pt x="72" y="374"/>
                      <a:pt x="72" y="374"/>
                    </a:cubicBezTo>
                    <a:cubicBezTo>
                      <a:pt x="71" y="374"/>
                      <a:pt x="71" y="374"/>
                      <a:pt x="71" y="374"/>
                    </a:cubicBezTo>
                    <a:cubicBezTo>
                      <a:pt x="72" y="373"/>
                      <a:pt x="72" y="373"/>
                      <a:pt x="72" y="373"/>
                    </a:cubicBezTo>
                    <a:cubicBezTo>
                      <a:pt x="72" y="372"/>
                      <a:pt x="72" y="372"/>
                      <a:pt x="72" y="372"/>
                    </a:cubicBezTo>
                    <a:cubicBezTo>
                      <a:pt x="73" y="371"/>
                      <a:pt x="73" y="371"/>
                      <a:pt x="73" y="371"/>
                    </a:cubicBezTo>
                    <a:cubicBezTo>
                      <a:pt x="73" y="370"/>
                      <a:pt x="73" y="370"/>
                      <a:pt x="73" y="370"/>
                    </a:cubicBezTo>
                    <a:cubicBezTo>
                      <a:pt x="76" y="374"/>
                      <a:pt x="76" y="374"/>
                      <a:pt x="76" y="374"/>
                    </a:cubicBezTo>
                    <a:lnTo>
                      <a:pt x="75" y="374"/>
                    </a:lnTo>
                    <a:close/>
                    <a:moveTo>
                      <a:pt x="74" y="369"/>
                    </a:moveTo>
                    <a:cubicBezTo>
                      <a:pt x="75" y="368"/>
                      <a:pt x="75" y="368"/>
                      <a:pt x="75" y="368"/>
                    </a:cubicBezTo>
                    <a:cubicBezTo>
                      <a:pt x="75" y="368"/>
                      <a:pt x="75" y="368"/>
                      <a:pt x="75" y="368"/>
                    </a:cubicBezTo>
                    <a:cubicBezTo>
                      <a:pt x="75" y="367"/>
                      <a:pt x="75" y="367"/>
                      <a:pt x="75" y="367"/>
                    </a:cubicBezTo>
                    <a:cubicBezTo>
                      <a:pt x="76" y="367"/>
                      <a:pt x="76" y="367"/>
                      <a:pt x="76" y="367"/>
                    </a:cubicBezTo>
                    <a:cubicBezTo>
                      <a:pt x="76" y="366"/>
                      <a:pt x="76" y="366"/>
                      <a:pt x="76" y="366"/>
                    </a:cubicBezTo>
                    <a:cubicBezTo>
                      <a:pt x="76" y="367"/>
                      <a:pt x="76" y="367"/>
                      <a:pt x="76" y="367"/>
                    </a:cubicBezTo>
                    <a:cubicBezTo>
                      <a:pt x="76" y="368"/>
                      <a:pt x="76" y="368"/>
                      <a:pt x="76" y="368"/>
                    </a:cubicBezTo>
                    <a:cubicBezTo>
                      <a:pt x="77" y="370"/>
                      <a:pt x="77" y="370"/>
                      <a:pt x="77" y="370"/>
                    </a:cubicBezTo>
                    <a:cubicBezTo>
                      <a:pt x="77" y="370"/>
                      <a:pt x="77" y="370"/>
                      <a:pt x="77" y="370"/>
                    </a:cubicBezTo>
                    <a:cubicBezTo>
                      <a:pt x="77" y="371"/>
                      <a:pt x="77" y="371"/>
                      <a:pt x="77" y="371"/>
                    </a:cubicBezTo>
                    <a:lnTo>
                      <a:pt x="74" y="369"/>
                    </a:lnTo>
                    <a:close/>
                    <a:moveTo>
                      <a:pt x="77" y="305"/>
                    </a:moveTo>
                    <a:cubicBezTo>
                      <a:pt x="77" y="304"/>
                      <a:pt x="77" y="304"/>
                      <a:pt x="77" y="303"/>
                    </a:cubicBezTo>
                    <a:cubicBezTo>
                      <a:pt x="82" y="306"/>
                      <a:pt x="82" y="306"/>
                      <a:pt x="82" y="306"/>
                    </a:cubicBezTo>
                    <a:cubicBezTo>
                      <a:pt x="85" y="308"/>
                      <a:pt x="85" y="308"/>
                      <a:pt x="85" y="308"/>
                    </a:cubicBezTo>
                    <a:cubicBezTo>
                      <a:pt x="87" y="309"/>
                      <a:pt x="87" y="309"/>
                      <a:pt x="87" y="309"/>
                    </a:cubicBezTo>
                    <a:cubicBezTo>
                      <a:pt x="87" y="309"/>
                      <a:pt x="87" y="309"/>
                      <a:pt x="87" y="309"/>
                    </a:cubicBezTo>
                    <a:cubicBezTo>
                      <a:pt x="86" y="310"/>
                      <a:pt x="86" y="310"/>
                      <a:pt x="86" y="310"/>
                    </a:cubicBezTo>
                    <a:cubicBezTo>
                      <a:pt x="84" y="312"/>
                      <a:pt x="84" y="312"/>
                      <a:pt x="84" y="312"/>
                    </a:cubicBezTo>
                    <a:cubicBezTo>
                      <a:pt x="83" y="313"/>
                      <a:pt x="83" y="313"/>
                      <a:pt x="83" y="313"/>
                    </a:cubicBezTo>
                    <a:cubicBezTo>
                      <a:pt x="81" y="314"/>
                      <a:pt x="81" y="314"/>
                      <a:pt x="81" y="314"/>
                    </a:cubicBezTo>
                    <a:cubicBezTo>
                      <a:pt x="81" y="315"/>
                      <a:pt x="81" y="315"/>
                      <a:pt x="81" y="315"/>
                    </a:cubicBezTo>
                    <a:cubicBezTo>
                      <a:pt x="80" y="315"/>
                      <a:pt x="80" y="315"/>
                      <a:pt x="80" y="315"/>
                    </a:cubicBezTo>
                    <a:cubicBezTo>
                      <a:pt x="80" y="316"/>
                      <a:pt x="80" y="316"/>
                      <a:pt x="80" y="316"/>
                    </a:cubicBezTo>
                    <a:cubicBezTo>
                      <a:pt x="79" y="316"/>
                      <a:pt x="79" y="316"/>
                      <a:pt x="79" y="316"/>
                    </a:cubicBezTo>
                    <a:cubicBezTo>
                      <a:pt x="79" y="316"/>
                      <a:pt x="79" y="315"/>
                      <a:pt x="78" y="314"/>
                    </a:cubicBezTo>
                    <a:cubicBezTo>
                      <a:pt x="78" y="313"/>
                      <a:pt x="78" y="313"/>
                      <a:pt x="78" y="313"/>
                    </a:cubicBezTo>
                    <a:cubicBezTo>
                      <a:pt x="78" y="312"/>
                      <a:pt x="78" y="312"/>
                      <a:pt x="78" y="312"/>
                    </a:cubicBezTo>
                    <a:cubicBezTo>
                      <a:pt x="78" y="311"/>
                      <a:pt x="78" y="311"/>
                      <a:pt x="78" y="311"/>
                    </a:cubicBezTo>
                    <a:cubicBezTo>
                      <a:pt x="78" y="310"/>
                      <a:pt x="77" y="309"/>
                      <a:pt x="77" y="307"/>
                    </a:cubicBezTo>
                    <a:cubicBezTo>
                      <a:pt x="77" y="307"/>
                      <a:pt x="77" y="306"/>
                      <a:pt x="77" y="305"/>
                    </a:cubicBezTo>
                    <a:close/>
                    <a:moveTo>
                      <a:pt x="77" y="361"/>
                    </a:moveTo>
                    <a:cubicBezTo>
                      <a:pt x="77" y="360"/>
                      <a:pt x="77" y="360"/>
                      <a:pt x="77" y="360"/>
                    </a:cubicBezTo>
                    <a:cubicBezTo>
                      <a:pt x="77" y="358"/>
                      <a:pt x="77" y="358"/>
                      <a:pt x="77" y="358"/>
                    </a:cubicBezTo>
                    <a:cubicBezTo>
                      <a:pt x="77" y="356"/>
                      <a:pt x="77" y="356"/>
                      <a:pt x="77" y="356"/>
                    </a:cubicBezTo>
                    <a:cubicBezTo>
                      <a:pt x="79" y="358"/>
                      <a:pt x="79" y="358"/>
                      <a:pt x="79" y="358"/>
                    </a:cubicBezTo>
                    <a:cubicBezTo>
                      <a:pt x="78" y="359"/>
                      <a:pt x="78" y="359"/>
                      <a:pt x="78" y="359"/>
                    </a:cubicBezTo>
                    <a:cubicBezTo>
                      <a:pt x="78" y="360"/>
                      <a:pt x="78" y="360"/>
                      <a:pt x="78" y="360"/>
                    </a:cubicBezTo>
                    <a:lnTo>
                      <a:pt x="77" y="361"/>
                    </a:lnTo>
                    <a:close/>
                    <a:moveTo>
                      <a:pt x="79" y="370"/>
                    </a:moveTo>
                    <a:cubicBezTo>
                      <a:pt x="79" y="371"/>
                      <a:pt x="79" y="371"/>
                      <a:pt x="79" y="371"/>
                    </a:cubicBezTo>
                    <a:cubicBezTo>
                      <a:pt x="79" y="372"/>
                      <a:pt x="79" y="372"/>
                      <a:pt x="79" y="372"/>
                    </a:cubicBezTo>
                    <a:cubicBezTo>
                      <a:pt x="79" y="370"/>
                      <a:pt x="79" y="370"/>
                      <a:pt x="79" y="370"/>
                    </a:cubicBezTo>
                    <a:cubicBezTo>
                      <a:pt x="78" y="369"/>
                      <a:pt x="78" y="369"/>
                      <a:pt x="78" y="369"/>
                    </a:cubicBezTo>
                    <a:cubicBezTo>
                      <a:pt x="78" y="368"/>
                      <a:pt x="78" y="368"/>
                      <a:pt x="78" y="368"/>
                    </a:cubicBezTo>
                    <a:cubicBezTo>
                      <a:pt x="78" y="367"/>
                      <a:pt x="78" y="367"/>
                      <a:pt x="78" y="367"/>
                    </a:cubicBezTo>
                    <a:cubicBezTo>
                      <a:pt x="80" y="369"/>
                      <a:pt x="80" y="369"/>
                      <a:pt x="80" y="369"/>
                    </a:cubicBezTo>
                    <a:cubicBezTo>
                      <a:pt x="80" y="369"/>
                      <a:pt x="80" y="369"/>
                      <a:pt x="80" y="369"/>
                    </a:cubicBezTo>
                    <a:lnTo>
                      <a:pt x="79" y="370"/>
                    </a:lnTo>
                    <a:close/>
                    <a:moveTo>
                      <a:pt x="84" y="373"/>
                    </a:moveTo>
                    <a:cubicBezTo>
                      <a:pt x="83" y="374"/>
                      <a:pt x="83" y="374"/>
                      <a:pt x="83" y="374"/>
                    </a:cubicBezTo>
                    <a:cubicBezTo>
                      <a:pt x="82" y="374"/>
                      <a:pt x="82" y="374"/>
                      <a:pt x="82" y="374"/>
                    </a:cubicBezTo>
                    <a:cubicBezTo>
                      <a:pt x="80" y="374"/>
                      <a:pt x="80" y="374"/>
                      <a:pt x="80" y="374"/>
                    </a:cubicBezTo>
                    <a:cubicBezTo>
                      <a:pt x="80" y="374"/>
                      <a:pt x="80" y="374"/>
                      <a:pt x="80" y="374"/>
                    </a:cubicBezTo>
                    <a:cubicBezTo>
                      <a:pt x="80" y="374"/>
                      <a:pt x="80" y="374"/>
                      <a:pt x="80" y="374"/>
                    </a:cubicBezTo>
                    <a:cubicBezTo>
                      <a:pt x="80" y="373"/>
                      <a:pt x="80" y="373"/>
                      <a:pt x="80" y="373"/>
                    </a:cubicBezTo>
                    <a:cubicBezTo>
                      <a:pt x="80" y="373"/>
                      <a:pt x="80" y="373"/>
                      <a:pt x="80" y="373"/>
                    </a:cubicBezTo>
                    <a:cubicBezTo>
                      <a:pt x="81" y="372"/>
                      <a:pt x="81" y="372"/>
                      <a:pt x="81" y="372"/>
                    </a:cubicBezTo>
                    <a:cubicBezTo>
                      <a:pt x="81" y="372"/>
                      <a:pt x="81" y="372"/>
                      <a:pt x="81" y="372"/>
                    </a:cubicBezTo>
                    <a:cubicBezTo>
                      <a:pt x="81" y="371"/>
                      <a:pt x="81" y="371"/>
                      <a:pt x="81" y="371"/>
                    </a:cubicBezTo>
                    <a:cubicBezTo>
                      <a:pt x="82" y="370"/>
                      <a:pt x="82" y="370"/>
                      <a:pt x="82" y="370"/>
                    </a:cubicBezTo>
                    <a:cubicBezTo>
                      <a:pt x="85" y="373"/>
                      <a:pt x="85" y="373"/>
                      <a:pt x="85" y="373"/>
                    </a:cubicBezTo>
                    <a:lnTo>
                      <a:pt x="84" y="373"/>
                    </a:lnTo>
                    <a:close/>
                    <a:moveTo>
                      <a:pt x="82" y="368"/>
                    </a:moveTo>
                    <a:cubicBezTo>
                      <a:pt x="83" y="367"/>
                      <a:pt x="83" y="367"/>
                      <a:pt x="83" y="367"/>
                    </a:cubicBezTo>
                    <a:cubicBezTo>
                      <a:pt x="83" y="367"/>
                      <a:pt x="83" y="367"/>
                      <a:pt x="83" y="367"/>
                    </a:cubicBezTo>
                    <a:cubicBezTo>
                      <a:pt x="84" y="366"/>
                      <a:pt x="84" y="366"/>
                      <a:pt x="84" y="366"/>
                    </a:cubicBezTo>
                    <a:cubicBezTo>
                      <a:pt x="84" y="367"/>
                      <a:pt x="84" y="367"/>
                      <a:pt x="84" y="367"/>
                    </a:cubicBezTo>
                    <a:cubicBezTo>
                      <a:pt x="84" y="369"/>
                      <a:pt x="84" y="369"/>
                      <a:pt x="84" y="369"/>
                    </a:cubicBezTo>
                    <a:cubicBezTo>
                      <a:pt x="85" y="371"/>
                      <a:pt x="85" y="371"/>
                      <a:pt x="85" y="371"/>
                    </a:cubicBezTo>
                    <a:lnTo>
                      <a:pt x="82" y="368"/>
                    </a:lnTo>
                    <a:close/>
                    <a:moveTo>
                      <a:pt x="88" y="370"/>
                    </a:moveTo>
                    <a:cubicBezTo>
                      <a:pt x="88" y="371"/>
                      <a:pt x="88" y="371"/>
                      <a:pt x="88" y="371"/>
                    </a:cubicBezTo>
                    <a:cubicBezTo>
                      <a:pt x="87" y="372"/>
                      <a:pt x="87" y="372"/>
                      <a:pt x="87" y="372"/>
                    </a:cubicBezTo>
                    <a:cubicBezTo>
                      <a:pt x="87" y="372"/>
                      <a:pt x="87" y="372"/>
                      <a:pt x="87" y="372"/>
                    </a:cubicBezTo>
                    <a:cubicBezTo>
                      <a:pt x="87" y="372"/>
                      <a:pt x="87" y="372"/>
                      <a:pt x="87" y="372"/>
                    </a:cubicBezTo>
                    <a:cubicBezTo>
                      <a:pt x="87" y="370"/>
                      <a:pt x="87" y="370"/>
                      <a:pt x="87" y="370"/>
                    </a:cubicBezTo>
                    <a:cubicBezTo>
                      <a:pt x="86" y="368"/>
                      <a:pt x="86" y="368"/>
                      <a:pt x="86" y="368"/>
                    </a:cubicBezTo>
                    <a:cubicBezTo>
                      <a:pt x="86" y="367"/>
                      <a:pt x="86" y="367"/>
                      <a:pt x="86" y="367"/>
                    </a:cubicBezTo>
                    <a:cubicBezTo>
                      <a:pt x="88" y="369"/>
                      <a:pt x="88" y="369"/>
                      <a:pt x="88" y="369"/>
                    </a:cubicBezTo>
                    <a:lnTo>
                      <a:pt x="88" y="370"/>
                    </a:lnTo>
                    <a:close/>
                    <a:moveTo>
                      <a:pt x="88" y="363"/>
                    </a:moveTo>
                    <a:cubicBezTo>
                      <a:pt x="87" y="363"/>
                      <a:pt x="87" y="363"/>
                      <a:pt x="87" y="363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6" y="362"/>
                      <a:pt x="86" y="362"/>
                      <a:pt x="86" y="362"/>
                    </a:cubicBezTo>
                    <a:cubicBezTo>
                      <a:pt x="86" y="362"/>
                      <a:pt x="86" y="362"/>
                      <a:pt x="86" y="362"/>
                    </a:cubicBezTo>
                    <a:cubicBezTo>
                      <a:pt x="86" y="361"/>
                      <a:pt x="86" y="361"/>
                      <a:pt x="86" y="361"/>
                    </a:cubicBezTo>
                    <a:cubicBezTo>
                      <a:pt x="87" y="360"/>
                      <a:pt x="87" y="360"/>
                      <a:pt x="87" y="360"/>
                    </a:cubicBezTo>
                    <a:cubicBezTo>
                      <a:pt x="87" y="360"/>
                      <a:pt x="87" y="360"/>
                      <a:pt x="87" y="360"/>
                    </a:cubicBezTo>
                    <a:cubicBezTo>
                      <a:pt x="88" y="361"/>
                      <a:pt x="88" y="361"/>
                      <a:pt x="88" y="361"/>
                    </a:cubicBezTo>
                    <a:cubicBezTo>
                      <a:pt x="89" y="363"/>
                      <a:pt x="89" y="363"/>
                      <a:pt x="89" y="363"/>
                    </a:cubicBezTo>
                    <a:lnTo>
                      <a:pt x="88" y="363"/>
                    </a:lnTo>
                    <a:close/>
                    <a:moveTo>
                      <a:pt x="92" y="373"/>
                    </a:moveTo>
                    <a:cubicBezTo>
                      <a:pt x="90" y="373"/>
                      <a:pt x="90" y="373"/>
                      <a:pt x="90" y="373"/>
                    </a:cubicBezTo>
                    <a:cubicBezTo>
                      <a:pt x="89" y="373"/>
                      <a:pt x="89" y="373"/>
                      <a:pt x="89" y="373"/>
                    </a:cubicBezTo>
                    <a:cubicBezTo>
                      <a:pt x="89" y="373"/>
                      <a:pt x="89" y="373"/>
                      <a:pt x="89" y="373"/>
                    </a:cubicBezTo>
                    <a:cubicBezTo>
                      <a:pt x="89" y="373"/>
                      <a:pt x="89" y="373"/>
                      <a:pt x="89" y="373"/>
                    </a:cubicBezTo>
                    <a:cubicBezTo>
                      <a:pt x="89" y="372"/>
                      <a:pt x="89" y="372"/>
                      <a:pt x="89" y="372"/>
                    </a:cubicBezTo>
                    <a:cubicBezTo>
                      <a:pt x="89" y="371"/>
                      <a:pt x="89" y="371"/>
                      <a:pt x="89" y="371"/>
                    </a:cubicBezTo>
                    <a:cubicBezTo>
                      <a:pt x="90" y="370"/>
                      <a:pt x="90" y="370"/>
                      <a:pt x="90" y="370"/>
                    </a:cubicBezTo>
                    <a:cubicBezTo>
                      <a:pt x="94" y="373"/>
                      <a:pt x="94" y="373"/>
                      <a:pt x="94" y="373"/>
                    </a:cubicBezTo>
                    <a:lnTo>
                      <a:pt x="92" y="373"/>
                    </a:lnTo>
                    <a:close/>
                    <a:moveTo>
                      <a:pt x="96" y="370"/>
                    </a:moveTo>
                    <a:cubicBezTo>
                      <a:pt x="96" y="371"/>
                      <a:pt x="96" y="371"/>
                      <a:pt x="96" y="371"/>
                    </a:cubicBezTo>
                    <a:cubicBezTo>
                      <a:pt x="96" y="371"/>
                      <a:pt x="96" y="371"/>
                      <a:pt x="96" y="371"/>
                    </a:cubicBezTo>
                    <a:cubicBezTo>
                      <a:pt x="95" y="370"/>
                      <a:pt x="95" y="370"/>
                      <a:pt x="95" y="370"/>
                    </a:cubicBezTo>
                    <a:cubicBezTo>
                      <a:pt x="95" y="369"/>
                      <a:pt x="95" y="369"/>
                      <a:pt x="95" y="369"/>
                    </a:cubicBezTo>
                    <a:cubicBezTo>
                      <a:pt x="94" y="367"/>
                      <a:pt x="94" y="367"/>
                      <a:pt x="94" y="367"/>
                    </a:cubicBezTo>
                    <a:cubicBezTo>
                      <a:pt x="96" y="369"/>
                      <a:pt x="96" y="369"/>
                      <a:pt x="96" y="369"/>
                    </a:cubicBezTo>
                    <a:lnTo>
                      <a:pt x="96" y="370"/>
                    </a:lnTo>
                    <a:close/>
                    <a:moveTo>
                      <a:pt x="96" y="358"/>
                    </a:moveTo>
                    <a:cubicBezTo>
                      <a:pt x="96" y="358"/>
                      <a:pt x="96" y="358"/>
                      <a:pt x="96" y="358"/>
                    </a:cubicBezTo>
                    <a:cubicBezTo>
                      <a:pt x="97" y="357"/>
                      <a:pt x="97" y="357"/>
                      <a:pt x="97" y="357"/>
                    </a:cubicBezTo>
                    <a:cubicBezTo>
                      <a:pt x="97" y="357"/>
                      <a:pt x="97" y="357"/>
                      <a:pt x="97" y="357"/>
                    </a:cubicBezTo>
                    <a:cubicBezTo>
                      <a:pt x="98" y="356"/>
                      <a:pt x="98" y="356"/>
                      <a:pt x="98" y="356"/>
                    </a:cubicBezTo>
                    <a:cubicBezTo>
                      <a:pt x="98" y="358"/>
                      <a:pt x="98" y="358"/>
                      <a:pt x="98" y="358"/>
                    </a:cubicBezTo>
                    <a:cubicBezTo>
                      <a:pt x="98" y="358"/>
                      <a:pt x="98" y="358"/>
                      <a:pt x="98" y="358"/>
                    </a:cubicBezTo>
                    <a:cubicBezTo>
                      <a:pt x="98" y="359"/>
                      <a:pt x="98" y="359"/>
                      <a:pt x="98" y="359"/>
                    </a:cubicBezTo>
                    <a:cubicBezTo>
                      <a:pt x="98" y="361"/>
                      <a:pt x="98" y="361"/>
                      <a:pt x="98" y="361"/>
                    </a:cubicBezTo>
                    <a:lnTo>
                      <a:pt x="96" y="358"/>
                    </a:lnTo>
                    <a:close/>
                    <a:moveTo>
                      <a:pt x="96" y="348"/>
                    </a:moveTo>
                    <a:cubicBezTo>
                      <a:pt x="96" y="347"/>
                      <a:pt x="96" y="347"/>
                      <a:pt x="96" y="347"/>
                    </a:cubicBezTo>
                    <a:cubicBezTo>
                      <a:pt x="96" y="347"/>
                      <a:pt x="96" y="347"/>
                      <a:pt x="96" y="347"/>
                    </a:cubicBezTo>
                    <a:cubicBezTo>
                      <a:pt x="97" y="347"/>
                      <a:pt x="97" y="347"/>
                      <a:pt x="97" y="347"/>
                    </a:cubicBezTo>
                    <a:cubicBezTo>
                      <a:pt x="97" y="346"/>
                      <a:pt x="97" y="346"/>
                      <a:pt x="97" y="346"/>
                    </a:cubicBezTo>
                    <a:cubicBezTo>
                      <a:pt x="97" y="346"/>
                      <a:pt x="97" y="346"/>
                      <a:pt x="97" y="346"/>
                    </a:cubicBezTo>
                    <a:cubicBezTo>
                      <a:pt x="97" y="346"/>
                      <a:pt x="97" y="346"/>
                      <a:pt x="97" y="346"/>
                    </a:cubicBezTo>
                    <a:cubicBezTo>
                      <a:pt x="97" y="348"/>
                      <a:pt x="97" y="348"/>
                      <a:pt x="97" y="348"/>
                    </a:cubicBezTo>
                    <a:cubicBezTo>
                      <a:pt x="97" y="348"/>
                      <a:pt x="97" y="348"/>
                      <a:pt x="97" y="348"/>
                    </a:cubicBezTo>
                    <a:cubicBezTo>
                      <a:pt x="97" y="350"/>
                      <a:pt x="97" y="350"/>
                      <a:pt x="97" y="350"/>
                    </a:cubicBezTo>
                    <a:lnTo>
                      <a:pt x="96" y="348"/>
                    </a:lnTo>
                    <a:close/>
                    <a:moveTo>
                      <a:pt x="101" y="373"/>
                    </a:moveTo>
                    <a:cubicBezTo>
                      <a:pt x="99" y="373"/>
                      <a:pt x="99" y="373"/>
                      <a:pt x="99" y="373"/>
                    </a:cubicBezTo>
                    <a:cubicBezTo>
                      <a:pt x="98" y="373"/>
                      <a:pt x="98" y="373"/>
                      <a:pt x="98" y="373"/>
                    </a:cubicBezTo>
                    <a:cubicBezTo>
                      <a:pt x="97" y="373"/>
                      <a:pt x="97" y="373"/>
                      <a:pt x="97" y="373"/>
                    </a:cubicBezTo>
                    <a:cubicBezTo>
                      <a:pt x="97" y="373"/>
                      <a:pt x="97" y="373"/>
                      <a:pt x="97" y="373"/>
                    </a:cubicBezTo>
                    <a:cubicBezTo>
                      <a:pt x="97" y="373"/>
                      <a:pt x="97" y="373"/>
                      <a:pt x="97" y="373"/>
                    </a:cubicBezTo>
                    <a:cubicBezTo>
                      <a:pt x="97" y="372"/>
                      <a:pt x="97" y="372"/>
                      <a:pt x="97" y="372"/>
                    </a:cubicBezTo>
                    <a:cubicBezTo>
                      <a:pt x="98" y="372"/>
                      <a:pt x="98" y="372"/>
                      <a:pt x="98" y="372"/>
                    </a:cubicBezTo>
                    <a:cubicBezTo>
                      <a:pt x="98" y="370"/>
                      <a:pt x="98" y="370"/>
                      <a:pt x="98" y="370"/>
                    </a:cubicBezTo>
                    <a:cubicBezTo>
                      <a:pt x="99" y="371"/>
                      <a:pt x="99" y="371"/>
                      <a:pt x="99" y="371"/>
                    </a:cubicBezTo>
                    <a:cubicBezTo>
                      <a:pt x="102" y="373"/>
                      <a:pt x="102" y="373"/>
                      <a:pt x="102" y="373"/>
                    </a:cubicBezTo>
                    <a:lnTo>
                      <a:pt x="101" y="373"/>
                    </a:lnTo>
                    <a:close/>
                    <a:moveTo>
                      <a:pt x="100" y="348"/>
                    </a:moveTo>
                    <a:cubicBezTo>
                      <a:pt x="100" y="349"/>
                      <a:pt x="100" y="349"/>
                      <a:pt x="100" y="349"/>
                    </a:cubicBezTo>
                    <a:cubicBezTo>
                      <a:pt x="100" y="350"/>
                      <a:pt x="100" y="350"/>
                      <a:pt x="100" y="350"/>
                    </a:cubicBezTo>
                    <a:cubicBezTo>
                      <a:pt x="99" y="350"/>
                      <a:pt x="99" y="350"/>
                      <a:pt x="99" y="350"/>
                    </a:cubicBezTo>
                    <a:cubicBezTo>
                      <a:pt x="99" y="349"/>
                      <a:pt x="99" y="349"/>
                      <a:pt x="99" y="349"/>
                    </a:cubicBezTo>
                    <a:cubicBezTo>
                      <a:pt x="99" y="348"/>
                      <a:pt x="99" y="348"/>
                      <a:pt x="99" y="348"/>
                    </a:cubicBezTo>
                    <a:cubicBezTo>
                      <a:pt x="99" y="347"/>
                      <a:pt x="99" y="347"/>
                      <a:pt x="99" y="347"/>
                    </a:cubicBezTo>
                    <a:cubicBezTo>
                      <a:pt x="99" y="345"/>
                      <a:pt x="99" y="345"/>
                      <a:pt x="99" y="345"/>
                    </a:cubicBezTo>
                    <a:cubicBezTo>
                      <a:pt x="101" y="347"/>
                      <a:pt x="101" y="347"/>
                      <a:pt x="101" y="347"/>
                    </a:cubicBezTo>
                    <a:lnTo>
                      <a:pt x="100" y="348"/>
                    </a:lnTo>
                    <a:close/>
                    <a:moveTo>
                      <a:pt x="101" y="358"/>
                    </a:moveTo>
                    <a:cubicBezTo>
                      <a:pt x="101" y="359"/>
                      <a:pt x="101" y="359"/>
                      <a:pt x="101" y="359"/>
                    </a:cubicBezTo>
                    <a:cubicBezTo>
                      <a:pt x="100" y="360"/>
                      <a:pt x="100" y="360"/>
                      <a:pt x="100" y="360"/>
                    </a:cubicBezTo>
                    <a:cubicBezTo>
                      <a:pt x="100" y="360"/>
                      <a:pt x="100" y="360"/>
                      <a:pt x="100" y="360"/>
                    </a:cubicBezTo>
                    <a:cubicBezTo>
                      <a:pt x="100" y="360"/>
                      <a:pt x="100" y="360"/>
                      <a:pt x="100" y="360"/>
                    </a:cubicBezTo>
                    <a:cubicBezTo>
                      <a:pt x="100" y="360"/>
                      <a:pt x="100" y="360"/>
                      <a:pt x="100" y="360"/>
                    </a:cubicBezTo>
                    <a:cubicBezTo>
                      <a:pt x="100" y="359"/>
                      <a:pt x="100" y="359"/>
                      <a:pt x="100" y="359"/>
                    </a:cubicBezTo>
                    <a:cubicBezTo>
                      <a:pt x="99" y="357"/>
                      <a:pt x="99" y="357"/>
                      <a:pt x="99" y="357"/>
                    </a:cubicBezTo>
                    <a:cubicBezTo>
                      <a:pt x="99" y="356"/>
                      <a:pt x="99" y="356"/>
                      <a:pt x="99" y="356"/>
                    </a:cubicBezTo>
                    <a:lnTo>
                      <a:pt x="101" y="358"/>
                    </a:lnTo>
                    <a:close/>
                    <a:moveTo>
                      <a:pt x="100" y="369"/>
                    </a:moveTo>
                    <a:cubicBezTo>
                      <a:pt x="101" y="371"/>
                      <a:pt x="101" y="371"/>
                      <a:pt x="101" y="371"/>
                    </a:cubicBezTo>
                    <a:cubicBezTo>
                      <a:pt x="98" y="368"/>
                      <a:pt x="98" y="368"/>
                      <a:pt x="98" y="368"/>
                    </a:cubicBezTo>
                    <a:cubicBezTo>
                      <a:pt x="99" y="367"/>
                      <a:pt x="99" y="367"/>
                      <a:pt x="99" y="367"/>
                    </a:cubicBezTo>
                    <a:cubicBezTo>
                      <a:pt x="99" y="366"/>
                      <a:pt x="99" y="366"/>
                      <a:pt x="99" y="366"/>
                    </a:cubicBezTo>
                    <a:cubicBezTo>
                      <a:pt x="99" y="366"/>
                      <a:pt x="99" y="366"/>
                      <a:pt x="99" y="366"/>
                    </a:cubicBezTo>
                    <a:cubicBezTo>
                      <a:pt x="99" y="367"/>
                      <a:pt x="99" y="367"/>
                      <a:pt x="99" y="367"/>
                    </a:cubicBezTo>
                    <a:lnTo>
                      <a:pt x="100" y="369"/>
                    </a:lnTo>
                    <a:close/>
                    <a:moveTo>
                      <a:pt x="103" y="347"/>
                    </a:moveTo>
                    <a:cubicBezTo>
                      <a:pt x="104" y="347"/>
                      <a:pt x="104" y="347"/>
                      <a:pt x="104" y="347"/>
                    </a:cubicBezTo>
                    <a:cubicBezTo>
                      <a:pt x="104" y="346"/>
                      <a:pt x="104" y="346"/>
                      <a:pt x="104" y="346"/>
                    </a:cubicBezTo>
                    <a:cubicBezTo>
                      <a:pt x="105" y="346"/>
                      <a:pt x="105" y="346"/>
                      <a:pt x="105" y="346"/>
                    </a:cubicBezTo>
                    <a:cubicBezTo>
                      <a:pt x="105" y="346"/>
                      <a:pt x="105" y="346"/>
                      <a:pt x="105" y="346"/>
                    </a:cubicBezTo>
                    <a:cubicBezTo>
                      <a:pt x="105" y="346"/>
                      <a:pt x="105" y="346"/>
                      <a:pt x="105" y="346"/>
                    </a:cubicBezTo>
                    <a:cubicBezTo>
                      <a:pt x="105" y="348"/>
                      <a:pt x="105" y="348"/>
                      <a:pt x="105" y="348"/>
                    </a:cubicBezTo>
                    <a:cubicBezTo>
                      <a:pt x="105" y="350"/>
                      <a:pt x="105" y="350"/>
                      <a:pt x="105" y="350"/>
                    </a:cubicBezTo>
                    <a:lnTo>
                      <a:pt x="103" y="347"/>
                    </a:lnTo>
                    <a:close/>
                    <a:moveTo>
                      <a:pt x="104" y="359"/>
                    </a:moveTo>
                    <a:cubicBezTo>
                      <a:pt x="103" y="358"/>
                      <a:pt x="103" y="358"/>
                      <a:pt x="103" y="358"/>
                    </a:cubicBezTo>
                    <a:cubicBezTo>
                      <a:pt x="104" y="358"/>
                      <a:pt x="104" y="358"/>
                      <a:pt x="104" y="358"/>
                    </a:cubicBezTo>
                    <a:cubicBezTo>
                      <a:pt x="104" y="357"/>
                      <a:pt x="104" y="357"/>
                      <a:pt x="104" y="357"/>
                    </a:cubicBezTo>
                    <a:cubicBezTo>
                      <a:pt x="104" y="357"/>
                      <a:pt x="104" y="357"/>
                      <a:pt x="104" y="357"/>
                    </a:cubicBezTo>
                    <a:cubicBezTo>
                      <a:pt x="105" y="356"/>
                      <a:pt x="105" y="356"/>
                      <a:pt x="105" y="356"/>
                    </a:cubicBezTo>
                    <a:cubicBezTo>
                      <a:pt x="105" y="357"/>
                      <a:pt x="105" y="357"/>
                      <a:pt x="105" y="357"/>
                    </a:cubicBezTo>
                    <a:cubicBezTo>
                      <a:pt x="105" y="358"/>
                      <a:pt x="105" y="358"/>
                      <a:pt x="105" y="358"/>
                    </a:cubicBezTo>
                    <a:cubicBezTo>
                      <a:pt x="105" y="359"/>
                      <a:pt x="105" y="359"/>
                      <a:pt x="105" y="359"/>
                    </a:cubicBezTo>
                    <a:cubicBezTo>
                      <a:pt x="105" y="360"/>
                      <a:pt x="105" y="360"/>
                      <a:pt x="105" y="360"/>
                    </a:cubicBezTo>
                    <a:cubicBezTo>
                      <a:pt x="105" y="360"/>
                      <a:pt x="105" y="360"/>
                      <a:pt x="105" y="360"/>
                    </a:cubicBezTo>
                    <a:lnTo>
                      <a:pt x="104" y="359"/>
                    </a:lnTo>
                    <a:close/>
                    <a:moveTo>
                      <a:pt x="106" y="368"/>
                    </a:moveTo>
                    <a:cubicBezTo>
                      <a:pt x="106" y="367"/>
                      <a:pt x="106" y="367"/>
                      <a:pt x="106" y="367"/>
                    </a:cubicBezTo>
                    <a:cubicBezTo>
                      <a:pt x="107" y="366"/>
                      <a:pt x="107" y="366"/>
                      <a:pt x="107" y="366"/>
                    </a:cubicBezTo>
                    <a:cubicBezTo>
                      <a:pt x="107" y="366"/>
                      <a:pt x="107" y="366"/>
                      <a:pt x="107" y="366"/>
                    </a:cubicBezTo>
                    <a:cubicBezTo>
                      <a:pt x="107" y="367"/>
                      <a:pt x="107" y="367"/>
                      <a:pt x="107" y="367"/>
                    </a:cubicBezTo>
                    <a:cubicBezTo>
                      <a:pt x="108" y="369"/>
                      <a:pt x="108" y="369"/>
                      <a:pt x="108" y="369"/>
                    </a:cubicBezTo>
                    <a:cubicBezTo>
                      <a:pt x="109" y="371"/>
                      <a:pt x="109" y="371"/>
                      <a:pt x="109" y="371"/>
                    </a:cubicBezTo>
                    <a:lnTo>
                      <a:pt x="106" y="368"/>
                    </a:lnTo>
                    <a:close/>
                    <a:moveTo>
                      <a:pt x="108" y="349"/>
                    </a:moveTo>
                    <a:cubicBezTo>
                      <a:pt x="107" y="350"/>
                      <a:pt x="107" y="350"/>
                      <a:pt x="107" y="350"/>
                    </a:cubicBezTo>
                    <a:cubicBezTo>
                      <a:pt x="107" y="348"/>
                      <a:pt x="107" y="348"/>
                      <a:pt x="107" y="348"/>
                    </a:cubicBezTo>
                    <a:cubicBezTo>
                      <a:pt x="107" y="347"/>
                      <a:pt x="107" y="347"/>
                      <a:pt x="107" y="347"/>
                    </a:cubicBezTo>
                    <a:cubicBezTo>
                      <a:pt x="108" y="348"/>
                      <a:pt x="108" y="348"/>
                      <a:pt x="108" y="348"/>
                    </a:cubicBezTo>
                    <a:lnTo>
                      <a:pt x="108" y="349"/>
                    </a:lnTo>
                    <a:close/>
                    <a:moveTo>
                      <a:pt x="109" y="354"/>
                    </a:moveTo>
                    <a:cubicBezTo>
                      <a:pt x="111" y="354"/>
                      <a:pt x="111" y="354"/>
                      <a:pt x="111" y="354"/>
                    </a:cubicBezTo>
                    <a:cubicBezTo>
                      <a:pt x="112" y="354"/>
                      <a:pt x="112" y="354"/>
                      <a:pt x="112" y="354"/>
                    </a:cubicBezTo>
                    <a:cubicBezTo>
                      <a:pt x="111" y="354"/>
                      <a:pt x="111" y="354"/>
                      <a:pt x="111" y="354"/>
                    </a:cubicBezTo>
                    <a:cubicBezTo>
                      <a:pt x="110" y="355"/>
                      <a:pt x="110" y="355"/>
                      <a:pt x="110" y="355"/>
                    </a:cubicBezTo>
                    <a:cubicBezTo>
                      <a:pt x="110" y="356"/>
                      <a:pt x="110" y="356"/>
                      <a:pt x="110" y="356"/>
                    </a:cubicBezTo>
                    <a:cubicBezTo>
                      <a:pt x="108" y="354"/>
                      <a:pt x="108" y="354"/>
                      <a:pt x="108" y="354"/>
                    </a:cubicBezTo>
                    <a:lnTo>
                      <a:pt x="109" y="354"/>
                    </a:lnTo>
                    <a:close/>
                    <a:moveTo>
                      <a:pt x="111" y="371"/>
                    </a:moveTo>
                    <a:cubicBezTo>
                      <a:pt x="111" y="371"/>
                      <a:pt x="111" y="371"/>
                      <a:pt x="111" y="371"/>
                    </a:cubicBezTo>
                    <a:cubicBezTo>
                      <a:pt x="111" y="371"/>
                      <a:pt x="111" y="371"/>
                      <a:pt x="111" y="371"/>
                    </a:cubicBezTo>
                    <a:cubicBezTo>
                      <a:pt x="111" y="371"/>
                      <a:pt x="111" y="371"/>
                      <a:pt x="111" y="371"/>
                    </a:cubicBezTo>
                    <a:cubicBezTo>
                      <a:pt x="111" y="370"/>
                      <a:pt x="111" y="370"/>
                      <a:pt x="111" y="370"/>
                    </a:cubicBezTo>
                    <a:cubicBezTo>
                      <a:pt x="109" y="367"/>
                      <a:pt x="109" y="367"/>
                      <a:pt x="109" y="367"/>
                    </a:cubicBezTo>
                    <a:cubicBezTo>
                      <a:pt x="112" y="369"/>
                      <a:pt x="112" y="369"/>
                      <a:pt x="112" y="369"/>
                    </a:cubicBezTo>
                    <a:lnTo>
                      <a:pt x="111" y="371"/>
                    </a:lnTo>
                    <a:close/>
                    <a:moveTo>
                      <a:pt x="110" y="362"/>
                    </a:moveTo>
                    <a:cubicBezTo>
                      <a:pt x="110" y="362"/>
                      <a:pt x="110" y="362"/>
                      <a:pt x="110" y="362"/>
                    </a:cubicBezTo>
                    <a:cubicBezTo>
                      <a:pt x="109" y="362"/>
                      <a:pt x="109" y="362"/>
                      <a:pt x="109" y="362"/>
                    </a:cubicBezTo>
                    <a:cubicBezTo>
                      <a:pt x="108" y="362"/>
                      <a:pt x="108" y="362"/>
                      <a:pt x="108" y="362"/>
                    </a:cubicBezTo>
                    <a:cubicBezTo>
                      <a:pt x="108" y="362"/>
                      <a:pt x="108" y="362"/>
                      <a:pt x="108" y="362"/>
                    </a:cubicBezTo>
                    <a:cubicBezTo>
                      <a:pt x="108" y="362"/>
                      <a:pt x="108" y="362"/>
                      <a:pt x="108" y="362"/>
                    </a:cubicBezTo>
                    <a:cubicBezTo>
                      <a:pt x="108" y="362"/>
                      <a:pt x="108" y="362"/>
                      <a:pt x="108" y="362"/>
                    </a:cubicBezTo>
                    <a:cubicBezTo>
                      <a:pt x="109" y="361"/>
                      <a:pt x="109" y="361"/>
                      <a:pt x="109" y="361"/>
                    </a:cubicBezTo>
                    <a:cubicBezTo>
                      <a:pt x="109" y="361"/>
                      <a:pt x="109" y="361"/>
                      <a:pt x="109" y="361"/>
                    </a:cubicBezTo>
                    <a:cubicBezTo>
                      <a:pt x="110" y="360"/>
                      <a:pt x="110" y="360"/>
                      <a:pt x="110" y="360"/>
                    </a:cubicBezTo>
                    <a:cubicBezTo>
                      <a:pt x="110" y="360"/>
                      <a:pt x="110" y="360"/>
                      <a:pt x="110" y="360"/>
                    </a:cubicBezTo>
                    <a:cubicBezTo>
                      <a:pt x="110" y="360"/>
                      <a:pt x="110" y="360"/>
                      <a:pt x="110" y="360"/>
                    </a:cubicBezTo>
                    <a:cubicBezTo>
                      <a:pt x="112" y="362"/>
                      <a:pt x="112" y="362"/>
                      <a:pt x="112" y="362"/>
                    </a:cubicBezTo>
                    <a:lnTo>
                      <a:pt x="110" y="362"/>
                    </a:lnTo>
                    <a:close/>
                    <a:moveTo>
                      <a:pt x="111" y="347"/>
                    </a:moveTo>
                    <a:cubicBezTo>
                      <a:pt x="112" y="346"/>
                      <a:pt x="112" y="346"/>
                      <a:pt x="112" y="346"/>
                    </a:cubicBezTo>
                    <a:cubicBezTo>
                      <a:pt x="112" y="345"/>
                      <a:pt x="112" y="345"/>
                      <a:pt x="112" y="345"/>
                    </a:cubicBezTo>
                    <a:cubicBezTo>
                      <a:pt x="112" y="346"/>
                      <a:pt x="112" y="346"/>
                      <a:pt x="112" y="346"/>
                    </a:cubicBezTo>
                    <a:cubicBezTo>
                      <a:pt x="112" y="348"/>
                      <a:pt x="112" y="348"/>
                      <a:pt x="112" y="348"/>
                    </a:cubicBezTo>
                    <a:lnTo>
                      <a:pt x="111" y="347"/>
                    </a:lnTo>
                    <a:close/>
                    <a:moveTo>
                      <a:pt x="116" y="373"/>
                    </a:moveTo>
                    <a:cubicBezTo>
                      <a:pt x="114" y="373"/>
                      <a:pt x="114" y="373"/>
                      <a:pt x="114" y="373"/>
                    </a:cubicBezTo>
                    <a:cubicBezTo>
                      <a:pt x="114" y="373"/>
                      <a:pt x="114" y="373"/>
                      <a:pt x="114" y="373"/>
                    </a:cubicBezTo>
                    <a:cubicBezTo>
                      <a:pt x="113" y="373"/>
                      <a:pt x="113" y="373"/>
                      <a:pt x="113" y="373"/>
                    </a:cubicBezTo>
                    <a:cubicBezTo>
                      <a:pt x="113" y="372"/>
                      <a:pt x="113" y="372"/>
                      <a:pt x="113" y="372"/>
                    </a:cubicBezTo>
                    <a:cubicBezTo>
                      <a:pt x="113" y="372"/>
                      <a:pt x="113" y="372"/>
                      <a:pt x="113" y="372"/>
                    </a:cubicBezTo>
                    <a:cubicBezTo>
                      <a:pt x="113" y="370"/>
                      <a:pt x="113" y="370"/>
                      <a:pt x="113" y="370"/>
                    </a:cubicBezTo>
                    <a:cubicBezTo>
                      <a:pt x="114" y="371"/>
                      <a:pt x="114" y="371"/>
                      <a:pt x="114" y="371"/>
                    </a:cubicBezTo>
                    <a:cubicBezTo>
                      <a:pt x="117" y="373"/>
                      <a:pt x="117" y="373"/>
                      <a:pt x="117" y="373"/>
                    </a:cubicBezTo>
                    <a:lnTo>
                      <a:pt x="116" y="373"/>
                    </a:lnTo>
                    <a:close/>
                    <a:moveTo>
                      <a:pt x="114" y="355"/>
                    </a:moveTo>
                    <a:cubicBezTo>
                      <a:pt x="116" y="358"/>
                      <a:pt x="116" y="358"/>
                      <a:pt x="116" y="358"/>
                    </a:cubicBezTo>
                    <a:cubicBezTo>
                      <a:pt x="116" y="358"/>
                      <a:pt x="116" y="358"/>
                      <a:pt x="116" y="358"/>
                    </a:cubicBezTo>
                    <a:cubicBezTo>
                      <a:pt x="115" y="360"/>
                      <a:pt x="115" y="360"/>
                      <a:pt x="115" y="360"/>
                    </a:cubicBezTo>
                    <a:cubicBezTo>
                      <a:pt x="114" y="360"/>
                      <a:pt x="114" y="360"/>
                      <a:pt x="114" y="360"/>
                    </a:cubicBezTo>
                    <a:cubicBezTo>
                      <a:pt x="114" y="359"/>
                      <a:pt x="114" y="359"/>
                      <a:pt x="114" y="359"/>
                    </a:cubicBezTo>
                    <a:cubicBezTo>
                      <a:pt x="114" y="357"/>
                      <a:pt x="114" y="357"/>
                      <a:pt x="114" y="357"/>
                    </a:cubicBezTo>
                    <a:lnTo>
                      <a:pt x="114" y="355"/>
                    </a:lnTo>
                    <a:close/>
                    <a:moveTo>
                      <a:pt x="120" y="355"/>
                    </a:moveTo>
                    <a:cubicBezTo>
                      <a:pt x="120" y="355"/>
                      <a:pt x="120" y="355"/>
                      <a:pt x="120" y="355"/>
                    </a:cubicBezTo>
                    <a:cubicBezTo>
                      <a:pt x="120" y="357"/>
                      <a:pt x="120" y="357"/>
                      <a:pt x="120" y="357"/>
                    </a:cubicBezTo>
                    <a:cubicBezTo>
                      <a:pt x="120" y="359"/>
                      <a:pt x="120" y="359"/>
                      <a:pt x="120" y="359"/>
                    </a:cubicBezTo>
                    <a:cubicBezTo>
                      <a:pt x="120" y="360"/>
                      <a:pt x="120" y="360"/>
                      <a:pt x="120" y="360"/>
                    </a:cubicBezTo>
                    <a:cubicBezTo>
                      <a:pt x="118" y="358"/>
                      <a:pt x="118" y="358"/>
                      <a:pt x="118" y="358"/>
                    </a:cubicBezTo>
                    <a:cubicBezTo>
                      <a:pt x="119" y="357"/>
                      <a:pt x="119" y="357"/>
                      <a:pt x="119" y="357"/>
                    </a:cubicBezTo>
                    <a:cubicBezTo>
                      <a:pt x="120" y="356"/>
                      <a:pt x="120" y="356"/>
                      <a:pt x="120" y="356"/>
                    </a:cubicBezTo>
                    <a:cubicBezTo>
                      <a:pt x="120" y="355"/>
                      <a:pt x="120" y="355"/>
                      <a:pt x="120" y="355"/>
                    </a:cubicBezTo>
                    <a:close/>
                    <a:moveTo>
                      <a:pt x="120" y="345"/>
                    </a:moveTo>
                    <a:cubicBezTo>
                      <a:pt x="120" y="345"/>
                      <a:pt x="120" y="345"/>
                      <a:pt x="120" y="345"/>
                    </a:cubicBezTo>
                    <a:cubicBezTo>
                      <a:pt x="120" y="345"/>
                      <a:pt x="120" y="345"/>
                      <a:pt x="120" y="345"/>
                    </a:cubicBezTo>
                    <a:cubicBezTo>
                      <a:pt x="120" y="347"/>
                      <a:pt x="120" y="347"/>
                      <a:pt x="120" y="347"/>
                    </a:cubicBezTo>
                    <a:cubicBezTo>
                      <a:pt x="120" y="349"/>
                      <a:pt x="120" y="349"/>
                      <a:pt x="120" y="349"/>
                    </a:cubicBezTo>
                    <a:cubicBezTo>
                      <a:pt x="119" y="346"/>
                      <a:pt x="119" y="346"/>
                      <a:pt x="119" y="346"/>
                    </a:cubicBezTo>
                    <a:cubicBezTo>
                      <a:pt x="119" y="346"/>
                      <a:pt x="119" y="346"/>
                      <a:pt x="119" y="346"/>
                    </a:cubicBezTo>
                    <a:lnTo>
                      <a:pt x="120" y="345"/>
                    </a:lnTo>
                    <a:close/>
                    <a:moveTo>
                      <a:pt x="117" y="343"/>
                    </a:moveTo>
                    <a:cubicBezTo>
                      <a:pt x="119" y="343"/>
                      <a:pt x="119" y="343"/>
                      <a:pt x="119" y="343"/>
                    </a:cubicBezTo>
                    <a:cubicBezTo>
                      <a:pt x="118" y="344"/>
                      <a:pt x="118" y="344"/>
                      <a:pt x="118" y="344"/>
                    </a:cubicBezTo>
                    <a:cubicBezTo>
                      <a:pt x="118" y="345"/>
                      <a:pt x="118" y="345"/>
                      <a:pt x="118" y="345"/>
                    </a:cubicBezTo>
                    <a:cubicBezTo>
                      <a:pt x="117" y="343"/>
                      <a:pt x="117" y="343"/>
                      <a:pt x="117" y="343"/>
                    </a:cubicBezTo>
                    <a:close/>
                    <a:moveTo>
                      <a:pt x="118" y="353"/>
                    </a:moveTo>
                    <a:cubicBezTo>
                      <a:pt x="119" y="353"/>
                      <a:pt x="119" y="353"/>
                      <a:pt x="119" y="353"/>
                    </a:cubicBezTo>
                    <a:cubicBezTo>
                      <a:pt x="119" y="354"/>
                      <a:pt x="119" y="354"/>
                      <a:pt x="119" y="354"/>
                    </a:cubicBezTo>
                    <a:cubicBezTo>
                      <a:pt x="118" y="355"/>
                      <a:pt x="118" y="355"/>
                      <a:pt x="118" y="355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5" y="354"/>
                      <a:pt x="115" y="354"/>
                      <a:pt x="115" y="354"/>
                    </a:cubicBezTo>
                    <a:cubicBezTo>
                      <a:pt x="117" y="353"/>
                      <a:pt x="117" y="353"/>
                      <a:pt x="117" y="353"/>
                    </a:cubicBezTo>
                    <a:lnTo>
                      <a:pt x="118" y="353"/>
                    </a:lnTo>
                    <a:close/>
                    <a:moveTo>
                      <a:pt x="116" y="347"/>
                    </a:moveTo>
                    <a:cubicBezTo>
                      <a:pt x="116" y="347"/>
                      <a:pt x="116" y="347"/>
                      <a:pt x="116" y="347"/>
                    </a:cubicBezTo>
                    <a:cubicBezTo>
                      <a:pt x="116" y="348"/>
                      <a:pt x="116" y="348"/>
                      <a:pt x="116" y="348"/>
                    </a:cubicBezTo>
                    <a:cubicBezTo>
                      <a:pt x="115" y="349"/>
                      <a:pt x="115" y="349"/>
                      <a:pt x="115" y="349"/>
                    </a:cubicBezTo>
                    <a:cubicBezTo>
                      <a:pt x="115" y="349"/>
                      <a:pt x="115" y="349"/>
                      <a:pt x="115" y="349"/>
                    </a:cubicBezTo>
                    <a:cubicBezTo>
                      <a:pt x="114" y="348"/>
                      <a:pt x="114" y="348"/>
                      <a:pt x="114" y="348"/>
                    </a:cubicBezTo>
                    <a:cubicBezTo>
                      <a:pt x="114" y="348"/>
                      <a:pt x="114" y="348"/>
                      <a:pt x="114" y="348"/>
                    </a:cubicBezTo>
                    <a:cubicBezTo>
                      <a:pt x="114" y="347"/>
                      <a:pt x="114" y="347"/>
                      <a:pt x="114" y="347"/>
                    </a:cubicBezTo>
                    <a:cubicBezTo>
                      <a:pt x="114" y="346"/>
                      <a:pt x="114" y="346"/>
                      <a:pt x="114" y="346"/>
                    </a:cubicBezTo>
                    <a:cubicBezTo>
                      <a:pt x="114" y="345"/>
                      <a:pt x="114" y="345"/>
                      <a:pt x="114" y="345"/>
                    </a:cubicBezTo>
                    <a:lnTo>
                      <a:pt x="116" y="347"/>
                    </a:lnTo>
                    <a:close/>
                    <a:moveTo>
                      <a:pt x="110" y="336"/>
                    </a:moveTo>
                    <a:cubicBezTo>
                      <a:pt x="111" y="336"/>
                      <a:pt x="111" y="336"/>
                      <a:pt x="111" y="336"/>
                    </a:cubicBezTo>
                    <a:cubicBezTo>
                      <a:pt x="111" y="336"/>
                      <a:pt x="112" y="337"/>
                      <a:pt x="112" y="338"/>
                    </a:cubicBezTo>
                    <a:cubicBezTo>
                      <a:pt x="113" y="339"/>
                      <a:pt x="113" y="340"/>
                      <a:pt x="114" y="341"/>
                    </a:cubicBezTo>
                    <a:cubicBezTo>
                      <a:pt x="113" y="341"/>
                      <a:pt x="113" y="341"/>
                      <a:pt x="113" y="341"/>
                    </a:cubicBezTo>
                    <a:cubicBezTo>
                      <a:pt x="113" y="341"/>
                      <a:pt x="113" y="341"/>
                      <a:pt x="113" y="341"/>
                    </a:cubicBezTo>
                    <a:cubicBezTo>
                      <a:pt x="113" y="341"/>
                      <a:pt x="113" y="341"/>
                      <a:pt x="113" y="341"/>
                    </a:cubicBezTo>
                    <a:cubicBezTo>
                      <a:pt x="113" y="341"/>
                      <a:pt x="113" y="341"/>
                      <a:pt x="113" y="341"/>
                    </a:cubicBezTo>
                    <a:cubicBezTo>
                      <a:pt x="110" y="341"/>
                      <a:pt x="110" y="341"/>
                      <a:pt x="110" y="341"/>
                    </a:cubicBezTo>
                    <a:cubicBezTo>
                      <a:pt x="109" y="341"/>
                      <a:pt x="109" y="341"/>
                      <a:pt x="109" y="341"/>
                    </a:cubicBezTo>
                    <a:cubicBezTo>
                      <a:pt x="108" y="341"/>
                      <a:pt x="108" y="341"/>
                      <a:pt x="108" y="341"/>
                    </a:cubicBezTo>
                    <a:cubicBezTo>
                      <a:pt x="107" y="341"/>
                      <a:pt x="107" y="341"/>
                      <a:pt x="107" y="341"/>
                    </a:cubicBezTo>
                    <a:cubicBezTo>
                      <a:pt x="106" y="341"/>
                      <a:pt x="106" y="341"/>
                      <a:pt x="106" y="341"/>
                    </a:cubicBezTo>
                    <a:cubicBezTo>
                      <a:pt x="106" y="341"/>
                      <a:pt x="106" y="341"/>
                      <a:pt x="106" y="341"/>
                    </a:cubicBezTo>
                    <a:cubicBezTo>
                      <a:pt x="106" y="341"/>
                      <a:pt x="106" y="341"/>
                      <a:pt x="106" y="341"/>
                    </a:cubicBezTo>
                    <a:cubicBezTo>
                      <a:pt x="105" y="341"/>
                      <a:pt x="105" y="341"/>
                      <a:pt x="105" y="341"/>
                    </a:cubicBezTo>
                    <a:cubicBezTo>
                      <a:pt x="104" y="341"/>
                      <a:pt x="104" y="341"/>
                      <a:pt x="104" y="341"/>
                    </a:cubicBezTo>
                    <a:cubicBezTo>
                      <a:pt x="104" y="341"/>
                      <a:pt x="104" y="341"/>
                      <a:pt x="104" y="341"/>
                    </a:cubicBezTo>
                    <a:cubicBezTo>
                      <a:pt x="106" y="340"/>
                      <a:pt x="106" y="340"/>
                      <a:pt x="106" y="340"/>
                    </a:cubicBezTo>
                    <a:cubicBezTo>
                      <a:pt x="106" y="339"/>
                      <a:pt x="106" y="339"/>
                      <a:pt x="106" y="339"/>
                    </a:cubicBezTo>
                    <a:cubicBezTo>
                      <a:pt x="107" y="339"/>
                      <a:pt x="107" y="339"/>
                      <a:pt x="107" y="339"/>
                    </a:cubicBezTo>
                    <a:cubicBezTo>
                      <a:pt x="107" y="338"/>
                      <a:pt x="107" y="338"/>
                      <a:pt x="107" y="338"/>
                    </a:cubicBezTo>
                    <a:cubicBezTo>
                      <a:pt x="109" y="337"/>
                      <a:pt x="109" y="337"/>
                      <a:pt x="109" y="337"/>
                    </a:cubicBezTo>
                    <a:lnTo>
                      <a:pt x="110" y="336"/>
                    </a:lnTo>
                    <a:close/>
                    <a:moveTo>
                      <a:pt x="102" y="320"/>
                    </a:moveTo>
                    <a:cubicBezTo>
                      <a:pt x="103" y="319"/>
                      <a:pt x="103" y="319"/>
                      <a:pt x="103" y="319"/>
                    </a:cubicBezTo>
                    <a:cubicBezTo>
                      <a:pt x="104" y="320"/>
                      <a:pt x="104" y="321"/>
                      <a:pt x="105" y="322"/>
                    </a:cubicBezTo>
                    <a:cubicBezTo>
                      <a:pt x="105" y="324"/>
                      <a:pt x="106" y="325"/>
                      <a:pt x="106" y="326"/>
                    </a:cubicBezTo>
                    <a:cubicBezTo>
                      <a:pt x="107" y="327"/>
                      <a:pt x="107" y="328"/>
                      <a:pt x="108" y="329"/>
                    </a:cubicBezTo>
                    <a:cubicBezTo>
                      <a:pt x="108" y="330"/>
                      <a:pt x="108" y="330"/>
                      <a:pt x="109" y="331"/>
                    </a:cubicBezTo>
                    <a:cubicBezTo>
                      <a:pt x="109" y="332"/>
                      <a:pt x="109" y="332"/>
                      <a:pt x="109" y="332"/>
                    </a:cubicBezTo>
                    <a:cubicBezTo>
                      <a:pt x="103" y="329"/>
                      <a:pt x="103" y="329"/>
                      <a:pt x="103" y="329"/>
                    </a:cubicBezTo>
                    <a:cubicBezTo>
                      <a:pt x="98" y="327"/>
                      <a:pt x="98" y="327"/>
                      <a:pt x="98" y="327"/>
                    </a:cubicBezTo>
                    <a:cubicBezTo>
                      <a:pt x="95" y="326"/>
                      <a:pt x="95" y="326"/>
                      <a:pt x="95" y="326"/>
                    </a:cubicBezTo>
                    <a:cubicBezTo>
                      <a:pt x="96" y="325"/>
                      <a:pt x="96" y="325"/>
                      <a:pt x="96" y="325"/>
                    </a:cubicBezTo>
                    <a:cubicBezTo>
                      <a:pt x="97" y="324"/>
                      <a:pt x="97" y="324"/>
                      <a:pt x="97" y="324"/>
                    </a:cubicBezTo>
                    <a:cubicBezTo>
                      <a:pt x="99" y="322"/>
                      <a:pt x="99" y="322"/>
                      <a:pt x="99" y="322"/>
                    </a:cubicBezTo>
                    <a:cubicBezTo>
                      <a:pt x="100" y="322"/>
                      <a:pt x="100" y="322"/>
                      <a:pt x="100" y="322"/>
                    </a:cubicBezTo>
                    <a:cubicBezTo>
                      <a:pt x="101" y="321"/>
                      <a:pt x="101" y="321"/>
                      <a:pt x="101" y="321"/>
                    </a:cubicBezTo>
                    <a:lnTo>
                      <a:pt x="102" y="320"/>
                    </a:lnTo>
                    <a:close/>
                    <a:moveTo>
                      <a:pt x="97" y="303"/>
                    </a:moveTo>
                    <a:cubicBezTo>
                      <a:pt x="97" y="303"/>
                      <a:pt x="97" y="303"/>
                      <a:pt x="97" y="303"/>
                    </a:cubicBezTo>
                    <a:cubicBezTo>
                      <a:pt x="98" y="304"/>
                      <a:pt x="98" y="305"/>
                      <a:pt x="98" y="306"/>
                    </a:cubicBezTo>
                    <a:cubicBezTo>
                      <a:pt x="98" y="306"/>
                      <a:pt x="99" y="307"/>
                      <a:pt x="99" y="307"/>
                    </a:cubicBezTo>
                    <a:cubicBezTo>
                      <a:pt x="99" y="308"/>
                      <a:pt x="99" y="308"/>
                      <a:pt x="99" y="308"/>
                    </a:cubicBezTo>
                    <a:cubicBezTo>
                      <a:pt x="99" y="308"/>
                      <a:pt x="99" y="308"/>
                      <a:pt x="99" y="308"/>
                    </a:cubicBezTo>
                    <a:cubicBezTo>
                      <a:pt x="99" y="309"/>
                      <a:pt x="100" y="310"/>
                      <a:pt x="100" y="311"/>
                    </a:cubicBezTo>
                    <a:cubicBezTo>
                      <a:pt x="100" y="312"/>
                      <a:pt x="101" y="313"/>
                      <a:pt x="101" y="314"/>
                    </a:cubicBezTo>
                    <a:cubicBezTo>
                      <a:pt x="102" y="316"/>
                      <a:pt x="102" y="316"/>
                      <a:pt x="102" y="316"/>
                    </a:cubicBezTo>
                    <a:cubicBezTo>
                      <a:pt x="96" y="312"/>
                      <a:pt x="96" y="312"/>
                      <a:pt x="96" y="312"/>
                    </a:cubicBezTo>
                    <a:cubicBezTo>
                      <a:pt x="90" y="309"/>
                      <a:pt x="90" y="309"/>
                      <a:pt x="90" y="309"/>
                    </a:cubicBezTo>
                    <a:cubicBezTo>
                      <a:pt x="90" y="309"/>
                      <a:pt x="90" y="309"/>
                      <a:pt x="90" y="309"/>
                    </a:cubicBezTo>
                    <a:cubicBezTo>
                      <a:pt x="90" y="309"/>
                      <a:pt x="90" y="309"/>
                      <a:pt x="90" y="309"/>
                    </a:cubicBezTo>
                    <a:cubicBezTo>
                      <a:pt x="91" y="308"/>
                      <a:pt x="91" y="308"/>
                      <a:pt x="91" y="308"/>
                    </a:cubicBezTo>
                    <a:cubicBezTo>
                      <a:pt x="93" y="306"/>
                      <a:pt x="93" y="306"/>
                      <a:pt x="93" y="306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95" y="304"/>
                      <a:pt x="95" y="304"/>
                      <a:pt x="95" y="304"/>
                    </a:cubicBezTo>
                    <a:cubicBezTo>
                      <a:pt x="95" y="304"/>
                      <a:pt x="95" y="304"/>
                      <a:pt x="95" y="304"/>
                    </a:cubicBezTo>
                    <a:cubicBezTo>
                      <a:pt x="95" y="304"/>
                      <a:pt x="95" y="304"/>
                      <a:pt x="95" y="304"/>
                    </a:cubicBezTo>
                    <a:cubicBezTo>
                      <a:pt x="96" y="304"/>
                      <a:pt x="96" y="304"/>
                      <a:pt x="96" y="304"/>
                    </a:cubicBezTo>
                    <a:cubicBezTo>
                      <a:pt x="97" y="303"/>
                      <a:pt x="97" y="303"/>
                      <a:pt x="97" y="303"/>
                    </a:cubicBezTo>
                    <a:close/>
                    <a:moveTo>
                      <a:pt x="93" y="288"/>
                    </a:moveTo>
                    <a:cubicBezTo>
                      <a:pt x="93" y="290"/>
                      <a:pt x="94" y="293"/>
                      <a:pt x="95" y="295"/>
                    </a:cubicBezTo>
                    <a:cubicBezTo>
                      <a:pt x="95" y="296"/>
                      <a:pt x="96" y="298"/>
                      <a:pt x="96" y="299"/>
                    </a:cubicBezTo>
                    <a:cubicBezTo>
                      <a:pt x="87" y="293"/>
                      <a:pt x="87" y="293"/>
                      <a:pt x="87" y="293"/>
                    </a:cubicBezTo>
                    <a:cubicBezTo>
                      <a:pt x="86" y="293"/>
                      <a:pt x="86" y="293"/>
                      <a:pt x="86" y="293"/>
                    </a:cubicBezTo>
                    <a:cubicBezTo>
                      <a:pt x="86" y="293"/>
                      <a:pt x="86" y="293"/>
                      <a:pt x="86" y="293"/>
                    </a:cubicBezTo>
                    <a:cubicBezTo>
                      <a:pt x="90" y="290"/>
                      <a:pt x="90" y="290"/>
                      <a:pt x="90" y="290"/>
                    </a:cubicBezTo>
                    <a:lnTo>
                      <a:pt x="93" y="288"/>
                    </a:lnTo>
                    <a:close/>
                    <a:moveTo>
                      <a:pt x="92" y="264"/>
                    </a:moveTo>
                    <a:cubicBezTo>
                      <a:pt x="94" y="264"/>
                      <a:pt x="94" y="264"/>
                      <a:pt x="94" y="264"/>
                    </a:cubicBezTo>
                    <a:cubicBezTo>
                      <a:pt x="94" y="265"/>
                      <a:pt x="94" y="265"/>
                      <a:pt x="94" y="265"/>
                    </a:cubicBezTo>
                    <a:cubicBezTo>
                      <a:pt x="93" y="269"/>
                      <a:pt x="93" y="269"/>
                      <a:pt x="93" y="269"/>
                    </a:cubicBezTo>
                    <a:cubicBezTo>
                      <a:pt x="91" y="274"/>
                      <a:pt x="91" y="274"/>
                      <a:pt x="91" y="274"/>
                    </a:cubicBezTo>
                    <a:cubicBezTo>
                      <a:pt x="91" y="274"/>
                      <a:pt x="91" y="274"/>
                      <a:pt x="91" y="274"/>
                    </a:cubicBezTo>
                    <a:cubicBezTo>
                      <a:pt x="91" y="274"/>
                      <a:pt x="91" y="274"/>
                      <a:pt x="91" y="274"/>
                    </a:cubicBezTo>
                    <a:cubicBezTo>
                      <a:pt x="91" y="272"/>
                      <a:pt x="91" y="271"/>
                      <a:pt x="90" y="269"/>
                    </a:cubicBezTo>
                    <a:cubicBezTo>
                      <a:pt x="90" y="269"/>
                      <a:pt x="90" y="269"/>
                      <a:pt x="90" y="268"/>
                    </a:cubicBezTo>
                    <a:cubicBezTo>
                      <a:pt x="90" y="268"/>
                      <a:pt x="90" y="267"/>
                      <a:pt x="90" y="266"/>
                    </a:cubicBezTo>
                    <a:cubicBezTo>
                      <a:pt x="89" y="265"/>
                      <a:pt x="89" y="265"/>
                      <a:pt x="89" y="264"/>
                    </a:cubicBezTo>
                    <a:lnTo>
                      <a:pt x="92" y="264"/>
                    </a:lnTo>
                    <a:close/>
                    <a:moveTo>
                      <a:pt x="89" y="272"/>
                    </a:moveTo>
                    <a:cubicBezTo>
                      <a:pt x="89" y="272"/>
                      <a:pt x="89" y="272"/>
                      <a:pt x="89" y="272"/>
                    </a:cubicBezTo>
                    <a:cubicBezTo>
                      <a:pt x="89" y="272"/>
                      <a:pt x="89" y="272"/>
                      <a:pt x="89" y="272"/>
                    </a:cubicBezTo>
                    <a:cubicBezTo>
                      <a:pt x="89" y="273"/>
                      <a:pt x="89" y="274"/>
                      <a:pt x="90" y="275"/>
                    </a:cubicBezTo>
                    <a:cubicBezTo>
                      <a:pt x="90" y="276"/>
                      <a:pt x="90" y="277"/>
                      <a:pt x="90" y="278"/>
                    </a:cubicBezTo>
                    <a:cubicBezTo>
                      <a:pt x="87" y="275"/>
                      <a:pt x="87" y="275"/>
                      <a:pt x="87" y="275"/>
                    </a:cubicBezTo>
                    <a:cubicBezTo>
                      <a:pt x="88" y="273"/>
                      <a:pt x="88" y="273"/>
                      <a:pt x="88" y="273"/>
                    </a:cubicBezTo>
                    <a:lnTo>
                      <a:pt x="89" y="272"/>
                    </a:lnTo>
                    <a:close/>
                    <a:moveTo>
                      <a:pt x="87" y="264"/>
                    </a:moveTo>
                    <a:cubicBezTo>
                      <a:pt x="87" y="264"/>
                      <a:pt x="87" y="264"/>
                      <a:pt x="87" y="264"/>
                    </a:cubicBezTo>
                    <a:cubicBezTo>
                      <a:pt x="88" y="265"/>
                      <a:pt x="88" y="267"/>
                      <a:pt x="88" y="268"/>
                    </a:cubicBezTo>
                    <a:cubicBezTo>
                      <a:pt x="85" y="268"/>
                      <a:pt x="85" y="268"/>
                      <a:pt x="85" y="268"/>
                    </a:cubicBezTo>
                    <a:cubicBezTo>
                      <a:pt x="82" y="268"/>
                      <a:pt x="82" y="268"/>
                      <a:pt x="82" y="268"/>
                    </a:cubicBezTo>
                    <a:cubicBezTo>
                      <a:pt x="73" y="268"/>
                      <a:pt x="73" y="268"/>
                      <a:pt x="73" y="268"/>
                    </a:cubicBezTo>
                    <a:cubicBezTo>
                      <a:pt x="72" y="268"/>
                      <a:pt x="72" y="268"/>
                      <a:pt x="72" y="268"/>
                    </a:cubicBezTo>
                    <a:cubicBezTo>
                      <a:pt x="72" y="268"/>
                      <a:pt x="72" y="268"/>
                      <a:pt x="72" y="268"/>
                    </a:cubicBezTo>
                    <a:cubicBezTo>
                      <a:pt x="72" y="266"/>
                      <a:pt x="72" y="265"/>
                      <a:pt x="72" y="264"/>
                    </a:cubicBezTo>
                    <a:cubicBezTo>
                      <a:pt x="78" y="264"/>
                      <a:pt x="78" y="264"/>
                      <a:pt x="78" y="264"/>
                    </a:cubicBezTo>
                    <a:cubicBezTo>
                      <a:pt x="81" y="264"/>
                      <a:pt x="81" y="264"/>
                      <a:pt x="81" y="264"/>
                    </a:cubicBezTo>
                    <a:cubicBezTo>
                      <a:pt x="87" y="264"/>
                      <a:pt x="87" y="264"/>
                      <a:pt x="87" y="264"/>
                    </a:cubicBezTo>
                    <a:close/>
                    <a:moveTo>
                      <a:pt x="85" y="250"/>
                    </a:moveTo>
                    <a:cubicBezTo>
                      <a:pt x="85" y="252"/>
                      <a:pt x="85" y="254"/>
                      <a:pt x="86" y="256"/>
                    </a:cubicBezTo>
                    <a:cubicBezTo>
                      <a:pt x="86" y="258"/>
                      <a:pt x="86" y="258"/>
                      <a:pt x="86" y="258"/>
                    </a:cubicBezTo>
                    <a:cubicBezTo>
                      <a:pt x="87" y="260"/>
                      <a:pt x="87" y="260"/>
                      <a:pt x="87" y="260"/>
                    </a:cubicBezTo>
                    <a:cubicBezTo>
                      <a:pt x="86" y="260"/>
                      <a:pt x="86" y="260"/>
                      <a:pt x="86" y="260"/>
                    </a:cubicBezTo>
                    <a:cubicBezTo>
                      <a:pt x="80" y="255"/>
                      <a:pt x="80" y="255"/>
                      <a:pt x="80" y="255"/>
                    </a:cubicBezTo>
                    <a:cubicBezTo>
                      <a:pt x="82" y="254"/>
                      <a:pt x="82" y="254"/>
                      <a:pt x="82" y="254"/>
                    </a:cubicBezTo>
                    <a:cubicBezTo>
                      <a:pt x="82" y="253"/>
                      <a:pt x="82" y="253"/>
                      <a:pt x="82" y="253"/>
                    </a:cubicBezTo>
                    <a:lnTo>
                      <a:pt x="85" y="250"/>
                    </a:lnTo>
                    <a:close/>
                    <a:moveTo>
                      <a:pt x="82" y="235"/>
                    </a:moveTo>
                    <a:cubicBezTo>
                      <a:pt x="82" y="234"/>
                      <a:pt x="82" y="234"/>
                      <a:pt x="82" y="234"/>
                    </a:cubicBezTo>
                    <a:cubicBezTo>
                      <a:pt x="82" y="235"/>
                      <a:pt x="82" y="235"/>
                      <a:pt x="82" y="235"/>
                    </a:cubicBezTo>
                    <a:cubicBezTo>
                      <a:pt x="83" y="236"/>
                      <a:pt x="83" y="237"/>
                      <a:pt x="83" y="238"/>
                    </a:cubicBezTo>
                    <a:cubicBezTo>
                      <a:pt x="83" y="241"/>
                      <a:pt x="84" y="243"/>
                      <a:pt x="84" y="245"/>
                    </a:cubicBezTo>
                    <a:cubicBezTo>
                      <a:pt x="84" y="246"/>
                      <a:pt x="84" y="246"/>
                      <a:pt x="84" y="246"/>
                    </a:cubicBezTo>
                    <a:cubicBezTo>
                      <a:pt x="78" y="240"/>
                      <a:pt x="78" y="240"/>
                      <a:pt x="78" y="240"/>
                    </a:cubicBezTo>
                    <a:cubicBezTo>
                      <a:pt x="78" y="239"/>
                      <a:pt x="78" y="239"/>
                      <a:pt x="78" y="239"/>
                    </a:cubicBezTo>
                    <a:cubicBezTo>
                      <a:pt x="81" y="236"/>
                      <a:pt x="81" y="236"/>
                      <a:pt x="81" y="236"/>
                    </a:cubicBezTo>
                    <a:lnTo>
                      <a:pt x="82" y="235"/>
                    </a:lnTo>
                    <a:close/>
                    <a:moveTo>
                      <a:pt x="80" y="219"/>
                    </a:moveTo>
                    <a:cubicBezTo>
                      <a:pt x="80" y="219"/>
                      <a:pt x="80" y="219"/>
                      <a:pt x="80" y="219"/>
                    </a:cubicBezTo>
                    <a:cubicBezTo>
                      <a:pt x="80" y="219"/>
                      <a:pt x="80" y="219"/>
                      <a:pt x="80" y="219"/>
                    </a:cubicBezTo>
                    <a:cubicBezTo>
                      <a:pt x="80" y="220"/>
                      <a:pt x="81" y="221"/>
                      <a:pt x="81" y="222"/>
                    </a:cubicBezTo>
                    <a:cubicBezTo>
                      <a:pt x="81" y="225"/>
                      <a:pt x="81" y="227"/>
                      <a:pt x="82" y="229"/>
                    </a:cubicBezTo>
                    <a:cubicBezTo>
                      <a:pt x="82" y="229"/>
                      <a:pt x="82" y="229"/>
                      <a:pt x="82" y="229"/>
                    </a:cubicBezTo>
                    <a:cubicBezTo>
                      <a:pt x="81" y="228"/>
                      <a:pt x="81" y="228"/>
                      <a:pt x="81" y="228"/>
                    </a:cubicBezTo>
                    <a:cubicBezTo>
                      <a:pt x="76" y="224"/>
                      <a:pt x="76" y="224"/>
                      <a:pt x="76" y="224"/>
                    </a:cubicBezTo>
                    <a:cubicBezTo>
                      <a:pt x="79" y="221"/>
                      <a:pt x="79" y="221"/>
                      <a:pt x="79" y="221"/>
                    </a:cubicBezTo>
                    <a:lnTo>
                      <a:pt x="80" y="219"/>
                    </a:lnTo>
                    <a:close/>
                    <a:moveTo>
                      <a:pt x="78" y="205"/>
                    </a:moveTo>
                    <a:cubicBezTo>
                      <a:pt x="79" y="205"/>
                      <a:pt x="79" y="205"/>
                      <a:pt x="79" y="205"/>
                    </a:cubicBezTo>
                    <a:cubicBezTo>
                      <a:pt x="79" y="205"/>
                      <a:pt x="79" y="205"/>
                      <a:pt x="79" y="205"/>
                    </a:cubicBezTo>
                    <a:cubicBezTo>
                      <a:pt x="79" y="206"/>
                      <a:pt x="79" y="208"/>
                      <a:pt x="79" y="209"/>
                    </a:cubicBezTo>
                    <a:cubicBezTo>
                      <a:pt x="79" y="211"/>
                      <a:pt x="79" y="212"/>
                      <a:pt x="80" y="214"/>
                    </a:cubicBezTo>
                    <a:cubicBezTo>
                      <a:pt x="75" y="209"/>
                      <a:pt x="75" y="209"/>
                      <a:pt x="75" y="209"/>
                    </a:cubicBezTo>
                    <a:cubicBezTo>
                      <a:pt x="77" y="207"/>
                      <a:pt x="77" y="207"/>
                      <a:pt x="77" y="207"/>
                    </a:cubicBezTo>
                    <a:lnTo>
                      <a:pt x="78" y="205"/>
                    </a:lnTo>
                    <a:close/>
                    <a:moveTo>
                      <a:pt x="77" y="194"/>
                    </a:moveTo>
                    <a:cubicBezTo>
                      <a:pt x="77" y="193"/>
                      <a:pt x="77" y="193"/>
                      <a:pt x="77" y="193"/>
                    </a:cubicBezTo>
                    <a:cubicBezTo>
                      <a:pt x="78" y="195"/>
                      <a:pt x="78" y="195"/>
                      <a:pt x="78" y="195"/>
                    </a:cubicBezTo>
                    <a:cubicBezTo>
                      <a:pt x="78" y="197"/>
                      <a:pt x="78" y="197"/>
                      <a:pt x="78" y="197"/>
                    </a:cubicBezTo>
                    <a:cubicBezTo>
                      <a:pt x="78" y="200"/>
                      <a:pt x="78" y="200"/>
                      <a:pt x="78" y="200"/>
                    </a:cubicBezTo>
                    <a:cubicBezTo>
                      <a:pt x="74" y="197"/>
                      <a:pt x="74" y="197"/>
                      <a:pt x="74" y="197"/>
                    </a:cubicBezTo>
                    <a:cubicBezTo>
                      <a:pt x="76" y="195"/>
                      <a:pt x="76" y="195"/>
                      <a:pt x="76" y="195"/>
                    </a:cubicBezTo>
                    <a:lnTo>
                      <a:pt x="77" y="194"/>
                    </a:lnTo>
                    <a:close/>
                    <a:moveTo>
                      <a:pt x="76" y="192"/>
                    </a:moveTo>
                    <a:cubicBezTo>
                      <a:pt x="75" y="193"/>
                      <a:pt x="75" y="193"/>
                      <a:pt x="75" y="193"/>
                    </a:cubicBezTo>
                    <a:cubicBezTo>
                      <a:pt x="74" y="194"/>
                      <a:pt x="74" y="194"/>
                      <a:pt x="74" y="194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69" y="192"/>
                      <a:pt x="69" y="192"/>
                      <a:pt x="69" y="192"/>
                    </a:cubicBezTo>
                    <a:cubicBezTo>
                      <a:pt x="73" y="192"/>
                      <a:pt x="73" y="192"/>
                      <a:pt x="73" y="192"/>
                    </a:cubicBezTo>
                    <a:cubicBezTo>
                      <a:pt x="74" y="192"/>
                      <a:pt x="74" y="192"/>
                      <a:pt x="74" y="192"/>
                    </a:cubicBezTo>
                    <a:lnTo>
                      <a:pt x="76" y="192"/>
                    </a:lnTo>
                    <a:close/>
                    <a:moveTo>
                      <a:pt x="75" y="171"/>
                    </a:moveTo>
                    <a:cubicBezTo>
                      <a:pt x="75" y="173"/>
                      <a:pt x="75" y="173"/>
                      <a:pt x="75" y="173"/>
                    </a:cubicBezTo>
                    <a:cubicBezTo>
                      <a:pt x="76" y="177"/>
                      <a:pt x="76" y="177"/>
                      <a:pt x="76" y="177"/>
                    </a:cubicBezTo>
                    <a:cubicBezTo>
                      <a:pt x="76" y="178"/>
                      <a:pt x="76" y="178"/>
                      <a:pt x="76" y="178"/>
                    </a:cubicBezTo>
                    <a:cubicBezTo>
                      <a:pt x="73" y="174"/>
                      <a:pt x="73" y="174"/>
                      <a:pt x="73" y="174"/>
                    </a:cubicBezTo>
                    <a:cubicBezTo>
                      <a:pt x="73" y="174"/>
                      <a:pt x="73" y="174"/>
                      <a:pt x="73" y="174"/>
                    </a:cubicBezTo>
                    <a:cubicBezTo>
                      <a:pt x="75" y="172"/>
                      <a:pt x="75" y="172"/>
                      <a:pt x="75" y="172"/>
                    </a:cubicBezTo>
                    <a:lnTo>
                      <a:pt x="75" y="171"/>
                    </a:lnTo>
                    <a:close/>
                    <a:moveTo>
                      <a:pt x="74" y="160"/>
                    </a:moveTo>
                    <a:cubicBezTo>
                      <a:pt x="74" y="160"/>
                      <a:pt x="74" y="160"/>
                      <a:pt x="74" y="160"/>
                    </a:cubicBezTo>
                    <a:cubicBezTo>
                      <a:pt x="74" y="160"/>
                      <a:pt x="74" y="160"/>
                      <a:pt x="74" y="160"/>
                    </a:cubicBezTo>
                    <a:cubicBezTo>
                      <a:pt x="74" y="161"/>
                      <a:pt x="74" y="161"/>
                      <a:pt x="74" y="161"/>
                    </a:cubicBezTo>
                    <a:cubicBezTo>
                      <a:pt x="74" y="163"/>
                      <a:pt x="74" y="163"/>
                      <a:pt x="74" y="163"/>
                    </a:cubicBezTo>
                    <a:cubicBezTo>
                      <a:pt x="75" y="166"/>
                      <a:pt x="75" y="166"/>
                      <a:pt x="75" y="166"/>
                    </a:cubicBezTo>
                    <a:cubicBezTo>
                      <a:pt x="72" y="163"/>
                      <a:pt x="72" y="163"/>
                      <a:pt x="72" y="163"/>
                    </a:cubicBezTo>
                    <a:cubicBezTo>
                      <a:pt x="73" y="161"/>
                      <a:pt x="73" y="161"/>
                      <a:pt x="73" y="161"/>
                    </a:cubicBezTo>
                    <a:cubicBezTo>
                      <a:pt x="73" y="161"/>
                      <a:pt x="73" y="161"/>
                      <a:pt x="73" y="161"/>
                    </a:cubicBezTo>
                    <a:lnTo>
                      <a:pt x="74" y="160"/>
                    </a:lnTo>
                    <a:close/>
                    <a:moveTo>
                      <a:pt x="73" y="151"/>
                    </a:moveTo>
                    <a:cubicBezTo>
                      <a:pt x="73" y="151"/>
                      <a:pt x="73" y="151"/>
                      <a:pt x="73" y="151"/>
                    </a:cubicBezTo>
                    <a:cubicBezTo>
                      <a:pt x="73" y="151"/>
                      <a:pt x="73" y="151"/>
                      <a:pt x="73" y="151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74" y="155"/>
                      <a:pt x="74" y="155"/>
                      <a:pt x="74" y="155"/>
                    </a:cubicBezTo>
                    <a:cubicBezTo>
                      <a:pt x="71" y="153"/>
                      <a:pt x="71" y="153"/>
                      <a:pt x="71" y="153"/>
                    </a:cubicBezTo>
                    <a:cubicBezTo>
                      <a:pt x="72" y="152"/>
                      <a:pt x="72" y="152"/>
                      <a:pt x="72" y="152"/>
                    </a:cubicBezTo>
                    <a:lnTo>
                      <a:pt x="73" y="151"/>
                    </a:lnTo>
                    <a:close/>
                    <a:moveTo>
                      <a:pt x="72" y="134"/>
                    </a:moveTo>
                    <a:cubicBezTo>
                      <a:pt x="72" y="134"/>
                      <a:pt x="72" y="134"/>
                      <a:pt x="72" y="134"/>
                    </a:cubicBezTo>
                    <a:cubicBezTo>
                      <a:pt x="72" y="134"/>
                      <a:pt x="72" y="134"/>
                      <a:pt x="72" y="134"/>
                    </a:cubicBezTo>
                    <a:cubicBezTo>
                      <a:pt x="72" y="138"/>
                      <a:pt x="72" y="138"/>
                      <a:pt x="72" y="138"/>
                    </a:cubicBezTo>
                    <a:cubicBezTo>
                      <a:pt x="70" y="136"/>
                      <a:pt x="70" y="136"/>
                      <a:pt x="70" y="136"/>
                    </a:cubicBezTo>
                    <a:lnTo>
                      <a:pt x="72" y="134"/>
                    </a:lnTo>
                    <a:close/>
                    <a:moveTo>
                      <a:pt x="71" y="123"/>
                    </a:moveTo>
                    <a:cubicBezTo>
                      <a:pt x="71" y="126"/>
                      <a:pt x="71" y="126"/>
                      <a:pt x="71" y="126"/>
                    </a:cubicBezTo>
                    <a:cubicBezTo>
                      <a:pt x="71" y="127"/>
                      <a:pt x="71" y="127"/>
                      <a:pt x="71" y="127"/>
                    </a:cubicBezTo>
                    <a:cubicBezTo>
                      <a:pt x="72" y="129"/>
                      <a:pt x="72" y="129"/>
                      <a:pt x="72" y="129"/>
                    </a:cubicBezTo>
                    <a:cubicBezTo>
                      <a:pt x="72" y="129"/>
                      <a:pt x="72" y="129"/>
                      <a:pt x="72" y="129"/>
                    </a:cubicBezTo>
                    <a:cubicBezTo>
                      <a:pt x="72" y="128"/>
                      <a:pt x="72" y="128"/>
                      <a:pt x="72" y="128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0" y="125"/>
                      <a:pt x="70" y="125"/>
                      <a:pt x="70" y="125"/>
                    </a:cubicBezTo>
                    <a:lnTo>
                      <a:pt x="71" y="123"/>
                    </a:lnTo>
                    <a:close/>
                    <a:moveTo>
                      <a:pt x="70" y="113"/>
                    </a:moveTo>
                    <a:cubicBezTo>
                      <a:pt x="71" y="115"/>
                      <a:pt x="71" y="115"/>
                      <a:pt x="71" y="115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71" y="118"/>
                      <a:pt x="71" y="118"/>
                      <a:pt x="71" y="118"/>
                    </a:cubicBezTo>
                    <a:cubicBezTo>
                      <a:pt x="69" y="115"/>
                      <a:pt x="69" y="115"/>
                      <a:pt x="69" y="115"/>
                    </a:cubicBezTo>
                    <a:cubicBezTo>
                      <a:pt x="69" y="115"/>
                      <a:pt x="69" y="115"/>
                      <a:pt x="69" y="115"/>
                    </a:cubicBezTo>
                    <a:cubicBezTo>
                      <a:pt x="70" y="114"/>
                      <a:pt x="70" y="114"/>
                      <a:pt x="70" y="114"/>
                    </a:cubicBezTo>
                    <a:lnTo>
                      <a:pt x="70" y="113"/>
                    </a:lnTo>
                    <a:close/>
                    <a:moveTo>
                      <a:pt x="70" y="103"/>
                    </a:moveTo>
                    <a:cubicBezTo>
                      <a:pt x="70" y="105"/>
                      <a:pt x="70" y="105"/>
                      <a:pt x="70" y="105"/>
                    </a:cubicBezTo>
                    <a:cubicBezTo>
                      <a:pt x="70" y="105"/>
                      <a:pt x="70" y="105"/>
                      <a:pt x="70" y="105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70" y="107"/>
                      <a:pt x="70" y="107"/>
                      <a:pt x="70" y="107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69" y="104"/>
                      <a:pt x="69" y="104"/>
                      <a:pt x="69" y="104"/>
                    </a:cubicBezTo>
                    <a:cubicBezTo>
                      <a:pt x="69" y="104"/>
                      <a:pt x="69" y="104"/>
                      <a:pt x="69" y="104"/>
                    </a:cubicBezTo>
                    <a:lnTo>
                      <a:pt x="70" y="103"/>
                    </a:lnTo>
                    <a:close/>
                    <a:moveTo>
                      <a:pt x="69" y="94"/>
                    </a:moveTo>
                    <a:cubicBezTo>
                      <a:pt x="69" y="95"/>
                      <a:pt x="69" y="95"/>
                      <a:pt x="69" y="95"/>
                    </a:cubicBezTo>
                    <a:cubicBezTo>
                      <a:pt x="69" y="97"/>
                      <a:pt x="69" y="97"/>
                      <a:pt x="69" y="97"/>
                    </a:cubicBezTo>
                    <a:cubicBezTo>
                      <a:pt x="69" y="97"/>
                      <a:pt x="69" y="97"/>
                      <a:pt x="69" y="97"/>
                    </a:cubicBezTo>
                    <a:cubicBezTo>
                      <a:pt x="69" y="97"/>
                      <a:pt x="69" y="97"/>
                      <a:pt x="69" y="97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68" y="95"/>
                      <a:pt x="68" y="95"/>
                      <a:pt x="68" y="95"/>
                    </a:cubicBezTo>
                    <a:lnTo>
                      <a:pt x="69" y="94"/>
                    </a:lnTo>
                    <a:close/>
                    <a:moveTo>
                      <a:pt x="68" y="84"/>
                    </a:moveTo>
                    <a:cubicBezTo>
                      <a:pt x="68" y="84"/>
                      <a:pt x="68" y="84"/>
                      <a:pt x="68" y="84"/>
                    </a:cubicBezTo>
                    <a:cubicBezTo>
                      <a:pt x="68" y="85"/>
                      <a:pt x="68" y="85"/>
                      <a:pt x="68" y="85"/>
                    </a:cubicBezTo>
                    <a:cubicBezTo>
                      <a:pt x="68" y="86"/>
                      <a:pt x="68" y="86"/>
                      <a:pt x="68" y="86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8" y="85"/>
                      <a:pt x="68" y="85"/>
                      <a:pt x="68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8" y="84"/>
                      <a:pt x="68" y="84"/>
                      <a:pt x="68" y="84"/>
                    </a:cubicBezTo>
                    <a:close/>
                    <a:moveTo>
                      <a:pt x="70" y="44"/>
                    </a:move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1" y="45"/>
                      <a:pt x="71" y="47"/>
                      <a:pt x="71" y="48"/>
                    </a:cubicBezTo>
                    <a:cubicBezTo>
                      <a:pt x="70" y="49"/>
                      <a:pt x="70" y="49"/>
                      <a:pt x="70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0" y="47"/>
                      <a:pt x="70" y="47"/>
                      <a:pt x="70" y="47"/>
                    </a:cubicBezTo>
                    <a:lnTo>
                      <a:pt x="70" y="44"/>
                    </a:lnTo>
                    <a:close/>
                    <a:moveTo>
                      <a:pt x="53" y="25"/>
                    </a:moveTo>
                    <a:cubicBezTo>
                      <a:pt x="53" y="25"/>
                      <a:pt x="53" y="24"/>
                      <a:pt x="54" y="24"/>
                    </a:cubicBezTo>
                    <a:cubicBezTo>
                      <a:pt x="55" y="23"/>
                      <a:pt x="55" y="22"/>
                      <a:pt x="56" y="21"/>
                    </a:cubicBezTo>
                    <a:cubicBezTo>
                      <a:pt x="58" y="17"/>
                      <a:pt x="59" y="12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4"/>
                      <a:pt x="59" y="3"/>
                      <a:pt x="59" y="3"/>
                    </a:cubicBezTo>
                    <a:cubicBezTo>
                      <a:pt x="59" y="3"/>
                      <a:pt x="60" y="2"/>
                      <a:pt x="60" y="2"/>
                    </a:cubicBezTo>
                    <a:cubicBezTo>
                      <a:pt x="60" y="2"/>
                      <a:pt x="60" y="3"/>
                      <a:pt x="60" y="3"/>
                    </a:cubicBezTo>
                    <a:cubicBezTo>
                      <a:pt x="60" y="3"/>
                      <a:pt x="60" y="4"/>
                      <a:pt x="60" y="5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0" y="12"/>
                      <a:pt x="62" y="17"/>
                      <a:pt x="64" y="21"/>
                    </a:cubicBezTo>
                    <a:cubicBezTo>
                      <a:pt x="65" y="23"/>
                      <a:pt x="66" y="24"/>
                      <a:pt x="67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5"/>
                      <a:pt x="53" y="25"/>
                      <a:pt x="53" y="25"/>
                    </a:cubicBezTo>
                    <a:close/>
                    <a:moveTo>
                      <a:pt x="51" y="30"/>
                    </a:move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8" y="30"/>
                      <a:pt x="58" y="30"/>
                      <a:pt x="58" y="30"/>
                    </a:cubicBezTo>
                    <a:cubicBezTo>
                      <a:pt x="51" y="30"/>
                      <a:pt x="51" y="30"/>
                      <a:pt x="51" y="30"/>
                    </a:cubicBezTo>
                    <a:close/>
                    <a:moveTo>
                      <a:pt x="52" y="37"/>
                    </a:move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8" y="37"/>
                      <a:pt x="68" y="37"/>
                      <a:pt x="67" y="37"/>
                    </a:cubicBezTo>
                    <a:cubicBezTo>
                      <a:pt x="67" y="37"/>
                      <a:pt x="66" y="37"/>
                      <a:pt x="65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3" y="36"/>
                      <a:pt x="62" y="36"/>
                      <a:pt x="60" y="36"/>
                    </a:cubicBezTo>
                    <a:cubicBezTo>
                      <a:pt x="59" y="36"/>
                      <a:pt x="59" y="36"/>
                      <a:pt x="58" y="36"/>
                    </a:cubicBezTo>
                    <a:cubicBezTo>
                      <a:pt x="57" y="36"/>
                      <a:pt x="56" y="36"/>
                      <a:pt x="56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4" y="37"/>
                      <a:pt x="54" y="37"/>
                    </a:cubicBezTo>
                    <a:cubicBezTo>
                      <a:pt x="53" y="37"/>
                      <a:pt x="53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lose/>
                    <a:moveTo>
                      <a:pt x="52" y="39"/>
                    </a:moveTo>
                    <a:cubicBezTo>
                      <a:pt x="53" y="39"/>
                      <a:pt x="53" y="39"/>
                      <a:pt x="54" y="39"/>
                    </a:cubicBezTo>
                    <a:cubicBezTo>
                      <a:pt x="54" y="39"/>
                      <a:pt x="55" y="39"/>
                      <a:pt x="55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6" y="38"/>
                      <a:pt x="57" y="38"/>
                      <a:pt x="57" y="38"/>
                    </a:cubicBezTo>
                    <a:cubicBezTo>
                      <a:pt x="58" y="38"/>
                      <a:pt x="59" y="38"/>
                      <a:pt x="60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62" y="38"/>
                      <a:pt x="63" y="38"/>
                      <a:pt x="65" y="38"/>
                    </a:cubicBezTo>
                    <a:cubicBezTo>
                      <a:pt x="66" y="38"/>
                      <a:pt x="67" y="38"/>
                      <a:pt x="67" y="39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59" y="40"/>
                      <a:pt x="59" y="40"/>
                      <a:pt x="59" y="40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40"/>
                      <a:pt x="52" y="40"/>
                      <a:pt x="52" y="40"/>
                    </a:cubicBezTo>
                    <a:lnTo>
                      <a:pt x="52" y="39"/>
                    </a:lnTo>
                    <a:close/>
                    <a:moveTo>
                      <a:pt x="52" y="43"/>
                    </a:moveTo>
                    <a:cubicBezTo>
                      <a:pt x="52" y="42"/>
                      <a:pt x="52" y="42"/>
                      <a:pt x="52" y="42"/>
                    </a:cubicBezTo>
                    <a:cubicBezTo>
                      <a:pt x="53" y="42"/>
                      <a:pt x="53" y="42"/>
                      <a:pt x="53" y="42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64" y="42"/>
                      <a:pt x="64" y="42"/>
                      <a:pt x="64" y="42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5" y="43"/>
                      <a:pt x="65" y="43"/>
                      <a:pt x="65" y="43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3"/>
                      <a:pt x="54" y="43"/>
                      <a:pt x="54" y="43"/>
                    </a:cubicBezTo>
                    <a:lnTo>
                      <a:pt x="52" y="43"/>
                    </a:lnTo>
                    <a:close/>
                    <a:moveTo>
                      <a:pt x="52" y="105"/>
                    </a:moveTo>
                    <a:cubicBezTo>
                      <a:pt x="53" y="103"/>
                      <a:pt x="53" y="103"/>
                      <a:pt x="53" y="103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3" y="104"/>
                      <a:pt x="53" y="104"/>
                      <a:pt x="53" y="104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52" y="107"/>
                      <a:pt x="52" y="107"/>
                      <a:pt x="52" y="107"/>
                    </a:cubicBezTo>
                    <a:lnTo>
                      <a:pt x="52" y="105"/>
                    </a:lnTo>
                    <a:close/>
                    <a:moveTo>
                      <a:pt x="52" y="115"/>
                    </a:move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3" y="114"/>
                      <a:pt x="53" y="114"/>
                      <a:pt x="53" y="114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3" y="116"/>
                      <a:pt x="53" y="116"/>
                      <a:pt x="53" y="116"/>
                    </a:cubicBezTo>
                    <a:cubicBezTo>
                      <a:pt x="52" y="118"/>
                      <a:pt x="52" y="118"/>
                      <a:pt x="52" y="118"/>
                    </a:cubicBezTo>
                    <a:lnTo>
                      <a:pt x="52" y="115"/>
                    </a:lnTo>
                    <a:close/>
                    <a:moveTo>
                      <a:pt x="51" y="129"/>
                    </a:moveTo>
                    <a:cubicBezTo>
                      <a:pt x="52" y="126"/>
                      <a:pt x="52" y="126"/>
                      <a:pt x="52" y="126"/>
                    </a:cubicBezTo>
                    <a:cubicBezTo>
                      <a:pt x="52" y="125"/>
                      <a:pt x="52" y="125"/>
                      <a:pt x="52" y="125"/>
                    </a:cubicBezTo>
                    <a:cubicBezTo>
                      <a:pt x="52" y="124"/>
                      <a:pt x="52" y="124"/>
                      <a:pt x="52" y="124"/>
                    </a:cubicBezTo>
                    <a:cubicBezTo>
                      <a:pt x="53" y="126"/>
                      <a:pt x="53" y="126"/>
                      <a:pt x="53" y="126"/>
                    </a:cubicBezTo>
                    <a:cubicBezTo>
                      <a:pt x="53" y="126"/>
                      <a:pt x="53" y="126"/>
                      <a:pt x="53" y="126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52" y="129"/>
                      <a:pt x="52" y="129"/>
                      <a:pt x="52" y="129"/>
                    </a:cubicBezTo>
                    <a:cubicBezTo>
                      <a:pt x="51" y="129"/>
                      <a:pt x="51" y="129"/>
                      <a:pt x="51" y="129"/>
                    </a:cubicBezTo>
                    <a:close/>
                    <a:moveTo>
                      <a:pt x="51" y="137"/>
                    </a:moveTo>
                    <a:cubicBezTo>
                      <a:pt x="51" y="136"/>
                      <a:pt x="51" y="136"/>
                      <a:pt x="51" y="136"/>
                    </a:cubicBezTo>
                    <a:cubicBezTo>
                      <a:pt x="51" y="134"/>
                      <a:pt x="51" y="134"/>
                      <a:pt x="51" y="134"/>
                    </a:cubicBezTo>
                    <a:cubicBezTo>
                      <a:pt x="53" y="136"/>
                      <a:pt x="53" y="136"/>
                      <a:pt x="53" y="136"/>
                    </a:cubicBezTo>
                    <a:cubicBezTo>
                      <a:pt x="52" y="137"/>
                      <a:pt x="52" y="137"/>
                      <a:pt x="52" y="137"/>
                    </a:cubicBezTo>
                    <a:cubicBezTo>
                      <a:pt x="51" y="138"/>
                      <a:pt x="51" y="138"/>
                      <a:pt x="51" y="138"/>
                    </a:cubicBezTo>
                    <a:cubicBezTo>
                      <a:pt x="51" y="138"/>
                      <a:pt x="51" y="138"/>
                      <a:pt x="51" y="138"/>
                    </a:cubicBezTo>
                    <a:lnTo>
                      <a:pt x="51" y="137"/>
                    </a:lnTo>
                    <a:close/>
                    <a:moveTo>
                      <a:pt x="51" y="145"/>
                    </a:moveTo>
                    <a:cubicBezTo>
                      <a:pt x="51" y="143"/>
                      <a:pt x="51" y="143"/>
                      <a:pt x="51" y="143"/>
                    </a:cubicBezTo>
                    <a:cubicBezTo>
                      <a:pt x="53" y="145"/>
                      <a:pt x="53" y="145"/>
                      <a:pt x="53" y="145"/>
                    </a:cubicBezTo>
                    <a:cubicBezTo>
                      <a:pt x="52" y="146"/>
                      <a:pt x="52" y="146"/>
                      <a:pt x="52" y="146"/>
                    </a:cubicBezTo>
                    <a:cubicBezTo>
                      <a:pt x="51" y="147"/>
                      <a:pt x="51" y="147"/>
                      <a:pt x="51" y="147"/>
                    </a:cubicBezTo>
                    <a:cubicBezTo>
                      <a:pt x="51" y="147"/>
                      <a:pt x="51" y="147"/>
                      <a:pt x="51" y="147"/>
                    </a:cubicBezTo>
                    <a:cubicBezTo>
                      <a:pt x="51" y="147"/>
                      <a:pt x="51" y="147"/>
                      <a:pt x="51" y="147"/>
                    </a:cubicBezTo>
                    <a:lnTo>
                      <a:pt x="51" y="145"/>
                    </a:lnTo>
                    <a:close/>
                    <a:moveTo>
                      <a:pt x="50" y="153"/>
                    </a:moveTo>
                    <a:cubicBezTo>
                      <a:pt x="50" y="151"/>
                      <a:pt x="50" y="151"/>
                      <a:pt x="50" y="151"/>
                    </a:cubicBezTo>
                    <a:cubicBezTo>
                      <a:pt x="52" y="153"/>
                      <a:pt x="52" y="153"/>
                      <a:pt x="52" y="153"/>
                    </a:cubicBezTo>
                    <a:cubicBezTo>
                      <a:pt x="51" y="154"/>
                      <a:pt x="51" y="154"/>
                      <a:pt x="51" y="154"/>
                    </a:cubicBezTo>
                    <a:cubicBezTo>
                      <a:pt x="50" y="155"/>
                      <a:pt x="50" y="155"/>
                      <a:pt x="50" y="155"/>
                    </a:cubicBezTo>
                    <a:lnTo>
                      <a:pt x="50" y="153"/>
                    </a:lnTo>
                    <a:close/>
                    <a:moveTo>
                      <a:pt x="50" y="163"/>
                    </a:moveTo>
                    <a:cubicBezTo>
                      <a:pt x="50" y="160"/>
                      <a:pt x="50" y="160"/>
                      <a:pt x="50" y="160"/>
                    </a:cubicBezTo>
                    <a:cubicBezTo>
                      <a:pt x="50" y="160"/>
                      <a:pt x="50" y="160"/>
                      <a:pt x="50" y="160"/>
                    </a:cubicBezTo>
                    <a:cubicBezTo>
                      <a:pt x="51" y="161"/>
                      <a:pt x="51" y="161"/>
                      <a:pt x="51" y="161"/>
                    </a:cubicBezTo>
                    <a:cubicBezTo>
                      <a:pt x="52" y="163"/>
                      <a:pt x="52" y="163"/>
                      <a:pt x="52" y="163"/>
                    </a:cubicBezTo>
                    <a:cubicBezTo>
                      <a:pt x="51" y="164"/>
                      <a:pt x="51" y="164"/>
                      <a:pt x="51" y="164"/>
                    </a:cubicBezTo>
                    <a:cubicBezTo>
                      <a:pt x="49" y="166"/>
                      <a:pt x="49" y="166"/>
                      <a:pt x="49" y="166"/>
                    </a:cubicBezTo>
                    <a:lnTo>
                      <a:pt x="50" y="163"/>
                    </a:lnTo>
                    <a:close/>
                    <a:moveTo>
                      <a:pt x="49" y="177"/>
                    </a:moveTo>
                    <a:cubicBezTo>
                      <a:pt x="49" y="175"/>
                      <a:pt x="49" y="175"/>
                      <a:pt x="49" y="175"/>
                    </a:cubicBezTo>
                    <a:cubicBezTo>
                      <a:pt x="49" y="172"/>
                      <a:pt x="49" y="172"/>
                      <a:pt x="49" y="172"/>
                    </a:cubicBezTo>
                    <a:cubicBezTo>
                      <a:pt x="52" y="175"/>
                      <a:pt x="52" y="175"/>
                      <a:pt x="52" y="175"/>
                    </a:cubicBezTo>
                    <a:cubicBezTo>
                      <a:pt x="50" y="176"/>
                      <a:pt x="50" y="176"/>
                      <a:pt x="50" y="176"/>
                    </a:cubicBezTo>
                    <a:cubicBezTo>
                      <a:pt x="49" y="178"/>
                      <a:pt x="49" y="178"/>
                      <a:pt x="49" y="178"/>
                    </a:cubicBezTo>
                    <a:cubicBezTo>
                      <a:pt x="49" y="178"/>
                      <a:pt x="49" y="178"/>
                      <a:pt x="49" y="178"/>
                    </a:cubicBezTo>
                    <a:lnTo>
                      <a:pt x="49" y="177"/>
                    </a:lnTo>
                    <a:close/>
                    <a:moveTo>
                      <a:pt x="48" y="189"/>
                    </a:moveTo>
                    <a:cubicBezTo>
                      <a:pt x="48" y="186"/>
                      <a:pt x="48" y="186"/>
                      <a:pt x="48" y="186"/>
                    </a:cubicBezTo>
                    <a:cubicBezTo>
                      <a:pt x="48" y="183"/>
                      <a:pt x="48" y="183"/>
                      <a:pt x="48" y="183"/>
                    </a:cubicBezTo>
                    <a:cubicBezTo>
                      <a:pt x="51" y="186"/>
                      <a:pt x="51" y="186"/>
                      <a:pt x="51" y="186"/>
                    </a:cubicBezTo>
                    <a:cubicBezTo>
                      <a:pt x="50" y="188"/>
                      <a:pt x="50" y="188"/>
                      <a:pt x="50" y="188"/>
                    </a:cubicBezTo>
                    <a:cubicBezTo>
                      <a:pt x="48" y="189"/>
                      <a:pt x="48" y="189"/>
                      <a:pt x="48" y="189"/>
                    </a:cubicBezTo>
                    <a:cubicBezTo>
                      <a:pt x="48" y="189"/>
                      <a:pt x="48" y="189"/>
                      <a:pt x="48" y="189"/>
                    </a:cubicBezTo>
                    <a:close/>
                    <a:moveTo>
                      <a:pt x="47" y="197"/>
                    </a:moveTo>
                    <a:cubicBezTo>
                      <a:pt x="48" y="194"/>
                      <a:pt x="48" y="194"/>
                      <a:pt x="48" y="194"/>
                    </a:cubicBezTo>
                    <a:cubicBezTo>
                      <a:pt x="51" y="197"/>
                      <a:pt x="51" y="197"/>
                      <a:pt x="51" y="197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47" y="200"/>
                      <a:pt x="47" y="200"/>
                      <a:pt x="47" y="200"/>
                    </a:cubicBezTo>
                    <a:lnTo>
                      <a:pt x="47" y="197"/>
                    </a:lnTo>
                    <a:close/>
                    <a:moveTo>
                      <a:pt x="46" y="210"/>
                    </a:moveTo>
                    <a:cubicBezTo>
                      <a:pt x="46" y="208"/>
                      <a:pt x="47" y="207"/>
                      <a:pt x="47" y="205"/>
                    </a:cubicBezTo>
                    <a:cubicBezTo>
                      <a:pt x="50" y="209"/>
                      <a:pt x="50" y="209"/>
                      <a:pt x="50" y="209"/>
                    </a:cubicBezTo>
                    <a:cubicBezTo>
                      <a:pt x="48" y="212"/>
                      <a:pt x="48" y="212"/>
                      <a:pt x="48" y="212"/>
                    </a:cubicBezTo>
                    <a:cubicBezTo>
                      <a:pt x="46" y="214"/>
                      <a:pt x="46" y="214"/>
                      <a:pt x="46" y="214"/>
                    </a:cubicBezTo>
                    <a:cubicBezTo>
                      <a:pt x="46" y="213"/>
                      <a:pt x="46" y="211"/>
                      <a:pt x="46" y="210"/>
                    </a:cubicBezTo>
                    <a:close/>
                    <a:moveTo>
                      <a:pt x="45" y="224"/>
                    </a:moveTo>
                    <a:cubicBezTo>
                      <a:pt x="45" y="223"/>
                      <a:pt x="45" y="221"/>
                      <a:pt x="45" y="220"/>
                    </a:cubicBezTo>
                    <a:cubicBezTo>
                      <a:pt x="45" y="219"/>
                      <a:pt x="45" y="219"/>
                      <a:pt x="45" y="219"/>
                    </a:cubicBezTo>
                    <a:cubicBezTo>
                      <a:pt x="48" y="222"/>
                      <a:pt x="48" y="222"/>
                      <a:pt x="48" y="222"/>
                    </a:cubicBezTo>
                    <a:cubicBezTo>
                      <a:pt x="49" y="224"/>
                      <a:pt x="49" y="224"/>
                      <a:pt x="49" y="224"/>
                    </a:cubicBezTo>
                    <a:cubicBezTo>
                      <a:pt x="47" y="227"/>
                      <a:pt x="47" y="227"/>
                      <a:pt x="47" y="227"/>
                    </a:cubicBezTo>
                    <a:cubicBezTo>
                      <a:pt x="44" y="230"/>
                      <a:pt x="44" y="230"/>
                      <a:pt x="44" y="230"/>
                    </a:cubicBezTo>
                    <a:cubicBezTo>
                      <a:pt x="45" y="228"/>
                      <a:pt x="45" y="226"/>
                      <a:pt x="45" y="224"/>
                    </a:cubicBezTo>
                    <a:close/>
                    <a:moveTo>
                      <a:pt x="43" y="240"/>
                    </a:moveTo>
                    <a:cubicBezTo>
                      <a:pt x="43" y="239"/>
                      <a:pt x="44" y="237"/>
                      <a:pt x="44" y="235"/>
                    </a:cubicBezTo>
                    <a:cubicBezTo>
                      <a:pt x="48" y="240"/>
                      <a:pt x="48" y="240"/>
                      <a:pt x="48" y="240"/>
                    </a:cubicBezTo>
                    <a:cubicBezTo>
                      <a:pt x="46" y="243"/>
                      <a:pt x="46" y="243"/>
                      <a:pt x="46" y="243"/>
                    </a:cubicBezTo>
                    <a:cubicBezTo>
                      <a:pt x="43" y="246"/>
                      <a:pt x="43" y="246"/>
                      <a:pt x="43" y="246"/>
                    </a:cubicBezTo>
                    <a:cubicBezTo>
                      <a:pt x="43" y="244"/>
                      <a:pt x="43" y="242"/>
                      <a:pt x="43" y="240"/>
                    </a:cubicBezTo>
                    <a:close/>
                    <a:moveTo>
                      <a:pt x="40" y="261"/>
                    </a:moveTo>
                    <a:cubicBezTo>
                      <a:pt x="41" y="260"/>
                      <a:pt x="41" y="259"/>
                      <a:pt x="41" y="258"/>
                    </a:cubicBezTo>
                    <a:cubicBezTo>
                      <a:pt x="41" y="256"/>
                      <a:pt x="41" y="256"/>
                      <a:pt x="41" y="256"/>
                    </a:cubicBezTo>
                    <a:cubicBezTo>
                      <a:pt x="41" y="255"/>
                      <a:pt x="41" y="255"/>
                      <a:pt x="41" y="255"/>
                    </a:cubicBezTo>
                    <a:cubicBezTo>
                      <a:pt x="41" y="254"/>
                      <a:pt x="41" y="254"/>
                      <a:pt x="41" y="254"/>
                    </a:cubicBezTo>
                    <a:cubicBezTo>
                      <a:pt x="41" y="254"/>
                      <a:pt x="41" y="254"/>
                      <a:pt x="41" y="254"/>
                    </a:cubicBezTo>
                    <a:cubicBezTo>
                      <a:pt x="42" y="253"/>
                      <a:pt x="42" y="253"/>
                      <a:pt x="42" y="253"/>
                    </a:cubicBezTo>
                    <a:cubicBezTo>
                      <a:pt x="42" y="251"/>
                      <a:pt x="42" y="251"/>
                      <a:pt x="42" y="251"/>
                    </a:cubicBezTo>
                    <a:cubicBezTo>
                      <a:pt x="42" y="251"/>
                      <a:pt x="42" y="251"/>
                      <a:pt x="42" y="251"/>
                    </a:cubicBezTo>
                    <a:cubicBezTo>
                      <a:pt x="47" y="256"/>
                      <a:pt x="47" y="256"/>
                      <a:pt x="47" y="256"/>
                    </a:cubicBezTo>
                    <a:cubicBezTo>
                      <a:pt x="47" y="256"/>
                      <a:pt x="47" y="256"/>
                      <a:pt x="47" y="256"/>
                    </a:cubicBezTo>
                    <a:cubicBezTo>
                      <a:pt x="46" y="257"/>
                      <a:pt x="46" y="257"/>
                      <a:pt x="46" y="257"/>
                    </a:cubicBezTo>
                    <a:cubicBezTo>
                      <a:pt x="45" y="257"/>
                      <a:pt x="45" y="257"/>
                      <a:pt x="45" y="257"/>
                    </a:cubicBezTo>
                    <a:cubicBezTo>
                      <a:pt x="45" y="257"/>
                      <a:pt x="45" y="257"/>
                      <a:pt x="45" y="257"/>
                    </a:cubicBezTo>
                    <a:cubicBezTo>
                      <a:pt x="45" y="258"/>
                      <a:pt x="45" y="258"/>
                      <a:pt x="45" y="258"/>
                    </a:cubicBezTo>
                    <a:cubicBezTo>
                      <a:pt x="44" y="258"/>
                      <a:pt x="44" y="258"/>
                      <a:pt x="44" y="258"/>
                    </a:cubicBezTo>
                    <a:cubicBezTo>
                      <a:pt x="42" y="260"/>
                      <a:pt x="42" y="260"/>
                      <a:pt x="42" y="260"/>
                    </a:cubicBezTo>
                    <a:cubicBezTo>
                      <a:pt x="41" y="261"/>
                      <a:pt x="41" y="261"/>
                      <a:pt x="41" y="261"/>
                    </a:cubicBezTo>
                    <a:cubicBezTo>
                      <a:pt x="41" y="261"/>
                      <a:pt x="41" y="261"/>
                      <a:pt x="41" y="261"/>
                    </a:cubicBezTo>
                    <a:cubicBezTo>
                      <a:pt x="40" y="261"/>
                      <a:pt x="40" y="261"/>
                      <a:pt x="40" y="261"/>
                    </a:cubicBezTo>
                    <a:close/>
                    <a:moveTo>
                      <a:pt x="40" y="267"/>
                    </a:moveTo>
                    <a:cubicBezTo>
                      <a:pt x="40" y="266"/>
                      <a:pt x="40" y="266"/>
                      <a:pt x="40" y="266"/>
                    </a:cubicBezTo>
                    <a:cubicBezTo>
                      <a:pt x="40" y="265"/>
                      <a:pt x="40" y="265"/>
                      <a:pt x="40" y="265"/>
                    </a:cubicBezTo>
                    <a:cubicBezTo>
                      <a:pt x="41" y="265"/>
                      <a:pt x="41" y="265"/>
                      <a:pt x="41" y="265"/>
                    </a:cubicBezTo>
                    <a:cubicBezTo>
                      <a:pt x="43" y="265"/>
                      <a:pt x="43" y="265"/>
                      <a:pt x="43" y="265"/>
                    </a:cubicBezTo>
                    <a:cubicBezTo>
                      <a:pt x="45" y="265"/>
                      <a:pt x="45" y="265"/>
                      <a:pt x="45" y="265"/>
                    </a:cubicBezTo>
                    <a:cubicBezTo>
                      <a:pt x="48" y="264"/>
                      <a:pt x="48" y="264"/>
                      <a:pt x="48" y="264"/>
                    </a:cubicBezTo>
                    <a:cubicBezTo>
                      <a:pt x="50" y="264"/>
                      <a:pt x="50" y="264"/>
                      <a:pt x="50" y="264"/>
                    </a:cubicBezTo>
                    <a:cubicBezTo>
                      <a:pt x="52" y="264"/>
                      <a:pt x="52" y="264"/>
                      <a:pt x="52" y="264"/>
                    </a:cubicBezTo>
                    <a:cubicBezTo>
                      <a:pt x="52" y="264"/>
                      <a:pt x="52" y="264"/>
                      <a:pt x="52" y="264"/>
                    </a:cubicBezTo>
                    <a:cubicBezTo>
                      <a:pt x="53" y="264"/>
                      <a:pt x="53" y="264"/>
                      <a:pt x="53" y="264"/>
                    </a:cubicBezTo>
                    <a:cubicBezTo>
                      <a:pt x="54" y="264"/>
                      <a:pt x="54" y="264"/>
                      <a:pt x="54" y="264"/>
                    </a:cubicBezTo>
                    <a:cubicBezTo>
                      <a:pt x="55" y="264"/>
                      <a:pt x="55" y="264"/>
                      <a:pt x="55" y="264"/>
                    </a:cubicBezTo>
                    <a:cubicBezTo>
                      <a:pt x="55" y="266"/>
                      <a:pt x="55" y="266"/>
                      <a:pt x="55" y="266"/>
                    </a:cubicBezTo>
                    <a:cubicBezTo>
                      <a:pt x="55" y="267"/>
                      <a:pt x="55" y="267"/>
                      <a:pt x="55" y="267"/>
                    </a:cubicBezTo>
                    <a:cubicBezTo>
                      <a:pt x="55" y="267"/>
                      <a:pt x="55" y="267"/>
                      <a:pt x="55" y="267"/>
                    </a:cubicBezTo>
                    <a:cubicBezTo>
                      <a:pt x="55" y="267"/>
                      <a:pt x="55" y="267"/>
                      <a:pt x="55" y="267"/>
                    </a:cubicBezTo>
                    <a:cubicBezTo>
                      <a:pt x="55" y="268"/>
                      <a:pt x="55" y="268"/>
                      <a:pt x="55" y="268"/>
                    </a:cubicBezTo>
                    <a:cubicBezTo>
                      <a:pt x="55" y="268"/>
                      <a:pt x="55" y="268"/>
                      <a:pt x="55" y="268"/>
                    </a:cubicBezTo>
                    <a:cubicBezTo>
                      <a:pt x="52" y="268"/>
                      <a:pt x="52" y="268"/>
                      <a:pt x="52" y="268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47" y="268"/>
                      <a:pt x="47" y="268"/>
                      <a:pt x="47" y="268"/>
                    </a:cubicBezTo>
                    <a:cubicBezTo>
                      <a:pt x="45" y="269"/>
                      <a:pt x="45" y="269"/>
                      <a:pt x="45" y="269"/>
                    </a:cubicBezTo>
                    <a:cubicBezTo>
                      <a:pt x="43" y="269"/>
                      <a:pt x="43" y="269"/>
                      <a:pt x="43" y="269"/>
                    </a:cubicBezTo>
                    <a:cubicBezTo>
                      <a:pt x="42" y="269"/>
                      <a:pt x="42" y="269"/>
                      <a:pt x="42" y="269"/>
                    </a:cubicBezTo>
                    <a:cubicBezTo>
                      <a:pt x="39" y="269"/>
                      <a:pt x="39" y="269"/>
                      <a:pt x="39" y="269"/>
                    </a:cubicBezTo>
                    <a:lnTo>
                      <a:pt x="40" y="267"/>
                    </a:lnTo>
                    <a:close/>
                    <a:moveTo>
                      <a:pt x="38" y="274"/>
                    </a:moveTo>
                    <a:cubicBezTo>
                      <a:pt x="38" y="272"/>
                      <a:pt x="38" y="272"/>
                      <a:pt x="38" y="272"/>
                    </a:cubicBezTo>
                    <a:cubicBezTo>
                      <a:pt x="40" y="275"/>
                      <a:pt x="40" y="275"/>
                      <a:pt x="40" y="275"/>
                    </a:cubicBezTo>
                    <a:cubicBezTo>
                      <a:pt x="40" y="276"/>
                      <a:pt x="40" y="276"/>
                      <a:pt x="40" y="276"/>
                    </a:cubicBezTo>
                    <a:cubicBezTo>
                      <a:pt x="39" y="276"/>
                      <a:pt x="39" y="276"/>
                      <a:pt x="39" y="276"/>
                    </a:cubicBezTo>
                    <a:cubicBezTo>
                      <a:pt x="39" y="277"/>
                      <a:pt x="39" y="277"/>
                      <a:pt x="39" y="277"/>
                    </a:cubicBezTo>
                    <a:cubicBezTo>
                      <a:pt x="38" y="277"/>
                      <a:pt x="38" y="277"/>
                      <a:pt x="38" y="277"/>
                    </a:cubicBezTo>
                    <a:cubicBezTo>
                      <a:pt x="37" y="278"/>
                      <a:pt x="37" y="278"/>
                      <a:pt x="37" y="278"/>
                    </a:cubicBezTo>
                    <a:cubicBezTo>
                      <a:pt x="37" y="279"/>
                      <a:pt x="37" y="279"/>
                      <a:pt x="37" y="279"/>
                    </a:cubicBezTo>
                    <a:cubicBezTo>
                      <a:pt x="37" y="278"/>
                      <a:pt x="37" y="278"/>
                      <a:pt x="37" y="278"/>
                    </a:cubicBezTo>
                    <a:cubicBezTo>
                      <a:pt x="37" y="278"/>
                      <a:pt x="38" y="277"/>
                      <a:pt x="38" y="277"/>
                    </a:cubicBezTo>
                    <a:cubicBezTo>
                      <a:pt x="38" y="276"/>
                      <a:pt x="38" y="276"/>
                      <a:pt x="38" y="276"/>
                    </a:cubicBezTo>
                    <a:cubicBezTo>
                      <a:pt x="38" y="275"/>
                      <a:pt x="38" y="275"/>
                      <a:pt x="38" y="275"/>
                    </a:cubicBezTo>
                    <a:lnTo>
                      <a:pt x="38" y="274"/>
                    </a:lnTo>
                    <a:close/>
                    <a:moveTo>
                      <a:pt x="35" y="271"/>
                    </a:moveTo>
                    <a:cubicBezTo>
                      <a:pt x="34" y="267"/>
                      <a:pt x="34" y="267"/>
                      <a:pt x="34" y="267"/>
                    </a:cubicBezTo>
                    <a:cubicBezTo>
                      <a:pt x="33" y="265"/>
                      <a:pt x="33" y="265"/>
                      <a:pt x="33" y="265"/>
                    </a:cubicBezTo>
                    <a:cubicBezTo>
                      <a:pt x="34" y="265"/>
                      <a:pt x="34" y="265"/>
                      <a:pt x="34" y="265"/>
                    </a:cubicBezTo>
                    <a:cubicBezTo>
                      <a:pt x="37" y="265"/>
                      <a:pt x="37" y="265"/>
                      <a:pt x="37" y="265"/>
                    </a:cubicBezTo>
                    <a:cubicBezTo>
                      <a:pt x="38" y="265"/>
                      <a:pt x="38" y="265"/>
                      <a:pt x="38" y="265"/>
                    </a:cubicBezTo>
                    <a:cubicBezTo>
                      <a:pt x="38" y="265"/>
                      <a:pt x="38" y="265"/>
                      <a:pt x="38" y="265"/>
                    </a:cubicBezTo>
                    <a:cubicBezTo>
                      <a:pt x="38" y="266"/>
                      <a:pt x="38" y="267"/>
                      <a:pt x="37" y="268"/>
                    </a:cubicBezTo>
                    <a:cubicBezTo>
                      <a:pt x="37" y="269"/>
                      <a:pt x="37" y="269"/>
                      <a:pt x="37" y="269"/>
                    </a:cubicBezTo>
                    <a:cubicBezTo>
                      <a:pt x="37" y="269"/>
                      <a:pt x="37" y="269"/>
                      <a:pt x="37" y="269"/>
                    </a:cubicBezTo>
                    <a:cubicBezTo>
                      <a:pt x="37" y="270"/>
                      <a:pt x="37" y="270"/>
                      <a:pt x="37" y="270"/>
                    </a:cubicBezTo>
                    <a:cubicBezTo>
                      <a:pt x="37" y="271"/>
                      <a:pt x="37" y="272"/>
                      <a:pt x="37" y="272"/>
                    </a:cubicBezTo>
                    <a:cubicBezTo>
                      <a:pt x="36" y="274"/>
                      <a:pt x="36" y="274"/>
                      <a:pt x="36" y="274"/>
                    </a:cubicBezTo>
                    <a:cubicBezTo>
                      <a:pt x="36" y="274"/>
                      <a:pt x="36" y="274"/>
                      <a:pt x="36" y="274"/>
                    </a:cubicBezTo>
                    <a:cubicBezTo>
                      <a:pt x="36" y="275"/>
                      <a:pt x="36" y="275"/>
                      <a:pt x="36" y="275"/>
                    </a:cubicBezTo>
                    <a:cubicBezTo>
                      <a:pt x="36" y="273"/>
                      <a:pt x="36" y="273"/>
                      <a:pt x="36" y="273"/>
                    </a:cubicBezTo>
                    <a:cubicBezTo>
                      <a:pt x="35" y="273"/>
                      <a:pt x="35" y="273"/>
                      <a:pt x="35" y="273"/>
                    </a:cubicBezTo>
                    <a:lnTo>
                      <a:pt x="35" y="271"/>
                    </a:lnTo>
                    <a:close/>
                    <a:moveTo>
                      <a:pt x="32" y="300"/>
                    </a:moveTo>
                    <a:cubicBezTo>
                      <a:pt x="33" y="299"/>
                      <a:pt x="33" y="299"/>
                      <a:pt x="33" y="299"/>
                    </a:cubicBezTo>
                    <a:cubicBezTo>
                      <a:pt x="33" y="298"/>
                      <a:pt x="33" y="298"/>
                      <a:pt x="33" y="298"/>
                    </a:cubicBezTo>
                    <a:cubicBezTo>
                      <a:pt x="33" y="297"/>
                      <a:pt x="33" y="297"/>
                      <a:pt x="33" y="297"/>
                    </a:cubicBezTo>
                    <a:cubicBezTo>
                      <a:pt x="33" y="297"/>
                      <a:pt x="33" y="296"/>
                      <a:pt x="33" y="296"/>
                    </a:cubicBezTo>
                    <a:cubicBezTo>
                      <a:pt x="34" y="294"/>
                      <a:pt x="34" y="294"/>
                      <a:pt x="34" y="294"/>
                    </a:cubicBezTo>
                    <a:cubicBezTo>
                      <a:pt x="34" y="293"/>
                      <a:pt x="34" y="293"/>
                      <a:pt x="34" y="293"/>
                    </a:cubicBezTo>
                    <a:cubicBezTo>
                      <a:pt x="34" y="293"/>
                      <a:pt x="34" y="293"/>
                      <a:pt x="34" y="293"/>
                    </a:cubicBezTo>
                    <a:cubicBezTo>
                      <a:pt x="34" y="292"/>
                      <a:pt x="34" y="292"/>
                      <a:pt x="34" y="292"/>
                    </a:cubicBezTo>
                    <a:cubicBezTo>
                      <a:pt x="34" y="292"/>
                      <a:pt x="34" y="292"/>
                      <a:pt x="34" y="292"/>
                    </a:cubicBezTo>
                    <a:cubicBezTo>
                      <a:pt x="35" y="291"/>
                      <a:pt x="35" y="291"/>
                      <a:pt x="35" y="290"/>
                    </a:cubicBezTo>
                    <a:cubicBezTo>
                      <a:pt x="35" y="289"/>
                      <a:pt x="35" y="289"/>
                      <a:pt x="35" y="289"/>
                    </a:cubicBezTo>
                    <a:cubicBezTo>
                      <a:pt x="35" y="289"/>
                      <a:pt x="35" y="289"/>
                      <a:pt x="35" y="289"/>
                    </a:cubicBezTo>
                    <a:cubicBezTo>
                      <a:pt x="38" y="291"/>
                      <a:pt x="38" y="291"/>
                      <a:pt x="38" y="291"/>
                    </a:cubicBezTo>
                    <a:cubicBezTo>
                      <a:pt x="42" y="294"/>
                      <a:pt x="42" y="294"/>
                      <a:pt x="42" y="294"/>
                    </a:cubicBezTo>
                    <a:cubicBezTo>
                      <a:pt x="41" y="294"/>
                      <a:pt x="41" y="294"/>
                      <a:pt x="41" y="294"/>
                    </a:cubicBezTo>
                    <a:cubicBezTo>
                      <a:pt x="40" y="294"/>
                      <a:pt x="40" y="294"/>
                      <a:pt x="40" y="294"/>
                    </a:cubicBezTo>
                    <a:cubicBezTo>
                      <a:pt x="40" y="295"/>
                      <a:pt x="40" y="295"/>
                      <a:pt x="40" y="295"/>
                    </a:cubicBezTo>
                    <a:cubicBezTo>
                      <a:pt x="39" y="296"/>
                      <a:pt x="39" y="296"/>
                      <a:pt x="39" y="296"/>
                    </a:cubicBezTo>
                    <a:cubicBezTo>
                      <a:pt x="38" y="296"/>
                      <a:pt x="38" y="296"/>
                      <a:pt x="38" y="296"/>
                    </a:cubicBezTo>
                    <a:cubicBezTo>
                      <a:pt x="38" y="296"/>
                      <a:pt x="38" y="296"/>
                      <a:pt x="38" y="296"/>
                    </a:cubicBezTo>
                    <a:cubicBezTo>
                      <a:pt x="37" y="297"/>
                      <a:pt x="37" y="297"/>
                      <a:pt x="37" y="297"/>
                    </a:cubicBezTo>
                    <a:cubicBezTo>
                      <a:pt x="37" y="297"/>
                      <a:pt x="37" y="297"/>
                      <a:pt x="37" y="297"/>
                    </a:cubicBezTo>
                    <a:cubicBezTo>
                      <a:pt x="35" y="298"/>
                      <a:pt x="35" y="298"/>
                      <a:pt x="35" y="298"/>
                    </a:cubicBezTo>
                    <a:cubicBezTo>
                      <a:pt x="34" y="299"/>
                      <a:pt x="34" y="299"/>
                      <a:pt x="34" y="299"/>
                    </a:cubicBezTo>
                    <a:cubicBezTo>
                      <a:pt x="34" y="299"/>
                      <a:pt x="34" y="299"/>
                      <a:pt x="34" y="299"/>
                    </a:cubicBezTo>
                    <a:cubicBezTo>
                      <a:pt x="33" y="299"/>
                      <a:pt x="33" y="299"/>
                      <a:pt x="33" y="299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2" y="300"/>
                      <a:pt x="32" y="300"/>
                      <a:pt x="32" y="300"/>
                    </a:cubicBezTo>
                    <a:close/>
                    <a:moveTo>
                      <a:pt x="27" y="316"/>
                    </a:moveTo>
                    <a:cubicBezTo>
                      <a:pt x="28" y="315"/>
                      <a:pt x="28" y="315"/>
                      <a:pt x="28" y="315"/>
                    </a:cubicBezTo>
                    <a:cubicBezTo>
                      <a:pt x="28" y="314"/>
                      <a:pt x="28" y="314"/>
                      <a:pt x="28" y="314"/>
                    </a:cubicBezTo>
                    <a:cubicBezTo>
                      <a:pt x="28" y="313"/>
                      <a:pt x="28" y="313"/>
                      <a:pt x="28" y="312"/>
                    </a:cubicBezTo>
                    <a:cubicBezTo>
                      <a:pt x="29" y="311"/>
                      <a:pt x="29" y="311"/>
                      <a:pt x="29" y="311"/>
                    </a:cubicBezTo>
                    <a:cubicBezTo>
                      <a:pt x="29" y="310"/>
                      <a:pt x="29" y="310"/>
                      <a:pt x="29" y="310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30" y="308"/>
                      <a:pt x="30" y="308"/>
                      <a:pt x="30" y="308"/>
                    </a:cubicBezTo>
                    <a:cubicBezTo>
                      <a:pt x="30" y="308"/>
                      <a:pt x="30" y="307"/>
                      <a:pt x="30" y="307"/>
                    </a:cubicBezTo>
                    <a:cubicBezTo>
                      <a:pt x="31" y="305"/>
                      <a:pt x="31" y="305"/>
                      <a:pt x="31" y="305"/>
                    </a:cubicBezTo>
                    <a:cubicBezTo>
                      <a:pt x="31" y="304"/>
                      <a:pt x="31" y="304"/>
                      <a:pt x="31" y="304"/>
                    </a:cubicBezTo>
                    <a:cubicBezTo>
                      <a:pt x="31" y="304"/>
                      <a:pt x="31" y="304"/>
                      <a:pt x="31" y="304"/>
                    </a:cubicBezTo>
                    <a:cubicBezTo>
                      <a:pt x="35" y="307"/>
                      <a:pt x="35" y="307"/>
                      <a:pt x="35" y="307"/>
                    </a:cubicBezTo>
                    <a:cubicBezTo>
                      <a:pt x="38" y="310"/>
                      <a:pt x="38" y="310"/>
                      <a:pt x="38" y="310"/>
                    </a:cubicBezTo>
                    <a:cubicBezTo>
                      <a:pt x="38" y="310"/>
                      <a:pt x="38" y="310"/>
                      <a:pt x="38" y="310"/>
                    </a:cubicBezTo>
                    <a:cubicBezTo>
                      <a:pt x="38" y="310"/>
                      <a:pt x="38" y="310"/>
                      <a:pt x="38" y="310"/>
                    </a:cubicBezTo>
                    <a:cubicBezTo>
                      <a:pt x="37" y="311"/>
                      <a:pt x="37" y="311"/>
                      <a:pt x="37" y="311"/>
                    </a:cubicBezTo>
                    <a:cubicBezTo>
                      <a:pt x="35" y="312"/>
                      <a:pt x="35" y="312"/>
                      <a:pt x="35" y="312"/>
                    </a:cubicBezTo>
                    <a:cubicBezTo>
                      <a:pt x="34" y="312"/>
                      <a:pt x="34" y="312"/>
                      <a:pt x="34" y="312"/>
                    </a:cubicBezTo>
                    <a:cubicBezTo>
                      <a:pt x="33" y="313"/>
                      <a:pt x="33" y="313"/>
                      <a:pt x="33" y="313"/>
                    </a:cubicBezTo>
                    <a:cubicBezTo>
                      <a:pt x="33" y="313"/>
                      <a:pt x="33" y="313"/>
                      <a:pt x="33" y="313"/>
                    </a:cubicBezTo>
                    <a:cubicBezTo>
                      <a:pt x="32" y="314"/>
                      <a:pt x="32" y="314"/>
                      <a:pt x="32" y="314"/>
                    </a:cubicBezTo>
                    <a:cubicBezTo>
                      <a:pt x="31" y="314"/>
                      <a:pt x="31" y="314"/>
                      <a:pt x="31" y="314"/>
                    </a:cubicBezTo>
                    <a:cubicBezTo>
                      <a:pt x="29" y="315"/>
                      <a:pt x="29" y="315"/>
                      <a:pt x="29" y="315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8" y="316"/>
                      <a:pt x="28" y="316"/>
                      <a:pt x="28" y="316"/>
                    </a:cubicBezTo>
                    <a:cubicBezTo>
                      <a:pt x="27" y="317"/>
                      <a:pt x="27" y="317"/>
                      <a:pt x="27" y="317"/>
                    </a:cubicBezTo>
                    <a:lnTo>
                      <a:pt x="27" y="316"/>
                    </a:lnTo>
                    <a:close/>
                    <a:moveTo>
                      <a:pt x="21" y="331"/>
                    </a:moveTo>
                    <a:cubicBezTo>
                      <a:pt x="21" y="331"/>
                      <a:pt x="21" y="331"/>
                      <a:pt x="21" y="331"/>
                    </a:cubicBezTo>
                    <a:cubicBezTo>
                      <a:pt x="21" y="330"/>
                      <a:pt x="21" y="330"/>
                      <a:pt x="21" y="330"/>
                    </a:cubicBezTo>
                    <a:cubicBezTo>
                      <a:pt x="22" y="329"/>
                      <a:pt x="22" y="329"/>
                      <a:pt x="22" y="329"/>
                    </a:cubicBezTo>
                    <a:cubicBezTo>
                      <a:pt x="22" y="329"/>
                      <a:pt x="22" y="329"/>
                      <a:pt x="22" y="329"/>
                    </a:cubicBezTo>
                    <a:cubicBezTo>
                      <a:pt x="23" y="328"/>
                      <a:pt x="23" y="328"/>
                      <a:pt x="23" y="328"/>
                    </a:cubicBezTo>
                    <a:cubicBezTo>
                      <a:pt x="23" y="326"/>
                      <a:pt x="23" y="326"/>
                      <a:pt x="23" y="326"/>
                    </a:cubicBezTo>
                    <a:cubicBezTo>
                      <a:pt x="24" y="325"/>
                      <a:pt x="24" y="325"/>
                      <a:pt x="24" y="325"/>
                    </a:cubicBezTo>
                    <a:cubicBezTo>
                      <a:pt x="24" y="324"/>
                      <a:pt x="24" y="324"/>
                      <a:pt x="24" y="324"/>
                    </a:cubicBezTo>
                    <a:cubicBezTo>
                      <a:pt x="24" y="324"/>
                      <a:pt x="24" y="324"/>
                      <a:pt x="24" y="324"/>
                    </a:cubicBezTo>
                    <a:cubicBezTo>
                      <a:pt x="25" y="323"/>
                      <a:pt x="25" y="323"/>
                      <a:pt x="25" y="323"/>
                    </a:cubicBezTo>
                    <a:cubicBezTo>
                      <a:pt x="25" y="322"/>
                      <a:pt x="25" y="322"/>
                      <a:pt x="25" y="322"/>
                    </a:cubicBezTo>
                    <a:cubicBezTo>
                      <a:pt x="25" y="322"/>
                      <a:pt x="25" y="322"/>
                      <a:pt x="25" y="322"/>
                    </a:cubicBezTo>
                    <a:cubicBezTo>
                      <a:pt x="25" y="321"/>
                      <a:pt x="25" y="321"/>
                      <a:pt x="25" y="321"/>
                    </a:cubicBezTo>
                    <a:cubicBezTo>
                      <a:pt x="25" y="321"/>
                      <a:pt x="25" y="321"/>
                      <a:pt x="25" y="321"/>
                    </a:cubicBezTo>
                    <a:cubicBezTo>
                      <a:pt x="29" y="323"/>
                      <a:pt x="29" y="323"/>
                      <a:pt x="29" y="323"/>
                    </a:cubicBezTo>
                    <a:cubicBezTo>
                      <a:pt x="34" y="326"/>
                      <a:pt x="34" y="326"/>
                      <a:pt x="34" y="326"/>
                    </a:cubicBezTo>
                    <a:cubicBezTo>
                      <a:pt x="33" y="327"/>
                      <a:pt x="33" y="327"/>
                      <a:pt x="33" y="327"/>
                    </a:cubicBezTo>
                    <a:cubicBezTo>
                      <a:pt x="32" y="327"/>
                      <a:pt x="32" y="327"/>
                      <a:pt x="32" y="327"/>
                    </a:cubicBezTo>
                    <a:cubicBezTo>
                      <a:pt x="31" y="328"/>
                      <a:pt x="31" y="328"/>
                      <a:pt x="31" y="328"/>
                    </a:cubicBezTo>
                    <a:cubicBezTo>
                      <a:pt x="31" y="328"/>
                      <a:pt x="31" y="328"/>
                      <a:pt x="31" y="328"/>
                    </a:cubicBezTo>
                    <a:cubicBezTo>
                      <a:pt x="30" y="328"/>
                      <a:pt x="30" y="328"/>
                      <a:pt x="30" y="328"/>
                    </a:cubicBezTo>
                    <a:cubicBezTo>
                      <a:pt x="30" y="329"/>
                      <a:pt x="30" y="329"/>
                      <a:pt x="30" y="329"/>
                    </a:cubicBezTo>
                    <a:cubicBezTo>
                      <a:pt x="29" y="329"/>
                      <a:pt x="29" y="329"/>
                      <a:pt x="29" y="329"/>
                    </a:cubicBezTo>
                    <a:cubicBezTo>
                      <a:pt x="28" y="329"/>
                      <a:pt x="28" y="329"/>
                      <a:pt x="28" y="329"/>
                    </a:cubicBezTo>
                    <a:cubicBezTo>
                      <a:pt x="27" y="330"/>
                      <a:pt x="27" y="330"/>
                      <a:pt x="27" y="330"/>
                    </a:cubicBezTo>
                    <a:cubicBezTo>
                      <a:pt x="26" y="331"/>
                      <a:pt x="26" y="331"/>
                      <a:pt x="26" y="331"/>
                    </a:cubicBezTo>
                    <a:cubicBezTo>
                      <a:pt x="25" y="331"/>
                      <a:pt x="25" y="331"/>
                      <a:pt x="25" y="331"/>
                    </a:cubicBezTo>
                    <a:cubicBezTo>
                      <a:pt x="24" y="331"/>
                      <a:pt x="24" y="331"/>
                      <a:pt x="24" y="331"/>
                    </a:cubicBezTo>
                    <a:cubicBezTo>
                      <a:pt x="23" y="332"/>
                      <a:pt x="23" y="332"/>
                      <a:pt x="23" y="332"/>
                    </a:cubicBezTo>
                    <a:cubicBezTo>
                      <a:pt x="23" y="332"/>
                      <a:pt x="23" y="332"/>
                      <a:pt x="23" y="332"/>
                    </a:cubicBezTo>
                    <a:cubicBezTo>
                      <a:pt x="22" y="333"/>
                      <a:pt x="22" y="333"/>
                      <a:pt x="22" y="333"/>
                    </a:cubicBezTo>
                    <a:cubicBezTo>
                      <a:pt x="20" y="334"/>
                      <a:pt x="20" y="334"/>
                      <a:pt x="20" y="334"/>
                    </a:cubicBezTo>
                    <a:cubicBezTo>
                      <a:pt x="20" y="333"/>
                      <a:pt x="21" y="332"/>
                      <a:pt x="21" y="331"/>
                    </a:cubicBezTo>
                    <a:close/>
                    <a:moveTo>
                      <a:pt x="16" y="342"/>
                    </a:moveTo>
                    <a:cubicBezTo>
                      <a:pt x="16" y="342"/>
                      <a:pt x="16" y="342"/>
                      <a:pt x="16" y="342"/>
                    </a:cubicBezTo>
                    <a:cubicBezTo>
                      <a:pt x="16" y="341"/>
                      <a:pt x="16" y="341"/>
                      <a:pt x="16" y="341"/>
                    </a:cubicBezTo>
                    <a:cubicBezTo>
                      <a:pt x="17" y="340"/>
                      <a:pt x="17" y="340"/>
                      <a:pt x="17" y="340"/>
                    </a:cubicBezTo>
                    <a:cubicBezTo>
                      <a:pt x="17" y="339"/>
                      <a:pt x="17" y="339"/>
                      <a:pt x="17" y="339"/>
                    </a:cubicBezTo>
                    <a:cubicBezTo>
                      <a:pt x="18" y="339"/>
                      <a:pt x="18" y="339"/>
                      <a:pt x="18" y="339"/>
                    </a:cubicBezTo>
                    <a:cubicBezTo>
                      <a:pt x="18" y="338"/>
                      <a:pt x="18" y="338"/>
                      <a:pt x="18" y="338"/>
                    </a:cubicBezTo>
                    <a:cubicBezTo>
                      <a:pt x="18" y="338"/>
                      <a:pt x="18" y="338"/>
                      <a:pt x="18" y="338"/>
                    </a:cubicBezTo>
                    <a:cubicBezTo>
                      <a:pt x="18" y="337"/>
                      <a:pt x="18" y="337"/>
                      <a:pt x="18" y="337"/>
                    </a:cubicBezTo>
                    <a:cubicBezTo>
                      <a:pt x="22" y="340"/>
                      <a:pt x="22" y="340"/>
                      <a:pt x="22" y="340"/>
                    </a:cubicBezTo>
                    <a:cubicBezTo>
                      <a:pt x="26" y="342"/>
                      <a:pt x="26" y="342"/>
                      <a:pt x="26" y="342"/>
                    </a:cubicBezTo>
                    <a:cubicBezTo>
                      <a:pt x="25" y="342"/>
                      <a:pt x="25" y="342"/>
                      <a:pt x="25" y="342"/>
                    </a:cubicBezTo>
                    <a:cubicBezTo>
                      <a:pt x="24" y="342"/>
                      <a:pt x="24" y="342"/>
                      <a:pt x="24" y="342"/>
                    </a:cubicBezTo>
                    <a:cubicBezTo>
                      <a:pt x="24" y="342"/>
                      <a:pt x="24" y="342"/>
                      <a:pt x="24" y="342"/>
                    </a:cubicBezTo>
                    <a:cubicBezTo>
                      <a:pt x="24" y="342"/>
                      <a:pt x="24" y="342"/>
                      <a:pt x="24" y="342"/>
                    </a:cubicBezTo>
                    <a:cubicBezTo>
                      <a:pt x="23" y="342"/>
                      <a:pt x="23" y="342"/>
                      <a:pt x="23" y="342"/>
                    </a:cubicBezTo>
                    <a:cubicBezTo>
                      <a:pt x="22" y="342"/>
                      <a:pt x="22" y="342"/>
                      <a:pt x="22" y="342"/>
                    </a:cubicBezTo>
                    <a:cubicBezTo>
                      <a:pt x="22" y="342"/>
                      <a:pt x="22" y="342"/>
                      <a:pt x="22" y="342"/>
                    </a:cubicBezTo>
                    <a:cubicBezTo>
                      <a:pt x="21" y="342"/>
                      <a:pt x="21" y="342"/>
                      <a:pt x="21" y="342"/>
                    </a:cubicBezTo>
                    <a:cubicBezTo>
                      <a:pt x="19" y="342"/>
                      <a:pt x="19" y="342"/>
                      <a:pt x="19" y="342"/>
                    </a:cubicBezTo>
                    <a:cubicBezTo>
                      <a:pt x="18" y="342"/>
                      <a:pt x="18" y="342"/>
                      <a:pt x="18" y="342"/>
                    </a:cubicBezTo>
                    <a:cubicBezTo>
                      <a:pt x="17" y="342"/>
                      <a:pt x="17" y="342"/>
                      <a:pt x="17" y="342"/>
                    </a:cubicBezTo>
                    <a:cubicBezTo>
                      <a:pt x="16" y="342"/>
                      <a:pt x="16" y="342"/>
                      <a:pt x="16" y="342"/>
                    </a:cubicBezTo>
                    <a:cubicBezTo>
                      <a:pt x="16" y="342"/>
                      <a:pt x="16" y="342"/>
                      <a:pt x="16" y="342"/>
                    </a:cubicBezTo>
                    <a:cubicBezTo>
                      <a:pt x="16" y="342"/>
                      <a:pt x="16" y="342"/>
                      <a:pt x="16" y="342"/>
                    </a:cubicBezTo>
                    <a:cubicBezTo>
                      <a:pt x="16" y="342"/>
                      <a:pt x="16" y="342"/>
                      <a:pt x="16" y="342"/>
                    </a:cubicBezTo>
                    <a:cubicBezTo>
                      <a:pt x="16" y="343"/>
                      <a:pt x="16" y="343"/>
                      <a:pt x="16" y="343"/>
                    </a:cubicBezTo>
                    <a:lnTo>
                      <a:pt x="16" y="342"/>
                    </a:lnTo>
                    <a:close/>
                    <a:moveTo>
                      <a:pt x="11" y="364"/>
                    </a:moveTo>
                    <a:cubicBezTo>
                      <a:pt x="12" y="362"/>
                      <a:pt x="12" y="362"/>
                      <a:pt x="12" y="362"/>
                    </a:cubicBezTo>
                    <a:cubicBezTo>
                      <a:pt x="13" y="361"/>
                      <a:pt x="13" y="361"/>
                      <a:pt x="13" y="361"/>
                    </a:cubicBezTo>
                    <a:cubicBezTo>
                      <a:pt x="15" y="364"/>
                      <a:pt x="15" y="364"/>
                      <a:pt x="15" y="364"/>
                    </a:cubicBezTo>
                    <a:cubicBezTo>
                      <a:pt x="14" y="364"/>
                      <a:pt x="14" y="364"/>
                      <a:pt x="14" y="364"/>
                    </a:cubicBezTo>
                    <a:cubicBezTo>
                      <a:pt x="11" y="364"/>
                      <a:pt x="11" y="364"/>
                      <a:pt x="11" y="364"/>
                    </a:cubicBezTo>
                    <a:cubicBezTo>
                      <a:pt x="11" y="364"/>
                      <a:pt x="11" y="364"/>
                      <a:pt x="11" y="364"/>
                    </a:cubicBezTo>
                    <a:close/>
                    <a:moveTo>
                      <a:pt x="10" y="362"/>
                    </a:moveTo>
                    <a:cubicBezTo>
                      <a:pt x="10" y="360"/>
                      <a:pt x="10" y="360"/>
                      <a:pt x="10" y="360"/>
                    </a:cubicBezTo>
                    <a:cubicBezTo>
                      <a:pt x="10" y="358"/>
                      <a:pt x="10" y="358"/>
                      <a:pt x="10" y="358"/>
                    </a:cubicBezTo>
                    <a:cubicBezTo>
                      <a:pt x="10" y="357"/>
                      <a:pt x="10" y="357"/>
                      <a:pt x="10" y="357"/>
                    </a:cubicBezTo>
                    <a:cubicBezTo>
                      <a:pt x="12" y="359"/>
                      <a:pt x="12" y="359"/>
                      <a:pt x="12" y="359"/>
                    </a:cubicBezTo>
                    <a:cubicBezTo>
                      <a:pt x="12" y="360"/>
                      <a:pt x="12" y="360"/>
                      <a:pt x="12" y="360"/>
                    </a:cubicBezTo>
                    <a:cubicBezTo>
                      <a:pt x="11" y="360"/>
                      <a:pt x="11" y="360"/>
                      <a:pt x="11" y="360"/>
                    </a:cubicBezTo>
                    <a:lnTo>
                      <a:pt x="10" y="362"/>
                    </a:lnTo>
                    <a:close/>
                    <a:moveTo>
                      <a:pt x="15" y="370"/>
                    </a:move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369"/>
                      <a:pt x="16" y="369"/>
                      <a:pt x="16" y="369"/>
                    </a:cubicBezTo>
                    <a:cubicBezTo>
                      <a:pt x="17" y="370"/>
                      <a:pt x="17" y="370"/>
                      <a:pt x="17" y="370"/>
                    </a:cubicBezTo>
                    <a:cubicBezTo>
                      <a:pt x="16" y="370"/>
                      <a:pt x="16" y="370"/>
                      <a:pt x="16" y="370"/>
                    </a:cubicBezTo>
                    <a:cubicBezTo>
                      <a:pt x="14" y="372"/>
                      <a:pt x="14" y="372"/>
                      <a:pt x="14" y="372"/>
                    </a:cubicBezTo>
                    <a:lnTo>
                      <a:pt x="15" y="370"/>
                    </a:lnTo>
                    <a:close/>
                    <a:moveTo>
                      <a:pt x="16" y="359"/>
                    </a:moveTo>
                    <a:cubicBezTo>
                      <a:pt x="16" y="361"/>
                      <a:pt x="16" y="361"/>
                      <a:pt x="16" y="361"/>
                    </a:cubicBezTo>
                    <a:cubicBezTo>
                      <a:pt x="16" y="362"/>
                      <a:pt x="16" y="362"/>
                      <a:pt x="16" y="362"/>
                    </a:cubicBezTo>
                    <a:cubicBezTo>
                      <a:pt x="14" y="359"/>
                      <a:pt x="14" y="359"/>
                      <a:pt x="14" y="359"/>
                    </a:cubicBezTo>
                    <a:cubicBezTo>
                      <a:pt x="14" y="359"/>
                      <a:pt x="14" y="359"/>
                      <a:pt x="14" y="359"/>
                    </a:cubicBezTo>
                    <a:cubicBezTo>
                      <a:pt x="15" y="358"/>
                      <a:pt x="15" y="358"/>
                      <a:pt x="15" y="358"/>
                    </a:cubicBezTo>
                    <a:cubicBezTo>
                      <a:pt x="16" y="357"/>
                      <a:pt x="16" y="357"/>
                      <a:pt x="16" y="357"/>
                    </a:cubicBezTo>
                    <a:lnTo>
                      <a:pt x="16" y="359"/>
                    </a:lnTo>
                    <a:close/>
                    <a:moveTo>
                      <a:pt x="14" y="348"/>
                    </a:moveTo>
                    <a:cubicBezTo>
                      <a:pt x="14" y="348"/>
                      <a:pt x="14" y="348"/>
                      <a:pt x="14" y="348"/>
                    </a:cubicBezTo>
                    <a:cubicBezTo>
                      <a:pt x="15" y="348"/>
                      <a:pt x="15" y="348"/>
                      <a:pt x="15" y="348"/>
                    </a:cubicBezTo>
                    <a:cubicBezTo>
                      <a:pt x="15" y="347"/>
                      <a:pt x="15" y="347"/>
                      <a:pt x="15" y="347"/>
                    </a:cubicBezTo>
                    <a:cubicBezTo>
                      <a:pt x="15" y="346"/>
                      <a:pt x="15" y="346"/>
                      <a:pt x="15" y="346"/>
                    </a:cubicBezTo>
                    <a:cubicBezTo>
                      <a:pt x="15" y="347"/>
                      <a:pt x="15" y="347"/>
                      <a:pt x="15" y="347"/>
                    </a:cubicBezTo>
                    <a:cubicBezTo>
                      <a:pt x="15" y="348"/>
                      <a:pt x="15" y="348"/>
                      <a:pt x="15" y="348"/>
                    </a:cubicBezTo>
                    <a:cubicBezTo>
                      <a:pt x="15" y="349"/>
                      <a:pt x="15" y="349"/>
                      <a:pt x="15" y="349"/>
                    </a:cubicBezTo>
                    <a:cubicBezTo>
                      <a:pt x="15" y="350"/>
                      <a:pt x="15" y="350"/>
                      <a:pt x="15" y="350"/>
                    </a:cubicBezTo>
                    <a:cubicBezTo>
                      <a:pt x="15" y="350"/>
                      <a:pt x="15" y="350"/>
                      <a:pt x="15" y="350"/>
                    </a:cubicBezTo>
                    <a:cubicBezTo>
                      <a:pt x="15" y="350"/>
                      <a:pt x="15" y="350"/>
                      <a:pt x="15" y="350"/>
                    </a:cubicBezTo>
                    <a:cubicBezTo>
                      <a:pt x="14" y="349"/>
                      <a:pt x="14" y="349"/>
                      <a:pt x="14" y="349"/>
                    </a:cubicBezTo>
                    <a:lnTo>
                      <a:pt x="14" y="348"/>
                    </a:lnTo>
                    <a:close/>
                    <a:moveTo>
                      <a:pt x="15" y="355"/>
                    </a:moveTo>
                    <a:cubicBezTo>
                      <a:pt x="13" y="357"/>
                      <a:pt x="13" y="357"/>
                      <a:pt x="13" y="357"/>
                    </a:cubicBezTo>
                    <a:cubicBezTo>
                      <a:pt x="13" y="358"/>
                      <a:pt x="13" y="358"/>
                      <a:pt x="13" y="358"/>
                    </a:cubicBezTo>
                    <a:cubicBezTo>
                      <a:pt x="11" y="355"/>
                      <a:pt x="11" y="355"/>
                      <a:pt x="11" y="355"/>
                    </a:cubicBezTo>
                    <a:cubicBezTo>
                      <a:pt x="12" y="355"/>
                      <a:pt x="12" y="355"/>
                      <a:pt x="12" y="355"/>
                    </a:cubicBezTo>
                    <a:lnTo>
                      <a:pt x="15" y="355"/>
                    </a:lnTo>
                    <a:close/>
                    <a:moveTo>
                      <a:pt x="11" y="344"/>
                    </a:moveTo>
                    <a:cubicBezTo>
                      <a:pt x="13" y="344"/>
                      <a:pt x="13" y="344"/>
                      <a:pt x="13" y="344"/>
                    </a:cubicBezTo>
                    <a:cubicBezTo>
                      <a:pt x="12" y="345"/>
                      <a:pt x="12" y="345"/>
                      <a:pt x="12" y="345"/>
                    </a:cubicBezTo>
                    <a:cubicBezTo>
                      <a:pt x="12" y="346"/>
                      <a:pt x="12" y="346"/>
                      <a:pt x="12" y="346"/>
                    </a:cubicBezTo>
                    <a:cubicBezTo>
                      <a:pt x="12" y="346"/>
                      <a:pt x="12" y="346"/>
                      <a:pt x="12" y="346"/>
                    </a:cubicBezTo>
                    <a:cubicBezTo>
                      <a:pt x="12" y="346"/>
                      <a:pt x="12" y="346"/>
                      <a:pt x="12" y="346"/>
                    </a:cubicBezTo>
                    <a:cubicBezTo>
                      <a:pt x="12" y="346"/>
                      <a:pt x="12" y="346"/>
                      <a:pt x="12" y="346"/>
                    </a:cubicBezTo>
                    <a:cubicBezTo>
                      <a:pt x="11" y="345"/>
                      <a:pt x="11" y="345"/>
                      <a:pt x="11" y="345"/>
                    </a:cubicBezTo>
                    <a:cubicBezTo>
                      <a:pt x="10" y="344"/>
                      <a:pt x="10" y="344"/>
                      <a:pt x="10" y="344"/>
                    </a:cubicBezTo>
                    <a:lnTo>
                      <a:pt x="11" y="344"/>
                    </a:lnTo>
                    <a:close/>
                    <a:moveTo>
                      <a:pt x="11" y="348"/>
                    </a:moveTo>
                    <a:cubicBezTo>
                      <a:pt x="11" y="348"/>
                      <a:pt x="11" y="348"/>
                      <a:pt x="11" y="348"/>
                    </a:cubicBezTo>
                    <a:cubicBezTo>
                      <a:pt x="10" y="349"/>
                      <a:pt x="10" y="349"/>
                      <a:pt x="10" y="349"/>
                    </a:cubicBezTo>
                    <a:cubicBezTo>
                      <a:pt x="10" y="350"/>
                      <a:pt x="10" y="350"/>
                      <a:pt x="10" y="350"/>
                    </a:cubicBezTo>
                    <a:cubicBezTo>
                      <a:pt x="10" y="348"/>
                      <a:pt x="10" y="348"/>
                      <a:pt x="10" y="348"/>
                    </a:cubicBezTo>
                    <a:cubicBezTo>
                      <a:pt x="10" y="348"/>
                      <a:pt x="10" y="348"/>
                      <a:pt x="10" y="348"/>
                    </a:cubicBezTo>
                    <a:cubicBezTo>
                      <a:pt x="10" y="346"/>
                      <a:pt x="10" y="346"/>
                      <a:pt x="10" y="346"/>
                    </a:cubicBezTo>
                    <a:lnTo>
                      <a:pt x="11" y="348"/>
                    </a:lnTo>
                    <a:close/>
                    <a:moveTo>
                      <a:pt x="9" y="375"/>
                    </a:moveTo>
                    <a:cubicBezTo>
                      <a:pt x="8" y="375"/>
                      <a:pt x="8" y="375"/>
                      <a:pt x="8" y="375"/>
                    </a:cubicBezTo>
                    <a:cubicBezTo>
                      <a:pt x="5" y="375"/>
                      <a:pt x="5" y="375"/>
                      <a:pt x="5" y="375"/>
                    </a:cubicBezTo>
                    <a:cubicBezTo>
                      <a:pt x="7" y="374"/>
                      <a:pt x="7" y="374"/>
                      <a:pt x="7" y="374"/>
                    </a:cubicBezTo>
                    <a:cubicBezTo>
                      <a:pt x="7" y="373"/>
                      <a:pt x="7" y="373"/>
                      <a:pt x="7" y="373"/>
                    </a:cubicBezTo>
                    <a:cubicBezTo>
                      <a:pt x="8" y="373"/>
                      <a:pt x="8" y="373"/>
                      <a:pt x="8" y="373"/>
                    </a:cubicBezTo>
                    <a:cubicBezTo>
                      <a:pt x="9" y="372"/>
                      <a:pt x="9" y="372"/>
                      <a:pt x="9" y="372"/>
                    </a:cubicBezTo>
                    <a:cubicBezTo>
                      <a:pt x="10" y="374"/>
                      <a:pt x="10" y="374"/>
                      <a:pt x="10" y="374"/>
                    </a:cubicBezTo>
                    <a:cubicBezTo>
                      <a:pt x="10" y="375"/>
                      <a:pt x="10" y="375"/>
                      <a:pt x="10" y="375"/>
                    </a:cubicBezTo>
                    <a:lnTo>
                      <a:pt x="9" y="375"/>
                    </a:lnTo>
                    <a:close/>
                    <a:moveTo>
                      <a:pt x="12" y="367"/>
                    </a:moveTo>
                    <a:cubicBezTo>
                      <a:pt x="11" y="368"/>
                      <a:pt x="11" y="368"/>
                      <a:pt x="11" y="368"/>
                    </a:cubicBezTo>
                    <a:cubicBezTo>
                      <a:pt x="10" y="366"/>
                      <a:pt x="10" y="366"/>
                      <a:pt x="10" y="366"/>
                    </a:cubicBezTo>
                    <a:cubicBezTo>
                      <a:pt x="11" y="366"/>
                      <a:pt x="11" y="366"/>
                      <a:pt x="11" y="366"/>
                    </a:cubicBezTo>
                    <a:cubicBezTo>
                      <a:pt x="13" y="366"/>
                      <a:pt x="13" y="366"/>
                      <a:pt x="13" y="366"/>
                    </a:cubicBezTo>
                    <a:cubicBezTo>
                      <a:pt x="14" y="366"/>
                      <a:pt x="14" y="366"/>
                      <a:pt x="14" y="366"/>
                    </a:cubicBezTo>
                    <a:cubicBezTo>
                      <a:pt x="14" y="366"/>
                      <a:pt x="14" y="366"/>
                      <a:pt x="14" y="366"/>
                    </a:cubicBezTo>
                    <a:lnTo>
                      <a:pt x="12" y="367"/>
                    </a:lnTo>
                    <a:close/>
                    <a:moveTo>
                      <a:pt x="16" y="375"/>
                    </a:moveTo>
                    <a:cubicBezTo>
                      <a:pt x="15" y="375"/>
                      <a:pt x="15" y="375"/>
                      <a:pt x="15" y="375"/>
                    </a:cubicBezTo>
                    <a:cubicBezTo>
                      <a:pt x="14" y="375"/>
                      <a:pt x="14" y="375"/>
                      <a:pt x="14" y="375"/>
                    </a:cubicBezTo>
                    <a:cubicBezTo>
                      <a:pt x="14" y="374"/>
                      <a:pt x="14" y="374"/>
                      <a:pt x="14" y="374"/>
                    </a:cubicBezTo>
                    <a:cubicBezTo>
                      <a:pt x="15" y="374"/>
                      <a:pt x="15" y="374"/>
                      <a:pt x="15" y="374"/>
                    </a:cubicBezTo>
                    <a:cubicBezTo>
                      <a:pt x="17" y="372"/>
                      <a:pt x="17" y="372"/>
                      <a:pt x="17" y="372"/>
                    </a:cubicBezTo>
                    <a:cubicBezTo>
                      <a:pt x="18" y="375"/>
                      <a:pt x="18" y="375"/>
                      <a:pt x="18" y="375"/>
                    </a:cubicBezTo>
                    <a:lnTo>
                      <a:pt x="16" y="375"/>
                    </a:lnTo>
                    <a:close/>
                    <a:moveTo>
                      <a:pt x="18" y="362"/>
                    </a:moveTo>
                    <a:cubicBezTo>
                      <a:pt x="18" y="361"/>
                      <a:pt x="18" y="361"/>
                      <a:pt x="18" y="361"/>
                    </a:cubicBezTo>
                    <a:cubicBezTo>
                      <a:pt x="17" y="357"/>
                      <a:pt x="17" y="357"/>
                      <a:pt x="17" y="357"/>
                    </a:cubicBezTo>
                    <a:cubicBezTo>
                      <a:pt x="19" y="359"/>
                      <a:pt x="19" y="359"/>
                      <a:pt x="19" y="359"/>
                    </a:cubicBezTo>
                    <a:cubicBezTo>
                      <a:pt x="18" y="361"/>
                      <a:pt x="18" y="361"/>
                      <a:pt x="18" y="361"/>
                    </a:cubicBezTo>
                    <a:lnTo>
                      <a:pt x="18" y="362"/>
                    </a:lnTo>
                    <a:close/>
                    <a:moveTo>
                      <a:pt x="19" y="364"/>
                    </a:moveTo>
                    <a:cubicBezTo>
                      <a:pt x="18" y="364"/>
                      <a:pt x="18" y="364"/>
                      <a:pt x="18" y="364"/>
                    </a:cubicBezTo>
                    <a:cubicBezTo>
                      <a:pt x="19" y="363"/>
                      <a:pt x="19" y="363"/>
                      <a:pt x="19" y="363"/>
                    </a:cubicBezTo>
                    <a:cubicBezTo>
                      <a:pt x="19" y="362"/>
                      <a:pt x="19" y="362"/>
                      <a:pt x="19" y="362"/>
                    </a:cubicBezTo>
                    <a:cubicBezTo>
                      <a:pt x="20" y="361"/>
                      <a:pt x="20" y="361"/>
                      <a:pt x="20" y="361"/>
                    </a:cubicBezTo>
                    <a:cubicBezTo>
                      <a:pt x="22" y="364"/>
                      <a:pt x="22" y="364"/>
                      <a:pt x="22" y="364"/>
                    </a:cubicBezTo>
                    <a:cubicBezTo>
                      <a:pt x="21" y="364"/>
                      <a:pt x="21" y="364"/>
                      <a:pt x="21" y="364"/>
                    </a:cubicBezTo>
                    <a:lnTo>
                      <a:pt x="19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14" name="îsľïḋé">
                <a:extLst>
                  <a:ext uri="{FF2B5EF4-FFF2-40B4-BE49-F238E27FC236}">
                    <a16:creationId xmlns:a16="http://schemas.microsoft.com/office/drawing/2014/main" id="{844001B9-B63B-4A35-A4A5-2D297E60B914}"/>
                  </a:ext>
                </a:extLst>
              </p:cNvPr>
              <p:cNvSpPr/>
              <p:nvPr/>
            </p:nvSpPr>
            <p:spPr bwMode="auto">
              <a:xfrm>
                <a:off x="11569180" y="5733010"/>
                <a:ext cx="17476" cy="34952"/>
              </a:xfrm>
              <a:custGeom>
                <a:gdLst>
                  <a:gd fmla="*/ 0 w 4" name="T0"/>
                  <a:gd fmla="*/ 8 h 8" name="T1"/>
                  <a:gd fmla="*/ 0 w 4" name="T2"/>
                  <a:gd fmla="*/ 5 h 8" name="T3"/>
                  <a:gd fmla="*/ 0 w 4" name="T4"/>
                  <a:gd fmla="*/ 3 h 8" name="T5"/>
                  <a:gd fmla="*/ 0 w 4" name="T6"/>
                  <a:gd fmla="*/ 1 h 8" name="T7"/>
                  <a:gd fmla="*/ 0 w 4" name="T8"/>
                  <a:gd fmla="*/ 0 h 8" name="T9"/>
                  <a:gd fmla="*/ 2 w 4" name="T10"/>
                  <a:gd fmla="*/ 3 h 8" name="T11"/>
                  <a:gd fmla="*/ 4 w 4" name="T12"/>
                  <a:gd fmla="*/ 5 h 8" name="T13"/>
                  <a:gd fmla="*/ 2 w 4" name="T14"/>
                  <a:gd fmla="*/ 5 h 8" name="T15"/>
                  <a:gd fmla="*/ 2 w 4" name="T16"/>
                  <a:gd fmla="*/ 6 h 8" name="T17"/>
                  <a:gd fmla="*/ 0 w 4" name="T18"/>
                  <a:gd fmla="*/ 8 h 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" w="4">
                    <a:moveTo>
                      <a:pt x="0" y="8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15" name="îs1iḓè">
                <a:extLst>
                  <a:ext uri="{FF2B5EF4-FFF2-40B4-BE49-F238E27FC236}">
                    <a16:creationId xmlns:a16="http://schemas.microsoft.com/office/drawing/2014/main" id="{B8F2856A-48B7-4014-99E3-ECB575F49390}"/>
                  </a:ext>
                </a:extLst>
              </p:cNvPr>
              <p:cNvSpPr/>
              <p:nvPr/>
            </p:nvSpPr>
            <p:spPr bwMode="auto">
              <a:xfrm>
                <a:off x="9878367" y="4832991"/>
                <a:ext cx="1350029" cy="1127209"/>
              </a:xfrm>
              <a:custGeom>
                <a:gdLst>
                  <a:gd fmla="*/ 8 w 190" name="T0"/>
                  <a:gd fmla="*/ 158 h 158" name="T1"/>
                  <a:gd fmla="*/ 59 w 190" name="T2"/>
                  <a:gd fmla="*/ 158 h 158" name="T3"/>
                  <a:gd fmla="*/ 88 w 190" name="T4"/>
                  <a:gd fmla="*/ 117 h 158" name="T5"/>
                  <a:gd fmla="*/ 88 w 190" name="T6"/>
                  <a:gd fmla="*/ 158 h 158" name="T7"/>
                  <a:gd fmla="*/ 127 w 190" name="T8"/>
                  <a:gd fmla="*/ 158 h 158" name="T9"/>
                  <a:gd fmla="*/ 129 w 190" name="T10"/>
                  <a:gd fmla="*/ 155 h 158" name="T11"/>
                  <a:gd fmla="*/ 164 w 190" name="T12"/>
                  <a:gd fmla="*/ 78 h 158" name="T13"/>
                  <a:gd fmla="*/ 182 w 190" name="T14"/>
                  <a:gd fmla="*/ 6 h 158" name="T15"/>
                  <a:gd fmla="*/ 0 w 190" name="T16"/>
                  <a:gd fmla="*/ 95 h 158" name="T17"/>
                  <a:gd fmla="*/ 3 w 190" name="T18"/>
                  <a:gd fmla="*/ 114 h 158" name="T19"/>
                  <a:gd fmla="*/ 8 w 190" name="T20"/>
                  <a:gd fmla="*/ 158 h 15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58" w="190">
                    <a:moveTo>
                      <a:pt x="8" y="158"/>
                    </a:moveTo>
                    <a:cubicBezTo>
                      <a:pt x="25" y="158"/>
                      <a:pt x="42" y="158"/>
                      <a:pt x="59" y="158"/>
                    </a:cubicBezTo>
                    <a:cubicBezTo>
                      <a:pt x="68" y="144"/>
                      <a:pt x="78" y="130"/>
                      <a:pt x="88" y="117"/>
                    </a:cubicBezTo>
                    <a:cubicBezTo>
                      <a:pt x="88" y="158"/>
                      <a:pt x="88" y="158"/>
                      <a:pt x="88" y="158"/>
                    </a:cubicBezTo>
                    <a:cubicBezTo>
                      <a:pt x="101" y="158"/>
                      <a:pt x="114" y="158"/>
                      <a:pt x="127" y="158"/>
                    </a:cubicBezTo>
                    <a:cubicBezTo>
                      <a:pt x="128" y="157"/>
                      <a:pt x="128" y="156"/>
                      <a:pt x="129" y="155"/>
                    </a:cubicBezTo>
                    <a:cubicBezTo>
                      <a:pt x="141" y="130"/>
                      <a:pt x="154" y="103"/>
                      <a:pt x="164" y="78"/>
                    </a:cubicBezTo>
                    <a:cubicBezTo>
                      <a:pt x="180" y="40"/>
                      <a:pt x="190" y="9"/>
                      <a:pt x="182" y="6"/>
                    </a:cubicBezTo>
                    <a:cubicBezTo>
                      <a:pt x="165" y="0"/>
                      <a:pt x="98" y="58"/>
                      <a:pt x="0" y="95"/>
                    </a:cubicBezTo>
                    <a:cubicBezTo>
                      <a:pt x="1" y="102"/>
                      <a:pt x="2" y="108"/>
                      <a:pt x="3" y="114"/>
                    </a:cubicBezTo>
                    <a:cubicBezTo>
                      <a:pt x="5" y="129"/>
                      <a:pt x="6" y="144"/>
                      <a:pt x="8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16" name="ïṧļîḓe">
                <a:extLst>
                  <a:ext uri="{FF2B5EF4-FFF2-40B4-BE49-F238E27FC236}">
                    <a16:creationId xmlns:a16="http://schemas.microsoft.com/office/drawing/2014/main" id="{B83CBA78-DAD5-45E8-A769-6842ED038B16}"/>
                  </a:ext>
                </a:extLst>
              </p:cNvPr>
              <p:cNvSpPr/>
              <p:nvPr/>
            </p:nvSpPr>
            <p:spPr bwMode="auto">
              <a:xfrm>
                <a:off x="4971951" y="4238803"/>
                <a:ext cx="8738" cy="69904"/>
              </a:xfrm>
              <a:custGeom>
                <a:gdLst>
                  <a:gd fmla="*/ 1 w 1" name="T0"/>
                  <a:gd fmla="*/ 10 h 10" name="T1"/>
                  <a:gd fmla="*/ 0 w 1" name="T2"/>
                  <a:gd fmla="*/ 9 h 10" name="T3"/>
                  <a:gd fmla="*/ 0 w 1" name="T4"/>
                  <a:gd fmla="*/ 9 h 10" name="T5"/>
                  <a:gd fmla="*/ 0 w 1" name="T6"/>
                  <a:gd fmla="*/ 2 h 10" name="T7"/>
                  <a:gd fmla="*/ 0 w 1" name="T8"/>
                  <a:gd fmla="*/ 2 h 10" name="T9"/>
                  <a:gd fmla="*/ 0 w 1" name="T10"/>
                  <a:gd fmla="*/ 0 h 10" name="T11"/>
                  <a:gd fmla="*/ 1 w 1" name="T12"/>
                  <a:gd fmla="*/ 0 h 10" name="T13"/>
                  <a:gd fmla="*/ 1 w 1" name="T14"/>
                  <a:gd fmla="*/ 1 h 10" name="T15"/>
                  <a:gd fmla="*/ 1 w 1" name="T16"/>
                  <a:gd fmla="*/ 2 h 10" name="T17"/>
                  <a:gd fmla="*/ 1 w 1" name="T18"/>
                  <a:gd fmla="*/ 10 h 1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" w="1">
                    <a:moveTo>
                      <a:pt x="1" y="10"/>
                    </a:moveTo>
                    <a:cubicBezTo>
                      <a:pt x="1" y="10"/>
                      <a:pt x="1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lnTo>
                      <a:pt x="1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17" name="îṡḷidè">
                <a:extLst>
                  <a:ext uri="{FF2B5EF4-FFF2-40B4-BE49-F238E27FC236}">
                    <a16:creationId xmlns:a16="http://schemas.microsoft.com/office/drawing/2014/main" id="{96BF1FA6-4AD5-4452-B54A-0649C00A91AE}"/>
                  </a:ext>
                </a:extLst>
              </p:cNvPr>
              <p:cNvSpPr/>
              <p:nvPr/>
            </p:nvSpPr>
            <p:spPr bwMode="auto">
              <a:xfrm>
                <a:off x="11473061" y="5798546"/>
                <a:ext cx="26214" cy="17476"/>
              </a:xfrm>
              <a:custGeom>
                <a:gdLst>
                  <a:gd fmla="*/ 0 w 6" name="T0"/>
                  <a:gd fmla="*/ 0 h 4" name="T1"/>
                  <a:gd fmla="*/ 1 w 6" name="T2"/>
                  <a:gd fmla="*/ 0 h 4" name="T3"/>
                  <a:gd fmla="*/ 3 w 6" name="T4"/>
                  <a:gd fmla="*/ 0 h 4" name="T5"/>
                  <a:gd fmla="*/ 4 w 6" name="T6"/>
                  <a:gd fmla="*/ 0 h 4" name="T7"/>
                  <a:gd fmla="*/ 6 w 6" name="T8"/>
                  <a:gd fmla="*/ 0 h 4" name="T9"/>
                  <a:gd fmla="*/ 4 w 6" name="T10"/>
                  <a:gd fmla="*/ 1 h 4" name="T11"/>
                  <a:gd fmla="*/ 4 w 6" name="T12"/>
                  <a:gd fmla="*/ 1 h 4" name="T13"/>
                  <a:gd fmla="*/ 4 w 6" name="T14"/>
                  <a:gd fmla="*/ 3 h 4" name="T15"/>
                  <a:gd fmla="*/ 3 w 6" name="T16"/>
                  <a:gd fmla="*/ 4 h 4" name="T17"/>
                  <a:gd fmla="*/ 3 w 6" name="T18"/>
                  <a:gd fmla="*/ 4 h 4" name="T19"/>
                  <a:gd fmla="*/ 1 w 6" name="T20"/>
                  <a:gd fmla="*/ 3 h 4" name="T21"/>
                  <a:gd fmla="*/ 0 w 6" name="T22"/>
                  <a:gd fmla="*/ 0 h 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" w="6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18" name="îṧľîḋè">
                <a:extLst>
                  <a:ext uri="{FF2B5EF4-FFF2-40B4-BE49-F238E27FC236}">
                    <a16:creationId xmlns:a16="http://schemas.microsoft.com/office/drawing/2014/main" id="{6C801CB9-3A74-40A2-B1E3-3EB44379823E}"/>
                  </a:ext>
                </a:extLst>
              </p:cNvPr>
              <p:cNvSpPr/>
              <p:nvPr/>
            </p:nvSpPr>
            <p:spPr bwMode="auto">
              <a:xfrm>
                <a:off x="11206551" y="5846605"/>
                <a:ext cx="30583" cy="21845"/>
              </a:xfrm>
              <a:custGeom>
                <a:gdLst>
                  <a:gd fmla="*/ 7 w 7" name="T0"/>
                  <a:gd fmla="*/ 5 h 5" name="T1"/>
                  <a:gd fmla="*/ 5 w 7" name="T2"/>
                  <a:gd fmla="*/ 5 h 5" name="T3"/>
                  <a:gd fmla="*/ 2 w 7" name="T4"/>
                  <a:gd fmla="*/ 5 h 5" name="T5"/>
                  <a:gd fmla="*/ 0 w 7" name="T6"/>
                  <a:gd fmla="*/ 5 h 5" name="T7"/>
                  <a:gd fmla="*/ 0 w 7" name="T8"/>
                  <a:gd fmla="*/ 5 h 5" name="T9"/>
                  <a:gd fmla="*/ 0 w 7" name="T10"/>
                  <a:gd fmla="*/ 5 h 5" name="T11"/>
                  <a:gd fmla="*/ 0 w 7" name="T12"/>
                  <a:gd fmla="*/ 3 h 5" name="T13"/>
                  <a:gd fmla="*/ 2 w 7" name="T14"/>
                  <a:gd fmla="*/ 2 h 5" name="T15"/>
                  <a:gd fmla="*/ 4 w 7" name="T16"/>
                  <a:gd fmla="*/ 0 h 5" name="T17"/>
                  <a:gd fmla="*/ 4 w 7" name="T18"/>
                  <a:gd fmla="*/ 0 h 5" name="T19"/>
                  <a:gd fmla="*/ 4 w 7" name="T20"/>
                  <a:gd fmla="*/ 2 h 5" name="T21"/>
                  <a:gd fmla="*/ 7 w 7" name="T22"/>
                  <a:gd fmla="*/ 5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7">
                    <a:moveTo>
                      <a:pt x="7" y="5"/>
                    </a:move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19" name="îṣļïḑe">
                <a:extLst>
                  <a:ext uri="{FF2B5EF4-FFF2-40B4-BE49-F238E27FC236}">
                    <a16:creationId xmlns:a16="http://schemas.microsoft.com/office/drawing/2014/main" id="{92C254FB-846A-42C7-B49A-686D5ABC3751}"/>
                  </a:ext>
                </a:extLst>
              </p:cNvPr>
              <p:cNvSpPr/>
              <p:nvPr/>
            </p:nvSpPr>
            <p:spPr bwMode="auto">
              <a:xfrm>
                <a:off x="11420633" y="5208727"/>
                <a:ext cx="13107" cy="43690"/>
              </a:xfrm>
              <a:custGeom>
                <a:gdLst>
                  <a:gd fmla="*/ 3 w 3" name="T0"/>
                  <a:gd fmla="*/ 5 h 10" name="T1"/>
                  <a:gd fmla="*/ 2 w 3" name="T2"/>
                  <a:gd fmla="*/ 7 h 10" name="T3"/>
                  <a:gd fmla="*/ 2 w 3" name="T4"/>
                  <a:gd fmla="*/ 10 h 10" name="T5"/>
                  <a:gd fmla="*/ 0 w 3" name="T6"/>
                  <a:gd fmla="*/ 10 h 10" name="T7"/>
                  <a:gd fmla="*/ 0 w 3" name="T8"/>
                  <a:gd fmla="*/ 9 h 10" name="T9"/>
                  <a:gd fmla="*/ 0 w 3" name="T10"/>
                  <a:gd fmla="*/ 5 h 10" name="T11"/>
                  <a:gd fmla="*/ 0 w 3" name="T12"/>
                  <a:gd fmla="*/ 2 h 10" name="T13"/>
                  <a:gd fmla="*/ 0 w 3" name="T14"/>
                  <a:gd fmla="*/ 0 h 10" name="T15"/>
                  <a:gd fmla="*/ 2 w 3" name="T16"/>
                  <a:gd fmla="*/ 2 h 10" name="T17"/>
                  <a:gd fmla="*/ 3 w 3" name="T18"/>
                  <a:gd fmla="*/ 5 h 1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" w="3">
                    <a:moveTo>
                      <a:pt x="3" y="5"/>
                    </a:moveTo>
                    <a:lnTo>
                      <a:pt x="2" y="7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0" name="ïṡļïdè">
                <a:extLst>
                  <a:ext uri="{FF2B5EF4-FFF2-40B4-BE49-F238E27FC236}">
                    <a16:creationId xmlns:a16="http://schemas.microsoft.com/office/drawing/2014/main" id="{7D6E1B29-1CFA-477A-BCBD-039D68A19808}"/>
                  </a:ext>
                </a:extLst>
              </p:cNvPr>
              <p:cNvSpPr/>
              <p:nvPr/>
            </p:nvSpPr>
            <p:spPr bwMode="auto">
              <a:xfrm>
                <a:off x="11473061" y="4348029"/>
                <a:ext cx="13107" cy="26214"/>
              </a:xfrm>
              <a:custGeom>
                <a:gdLst>
                  <a:gd fmla="*/ 3 w 3" name="T0"/>
                  <a:gd fmla="*/ 6 h 6" name="T1"/>
                  <a:gd fmla="*/ 0 w 3" name="T2"/>
                  <a:gd fmla="*/ 3 h 6" name="T3"/>
                  <a:gd fmla="*/ 0 w 3" name="T4"/>
                  <a:gd fmla="*/ 1 h 6" name="T5"/>
                  <a:gd fmla="*/ 1 w 3" name="T6"/>
                  <a:gd fmla="*/ 1 h 6" name="T7"/>
                  <a:gd fmla="*/ 1 w 3" name="T8"/>
                  <a:gd fmla="*/ 0 h 6" name="T9"/>
                  <a:gd fmla="*/ 1 w 3" name="T10"/>
                  <a:gd fmla="*/ 1 h 6" name="T11"/>
                  <a:gd fmla="*/ 1 w 3" name="T12"/>
                  <a:gd fmla="*/ 5 h 6" name="T13"/>
                  <a:gd fmla="*/ 3 w 3" name="T14"/>
                  <a:gd fmla="*/ 6 h 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" w="3">
                    <a:moveTo>
                      <a:pt x="3" y="6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5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1" name="íṡḻíḑe">
                <a:extLst>
                  <a:ext uri="{FF2B5EF4-FFF2-40B4-BE49-F238E27FC236}">
                    <a16:creationId xmlns:a16="http://schemas.microsoft.com/office/drawing/2014/main" id="{BDC503D4-0B55-43C5-8FC4-E3EADD174281}"/>
                  </a:ext>
                </a:extLst>
              </p:cNvPr>
              <p:cNvSpPr/>
              <p:nvPr/>
            </p:nvSpPr>
            <p:spPr bwMode="auto">
              <a:xfrm>
                <a:off x="11451216" y="4369874"/>
                <a:ext cx="26214" cy="13107"/>
              </a:xfrm>
              <a:custGeom>
                <a:gdLst>
                  <a:gd fmla="*/ 3 w 6" name="T0"/>
                  <a:gd fmla="*/ 0 h 3" name="T1"/>
                  <a:gd fmla="*/ 6 w 6" name="T2"/>
                  <a:gd fmla="*/ 3 h 3" name="T3"/>
                  <a:gd fmla="*/ 5 w 6" name="T4"/>
                  <a:gd fmla="*/ 3 h 3" name="T5"/>
                  <a:gd fmla="*/ 1 w 6" name="T6"/>
                  <a:gd fmla="*/ 3 h 3" name="T7"/>
                  <a:gd fmla="*/ 0 w 6" name="T8"/>
                  <a:gd fmla="*/ 3 h 3" name="T9"/>
                  <a:gd fmla="*/ 1 w 6" name="T10"/>
                  <a:gd fmla="*/ 3 h 3" name="T11"/>
                  <a:gd fmla="*/ 3 w 6" name="T12"/>
                  <a:gd fmla="*/ 1 h 3" name="T13"/>
                  <a:gd fmla="*/ 3 w 6" name="T14"/>
                  <a:gd fmla="*/ 0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6">
                    <a:moveTo>
                      <a:pt x="3" y="0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2" name="íś1ïďè">
                <a:extLst>
                  <a:ext uri="{FF2B5EF4-FFF2-40B4-BE49-F238E27FC236}">
                    <a16:creationId xmlns:a16="http://schemas.microsoft.com/office/drawing/2014/main" id="{45EFDB88-B70B-4EE4-9519-E3BA957A2F50}"/>
                  </a:ext>
                </a:extLst>
              </p:cNvPr>
              <p:cNvSpPr/>
              <p:nvPr/>
            </p:nvSpPr>
            <p:spPr bwMode="auto">
              <a:xfrm>
                <a:off x="11398788" y="4033459"/>
                <a:ext cx="30583" cy="13107"/>
              </a:xfrm>
              <a:custGeom>
                <a:gdLst>
                  <a:gd fmla="*/ 4 w 7" name="T0"/>
                  <a:gd fmla="*/ 0 h 3" name="T1"/>
                  <a:gd fmla="*/ 7 w 7" name="T2"/>
                  <a:gd fmla="*/ 3 h 3" name="T3"/>
                  <a:gd fmla="*/ 7 w 7" name="T4"/>
                  <a:gd fmla="*/ 3 h 3" name="T5"/>
                  <a:gd fmla="*/ 0 w 7" name="T6"/>
                  <a:gd fmla="*/ 3 h 3" name="T7"/>
                  <a:gd fmla="*/ 0 w 7" name="T8"/>
                  <a:gd fmla="*/ 3 h 3" name="T9"/>
                  <a:gd fmla="*/ 0 w 7" name="T10"/>
                  <a:gd fmla="*/ 3 h 3" name="T11"/>
                  <a:gd fmla="*/ 4 w 7" name="T12"/>
                  <a:gd fmla="*/ 0 h 3" name="T13"/>
                  <a:gd fmla="*/ 4 w 7" name="T14"/>
                  <a:gd fmla="*/ 0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7">
                    <a:moveTo>
                      <a:pt x="4" y="0"/>
                    </a:moveTo>
                    <a:lnTo>
                      <a:pt x="7" y="3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3" name="íṩ1ïḋè">
                <a:extLst>
                  <a:ext uri="{FF2B5EF4-FFF2-40B4-BE49-F238E27FC236}">
                    <a16:creationId xmlns:a16="http://schemas.microsoft.com/office/drawing/2014/main" id="{8917DDE4-742A-4D83-AE48-D1121A2BECE9}"/>
                  </a:ext>
                </a:extLst>
              </p:cNvPr>
              <p:cNvSpPr/>
              <p:nvPr/>
            </p:nvSpPr>
            <p:spPr bwMode="auto">
              <a:xfrm>
                <a:off x="11398788" y="4103363"/>
                <a:ext cx="30583" cy="21845"/>
              </a:xfrm>
              <a:custGeom>
                <a:gdLst>
                  <a:gd fmla="*/ 4 w 7" name="T0"/>
                  <a:gd fmla="*/ 0 h 5" name="T1"/>
                  <a:gd fmla="*/ 7 w 7" name="T2"/>
                  <a:gd fmla="*/ 5 h 5" name="T3"/>
                  <a:gd fmla="*/ 7 w 7" name="T4"/>
                  <a:gd fmla="*/ 5 h 5" name="T5"/>
                  <a:gd fmla="*/ 0 w 7" name="T6"/>
                  <a:gd fmla="*/ 5 h 5" name="T7"/>
                  <a:gd fmla="*/ 0 w 7" name="T8"/>
                  <a:gd fmla="*/ 5 h 5" name="T9"/>
                  <a:gd fmla="*/ 0 w 7" name="T10"/>
                  <a:gd fmla="*/ 5 h 5" name="T11"/>
                  <a:gd fmla="*/ 2 w 7" name="T12"/>
                  <a:gd fmla="*/ 2 h 5" name="T13"/>
                  <a:gd fmla="*/ 4 w 7" name="T14"/>
                  <a:gd fmla="*/ 0 h 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" w="7">
                    <a:moveTo>
                      <a:pt x="4" y="0"/>
                    </a:moveTo>
                    <a:lnTo>
                      <a:pt x="7" y="5"/>
                    </a:lnTo>
                    <a:lnTo>
                      <a:pt x="7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4" name="íSḻîḑe">
                <a:extLst>
                  <a:ext uri="{FF2B5EF4-FFF2-40B4-BE49-F238E27FC236}">
                    <a16:creationId xmlns:a16="http://schemas.microsoft.com/office/drawing/2014/main" id="{DC86F3E4-A10D-4576-8685-B866831D6C6D}"/>
                  </a:ext>
                </a:extLst>
              </p:cNvPr>
              <p:cNvSpPr/>
              <p:nvPr/>
            </p:nvSpPr>
            <p:spPr bwMode="auto">
              <a:xfrm>
                <a:off x="11792000" y="5759225"/>
                <a:ext cx="26214" cy="21845"/>
              </a:xfrm>
              <a:custGeom>
                <a:gdLst>
                  <a:gd fmla="*/ 6 w 6" name="T0"/>
                  <a:gd fmla="*/ 5 h 5" name="T1"/>
                  <a:gd fmla="*/ 5 w 6" name="T2"/>
                  <a:gd fmla="*/ 5 h 5" name="T3"/>
                  <a:gd fmla="*/ 1 w 6" name="T4"/>
                  <a:gd fmla="*/ 5 h 5" name="T5"/>
                  <a:gd fmla="*/ 0 w 6" name="T6"/>
                  <a:gd fmla="*/ 5 h 5" name="T7"/>
                  <a:gd fmla="*/ 0 w 6" name="T8"/>
                  <a:gd fmla="*/ 4 h 5" name="T9"/>
                  <a:gd fmla="*/ 1 w 6" name="T10"/>
                  <a:gd fmla="*/ 2 h 5" name="T11"/>
                  <a:gd fmla="*/ 3 w 6" name="T12"/>
                  <a:gd fmla="*/ 0 h 5" name="T13"/>
                  <a:gd fmla="*/ 3 w 6" name="T14"/>
                  <a:gd fmla="*/ 0 h 5" name="T15"/>
                  <a:gd fmla="*/ 3 w 6" name="T16"/>
                  <a:gd fmla="*/ 0 h 5" name="T17"/>
                  <a:gd fmla="*/ 6 w 6" name="T18"/>
                  <a:gd fmla="*/ 5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6">
                    <a:moveTo>
                      <a:pt x="6" y="5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5" name="îSlíḑè">
                <a:extLst>
                  <a:ext uri="{FF2B5EF4-FFF2-40B4-BE49-F238E27FC236}">
                    <a16:creationId xmlns:a16="http://schemas.microsoft.com/office/drawing/2014/main" id="{7EA66725-FBC1-4B75-8DAA-B528DB63E16F}"/>
                  </a:ext>
                </a:extLst>
              </p:cNvPr>
              <p:cNvSpPr/>
              <p:nvPr/>
            </p:nvSpPr>
            <p:spPr bwMode="auto">
              <a:xfrm>
                <a:off x="11521120" y="5767963"/>
                <a:ext cx="26214" cy="13107"/>
              </a:xfrm>
              <a:custGeom>
                <a:gdLst>
                  <a:gd fmla="*/ 6 w 6" name="T0"/>
                  <a:gd fmla="*/ 3 h 3" name="T1"/>
                  <a:gd fmla="*/ 5 w 6" name="T2"/>
                  <a:gd fmla="*/ 3 h 3" name="T3"/>
                  <a:gd fmla="*/ 2 w 6" name="T4"/>
                  <a:gd fmla="*/ 3 h 3" name="T5"/>
                  <a:gd fmla="*/ 0 w 6" name="T6"/>
                  <a:gd fmla="*/ 3 h 3" name="T7"/>
                  <a:gd fmla="*/ 2 w 6" name="T8"/>
                  <a:gd fmla="*/ 3 h 3" name="T9"/>
                  <a:gd fmla="*/ 3 w 6" name="T10"/>
                  <a:gd fmla="*/ 2 h 3" name="T11"/>
                  <a:gd fmla="*/ 3 w 6" name="T12"/>
                  <a:gd fmla="*/ 0 h 3" name="T13"/>
                  <a:gd fmla="*/ 3 w 6" name="T14"/>
                  <a:gd fmla="*/ 0 h 3" name="T15"/>
                  <a:gd fmla="*/ 5 w 6" name="T16"/>
                  <a:gd fmla="*/ 2 h 3" name="T17"/>
                  <a:gd fmla="*/ 6 w 6" name="T18"/>
                  <a:gd fmla="*/ 3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6">
                    <a:moveTo>
                      <a:pt x="6" y="3"/>
                    </a:move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6" name="íšlíḓé">
                <a:extLst>
                  <a:ext uri="{FF2B5EF4-FFF2-40B4-BE49-F238E27FC236}">
                    <a16:creationId xmlns:a16="http://schemas.microsoft.com/office/drawing/2014/main" id="{A2FC6EE8-4FCF-4DA8-98E7-651596536C9F}"/>
                  </a:ext>
                </a:extLst>
              </p:cNvPr>
              <p:cNvSpPr/>
              <p:nvPr/>
            </p:nvSpPr>
            <p:spPr bwMode="auto">
              <a:xfrm>
                <a:off x="11748310" y="5890295"/>
                <a:ext cx="13107" cy="26214"/>
              </a:xfrm>
              <a:custGeom>
                <a:gdLst>
                  <a:gd fmla="*/ 3 w 3" name="T0"/>
                  <a:gd fmla="*/ 3 h 6" name="T1"/>
                  <a:gd fmla="*/ 3 w 3" name="T2"/>
                  <a:gd fmla="*/ 5 h 6" name="T3"/>
                  <a:gd fmla="*/ 3 w 3" name="T4"/>
                  <a:gd fmla="*/ 6 h 6" name="T5"/>
                  <a:gd fmla="*/ 3 w 3" name="T6"/>
                  <a:gd fmla="*/ 6 h 6" name="T7"/>
                  <a:gd fmla="*/ 3 w 3" name="T8"/>
                  <a:gd fmla="*/ 6 h 6" name="T9"/>
                  <a:gd fmla="*/ 3 w 3" name="T10"/>
                  <a:gd fmla="*/ 6 h 6" name="T11"/>
                  <a:gd fmla="*/ 2 w 3" name="T12"/>
                  <a:gd fmla="*/ 5 h 6" name="T13"/>
                  <a:gd fmla="*/ 0 w 3" name="T14"/>
                  <a:gd fmla="*/ 0 h 6" name="T15"/>
                  <a:gd fmla="*/ 0 w 3" name="T16"/>
                  <a:gd fmla="*/ 0 h 6" name="T17"/>
                  <a:gd fmla="*/ 3 w 3" name="T18"/>
                  <a:gd fmla="*/ 3 h 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" w="3">
                    <a:moveTo>
                      <a:pt x="3" y="3"/>
                    </a:moveTo>
                    <a:lnTo>
                      <a:pt x="3" y="5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7" name="î$liḋê">
                <a:extLst>
                  <a:ext uri="{FF2B5EF4-FFF2-40B4-BE49-F238E27FC236}">
                    <a16:creationId xmlns:a16="http://schemas.microsoft.com/office/drawing/2014/main" id="{40A8A972-62C0-464F-A0B1-24AC9045CA24}"/>
                  </a:ext>
                </a:extLst>
              </p:cNvPr>
              <p:cNvSpPr/>
              <p:nvPr/>
            </p:nvSpPr>
            <p:spPr bwMode="auto">
              <a:xfrm>
                <a:off x="11848797" y="5890295"/>
                <a:ext cx="21845" cy="26214"/>
              </a:xfrm>
              <a:custGeom>
                <a:gdLst>
                  <a:gd fmla="*/ 0 w 5" name="T0"/>
                  <a:gd fmla="*/ 0 h 6" name="T1"/>
                  <a:gd fmla="*/ 5 w 5" name="T2"/>
                  <a:gd fmla="*/ 1 h 6" name="T3"/>
                  <a:gd fmla="*/ 5 w 5" name="T4"/>
                  <a:gd fmla="*/ 3 h 6" name="T5"/>
                  <a:gd fmla="*/ 5 w 5" name="T6"/>
                  <a:gd fmla="*/ 3 h 6" name="T7"/>
                  <a:gd fmla="*/ 5 w 5" name="T8"/>
                  <a:gd fmla="*/ 5 h 6" name="T9"/>
                  <a:gd fmla="*/ 5 w 5" name="T10"/>
                  <a:gd fmla="*/ 6 h 6" name="T11"/>
                  <a:gd fmla="*/ 5 w 5" name="T12"/>
                  <a:gd fmla="*/ 6 h 6" name="T13"/>
                  <a:gd fmla="*/ 5 w 5" name="T14"/>
                  <a:gd fmla="*/ 6 h 6" name="T15"/>
                  <a:gd fmla="*/ 3 w 5" name="T16"/>
                  <a:gd fmla="*/ 5 h 6" name="T17"/>
                  <a:gd fmla="*/ 0 w 5" name="T18"/>
                  <a:gd fmla="*/ 0 h 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" w="5">
                    <a:moveTo>
                      <a:pt x="0" y="0"/>
                    </a:moveTo>
                    <a:lnTo>
                      <a:pt x="5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8" name="íṥḷíḓe">
                <a:extLst>
                  <a:ext uri="{FF2B5EF4-FFF2-40B4-BE49-F238E27FC236}">
                    <a16:creationId xmlns:a16="http://schemas.microsoft.com/office/drawing/2014/main" id="{4108A85F-FCCD-44F2-8D38-8AEEFE3A11EF}"/>
                  </a:ext>
                </a:extLst>
              </p:cNvPr>
              <p:cNvSpPr/>
              <p:nvPr/>
            </p:nvSpPr>
            <p:spPr bwMode="auto">
              <a:xfrm>
                <a:off x="11542966" y="4575218"/>
                <a:ext cx="26214" cy="43690"/>
              </a:xfrm>
              <a:custGeom>
                <a:gdLst>
                  <a:gd fmla="*/ 5 w 6" name="T0"/>
                  <a:gd fmla="*/ 0 h 10" name="T1"/>
                  <a:gd fmla="*/ 6 w 6" name="T2"/>
                  <a:gd fmla="*/ 3 h 10" name="T3"/>
                  <a:gd fmla="*/ 6 w 6" name="T4"/>
                  <a:gd fmla="*/ 10 h 10" name="T5"/>
                  <a:gd fmla="*/ 6 w 6" name="T6"/>
                  <a:gd fmla="*/ 10 h 10" name="T7"/>
                  <a:gd fmla="*/ 0 w 6" name="T8"/>
                  <a:gd fmla="*/ 5 h 10" name="T9"/>
                  <a:gd fmla="*/ 1 w 6" name="T10"/>
                  <a:gd fmla="*/ 5 h 10" name="T11"/>
                  <a:gd fmla="*/ 3 w 6" name="T12"/>
                  <a:gd fmla="*/ 2 h 10" name="T13"/>
                  <a:gd fmla="*/ 5 w 6" name="T14"/>
                  <a:gd fmla="*/ 0 h 1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" w="6">
                    <a:moveTo>
                      <a:pt x="5" y="0"/>
                    </a:moveTo>
                    <a:lnTo>
                      <a:pt x="6" y="3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9" name="is1iḍê">
                <a:extLst>
                  <a:ext uri="{FF2B5EF4-FFF2-40B4-BE49-F238E27FC236}">
                    <a16:creationId xmlns:a16="http://schemas.microsoft.com/office/drawing/2014/main" id="{ED36486A-8253-41DA-8651-869F494A7C95}"/>
                  </a:ext>
                </a:extLst>
              </p:cNvPr>
              <p:cNvSpPr/>
              <p:nvPr/>
            </p:nvSpPr>
            <p:spPr bwMode="auto">
              <a:xfrm>
                <a:off x="11529859" y="4282493"/>
                <a:ext cx="13107" cy="26214"/>
              </a:xfrm>
              <a:custGeom>
                <a:gdLst>
                  <a:gd fmla="*/ 3 w 3" name="T0"/>
                  <a:gd fmla="*/ 0 h 6" name="T1"/>
                  <a:gd fmla="*/ 3 w 3" name="T2"/>
                  <a:gd fmla="*/ 3 h 6" name="T3"/>
                  <a:gd fmla="*/ 3 w 3" name="T4"/>
                  <a:gd fmla="*/ 6 h 6" name="T5"/>
                  <a:gd fmla="*/ 3 w 3" name="T6"/>
                  <a:gd fmla="*/ 6 h 6" name="T7"/>
                  <a:gd fmla="*/ 0 w 3" name="T8"/>
                  <a:gd fmla="*/ 3 h 6" name="T9"/>
                  <a:gd fmla="*/ 0 w 3" name="T10"/>
                  <a:gd fmla="*/ 3 h 6" name="T11"/>
                  <a:gd fmla="*/ 1 w 3" name="T12"/>
                  <a:gd fmla="*/ 2 h 6" name="T13"/>
                  <a:gd fmla="*/ 3 w 3" name="T14"/>
                  <a:gd fmla="*/ 0 h 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" w="3">
                    <a:moveTo>
                      <a:pt x="3" y="0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0" name="íṣḷîḓé">
                <a:extLst>
                  <a:ext uri="{FF2B5EF4-FFF2-40B4-BE49-F238E27FC236}">
                    <a16:creationId xmlns:a16="http://schemas.microsoft.com/office/drawing/2014/main" id="{305A29FC-2C94-4271-8106-68368B12B89D}"/>
                  </a:ext>
                </a:extLst>
              </p:cNvPr>
              <p:cNvSpPr/>
              <p:nvPr/>
            </p:nvSpPr>
            <p:spPr bwMode="auto">
              <a:xfrm>
                <a:off x="11372574" y="3565973"/>
                <a:ext cx="21845" cy="56797"/>
              </a:xfrm>
              <a:custGeom>
                <a:gdLst>
                  <a:gd fmla="*/ 1 w 3" name="T0"/>
                  <a:gd fmla="*/ 7 h 8" name="T1"/>
                  <a:gd fmla="*/ 0 w 3" name="T2"/>
                  <a:gd fmla="*/ 4 h 8" name="T3"/>
                  <a:gd fmla="*/ 0 w 3" name="T4"/>
                  <a:gd fmla="*/ 2 h 8" name="T5"/>
                  <a:gd fmla="*/ 0 w 3" name="T6"/>
                  <a:gd fmla="*/ 0 h 8" name="T7"/>
                  <a:gd fmla="*/ 0 w 3" name="T8"/>
                  <a:gd fmla="*/ 0 h 8" name="T9"/>
                  <a:gd fmla="*/ 1 w 3" name="T10"/>
                  <a:gd fmla="*/ 0 h 8" name="T11"/>
                  <a:gd fmla="*/ 1 w 3" name="T12"/>
                  <a:gd fmla="*/ 0 h 8" name="T13"/>
                  <a:gd fmla="*/ 1 w 3" name="T14"/>
                  <a:gd fmla="*/ 0 h 8" name="T15"/>
                  <a:gd fmla="*/ 1 w 3" name="T16"/>
                  <a:gd fmla="*/ 2 h 8" name="T17"/>
                  <a:gd fmla="*/ 1 w 3" name="T18"/>
                  <a:gd fmla="*/ 2 h 8" name="T19"/>
                  <a:gd fmla="*/ 1 w 3" name="T20"/>
                  <a:gd fmla="*/ 2 h 8" name="T21"/>
                  <a:gd fmla="*/ 1 w 3" name="T22"/>
                  <a:gd fmla="*/ 2 h 8" name="T23"/>
                  <a:gd fmla="*/ 1 w 3" name="T24"/>
                  <a:gd fmla="*/ 2 h 8" name="T25"/>
                  <a:gd fmla="*/ 1 w 3" name="T26"/>
                  <a:gd fmla="*/ 2 h 8" name="T27"/>
                  <a:gd fmla="*/ 1 w 3" name="T28"/>
                  <a:gd fmla="*/ 2 h 8" name="T29"/>
                  <a:gd fmla="*/ 1 w 3" name="T30"/>
                  <a:gd fmla="*/ 2 h 8" name="T31"/>
                  <a:gd fmla="*/ 1 w 3" name="T32"/>
                  <a:gd fmla="*/ 2 h 8" name="T33"/>
                  <a:gd fmla="*/ 1 w 3" name="T34"/>
                  <a:gd fmla="*/ 2 h 8" name="T35"/>
                  <a:gd fmla="*/ 1 w 3" name="T36"/>
                  <a:gd fmla="*/ 2 h 8" name="T37"/>
                  <a:gd fmla="*/ 1 w 3" name="T38"/>
                  <a:gd fmla="*/ 2 h 8" name="T39"/>
                  <a:gd fmla="*/ 1 w 3" name="T40"/>
                  <a:gd fmla="*/ 2 h 8" name="T41"/>
                  <a:gd fmla="*/ 1 w 3" name="T42"/>
                  <a:gd fmla="*/ 2 h 8" name="T43"/>
                  <a:gd fmla="*/ 1 w 3" name="T44"/>
                  <a:gd fmla="*/ 2 h 8" name="T45"/>
                  <a:gd fmla="*/ 1 w 3" name="T46"/>
                  <a:gd fmla="*/ 2 h 8" name="T47"/>
                  <a:gd fmla="*/ 1 w 3" name="T48"/>
                  <a:gd fmla="*/ 2 h 8" name="T49"/>
                  <a:gd fmla="*/ 1 w 3" name="T50"/>
                  <a:gd fmla="*/ 2 h 8" name="T51"/>
                  <a:gd fmla="*/ 1 w 3" name="T52"/>
                  <a:gd fmla="*/ 2 h 8" name="T53"/>
                  <a:gd fmla="*/ 1 w 3" name="T54"/>
                  <a:gd fmla="*/ 2 h 8" name="T55"/>
                  <a:gd fmla="*/ 1 w 3" name="T56"/>
                  <a:gd fmla="*/ 2 h 8" name="T57"/>
                  <a:gd fmla="*/ 1 w 3" name="T58"/>
                  <a:gd fmla="*/ 2 h 8" name="T59"/>
                  <a:gd fmla="*/ 1 w 3" name="T60"/>
                  <a:gd fmla="*/ 2 h 8" name="T61"/>
                  <a:gd fmla="*/ 1 w 3" name="T62"/>
                  <a:gd fmla="*/ 2 h 8" name="T63"/>
                  <a:gd fmla="*/ 1 w 3" name="T64"/>
                  <a:gd fmla="*/ 2 h 8" name="T65"/>
                  <a:gd fmla="*/ 1 w 3" name="T66"/>
                  <a:gd fmla="*/ 2 h 8" name="T67"/>
                  <a:gd fmla="*/ 1 w 3" name="T68"/>
                  <a:gd fmla="*/ 2 h 8" name="T69"/>
                  <a:gd fmla="*/ 1 w 3" name="T70"/>
                  <a:gd fmla="*/ 2 h 8" name="T71"/>
                  <a:gd fmla="*/ 1 w 3" name="T72"/>
                  <a:gd fmla="*/ 2 h 8" name="T73"/>
                  <a:gd fmla="*/ 1 w 3" name="T74"/>
                  <a:gd fmla="*/ 2 h 8" name="T75"/>
                  <a:gd fmla="*/ 1 w 3" name="T76"/>
                  <a:gd fmla="*/ 2 h 8" name="T77"/>
                  <a:gd fmla="*/ 1 w 3" name="T78"/>
                  <a:gd fmla="*/ 2 h 8" name="T79"/>
                  <a:gd fmla="*/ 1 w 3" name="T80"/>
                  <a:gd fmla="*/ 2 h 8" name="T81"/>
                  <a:gd fmla="*/ 1 w 3" name="T82"/>
                  <a:gd fmla="*/ 2 h 8" name="T83"/>
                  <a:gd fmla="*/ 1 w 3" name="T84"/>
                  <a:gd fmla="*/ 2 h 8" name="T85"/>
                  <a:gd fmla="*/ 1 w 3" name="T86"/>
                  <a:gd fmla="*/ 2 h 8" name="T87"/>
                  <a:gd fmla="*/ 2 w 3" name="T88"/>
                  <a:gd fmla="*/ 6 h 8" name="T89"/>
                  <a:gd fmla="*/ 2 w 3" name="T90"/>
                  <a:gd fmla="*/ 8 h 8" name="T91"/>
                  <a:gd fmla="*/ 3 w 3" name="T92"/>
                  <a:gd fmla="*/ 8 h 8" name="T93"/>
                  <a:gd fmla="*/ 1 w 3" name="T94"/>
                  <a:gd fmla="*/ 7 h 8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8" w="3">
                    <a:moveTo>
                      <a:pt x="1" y="7"/>
                    </a:moveTo>
                    <a:cubicBezTo>
                      <a:pt x="1" y="6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1" name="ïšḷîḑê">
                <a:extLst>
                  <a:ext uri="{FF2B5EF4-FFF2-40B4-BE49-F238E27FC236}">
                    <a16:creationId xmlns:a16="http://schemas.microsoft.com/office/drawing/2014/main" id="{2A37B7FF-8CC4-4E97-816A-D494557E82C7}"/>
                  </a:ext>
                </a:extLst>
              </p:cNvPr>
              <p:cNvSpPr/>
              <p:nvPr/>
            </p:nvSpPr>
            <p:spPr bwMode="auto">
              <a:xfrm flipH="1">
                <a:off x="2188882" y="4230065"/>
                <a:ext cx="0" cy="8738"/>
              </a:xfrm>
              <a:custGeom>
                <a:gdLst>
                  <a:gd fmla="*/ 1 h 1" name="T0"/>
                  <a:gd fmla="*/ 1 h 1" name="T1"/>
                  <a:gd fmla="*/ 0 h 1" name="T2"/>
                  <a:gd fmla="*/ 1 h 1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2" name="iṧļíḋê">
                <a:extLst>
                  <a:ext uri="{FF2B5EF4-FFF2-40B4-BE49-F238E27FC236}">
                    <a16:creationId xmlns:a16="http://schemas.microsoft.com/office/drawing/2014/main" id="{CBA90B9C-574D-4120-8C06-64025D30A2D1}"/>
                  </a:ext>
                </a:extLst>
              </p:cNvPr>
              <p:cNvSpPr/>
              <p:nvPr/>
            </p:nvSpPr>
            <p:spPr bwMode="auto">
              <a:xfrm>
                <a:off x="2700058" y="4710658"/>
                <a:ext cx="4369" cy="43690"/>
              </a:xfrm>
              <a:custGeom>
                <a:gdLst>
                  <a:gd fmla="*/ 1 w 1" name="T0"/>
                  <a:gd fmla="*/ 6 h 6" name="T1"/>
                  <a:gd fmla="*/ 0 w 1" name="T2"/>
                  <a:gd fmla="*/ 6 h 6" name="T3"/>
                  <a:gd fmla="*/ 0 w 1" name="T4"/>
                  <a:gd fmla="*/ 6 h 6" name="T5"/>
                  <a:gd fmla="*/ 0 w 1" name="T6"/>
                  <a:gd fmla="*/ 2 h 6" name="T7"/>
                  <a:gd fmla="*/ 0 w 1" name="T8"/>
                  <a:gd fmla="*/ 1 h 6" name="T9"/>
                  <a:gd fmla="*/ 0 w 1" name="T10"/>
                  <a:gd fmla="*/ 0 h 6" name="T11"/>
                  <a:gd fmla="*/ 1 w 1" name="T12"/>
                  <a:gd fmla="*/ 0 h 6" name="T13"/>
                  <a:gd fmla="*/ 1 w 1" name="T14"/>
                  <a:gd fmla="*/ 1 h 6" name="T15"/>
                  <a:gd fmla="*/ 1 w 1" name="T16"/>
                  <a:gd fmla="*/ 1 h 6" name="T17"/>
                  <a:gd fmla="*/ 1 w 1" name="T18"/>
                  <a:gd fmla="*/ 6 h 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" w="1">
                    <a:moveTo>
                      <a:pt x="1" y="6"/>
                    </a:moveTo>
                    <a:cubicBezTo>
                      <a:pt x="1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3" name="iSḷïḍe">
                <a:extLst>
                  <a:ext uri="{FF2B5EF4-FFF2-40B4-BE49-F238E27FC236}">
                    <a16:creationId xmlns:a16="http://schemas.microsoft.com/office/drawing/2014/main" id="{47D46FFB-4C32-46FE-8557-E8424D44258C}"/>
                  </a:ext>
                </a:extLst>
              </p:cNvPr>
              <p:cNvSpPr/>
              <p:nvPr/>
            </p:nvSpPr>
            <p:spPr bwMode="auto">
              <a:xfrm flipH="1">
                <a:off x="2892295" y="4741241"/>
                <a:ext cx="0" cy="4369"/>
              </a:xfrm>
              <a:custGeom>
                <a:gdLst>
                  <a:gd fmla="*/ 1 h 1" name="T0"/>
                  <a:gd fmla="*/ 1 h 1" name="T1"/>
                  <a:gd fmla="*/ 0 h 1" name="T2"/>
                  <a:gd fmla="*/ 1 h 1" name="T3"/>
                  <a:gd fmla="*/ 1 h 1" name="T4"/>
                  <a:gd fmla="*/ 1 h 1" name="T5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b="b" l="0" r="r" t="0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4" name="íṡľiḋè">
                <a:extLst>
                  <a:ext uri="{FF2B5EF4-FFF2-40B4-BE49-F238E27FC236}">
                    <a16:creationId xmlns:a16="http://schemas.microsoft.com/office/drawing/2014/main" id="{E7DE4A84-41AC-48C2-AF80-98D5A73E24BD}"/>
                  </a:ext>
                </a:extLst>
              </p:cNvPr>
              <p:cNvSpPr/>
              <p:nvPr/>
            </p:nvSpPr>
            <p:spPr bwMode="auto">
              <a:xfrm>
                <a:off x="4168050" y="4745610"/>
                <a:ext cx="8738" cy="8738"/>
              </a:xfrm>
              <a:custGeom>
                <a:gdLst>
                  <a:gd fmla="*/ 2 w 2" name="T0"/>
                  <a:gd fmla="*/ 2 h 2" name="T1"/>
                  <a:gd fmla="*/ 0 w 2" name="T2"/>
                  <a:gd fmla="*/ 2 h 2" name="T3"/>
                  <a:gd fmla="*/ 0 w 2" name="T4"/>
                  <a:gd fmla="*/ 2 h 2" name="T5"/>
                  <a:gd fmla="*/ 2 w 2" name="T6"/>
                  <a:gd fmla="*/ 0 h 2" name="T7"/>
                  <a:gd fmla="*/ 2 w 2" name="T8"/>
                  <a:gd fmla="*/ 0 h 2" name="T9"/>
                  <a:gd fmla="*/ 2 w 2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5" name="íśľíďe">
                <a:extLst>
                  <a:ext uri="{FF2B5EF4-FFF2-40B4-BE49-F238E27FC236}">
                    <a16:creationId xmlns:a16="http://schemas.microsoft.com/office/drawing/2014/main" id="{D5B687F7-D45D-4473-A56D-F54FAB223E28}"/>
                  </a:ext>
                </a:extLst>
              </p:cNvPr>
              <p:cNvSpPr/>
              <p:nvPr/>
            </p:nvSpPr>
            <p:spPr bwMode="auto">
              <a:xfrm flipH="1">
                <a:off x="4417085" y="4719396"/>
                <a:ext cx="0" cy="39321"/>
              </a:xfrm>
              <a:custGeom>
                <a:gdLst>
                  <a:gd fmla="*/ 6 h 6" name="T0"/>
                  <a:gd fmla="*/ 6 h 6" name="T1"/>
                  <a:gd fmla="*/ 6 h 6" name="T2"/>
                  <a:gd fmla="*/ 1 h 6" name="T3"/>
                  <a:gd fmla="*/ 1 h 6" name="T4"/>
                  <a:gd fmla="*/ 0 h 6" name="T5"/>
                  <a:gd fmla="*/ 0 h 6" name="T6"/>
                  <a:gd fmla="*/ 1 h 6" name="T7"/>
                  <a:gd fmla="*/ 1 h 6" name="T8"/>
                  <a:gd fmla="*/ 6 h 6" name="T9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b="b" l="0" r="r" t="0"/>
                <a:pathLst>
                  <a:path h="6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6" name="ïšľîḋè">
                <a:extLst>
                  <a:ext uri="{FF2B5EF4-FFF2-40B4-BE49-F238E27FC236}">
                    <a16:creationId xmlns:a16="http://schemas.microsoft.com/office/drawing/2014/main" id="{E9C31FCD-B5DC-475D-A71A-E5D71EDB8C6A}"/>
                  </a:ext>
                </a:extLst>
              </p:cNvPr>
              <p:cNvSpPr/>
              <p:nvPr/>
            </p:nvSpPr>
            <p:spPr bwMode="auto">
              <a:xfrm>
                <a:off x="11101694" y="5894664"/>
                <a:ext cx="21845" cy="39321"/>
              </a:xfrm>
              <a:custGeom>
                <a:gdLst>
                  <a:gd fmla="*/ 0 w 5" name="T0"/>
                  <a:gd fmla="*/ 4 h 9" name="T1"/>
                  <a:gd fmla="*/ 0 w 5" name="T2"/>
                  <a:gd fmla="*/ 4 h 9" name="T3"/>
                  <a:gd fmla="*/ 5 w 5" name="T4"/>
                  <a:gd fmla="*/ 0 h 9" name="T5"/>
                  <a:gd fmla="*/ 5 w 5" name="T6"/>
                  <a:gd fmla="*/ 0 h 9" name="T7"/>
                  <a:gd fmla="*/ 5 w 5" name="T8"/>
                  <a:gd fmla="*/ 0 h 9" name="T9"/>
                  <a:gd fmla="*/ 2 w 5" name="T10"/>
                  <a:gd fmla="*/ 5 h 9" name="T11"/>
                  <a:gd fmla="*/ 2 w 5" name="T12"/>
                  <a:gd fmla="*/ 7 h 9" name="T13"/>
                  <a:gd fmla="*/ 2 w 5" name="T14"/>
                  <a:gd fmla="*/ 9 h 9" name="T15"/>
                  <a:gd fmla="*/ 0 w 5" name="T16"/>
                  <a:gd fmla="*/ 5 h 9" name="T17"/>
                  <a:gd fmla="*/ 0 w 5" name="T18"/>
                  <a:gd fmla="*/ 4 h 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" w="5">
                    <a:moveTo>
                      <a:pt x="0" y="4"/>
                    </a:moveTo>
                    <a:lnTo>
                      <a:pt x="0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7" name="iŝḻîḋê">
                <a:extLst>
                  <a:ext uri="{FF2B5EF4-FFF2-40B4-BE49-F238E27FC236}">
                    <a16:creationId xmlns:a16="http://schemas.microsoft.com/office/drawing/2014/main" id="{F7A74E02-E117-4B7A-979C-5BD731CF79FF}"/>
                  </a:ext>
                </a:extLst>
              </p:cNvPr>
              <p:cNvSpPr/>
              <p:nvPr/>
            </p:nvSpPr>
            <p:spPr bwMode="auto">
              <a:xfrm>
                <a:off x="11149753" y="5881557"/>
                <a:ext cx="21845" cy="13107"/>
              </a:xfrm>
              <a:custGeom>
                <a:gdLst>
                  <a:gd fmla="*/ 0 w 5" name="T0"/>
                  <a:gd fmla="*/ 0 h 3" name="T1"/>
                  <a:gd fmla="*/ 0 w 5" name="T2"/>
                  <a:gd fmla="*/ 0 h 3" name="T3"/>
                  <a:gd fmla="*/ 5 w 5" name="T4"/>
                  <a:gd fmla="*/ 0 h 3" name="T5"/>
                  <a:gd fmla="*/ 5 w 5" name="T6"/>
                  <a:gd fmla="*/ 0 h 3" name="T7"/>
                  <a:gd fmla="*/ 5 w 5" name="T8"/>
                  <a:gd fmla="*/ 0 h 3" name="T9"/>
                  <a:gd fmla="*/ 4 w 5" name="T10"/>
                  <a:gd fmla="*/ 2 h 3" name="T11"/>
                  <a:gd fmla="*/ 2 w 5" name="T12"/>
                  <a:gd fmla="*/ 3 h 3" name="T13"/>
                  <a:gd fmla="*/ 0 w 5" name="T14"/>
                  <a:gd fmla="*/ 3 h 3" name="T15"/>
                  <a:gd fmla="*/ 0 w 5" name="T16"/>
                  <a:gd fmla="*/ 2 h 3" name="T17"/>
                  <a:gd fmla="*/ 0 w 5" name="T18"/>
                  <a:gd fmla="*/ 0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8" name="îšḻiďè">
                <a:extLst>
                  <a:ext uri="{FF2B5EF4-FFF2-40B4-BE49-F238E27FC236}">
                    <a16:creationId xmlns:a16="http://schemas.microsoft.com/office/drawing/2014/main" id="{840BDEEF-117F-4612-AA2F-8BE35D7924C1}"/>
                  </a:ext>
                </a:extLst>
              </p:cNvPr>
              <p:cNvSpPr/>
              <p:nvPr/>
            </p:nvSpPr>
            <p:spPr bwMode="auto">
              <a:xfrm>
                <a:off x="11114801" y="5789808"/>
                <a:ext cx="17476" cy="0"/>
              </a:xfrm>
              <a:custGeom>
                <a:gdLst>
                  <a:gd fmla="*/ 4 w 4" name="T0"/>
                  <a:gd fmla="*/ 0 w 4" name="T1"/>
                  <a:gd fmla="*/ 2 w 4" name="T2"/>
                  <a:gd fmla="*/ 2 w 4" name="T3"/>
                  <a:gd fmla="*/ 2 w 4" name="T4"/>
                  <a:gd fmla="*/ 4 w 4" name="T5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b="b" l="0" r="r" t="0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9" name="iṥlîḋè">
                <a:extLst>
                  <a:ext uri="{FF2B5EF4-FFF2-40B4-BE49-F238E27FC236}">
                    <a16:creationId xmlns:a16="http://schemas.microsoft.com/office/drawing/2014/main" id="{74580934-3B73-4CBA-BA8B-3FBF554C75F7}"/>
                  </a:ext>
                </a:extLst>
              </p:cNvPr>
              <p:cNvSpPr/>
              <p:nvPr/>
            </p:nvSpPr>
            <p:spPr bwMode="auto">
              <a:xfrm>
                <a:off x="11110432" y="5767963"/>
                <a:ext cx="4369" cy="13107"/>
              </a:xfrm>
              <a:custGeom>
                <a:gdLst>
                  <a:gd fmla="*/ 0 w 1" name="T0"/>
                  <a:gd fmla="*/ 2 h 3" name="T1"/>
                  <a:gd fmla="*/ 1 w 1" name="T2"/>
                  <a:gd fmla="*/ 0 h 3" name="T3"/>
                  <a:gd fmla="*/ 1 w 1" name="T4"/>
                  <a:gd fmla="*/ 2 h 3" name="T5"/>
                  <a:gd fmla="*/ 1 w 1" name="T6"/>
                  <a:gd fmla="*/ 2 h 3" name="T7"/>
                  <a:gd fmla="*/ 0 w 1" name="T8"/>
                  <a:gd fmla="*/ 3 h 3" name="T9"/>
                  <a:gd fmla="*/ 0 w 1" name="T10"/>
                  <a:gd fmla="*/ 2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1">
                    <a:moveTo>
                      <a:pt x="0" y="2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0" name="išḷíḋe">
                <a:extLst>
                  <a:ext uri="{FF2B5EF4-FFF2-40B4-BE49-F238E27FC236}">
                    <a16:creationId xmlns:a16="http://schemas.microsoft.com/office/drawing/2014/main" id="{35882E0B-CC78-4C94-93E3-035E5968B105}"/>
                  </a:ext>
                </a:extLst>
              </p:cNvPr>
              <p:cNvSpPr/>
              <p:nvPr/>
            </p:nvSpPr>
            <p:spPr bwMode="auto">
              <a:xfrm>
                <a:off x="11171598" y="5816022"/>
                <a:ext cx="17476" cy="39321"/>
              </a:xfrm>
              <a:custGeom>
                <a:gdLst>
                  <a:gd fmla="*/ 0 w 4" name="T0"/>
                  <a:gd fmla="*/ 4 h 9" name="T1"/>
                  <a:gd fmla="*/ 2 w 4" name="T2"/>
                  <a:gd fmla="*/ 4 h 9" name="T3"/>
                  <a:gd fmla="*/ 4 w 4" name="T4"/>
                  <a:gd fmla="*/ 2 h 9" name="T5"/>
                  <a:gd fmla="*/ 4 w 4" name="T6"/>
                  <a:gd fmla="*/ 0 h 9" name="T7"/>
                  <a:gd fmla="*/ 4 w 4" name="T8"/>
                  <a:gd fmla="*/ 2 h 9" name="T9"/>
                  <a:gd fmla="*/ 4 w 4" name="T10"/>
                  <a:gd fmla="*/ 5 h 9" name="T11"/>
                  <a:gd fmla="*/ 4 w 4" name="T12"/>
                  <a:gd fmla="*/ 7 h 9" name="T13"/>
                  <a:gd fmla="*/ 4 w 4" name="T14"/>
                  <a:gd fmla="*/ 9 h 9" name="T15"/>
                  <a:gd fmla="*/ 2 w 4" name="T16"/>
                  <a:gd fmla="*/ 4 h 9" name="T17"/>
                  <a:gd fmla="*/ 0 w 4" name="T18"/>
                  <a:gd fmla="*/ 4 h 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" w="4">
                    <a:moveTo>
                      <a:pt x="0" y="4"/>
                    </a:moveTo>
                    <a:lnTo>
                      <a:pt x="2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1" name="îŝḷíḍè">
                <a:extLst>
                  <a:ext uri="{FF2B5EF4-FFF2-40B4-BE49-F238E27FC236}">
                    <a16:creationId xmlns:a16="http://schemas.microsoft.com/office/drawing/2014/main" id="{B7144786-0B7F-4257-8366-94D63CA853FF}"/>
                  </a:ext>
                </a:extLst>
              </p:cNvPr>
              <p:cNvSpPr/>
              <p:nvPr/>
            </p:nvSpPr>
            <p:spPr bwMode="auto">
              <a:xfrm>
                <a:off x="11149753" y="5767963"/>
                <a:ext cx="30583" cy="21845"/>
              </a:xfrm>
              <a:custGeom>
                <a:gdLst>
                  <a:gd fmla="*/ 4 w 7" name="T0"/>
                  <a:gd fmla="*/ 5 h 5" name="T1"/>
                  <a:gd fmla="*/ 2 w 7" name="T2"/>
                  <a:gd fmla="*/ 5 h 5" name="T3"/>
                  <a:gd fmla="*/ 0 w 7" name="T4"/>
                  <a:gd fmla="*/ 5 h 5" name="T5"/>
                  <a:gd fmla="*/ 2 w 7" name="T6"/>
                  <a:gd fmla="*/ 5 h 5" name="T7"/>
                  <a:gd fmla="*/ 2 w 7" name="T8"/>
                  <a:gd fmla="*/ 3 h 5" name="T9"/>
                  <a:gd fmla="*/ 2 w 7" name="T10"/>
                  <a:gd fmla="*/ 3 h 5" name="T11"/>
                  <a:gd fmla="*/ 4 w 7" name="T12"/>
                  <a:gd fmla="*/ 2 h 5" name="T13"/>
                  <a:gd fmla="*/ 4 w 7" name="T14"/>
                  <a:gd fmla="*/ 2 h 5" name="T15"/>
                  <a:gd fmla="*/ 4 w 7" name="T16"/>
                  <a:gd fmla="*/ 0 h 5" name="T17"/>
                  <a:gd fmla="*/ 5 w 7" name="T18"/>
                  <a:gd fmla="*/ 3 h 5" name="T19"/>
                  <a:gd fmla="*/ 7 w 7" name="T20"/>
                  <a:gd fmla="*/ 5 h 5" name="T21"/>
                  <a:gd fmla="*/ 7 w 7" name="T22"/>
                  <a:gd fmla="*/ 5 h 5" name="T23"/>
                  <a:gd fmla="*/ 4 w 7" name="T24"/>
                  <a:gd fmla="*/ 5 h 5" name="T25"/>
                  <a:gd fmla="*/ 4 w 7" name="T26"/>
                  <a:gd fmla="*/ 5 h 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" w="7">
                    <a:moveTo>
                      <a:pt x="4" y="5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5" y="3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2" name="íṥḻíḓé">
                <a:extLst>
                  <a:ext uri="{FF2B5EF4-FFF2-40B4-BE49-F238E27FC236}">
                    <a16:creationId xmlns:a16="http://schemas.microsoft.com/office/drawing/2014/main" id="{D3844256-AFE4-4DBB-8259-3C4285548C4F}"/>
                  </a:ext>
                </a:extLst>
              </p:cNvPr>
              <p:cNvSpPr/>
              <p:nvPr/>
            </p:nvSpPr>
            <p:spPr bwMode="auto">
              <a:xfrm flipH="1">
                <a:off x="11145384" y="5776701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3" name="iṧ1íḑè">
                <a:extLst>
                  <a:ext uri="{FF2B5EF4-FFF2-40B4-BE49-F238E27FC236}">
                    <a16:creationId xmlns:a16="http://schemas.microsoft.com/office/drawing/2014/main" id="{B2B629F1-D672-4E67-9ACD-0482A97CAA72}"/>
                  </a:ext>
                </a:extLst>
              </p:cNvPr>
              <p:cNvSpPr/>
              <p:nvPr/>
            </p:nvSpPr>
            <p:spPr bwMode="auto">
              <a:xfrm>
                <a:off x="11250241" y="5816022"/>
                <a:ext cx="13107" cy="39321"/>
              </a:xfrm>
              <a:custGeom>
                <a:gdLst>
                  <a:gd fmla="*/ 0 w 3" name="T0"/>
                  <a:gd fmla="*/ 2 h 9" name="T1"/>
                  <a:gd fmla="*/ 0 w 3" name="T2"/>
                  <a:gd fmla="*/ 0 h 9" name="T3"/>
                  <a:gd fmla="*/ 0 w 3" name="T4"/>
                  <a:gd fmla="*/ 0 h 9" name="T5"/>
                  <a:gd fmla="*/ 0 w 3" name="T6"/>
                  <a:gd fmla="*/ 0 h 9" name="T7"/>
                  <a:gd fmla="*/ 3 w 3" name="T8"/>
                  <a:gd fmla="*/ 4 h 9" name="T9"/>
                  <a:gd fmla="*/ 3 w 3" name="T10"/>
                  <a:gd fmla="*/ 4 h 9" name="T11"/>
                  <a:gd fmla="*/ 3 w 3" name="T12"/>
                  <a:gd fmla="*/ 5 h 9" name="T13"/>
                  <a:gd fmla="*/ 2 w 3" name="T14"/>
                  <a:gd fmla="*/ 7 h 9" name="T15"/>
                  <a:gd fmla="*/ 0 w 3" name="T16"/>
                  <a:gd fmla="*/ 9 h 9" name="T17"/>
                  <a:gd fmla="*/ 0 w 3" name="T18"/>
                  <a:gd fmla="*/ 5 h 9" name="T19"/>
                  <a:gd fmla="*/ 0 w 3" name="T20"/>
                  <a:gd fmla="*/ 2 h 9" name="T21"/>
                  <a:gd fmla="*/ 0 w 3" name="T22"/>
                  <a:gd fmla="*/ 2 h 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9" w="3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4" name="îsľidè">
                <a:extLst>
                  <a:ext uri="{FF2B5EF4-FFF2-40B4-BE49-F238E27FC236}">
                    <a16:creationId xmlns:a16="http://schemas.microsoft.com/office/drawing/2014/main" id="{681F9ED5-7991-495E-AF61-9843164F69D9}"/>
                  </a:ext>
                </a:extLst>
              </p:cNvPr>
              <p:cNvSpPr/>
              <p:nvPr/>
            </p:nvSpPr>
            <p:spPr bwMode="auto">
              <a:xfrm>
                <a:off x="11206551" y="5767963"/>
                <a:ext cx="30583" cy="21845"/>
              </a:xfrm>
              <a:custGeom>
                <a:gdLst>
                  <a:gd fmla="*/ 2 w 7" name="T0"/>
                  <a:gd fmla="*/ 5 h 5" name="T1"/>
                  <a:gd fmla="*/ 2 w 7" name="T2"/>
                  <a:gd fmla="*/ 5 h 5" name="T3"/>
                  <a:gd fmla="*/ 0 w 7" name="T4"/>
                  <a:gd fmla="*/ 5 h 5" name="T5"/>
                  <a:gd fmla="*/ 0 w 7" name="T6"/>
                  <a:gd fmla="*/ 3 h 5" name="T7"/>
                  <a:gd fmla="*/ 0 w 7" name="T8"/>
                  <a:gd fmla="*/ 3 h 5" name="T9"/>
                  <a:gd fmla="*/ 2 w 7" name="T10"/>
                  <a:gd fmla="*/ 3 h 5" name="T11"/>
                  <a:gd fmla="*/ 2 w 7" name="T12"/>
                  <a:gd fmla="*/ 2 h 5" name="T13"/>
                  <a:gd fmla="*/ 2 w 7" name="T14"/>
                  <a:gd fmla="*/ 0 h 5" name="T15"/>
                  <a:gd fmla="*/ 4 w 7" name="T16"/>
                  <a:gd fmla="*/ 0 h 5" name="T17"/>
                  <a:gd fmla="*/ 4 w 7" name="T18"/>
                  <a:gd fmla="*/ 2 h 5" name="T19"/>
                  <a:gd fmla="*/ 7 w 7" name="T20"/>
                  <a:gd fmla="*/ 5 h 5" name="T21"/>
                  <a:gd fmla="*/ 5 w 7" name="T22"/>
                  <a:gd fmla="*/ 5 h 5" name="T23"/>
                  <a:gd fmla="*/ 4 w 7" name="T24"/>
                  <a:gd fmla="*/ 5 h 5" name="T25"/>
                  <a:gd fmla="*/ 2 w 7" name="T26"/>
                  <a:gd fmla="*/ 5 h 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" w="7">
                    <a:moveTo>
                      <a:pt x="2" y="5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5" name="i$ļiḑè">
                <a:extLst>
                  <a:ext uri="{FF2B5EF4-FFF2-40B4-BE49-F238E27FC236}">
                    <a16:creationId xmlns:a16="http://schemas.microsoft.com/office/drawing/2014/main" id="{83F03943-1A4C-40CF-8293-479BF4F08BE4}"/>
                  </a:ext>
                </a:extLst>
              </p:cNvPr>
              <p:cNvSpPr/>
              <p:nvPr/>
            </p:nvSpPr>
            <p:spPr bwMode="auto">
              <a:xfrm>
                <a:off x="11202182" y="5746117"/>
                <a:ext cx="4369" cy="30583"/>
              </a:xfrm>
              <a:custGeom>
                <a:gdLst>
                  <a:gd fmla="*/ 0 w 1" name="T0"/>
                  <a:gd fmla="*/ 3 h 7" name="T1"/>
                  <a:gd fmla="*/ 0 w 1" name="T2"/>
                  <a:gd fmla="*/ 2 h 7" name="T3"/>
                  <a:gd fmla="*/ 0 w 1" name="T4"/>
                  <a:gd fmla="*/ 0 h 7" name="T5"/>
                  <a:gd fmla="*/ 0 w 1" name="T6"/>
                  <a:gd fmla="*/ 0 h 7" name="T7"/>
                  <a:gd fmla="*/ 1 w 1" name="T8"/>
                  <a:gd fmla="*/ 3 h 7" name="T9"/>
                  <a:gd fmla="*/ 1 w 1" name="T10"/>
                  <a:gd fmla="*/ 3 h 7" name="T11"/>
                  <a:gd fmla="*/ 1 w 1" name="T12"/>
                  <a:gd fmla="*/ 5 h 7" name="T13"/>
                  <a:gd fmla="*/ 0 w 1" name="T14"/>
                  <a:gd fmla="*/ 5 h 7" name="T15"/>
                  <a:gd fmla="*/ 0 w 1" name="T16"/>
                  <a:gd fmla="*/ 7 h 7" name="T17"/>
                  <a:gd fmla="*/ 0 w 1" name="T18"/>
                  <a:gd fmla="*/ 7 h 7" name="T19"/>
                  <a:gd fmla="*/ 0 w 1" name="T20"/>
                  <a:gd fmla="*/ 7 h 7" name="T21"/>
                  <a:gd fmla="*/ 0 w 1" name="T22"/>
                  <a:gd fmla="*/ 5 h 7" name="T23"/>
                  <a:gd fmla="*/ 0 w 1" name="T24"/>
                  <a:gd fmla="*/ 3 h 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7" w="1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6" name="îšľïdé">
                <a:extLst>
                  <a:ext uri="{FF2B5EF4-FFF2-40B4-BE49-F238E27FC236}">
                    <a16:creationId xmlns:a16="http://schemas.microsoft.com/office/drawing/2014/main" id="{DE3A256A-AB37-4009-8658-4C145E98C8CF}"/>
                  </a:ext>
                </a:extLst>
              </p:cNvPr>
              <p:cNvSpPr/>
              <p:nvPr/>
            </p:nvSpPr>
            <p:spPr bwMode="auto">
              <a:xfrm>
                <a:off x="11228396" y="5737379"/>
                <a:ext cx="8738" cy="39321"/>
              </a:xfrm>
              <a:custGeom>
                <a:gdLst>
                  <a:gd fmla="*/ 0 w 2" name="T0"/>
                  <a:gd fmla="*/ 5 h 9" name="T1"/>
                  <a:gd fmla="*/ 0 w 2" name="T2"/>
                  <a:gd fmla="*/ 5 h 9" name="T3"/>
                  <a:gd fmla="*/ 0 w 2" name="T4"/>
                  <a:gd fmla="*/ 4 h 9" name="T5"/>
                  <a:gd fmla="*/ 2 w 2" name="T6"/>
                  <a:gd fmla="*/ 2 h 9" name="T7"/>
                  <a:gd fmla="*/ 2 w 2" name="T8"/>
                  <a:gd fmla="*/ 0 h 9" name="T9"/>
                  <a:gd fmla="*/ 2 w 2" name="T10"/>
                  <a:gd fmla="*/ 4 h 9" name="T11"/>
                  <a:gd fmla="*/ 2 w 2" name="T12"/>
                  <a:gd fmla="*/ 5 h 9" name="T13"/>
                  <a:gd fmla="*/ 2 w 2" name="T14"/>
                  <a:gd fmla="*/ 7 h 9" name="T15"/>
                  <a:gd fmla="*/ 2 w 2" name="T16"/>
                  <a:gd fmla="*/ 9 h 9" name="T17"/>
                  <a:gd fmla="*/ 2 w 2" name="T18"/>
                  <a:gd fmla="*/ 9 h 9" name="T19"/>
                  <a:gd fmla="*/ 2 w 2" name="T20"/>
                  <a:gd fmla="*/ 7 h 9" name="T21"/>
                  <a:gd fmla="*/ 0 w 2" name="T22"/>
                  <a:gd fmla="*/ 5 h 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9" w="2">
                    <a:moveTo>
                      <a:pt x="0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7" name="isľíḓè">
                <a:extLst>
                  <a:ext uri="{FF2B5EF4-FFF2-40B4-BE49-F238E27FC236}">
                    <a16:creationId xmlns:a16="http://schemas.microsoft.com/office/drawing/2014/main" id="{7B9FA639-D6CA-4A23-ABBA-7E2149B2BDF1}"/>
                  </a:ext>
                </a:extLst>
              </p:cNvPr>
              <p:cNvSpPr/>
              <p:nvPr/>
            </p:nvSpPr>
            <p:spPr bwMode="auto">
              <a:xfrm>
                <a:off x="11206551" y="5724272"/>
                <a:ext cx="8738" cy="8738"/>
              </a:xfrm>
              <a:custGeom>
                <a:gdLst>
                  <a:gd fmla="*/ 2 w 2" name="T0"/>
                  <a:gd fmla="*/ 0 h 2" name="T1"/>
                  <a:gd fmla="*/ 2 w 2" name="T2"/>
                  <a:gd fmla="*/ 0 h 2" name="T3"/>
                  <a:gd fmla="*/ 2 w 2" name="T4"/>
                  <a:gd fmla="*/ 0 h 2" name="T5"/>
                  <a:gd fmla="*/ 0 w 2" name="T6"/>
                  <a:gd fmla="*/ 2 h 2" name="T7"/>
                  <a:gd fmla="*/ 0 w 2" name="T8"/>
                  <a:gd fmla="*/ 0 h 2" name="T9"/>
                  <a:gd fmla="*/ 2 w 2" name="T10"/>
                  <a:gd fmla="*/ 0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8" name="îšḷíḑè">
                <a:extLst>
                  <a:ext uri="{FF2B5EF4-FFF2-40B4-BE49-F238E27FC236}">
                    <a16:creationId xmlns:a16="http://schemas.microsoft.com/office/drawing/2014/main" id="{FFF4669D-1D84-4AD6-AE61-D488C17D1496}"/>
                  </a:ext>
                </a:extLst>
              </p:cNvPr>
              <p:cNvSpPr/>
              <p:nvPr/>
            </p:nvSpPr>
            <p:spPr bwMode="auto">
              <a:xfrm>
                <a:off x="11215289" y="5737379"/>
                <a:ext cx="8738" cy="8738"/>
              </a:xfrm>
              <a:custGeom>
                <a:gdLst>
                  <a:gd fmla="*/ 0 w 2" name="T0"/>
                  <a:gd fmla="*/ 0 h 2" name="T1"/>
                  <a:gd fmla="*/ 2 w 2" name="T2"/>
                  <a:gd fmla="*/ 0 h 2" name="T3"/>
                  <a:gd fmla="*/ 2 w 2" name="T4"/>
                  <a:gd fmla="*/ 0 h 2" name="T5"/>
                  <a:gd fmla="*/ 2 w 2" name="T6"/>
                  <a:gd fmla="*/ 0 h 2" name="T7"/>
                  <a:gd fmla="*/ 2 w 2" name="T8"/>
                  <a:gd fmla="*/ 2 h 2" name="T9"/>
                  <a:gd fmla="*/ 2 w 2" name="T10"/>
                  <a:gd fmla="*/ 2 h 2" name="T11"/>
                  <a:gd fmla="*/ 0 w 2" name="T12"/>
                  <a:gd fmla="*/ 0 h 2" name="T13"/>
                  <a:gd fmla="*/ 0 w 2" name="T14"/>
                  <a:gd fmla="*/ 0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9" name="íŝlíḓe">
                <a:extLst>
                  <a:ext uri="{FF2B5EF4-FFF2-40B4-BE49-F238E27FC236}">
                    <a16:creationId xmlns:a16="http://schemas.microsoft.com/office/drawing/2014/main" id="{7B9C5C6A-6280-40D2-A5AF-D61020E739CB}"/>
                  </a:ext>
                </a:extLst>
              </p:cNvPr>
              <p:cNvSpPr/>
              <p:nvPr/>
            </p:nvSpPr>
            <p:spPr bwMode="auto">
              <a:xfrm>
                <a:off x="11272086" y="5676213"/>
                <a:ext cx="78642" cy="34952"/>
              </a:xfrm>
              <a:custGeom>
                <a:gdLst>
                  <a:gd fmla="*/ 0 w 18" name="T0"/>
                  <a:gd fmla="*/ 8 h 8" name="T1"/>
                  <a:gd fmla="*/ 2 w 18" name="T2"/>
                  <a:gd fmla="*/ 8 h 8" name="T3"/>
                  <a:gd fmla="*/ 3 w 18" name="T4"/>
                  <a:gd fmla="*/ 6 h 8" name="T5"/>
                  <a:gd fmla="*/ 7 w 18" name="T6"/>
                  <a:gd fmla="*/ 6 h 8" name="T7"/>
                  <a:gd fmla="*/ 8 w 18" name="T8"/>
                  <a:gd fmla="*/ 5 h 8" name="T9"/>
                  <a:gd fmla="*/ 10 w 18" name="T10"/>
                  <a:gd fmla="*/ 5 h 8" name="T11"/>
                  <a:gd fmla="*/ 10 w 18" name="T12"/>
                  <a:gd fmla="*/ 3 h 8" name="T13"/>
                  <a:gd fmla="*/ 11 w 18" name="T14"/>
                  <a:gd fmla="*/ 3 h 8" name="T15"/>
                  <a:gd fmla="*/ 13 w 18" name="T16"/>
                  <a:gd fmla="*/ 3 h 8" name="T17"/>
                  <a:gd fmla="*/ 13 w 18" name="T18"/>
                  <a:gd fmla="*/ 3 h 8" name="T19"/>
                  <a:gd fmla="*/ 15 w 18" name="T20"/>
                  <a:gd fmla="*/ 1 h 8" name="T21"/>
                  <a:gd fmla="*/ 16 w 18" name="T22"/>
                  <a:gd fmla="*/ 1 h 8" name="T23"/>
                  <a:gd fmla="*/ 16 w 18" name="T24"/>
                  <a:gd fmla="*/ 0 h 8" name="T25"/>
                  <a:gd fmla="*/ 18 w 18" name="T26"/>
                  <a:gd fmla="*/ 0 h 8" name="T27"/>
                  <a:gd fmla="*/ 18 w 18" name="T28"/>
                  <a:gd fmla="*/ 1 h 8" name="T29"/>
                  <a:gd fmla="*/ 18 w 18" name="T30"/>
                  <a:gd fmla="*/ 3 h 8" name="T31"/>
                  <a:gd fmla="*/ 18 w 18" name="T32"/>
                  <a:gd fmla="*/ 5 h 8" name="T33"/>
                  <a:gd fmla="*/ 16 w 18" name="T34"/>
                  <a:gd fmla="*/ 6 h 8" name="T35"/>
                  <a:gd fmla="*/ 16 w 18" name="T36"/>
                  <a:gd fmla="*/ 6 h 8" name="T37"/>
                  <a:gd fmla="*/ 16 w 18" name="T38"/>
                  <a:gd fmla="*/ 8 h 8" name="T39"/>
                  <a:gd fmla="*/ 16 w 18" name="T40"/>
                  <a:gd fmla="*/ 8 h 8" name="T41"/>
                  <a:gd fmla="*/ 15 w 18" name="T42"/>
                  <a:gd fmla="*/ 8 h 8" name="T43"/>
                  <a:gd fmla="*/ 13 w 18" name="T44"/>
                  <a:gd fmla="*/ 8 h 8" name="T45"/>
                  <a:gd fmla="*/ 11 w 18" name="T46"/>
                  <a:gd fmla="*/ 8 h 8" name="T47"/>
                  <a:gd fmla="*/ 8 w 18" name="T48"/>
                  <a:gd fmla="*/ 8 h 8" name="T49"/>
                  <a:gd fmla="*/ 7 w 18" name="T50"/>
                  <a:gd fmla="*/ 8 h 8" name="T51"/>
                  <a:gd fmla="*/ 7 w 18" name="T52"/>
                  <a:gd fmla="*/ 8 h 8" name="T53"/>
                  <a:gd fmla="*/ 7 w 18" name="T54"/>
                  <a:gd fmla="*/ 8 h 8" name="T55"/>
                  <a:gd fmla="*/ 5 w 18" name="T56"/>
                  <a:gd fmla="*/ 8 h 8" name="T57"/>
                  <a:gd fmla="*/ 2 w 18" name="T58"/>
                  <a:gd fmla="*/ 8 h 8" name="T59"/>
                  <a:gd fmla="*/ 0 w 18" name="T60"/>
                  <a:gd fmla="*/ 8 h 8" name="T61"/>
                  <a:gd fmla="*/ 0 w 18" name="T62"/>
                  <a:gd fmla="*/ 8 h 8" name="T63"/>
                  <a:gd fmla="*/ 0 w 18" name="T64"/>
                  <a:gd fmla="*/ 8 h 8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8" w="18">
                    <a:moveTo>
                      <a:pt x="0" y="8"/>
                    </a:moveTo>
                    <a:lnTo>
                      <a:pt x="2" y="8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0" name="ïṥļíḍe">
                <a:extLst>
                  <a:ext uri="{FF2B5EF4-FFF2-40B4-BE49-F238E27FC236}">
                    <a16:creationId xmlns:a16="http://schemas.microsoft.com/office/drawing/2014/main" id="{A2863DD4-57D9-4C0A-88E8-6A516607150F}"/>
                  </a:ext>
                </a:extLst>
              </p:cNvPr>
              <p:cNvSpPr/>
              <p:nvPr/>
            </p:nvSpPr>
            <p:spPr bwMode="auto">
              <a:xfrm>
                <a:off x="11363836" y="5724272"/>
                <a:ext cx="30583" cy="21845"/>
              </a:xfrm>
              <a:custGeom>
                <a:gdLst>
                  <a:gd fmla="*/ 3 w 7" name="T0"/>
                  <a:gd fmla="*/ 0 h 5" name="T1"/>
                  <a:gd fmla="*/ 5 w 7" name="T2"/>
                  <a:gd fmla="*/ 0 h 5" name="T3"/>
                  <a:gd fmla="*/ 7 w 7" name="T4"/>
                  <a:gd fmla="*/ 0 h 5" name="T5"/>
                  <a:gd fmla="*/ 7 w 7" name="T6"/>
                  <a:gd fmla="*/ 0 h 5" name="T7"/>
                  <a:gd fmla="*/ 5 w 7" name="T8"/>
                  <a:gd fmla="*/ 2 h 5" name="T9"/>
                  <a:gd fmla="*/ 3 w 7" name="T10"/>
                  <a:gd fmla="*/ 3 h 5" name="T11"/>
                  <a:gd fmla="*/ 3 w 7" name="T12"/>
                  <a:gd fmla="*/ 3 h 5" name="T13"/>
                  <a:gd fmla="*/ 3 w 7" name="T14"/>
                  <a:gd fmla="*/ 3 h 5" name="T15"/>
                  <a:gd fmla="*/ 3 w 7" name="T16"/>
                  <a:gd fmla="*/ 5 h 5" name="T17"/>
                  <a:gd fmla="*/ 2 w 7" name="T18"/>
                  <a:gd fmla="*/ 3 h 5" name="T19"/>
                  <a:gd fmla="*/ 0 w 7" name="T20"/>
                  <a:gd fmla="*/ 0 h 5" name="T21"/>
                  <a:gd fmla="*/ 0 w 7" name="T22"/>
                  <a:gd fmla="*/ 0 h 5" name="T23"/>
                  <a:gd fmla="*/ 0 w 7" name="T24"/>
                  <a:gd fmla="*/ 0 h 5" name="T25"/>
                  <a:gd fmla="*/ 3 w 7" name="T26"/>
                  <a:gd fmla="*/ 0 h 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" w="7">
                    <a:moveTo>
                      <a:pt x="3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1" name="îṡ1îḓê">
                <a:extLst>
                  <a:ext uri="{FF2B5EF4-FFF2-40B4-BE49-F238E27FC236}">
                    <a16:creationId xmlns:a16="http://schemas.microsoft.com/office/drawing/2014/main" id="{066598E1-410E-4CDA-8B93-2B4FE99E5677}"/>
                  </a:ext>
                </a:extLst>
              </p:cNvPr>
              <p:cNvSpPr/>
              <p:nvPr/>
            </p:nvSpPr>
            <p:spPr bwMode="auto">
              <a:xfrm>
                <a:off x="11416264" y="5724272"/>
                <a:ext cx="26214" cy="13107"/>
              </a:xfrm>
              <a:custGeom>
                <a:gdLst>
                  <a:gd fmla="*/ 0 w 6" name="T0"/>
                  <a:gd fmla="*/ 0 h 3" name="T1"/>
                  <a:gd fmla="*/ 3 w 6" name="T2"/>
                  <a:gd fmla="*/ 0 h 3" name="T3"/>
                  <a:gd fmla="*/ 6 w 6" name="T4"/>
                  <a:gd fmla="*/ 0 h 3" name="T5"/>
                  <a:gd fmla="*/ 6 w 6" name="T6"/>
                  <a:gd fmla="*/ 0 h 3" name="T7"/>
                  <a:gd fmla="*/ 6 w 6" name="T8"/>
                  <a:gd fmla="*/ 0 h 3" name="T9"/>
                  <a:gd fmla="*/ 6 w 6" name="T10"/>
                  <a:gd fmla="*/ 2 h 3" name="T11"/>
                  <a:gd fmla="*/ 3 w 6" name="T12"/>
                  <a:gd fmla="*/ 3 h 3" name="T13"/>
                  <a:gd fmla="*/ 3 w 6" name="T14"/>
                  <a:gd fmla="*/ 3 h 3" name="T15"/>
                  <a:gd fmla="*/ 3 w 6" name="T16"/>
                  <a:gd fmla="*/ 3 h 3" name="T17"/>
                  <a:gd fmla="*/ 0 w 6" name="T18"/>
                  <a:gd fmla="*/ 0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6">
                    <a:moveTo>
                      <a:pt x="0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2" name="íśļíḍè">
                <a:extLst>
                  <a:ext uri="{FF2B5EF4-FFF2-40B4-BE49-F238E27FC236}">
                    <a16:creationId xmlns:a16="http://schemas.microsoft.com/office/drawing/2014/main" id="{2E14EC2A-D2D3-4EDD-81CF-1BC6A8C71CB2}"/>
                  </a:ext>
                </a:extLst>
              </p:cNvPr>
              <p:cNvSpPr/>
              <p:nvPr/>
            </p:nvSpPr>
            <p:spPr bwMode="auto">
              <a:xfrm>
                <a:off x="11473061" y="5724272"/>
                <a:ext cx="26214" cy="13107"/>
              </a:xfrm>
              <a:custGeom>
                <a:gdLst>
                  <a:gd fmla="*/ 0 w 6" name="T0"/>
                  <a:gd fmla="*/ 0 h 3" name="T1"/>
                  <a:gd fmla="*/ 1 w 6" name="T2"/>
                  <a:gd fmla="*/ 0 h 3" name="T3"/>
                  <a:gd fmla="*/ 4 w 6" name="T4"/>
                  <a:gd fmla="*/ 0 h 3" name="T5"/>
                  <a:gd fmla="*/ 6 w 6" name="T6"/>
                  <a:gd fmla="*/ 0 h 3" name="T7"/>
                  <a:gd fmla="*/ 6 w 6" name="T8"/>
                  <a:gd fmla="*/ 0 h 3" name="T9"/>
                  <a:gd fmla="*/ 6 w 6" name="T10"/>
                  <a:gd fmla="*/ 0 h 3" name="T11"/>
                  <a:gd fmla="*/ 4 w 6" name="T12"/>
                  <a:gd fmla="*/ 0 h 3" name="T13"/>
                  <a:gd fmla="*/ 4 w 6" name="T14"/>
                  <a:gd fmla="*/ 2 h 3" name="T15"/>
                  <a:gd fmla="*/ 3 w 6" name="T16"/>
                  <a:gd fmla="*/ 3 h 3" name="T17"/>
                  <a:gd fmla="*/ 3 w 6" name="T18"/>
                  <a:gd fmla="*/ 3 h 3" name="T19"/>
                  <a:gd fmla="*/ 1 w 6" name="T20"/>
                  <a:gd fmla="*/ 3 h 3" name="T21"/>
                  <a:gd fmla="*/ 0 w 6" name="T22"/>
                  <a:gd fmla="*/ 0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6">
                    <a:moveTo>
                      <a:pt x="0" y="0"/>
                    </a:moveTo>
                    <a:lnTo>
                      <a:pt x="1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3" name="ï$ľiḍè">
                <a:extLst>
                  <a:ext uri="{FF2B5EF4-FFF2-40B4-BE49-F238E27FC236}">
                    <a16:creationId xmlns:a16="http://schemas.microsoft.com/office/drawing/2014/main" id="{FF5E2419-DE75-48BF-B44F-554104DEA311}"/>
                  </a:ext>
                </a:extLst>
              </p:cNvPr>
              <p:cNvSpPr/>
              <p:nvPr/>
            </p:nvSpPr>
            <p:spPr bwMode="auto">
              <a:xfrm>
                <a:off x="11521120" y="5719903"/>
                <a:ext cx="26214" cy="17476"/>
              </a:xfrm>
              <a:custGeom>
                <a:gdLst>
                  <a:gd fmla="*/ 0 w 6" name="T0"/>
                  <a:gd fmla="*/ 1 h 4" name="T1"/>
                  <a:gd fmla="*/ 3 w 6" name="T2"/>
                  <a:gd fmla="*/ 1 h 4" name="T3"/>
                  <a:gd fmla="*/ 5 w 6" name="T4"/>
                  <a:gd fmla="*/ 1 h 4" name="T5"/>
                  <a:gd fmla="*/ 6 w 6" name="T6"/>
                  <a:gd fmla="*/ 0 h 4" name="T7"/>
                  <a:gd fmla="*/ 6 w 6" name="T8"/>
                  <a:gd fmla="*/ 1 h 4" name="T9"/>
                  <a:gd fmla="*/ 5 w 6" name="T10"/>
                  <a:gd fmla="*/ 3 h 4" name="T11"/>
                  <a:gd fmla="*/ 3 w 6" name="T12"/>
                  <a:gd fmla="*/ 4 h 4" name="T13"/>
                  <a:gd fmla="*/ 3 w 6" name="T14"/>
                  <a:gd fmla="*/ 4 h 4" name="T15"/>
                  <a:gd fmla="*/ 3 w 6" name="T16"/>
                  <a:gd fmla="*/ 4 h 4" name="T17"/>
                  <a:gd fmla="*/ 0 w 6" name="T18"/>
                  <a:gd fmla="*/ 1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6">
                    <a:moveTo>
                      <a:pt x="0" y="1"/>
                    </a:move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4" name="îṥļiḓê">
                <a:extLst>
                  <a:ext uri="{FF2B5EF4-FFF2-40B4-BE49-F238E27FC236}">
                    <a16:creationId xmlns:a16="http://schemas.microsoft.com/office/drawing/2014/main" id="{88474F5E-0F7D-427D-8CCA-0713B3E0CA5C}"/>
                  </a:ext>
                </a:extLst>
              </p:cNvPr>
              <p:cNvSpPr/>
              <p:nvPr/>
            </p:nvSpPr>
            <p:spPr bwMode="auto">
              <a:xfrm>
                <a:off x="11577918" y="5719903"/>
                <a:ext cx="26214" cy="17476"/>
              </a:xfrm>
              <a:custGeom>
                <a:gdLst>
                  <a:gd fmla="*/ 0 w 6" name="T0"/>
                  <a:gd fmla="*/ 0 h 4" name="T1"/>
                  <a:gd fmla="*/ 0 w 6" name="T2"/>
                  <a:gd fmla="*/ 0 h 4" name="T3"/>
                  <a:gd fmla="*/ 2 w 6" name="T4"/>
                  <a:gd fmla="*/ 0 h 4" name="T5"/>
                  <a:gd fmla="*/ 5 w 6" name="T6"/>
                  <a:gd fmla="*/ 0 h 4" name="T7"/>
                  <a:gd fmla="*/ 6 w 6" name="T8"/>
                  <a:gd fmla="*/ 0 h 4" name="T9"/>
                  <a:gd fmla="*/ 5 w 6" name="T10"/>
                  <a:gd fmla="*/ 1 h 4" name="T11"/>
                  <a:gd fmla="*/ 5 w 6" name="T12"/>
                  <a:gd fmla="*/ 3 h 4" name="T13"/>
                  <a:gd fmla="*/ 3 w 6" name="T14"/>
                  <a:gd fmla="*/ 3 h 4" name="T15"/>
                  <a:gd fmla="*/ 3 w 6" name="T16"/>
                  <a:gd fmla="*/ 4 h 4" name="T17"/>
                  <a:gd fmla="*/ 3 w 6" name="T18"/>
                  <a:gd fmla="*/ 4 h 4" name="T19"/>
                  <a:gd fmla="*/ 2 w 6" name="T20"/>
                  <a:gd fmla="*/ 4 h 4" name="T21"/>
                  <a:gd fmla="*/ 0 w 6" name="T22"/>
                  <a:gd fmla="*/ 0 h 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" w="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5" name="i$liďé">
                <a:extLst>
                  <a:ext uri="{FF2B5EF4-FFF2-40B4-BE49-F238E27FC236}">
                    <a16:creationId xmlns:a16="http://schemas.microsoft.com/office/drawing/2014/main" id="{43D3766C-AC62-4296-9F33-E1CCA50C1DEC}"/>
                  </a:ext>
                </a:extLst>
              </p:cNvPr>
              <p:cNvSpPr/>
              <p:nvPr/>
            </p:nvSpPr>
            <p:spPr bwMode="auto">
              <a:xfrm>
                <a:off x="11320145" y="5138823"/>
                <a:ext cx="87381" cy="8738"/>
              </a:xfrm>
              <a:custGeom>
                <a:gdLst>
                  <a:gd fmla="*/ 17 w 20" name="T0"/>
                  <a:gd fmla="*/ 2 h 2" name="T1"/>
                  <a:gd fmla="*/ 15 w 20" name="T2"/>
                  <a:gd fmla="*/ 2 h 2" name="T3"/>
                  <a:gd fmla="*/ 13 w 20" name="T4"/>
                  <a:gd fmla="*/ 2 h 2" name="T5"/>
                  <a:gd fmla="*/ 13 w 20" name="T6"/>
                  <a:gd fmla="*/ 2 h 2" name="T7"/>
                  <a:gd fmla="*/ 10 w 20" name="T8"/>
                  <a:gd fmla="*/ 2 h 2" name="T9"/>
                  <a:gd fmla="*/ 7 w 20" name="T10"/>
                  <a:gd fmla="*/ 2 h 2" name="T11"/>
                  <a:gd fmla="*/ 2 w 20" name="T12"/>
                  <a:gd fmla="*/ 2 h 2" name="T13"/>
                  <a:gd fmla="*/ 0 w 20" name="T14"/>
                  <a:gd fmla="*/ 2 h 2" name="T15"/>
                  <a:gd fmla="*/ 0 w 20" name="T16"/>
                  <a:gd fmla="*/ 2 h 2" name="T17"/>
                  <a:gd fmla="*/ 2 w 20" name="T18"/>
                  <a:gd fmla="*/ 2 h 2" name="T19"/>
                  <a:gd fmla="*/ 7 w 20" name="T20"/>
                  <a:gd fmla="*/ 2 h 2" name="T21"/>
                  <a:gd fmla="*/ 10 w 20" name="T22"/>
                  <a:gd fmla="*/ 2 h 2" name="T23"/>
                  <a:gd fmla="*/ 13 w 20" name="T24"/>
                  <a:gd fmla="*/ 0 h 2" name="T25"/>
                  <a:gd fmla="*/ 13 w 20" name="T26"/>
                  <a:gd fmla="*/ 0 h 2" name="T27"/>
                  <a:gd fmla="*/ 15 w 20" name="T28"/>
                  <a:gd fmla="*/ 0 h 2" name="T29"/>
                  <a:gd fmla="*/ 17 w 20" name="T30"/>
                  <a:gd fmla="*/ 0 h 2" name="T31"/>
                  <a:gd fmla="*/ 20 w 20" name="T32"/>
                  <a:gd fmla="*/ 0 h 2" name="T33"/>
                  <a:gd fmla="*/ 20 w 20" name="T34"/>
                  <a:gd fmla="*/ 2 h 2" name="T35"/>
                  <a:gd fmla="*/ 17 w 20" name="T36"/>
                  <a:gd fmla="*/ 2 h 2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2" w="20">
                    <a:moveTo>
                      <a:pt x="17" y="2"/>
                    </a:move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1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6" name="iŝḷiḓè">
                <a:extLst>
                  <a:ext uri="{FF2B5EF4-FFF2-40B4-BE49-F238E27FC236}">
                    <a16:creationId xmlns:a16="http://schemas.microsoft.com/office/drawing/2014/main" id="{6EAA055C-508E-4AFD-9202-4D21E3967C37}"/>
                  </a:ext>
                </a:extLst>
              </p:cNvPr>
              <p:cNvSpPr/>
              <p:nvPr/>
            </p:nvSpPr>
            <p:spPr bwMode="auto">
              <a:xfrm>
                <a:off x="11433740" y="5138823"/>
                <a:ext cx="78642" cy="0"/>
              </a:xfrm>
              <a:custGeom>
                <a:gdLst>
                  <a:gd fmla="*/ 0 w 18" name="T0"/>
                  <a:gd fmla="*/ 2 w 18" name="T1"/>
                  <a:gd fmla="*/ 15 w 18" name="T2"/>
                  <a:gd fmla="*/ 18 w 18" name="T3"/>
                  <a:gd fmla="*/ 18 w 18" name="T4"/>
                  <a:gd fmla="*/ 15 w 18" name="T5"/>
                  <a:gd fmla="*/ 4 w 18" name="T6"/>
                  <a:gd fmla="*/ 0 w 18" name="T7"/>
                  <a:gd fmla="*/ 0 w 18" name="T8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b="b" l="0" r="r" t="0"/>
                <a:pathLst>
                  <a:path w="18">
                    <a:moveTo>
                      <a:pt x="0" y="0"/>
                    </a:moveTo>
                    <a:lnTo>
                      <a:pt x="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7" name="íS1ïdè">
                <a:extLst>
                  <a:ext uri="{FF2B5EF4-FFF2-40B4-BE49-F238E27FC236}">
                    <a16:creationId xmlns:a16="http://schemas.microsoft.com/office/drawing/2014/main" id="{839023DF-CC16-4197-9639-9C5AAF0FCA8B}"/>
                  </a:ext>
                </a:extLst>
              </p:cNvPr>
              <p:cNvSpPr/>
              <p:nvPr/>
            </p:nvSpPr>
            <p:spPr bwMode="auto">
              <a:xfrm>
                <a:off x="11542966" y="5138823"/>
                <a:ext cx="83011" cy="0"/>
              </a:xfrm>
              <a:custGeom>
                <a:gdLst>
                  <a:gd fmla="*/ 19 w 19" name="T0"/>
                  <a:gd fmla="*/ 10 w 19" name="T1"/>
                  <a:gd fmla="*/ 5 w 19" name="T2"/>
                  <a:gd fmla="*/ 0 w 19" name="T3"/>
                  <a:gd fmla="*/ 0 w 19" name="T4"/>
                  <a:gd fmla="*/ 5 w 19" name="T5"/>
                  <a:gd fmla="*/ 10 w 19" name="T6"/>
                  <a:gd fmla="*/ 19 w 19" name="T7"/>
                  <a:gd fmla="*/ 19 w 19" name="T8"/>
                  <a:gd fmla="*/ 19 w 19" name="T9"/>
                  <a:gd fmla="*/ 19 w 19" name="T10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b="b" l="0" r="r" t="0"/>
                <a:pathLst>
                  <a:path w="19">
                    <a:moveTo>
                      <a:pt x="19" y="0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8" name="ïšlïḍè">
                <a:extLst>
                  <a:ext uri="{FF2B5EF4-FFF2-40B4-BE49-F238E27FC236}">
                    <a16:creationId xmlns:a16="http://schemas.microsoft.com/office/drawing/2014/main" id="{1503502F-858E-4E35-916C-7AA40C1E6EE3}"/>
                  </a:ext>
                </a:extLst>
              </p:cNvPr>
              <p:cNvSpPr/>
              <p:nvPr/>
            </p:nvSpPr>
            <p:spPr bwMode="auto">
              <a:xfrm>
                <a:off x="11416264" y="5317953"/>
                <a:ext cx="126702" cy="34952"/>
              </a:xfrm>
              <a:custGeom>
                <a:gdLst>
                  <a:gd fmla="*/ 0 w 18" name="T0"/>
                  <a:gd fmla="*/ 0 h 5" name="T1"/>
                  <a:gd fmla="*/ 1 w 18" name="T2"/>
                  <a:gd fmla="*/ 0 h 5" name="T3"/>
                  <a:gd fmla="*/ 3 w 18" name="T4"/>
                  <a:gd fmla="*/ 0 h 5" name="T5"/>
                  <a:gd fmla="*/ 7 w 18" name="T6"/>
                  <a:gd fmla="*/ 0 h 5" name="T7"/>
                  <a:gd fmla="*/ 8 w 18" name="T8"/>
                  <a:gd fmla="*/ 0 h 5" name="T9"/>
                  <a:gd fmla="*/ 10 w 18" name="T10"/>
                  <a:gd fmla="*/ 0 h 5" name="T11"/>
                  <a:gd fmla="*/ 12 w 18" name="T12"/>
                  <a:gd fmla="*/ 0 h 5" name="T13"/>
                  <a:gd fmla="*/ 14 w 18" name="T14"/>
                  <a:gd fmla="*/ 0 h 5" name="T15"/>
                  <a:gd fmla="*/ 17 w 18" name="T16"/>
                  <a:gd fmla="*/ 0 h 5" name="T17"/>
                  <a:gd fmla="*/ 18 w 18" name="T18"/>
                  <a:gd fmla="*/ 0 h 5" name="T19"/>
                  <a:gd fmla="*/ 18 w 18" name="T20"/>
                  <a:gd fmla="*/ 1 h 5" name="T21"/>
                  <a:gd fmla="*/ 18 w 18" name="T22"/>
                  <a:gd fmla="*/ 4 h 5" name="T23"/>
                  <a:gd fmla="*/ 18 w 18" name="T24"/>
                  <a:gd fmla="*/ 4 h 5" name="T25"/>
                  <a:gd fmla="*/ 17 w 18" name="T26"/>
                  <a:gd fmla="*/ 4 h 5" name="T27"/>
                  <a:gd fmla="*/ 14 w 18" name="T28"/>
                  <a:gd fmla="*/ 5 h 5" name="T29"/>
                  <a:gd fmla="*/ 12 w 18" name="T30"/>
                  <a:gd fmla="*/ 5 h 5" name="T31"/>
                  <a:gd fmla="*/ 11 w 18" name="T32"/>
                  <a:gd fmla="*/ 5 h 5" name="T33"/>
                  <a:gd fmla="*/ 8 w 18" name="T34"/>
                  <a:gd fmla="*/ 5 h 5" name="T35"/>
                  <a:gd fmla="*/ 5 w 18" name="T36"/>
                  <a:gd fmla="*/ 5 h 5" name="T37"/>
                  <a:gd fmla="*/ 2 w 18" name="T38"/>
                  <a:gd fmla="*/ 5 h 5" name="T39"/>
                  <a:gd fmla="*/ 1 w 18" name="T40"/>
                  <a:gd fmla="*/ 5 h 5" name="T41"/>
                  <a:gd fmla="*/ 0 w 18" name="T42"/>
                  <a:gd fmla="*/ 5 h 5" name="T43"/>
                  <a:gd fmla="*/ 0 w 18" name="T44"/>
                  <a:gd fmla="*/ 5 h 5" name="T45"/>
                  <a:gd fmla="*/ 0 w 18" name="T46"/>
                  <a:gd fmla="*/ 4 h 5" name="T47"/>
                  <a:gd fmla="*/ 0 w 18" name="T48"/>
                  <a:gd fmla="*/ 4 h 5" name="T49"/>
                  <a:gd fmla="*/ 0 w 18" name="T50"/>
                  <a:gd fmla="*/ 3 h 5" name="T51"/>
                  <a:gd fmla="*/ 0 w 18" name="T52"/>
                  <a:gd fmla="*/ 0 h 5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5" w="18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2"/>
                      <a:pt x="18" y="3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9" name="ïŝ1íḓê">
                <a:extLst>
                  <a:ext uri="{FF2B5EF4-FFF2-40B4-BE49-F238E27FC236}">
                    <a16:creationId xmlns:a16="http://schemas.microsoft.com/office/drawing/2014/main" id="{3DB7227A-F333-43F3-980C-2FB655C61C8E}"/>
                  </a:ext>
                </a:extLst>
              </p:cNvPr>
              <p:cNvSpPr/>
              <p:nvPr/>
            </p:nvSpPr>
            <p:spPr bwMode="auto">
              <a:xfrm>
                <a:off x="11577918" y="5366012"/>
                <a:ext cx="113595" cy="43690"/>
              </a:xfrm>
              <a:custGeom>
                <a:gdLst>
                  <a:gd fmla="*/ 26 w 26" name="T0"/>
                  <a:gd fmla="*/ 10 h 10" name="T1"/>
                  <a:gd fmla="*/ 26 w 26" name="T2"/>
                  <a:gd fmla="*/ 10 h 10" name="T3"/>
                  <a:gd fmla="*/ 26 w 26" name="T4"/>
                  <a:gd fmla="*/ 10 h 10" name="T5"/>
                  <a:gd fmla="*/ 23 w 26" name="T6"/>
                  <a:gd fmla="*/ 10 h 10" name="T7"/>
                  <a:gd fmla="*/ 21 w 26" name="T8"/>
                  <a:gd fmla="*/ 10 h 10" name="T9"/>
                  <a:gd fmla="*/ 19 w 26" name="T10"/>
                  <a:gd fmla="*/ 10 h 10" name="T11"/>
                  <a:gd fmla="*/ 19 w 26" name="T12"/>
                  <a:gd fmla="*/ 10 h 10" name="T13"/>
                  <a:gd fmla="*/ 18 w 26" name="T14"/>
                  <a:gd fmla="*/ 10 h 10" name="T15"/>
                  <a:gd fmla="*/ 13 w 26" name="T16"/>
                  <a:gd fmla="*/ 10 h 10" name="T17"/>
                  <a:gd fmla="*/ 8 w 26" name="T18"/>
                  <a:gd fmla="*/ 10 h 10" name="T19"/>
                  <a:gd fmla="*/ 5 w 26" name="T20"/>
                  <a:gd fmla="*/ 10 h 10" name="T21"/>
                  <a:gd fmla="*/ 2 w 26" name="T22"/>
                  <a:gd fmla="*/ 10 h 10" name="T23"/>
                  <a:gd fmla="*/ 0 w 26" name="T24"/>
                  <a:gd fmla="*/ 10 h 10" name="T25"/>
                  <a:gd fmla="*/ 0 w 26" name="T26"/>
                  <a:gd fmla="*/ 10 h 10" name="T27"/>
                  <a:gd fmla="*/ 2 w 26" name="T28"/>
                  <a:gd fmla="*/ 9 h 10" name="T29"/>
                  <a:gd fmla="*/ 5 w 26" name="T30"/>
                  <a:gd fmla="*/ 7 h 10" name="T31"/>
                  <a:gd fmla="*/ 6 w 26" name="T32"/>
                  <a:gd fmla="*/ 5 h 10" name="T33"/>
                  <a:gd fmla="*/ 10 w 26" name="T34"/>
                  <a:gd fmla="*/ 2 h 10" name="T35"/>
                  <a:gd fmla="*/ 10 w 26" name="T36"/>
                  <a:gd fmla="*/ 2 h 10" name="T37"/>
                  <a:gd fmla="*/ 11 w 26" name="T38"/>
                  <a:gd fmla="*/ 2 h 10" name="T39"/>
                  <a:gd fmla="*/ 11 w 26" name="T40"/>
                  <a:gd fmla="*/ 0 h 10" name="T41"/>
                  <a:gd fmla="*/ 11 w 26" name="T42"/>
                  <a:gd fmla="*/ 0 h 10" name="T43"/>
                  <a:gd fmla="*/ 16 w 26" name="T44"/>
                  <a:gd fmla="*/ 4 h 10" name="T45"/>
                  <a:gd fmla="*/ 26 w 26" name="T46"/>
                  <a:gd fmla="*/ 10 h 10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0" w="26">
                    <a:moveTo>
                      <a:pt x="26" y="10"/>
                    </a:moveTo>
                    <a:lnTo>
                      <a:pt x="26" y="10"/>
                    </a:lnTo>
                    <a:lnTo>
                      <a:pt x="26" y="10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3" y="10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6" y="4"/>
                    </a:lnTo>
                    <a:lnTo>
                      <a:pt x="2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0" name="îṣļiḍè">
                <a:extLst>
                  <a:ext uri="{FF2B5EF4-FFF2-40B4-BE49-F238E27FC236}">
                    <a16:creationId xmlns:a16="http://schemas.microsoft.com/office/drawing/2014/main" id="{78F654FA-B578-4B6F-9133-257A1EF03050}"/>
                  </a:ext>
                </a:extLst>
              </p:cNvPr>
              <p:cNvSpPr/>
              <p:nvPr/>
            </p:nvSpPr>
            <p:spPr bwMode="auto">
              <a:xfrm>
                <a:off x="11625977" y="5601940"/>
                <a:ext cx="157285" cy="52428"/>
              </a:xfrm>
              <a:custGeom>
                <a:gdLst>
                  <a:gd fmla="*/ 36 w 36" name="T0"/>
                  <a:gd fmla="*/ 10 h 12" name="T1"/>
                  <a:gd fmla="*/ 36 w 36" name="T2"/>
                  <a:gd fmla="*/ 10 h 12" name="T3"/>
                  <a:gd fmla="*/ 36 w 36" name="T4"/>
                  <a:gd fmla="*/ 10 h 12" name="T5"/>
                  <a:gd fmla="*/ 33 w 36" name="T6"/>
                  <a:gd fmla="*/ 10 h 12" name="T7"/>
                  <a:gd fmla="*/ 28 w 36" name="T8"/>
                  <a:gd fmla="*/ 10 h 12" name="T9"/>
                  <a:gd fmla="*/ 26 w 36" name="T10"/>
                  <a:gd fmla="*/ 12 h 12" name="T11"/>
                  <a:gd fmla="*/ 25 w 36" name="T12"/>
                  <a:gd fmla="*/ 12 h 12" name="T13"/>
                  <a:gd fmla="*/ 23 w 36" name="T14"/>
                  <a:gd fmla="*/ 12 h 12" name="T15"/>
                  <a:gd fmla="*/ 20 w 36" name="T16"/>
                  <a:gd fmla="*/ 12 h 12" name="T17"/>
                  <a:gd fmla="*/ 17 w 36" name="T18"/>
                  <a:gd fmla="*/ 12 h 12" name="T19"/>
                  <a:gd fmla="*/ 13 w 36" name="T20"/>
                  <a:gd fmla="*/ 12 h 12" name="T21"/>
                  <a:gd fmla="*/ 10 w 36" name="T22"/>
                  <a:gd fmla="*/ 12 h 12" name="T23"/>
                  <a:gd fmla="*/ 7 w 36" name="T24"/>
                  <a:gd fmla="*/ 12 h 12" name="T25"/>
                  <a:gd fmla="*/ 4 w 36" name="T26"/>
                  <a:gd fmla="*/ 12 h 12" name="T27"/>
                  <a:gd fmla="*/ 0 w 36" name="T28"/>
                  <a:gd fmla="*/ 12 h 12" name="T29"/>
                  <a:gd fmla="*/ 0 w 36" name="T30"/>
                  <a:gd fmla="*/ 12 h 12" name="T31"/>
                  <a:gd fmla="*/ 0 w 36" name="T32"/>
                  <a:gd fmla="*/ 12 h 12" name="T33"/>
                  <a:gd fmla="*/ 2 w 36" name="T34"/>
                  <a:gd fmla="*/ 10 h 12" name="T35"/>
                  <a:gd fmla="*/ 4 w 36" name="T36"/>
                  <a:gd fmla="*/ 9 h 12" name="T37"/>
                  <a:gd fmla="*/ 5 w 36" name="T38"/>
                  <a:gd fmla="*/ 7 h 12" name="T39"/>
                  <a:gd fmla="*/ 7 w 36" name="T40"/>
                  <a:gd fmla="*/ 5 h 12" name="T41"/>
                  <a:gd fmla="*/ 10 w 36" name="T42"/>
                  <a:gd fmla="*/ 4 h 12" name="T43"/>
                  <a:gd fmla="*/ 10 w 36" name="T44"/>
                  <a:gd fmla="*/ 4 h 12" name="T45"/>
                  <a:gd fmla="*/ 13 w 36" name="T46"/>
                  <a:gd fmla="*/ 2 h 12" name="T47"/>
                  <a:gd fmla="*/ 13 w 36" name="T48"/>
                  <a:gd fmla="*/ 0 h 12" name="T49"/>
                  <a:gd fmla="*/ 15 w 36" name="T50"/>
                  <a:gd fmla="*/ 0 h 12" name="T51"/>
                  <a:gd fmla="*/ 15 w 36" name="T52"/>
                  <a:gd fmla="*/ 0 h 12" name="T53"/>
                  <a:gd fmla="*/ 18 w 36" name="T54"/>
                  <a:gd fmla="*/ 2 h 12" name="T55"/>
                  <a:gd fmla="*/ 30 w 36" name="T56"/>
                  <a:gd fmla="*/ 7 h 12" name="T57"/>
                  <a:gd fmla="*/ 36 w 36" name="T58"/>
                  <a:gd fmla="*/ 10 h 12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12" w="36">
                    <a:moveTo>
                      <a:pt x="36" y="10"/>
                    </a:moveTo>
                    <a:lnTo>
                      <a:pt x="36" y="10"/>
                    </a:lnTo>
                    <a:lnTo>
                      <a:pt x="36" y="10"/>
                    </a:lnTo>
                    <a:lnTo>
                      <a:pt x="33" y="10"/>
                    </a:lnTo>
                    <a:lnTo>
                      <a:pt x="28" y="10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3" y="12"/>
                    </a:lnTo>
                    <a:lnTo>
                      <a:pt x="20" y="12"/>
                    </a:lnTo>
                    <a:lnTo>
                      <a:pt x="17" y="12"/>
                    </a:lnTo>
                    <a:lnTo>
                      <a:pt x="13" y="12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30" y="7"/>
                    </a:lnTo>
                    <a:lnTo>
                      <a:pt x="3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1" name="î$ľïḍê">
                <a:extLst>
                  <a:ext uri="{FF2B5EF4-FFF2-40B4-BE49-F238E27FC236}">
                    <a16:creationId xmlns:a16="http://schemas.microsoft.com/office/drawing/2014/main" id="{896AD5AB-E039-46EC-909F-4C29763758D2}"/>
                  </a:ext>
                </a:extLst>
              </p:cNvPr>
              <p:cNvSpPr/>
              <p:nvPr/>
            </p:nvSpPr>
            <p:spPr bwMode="auto">
              <a:xfrm>
                <a:off x="11634715" y="5658737"/>
                <a:ext cx="161654" cy="43690"/>
              </a:xfrm>
              <a:custGeom>
                <a:gdLst>
                  <a:gd fmla="*/ 36 w 37" name="T0"/>
                  <a:gd fmla="*/ 2 h 10" name="T1"/>
                  <a:gd fmla="*/ 32 w 37" name="T2"/>
                  <a:gd fmla="*/ 4 h 10" name="T3"/>
                  <a:gd fmla="*/ 31 w 37" name="T4"/>
                  <a:gd fmla="*/ 5 h 10" name="T5"/>
                  <a:gd fmla="*/ 31 w 37" name="T6"/>
                  <a:gd fmla="*/ 5 h 10" name="T7"/>
                  <a:gd fmla="*/ 29 w 37" name="T8"/>
                  <a:gd fmla="*/ 5 h 10" name="T9"/>
                  <a:gd fmla="*/ 28 w 37" name="T10"/>
                  <a:gd fmla="*/ 7 h 10" name="T11"/>
                  <a:gd fmla="*/ 26 w 37" name="T12"/>
                  <a:gd fmla="*/ 9 h 10" name="T13"/>
                  <a:gd fmla="*/ 24 w 37" name="T14"/>
                  <a:gd fmla="*/ 10 h 10" name="T15"/>
                  <a:gd fmla="*/ 24 w 37" name="T16"/>
                  <a:gd fmla="*/ 10 h 10" name="T17"/>
                  <a:gd fmla="*/ 21 w 37" name="T18"/>
                  <a:gd fmla="*/ 10 h 10" name="T19"/>
                  <a:gd fmla="*/ 19 w 37" name="T20"/>
                  <a:gd fmla="*/ 10 h 10" name="T21"/>
                  <a:gd fmla="*/ 16 w 37" name="T22"/>
                  <a:gd fmla="*/ 9 h 10" name="T23"/>
                  <a:gd fmla="*/ 10 w 37" name="T24"/>
                  <a:gd fmla="*/ 5 h 10" name="T25"/>
                  <a:gd fmla="*/ 3 w 37" name="T26"/>
                  <a:gd fmla="*/ 2 h 10" name="T27"/>
                  <a:gd fmla="*/ 0 w 37" name="T28"/>
                  <a:gd fmla="*/ 2 h 10" name="T29"/>
                  <a:gd fmla="*/ 0 w 37" name="T30"/>
                  <a:gd fmla="*/ 2 h 10" name="T31"/>
                  <a:gd fmla="*/ 0 w 37" name="T32"/>
                  <a:gd fmla="*/ 2 h 10" name="T33"/>
                  <a:gd fmla="*/ 2 w 37" name="T34"/>
                  <a:gd fmla="*/ 2 h 10" name="T35"/>
                  <a:gd fmla="*/ 5 w 37" name="T36"/>
                  <a:gd fmla="*/ 2 h 10" name="T37"/>
                  <a:gd fmla="*/ 8 w 37" name="T38"/>
                  <a:gd fmla="*/ 2 h 10" name="T39"/>
                  <a:gd fmla="*/ 11 w 37" name="T40"/>
                  <a:gd fmla="*/ 2 h 10" name="T41"/>
                  <a:gd fmla="*/ 15 w 37" name="T42"/>
                  <a:gd fmla="*/ 0 h 10" name="T43"/>
                  <a:gd fmla="*/ 18 w 37" name="T44"/>
                  <a:gd fmla="*/ 0 h 10" name="T45"/>
                  <a:gd fmla="*/ 21 w 37" name="T46"/>
                  <a:gd fmla="*/ 0 h 10" name="T47"/>
                  <a:gd fmla="*/ 24 w 37" name="T48"/>
                  <a:gd fmla="*/ 0 h 10" name="T49"/>
                  <a:gd fmla="*/ 26 w 37" name="T50"/>
                  <a:gd fmla="*/ 0 h 10" name="T51"/>
                  <a:gd fmla="*/ 28 w 37" name="T52"/>
                  <a:gd fmla="*/ 0 h 10" name="T53"/>
                  <a:gd fmla="*/ 29 w 37" name="T54"/>
                  <a:gd fmla="*/ 0 h 10" name="T55"/>
                  <a:gd fmla="*/ 34 w 37" name="T56"/>
                  <a:gd fmla="*/ 0 h 10" name="T57"/>
                  <a:gd fmla="*/ 37 w 37" name="T58"/>
                  <a:gd fmla="*/ 0 h 10" name="T59"/>
                  <a:gd fmla="*/ 36 w 37" name="T60"/>
                  <a:gd fmla="*/ 2 h 10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0" w="37">
                    <a:moveTo>
                      <a:pt x="36" y="2"/>
                    </a:moveTo>
                    <a:lnTo>
                      <a:pt x="32" y="4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29" y="5"/>
                    </a:lnTo>
                    <a:lnTo>
                      <a:pt x="28" y="7"/>
                    </a:lnTo>
                    <a:lnTo>
                      <a:pt x="26" y="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6" y="9"/>
                    </a:lnTo>
                    <a:lnTo>
                      <a:pt x="10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2" name="ïṧľiḓè">
                <a:extLst>
                  <a:ext uri="{FF2B5EF4-FFF2-40B4-BE49-F238E27FC236}">
                    <a16:creationId xmlns:a16="http://schemas.microsoft.com/office/drawing/2014/main" id="{4F2CC2F6-F05B-4D64-94FB-4759AE5BA7FD}"/>
                  </a:ext>
                </a:extLst>
              </p:cNvPr>
              <p:cNvSpPr/>
              <p:nvPr/>
            </p:nvSpPr>
            <p:spPr bwMode="auto">
              <a:xfrm>
                <a:off x="11792000" y="5719903"/>
                <a:ext cx="21845" cy="17476"/>
              </a:xfrm>
              <a:custGeom>
                <a:gdLst>
                  <a:gd fmla="*/ 0 w 5" name="T0"/>
                  <a:gd fmla="*/ 0 h 4" name="T1"/>
                  <a:gd fmla="*/ 1 w 5" name="T2"/>
                  <a:gd fmla="*/ 0 h 4" name="T3"/>
                  <a:gd fmla="*/ 3 w 5" name="T4"/>
                  <a:gd fmla="*/ 0 h 4" name="T5"/>
                  <a:gd fmla="*/ 5 w 5" name="T6"/>
                  <a:gd fmla="*/ 0 h 4" name="T7"/>
                  <a:gd fmla="*/ 5 w 5" name="T8"/>
                  <a:gd fmla="*/ 0 h 4" name="T9"/>
                  <a:gd fmla="*/ 5 w 5" name="T10"/>
                  <a:gd fmla="*/ 0 h 4" name="T11"/>
                  <a:gd fmla="*/ 5 w 5" name="T12"/>
                  <a:gd fmla="*/ 1 h 4" name="T13"/>
                  <a:gd fmla="*/ 3 w 5" name="T14"/>
                  <a:gd fmla="*/ 1 h 4" name="T15"/>
                  <a:gd fmla="*/ 3 w 5" name="T16"/>
                  <a:gd fmla="*/ 4 h 4" name="T17"/>
                  <a:gd fmla="*/ 3 w 5" name="T18"/>
                  <a:gd fmla="*/ 4 h 4" name="T19"/>
                  <a:gd fmla="*/ 1 w 5" name="T20"/>
                  <a:gd fmla="*/ 3 h 4" name="T21"/>
                  <a:gd fmla="*/ 0 w 5" name="T22"/>
                  <a:gd fmla="*/ 0 h 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" w="5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3" name="iŝľíḋê">
                <a:extLst>
                  <a:ext uri="{FF2B5EF4-FFF2-40B4-BE49-F238E27FC236}">
                    <a16:creationId xmlns:a16="http://schemas.microsoft.com/office/drawing/2014/main" id="{05F9080C-6A9E-4E74-8263-21AEFB5A089E}"/>
                  </a:ext>
                </a:extLst>
              </p:cNvPr>
              <p:cNvSpPr/>
              <p:nvPr/>
            </p:nvSpPr>
            <p:spPr bwMode="auto">
              <a:xfrm>
                <a:off x="11840059" y="5776701"/>
                <a:ext cx="13107" cy="4369"/>
              </a:xfrm>
              <a:custGeom>
                <a:gdLst>
                  <a:gd fmla="*/ 2 w 3" name="T0"/>
                  <a:gd fmla="*/ 1 h 1" name="T1"/>
                  <a:gd fmla="*/ 0 w 3" name="T2"/>
                  <a:gd fmla="*/ 1 h 1" name="T3"/>
                  <a:gd fmla="*/ 2 w 3" name="T4"/>
                  <a:gd fmla="*/ 0 h 1" name="T5"/>
                  <a:gd fmla="*/ 2 w 3" name="T6"/>
                  <a:gd fmla="*/ 0 h 1" name="T7"/>
                  <a:gd fmla="*/ 3 w 3" name="T8"/>
                  <a:gd fmla="*/ 1 h 1" name="T9"/>
                  <a:gd fmla="*/ 2 w 3" name="T10"/>
                  <a:gd fmla="*/ 1 h 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" w="3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4" name="î$ḷîḍe">
                <a:extLst>
                  <a:ext uri="{FF2B5EF4-FFF2-40B4-BE49-F238E27FC236}">
                    <a16:creationId xmlns:a16="http://schemas.microsoft.com/office/drawing/2014/main" id="{5DDFBF42-9898-4839-8E38-0DEEE3D725B5}"/>
                  </a:ext>
                </a:extLst>
              </p:cNvPr>
              <p:cNvSpPr/>
              <p:nvPr/>
            </p:nvSpPr>
            <p:spPr bwMode="auto">
              <a:xfrm flipH="1">
                <a:off x="11818214" y="5767963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5" name="îŝḻïḑe">
                <a:extLst>
                  <a:ext uri="{FF2B5EF4-FFF2-40B4-BE49-F238E27FC236}">
                    <a16:creationId xmlns:a16="http://schemas.microsoft.com/office/drawing/2014/main" id="{8C999AA4-B3BC-4AFA-9EA8-5EC61D45938A}"/>
                  </a:ext>
                </a:extLst>
              </p:cNvPr>
              <p:cNvSpPr/>
              <p:nvPr/>
            </p:nvSpPr>
            <p:spPr bwMode="auto">
              <a:xfrm>
                <a:off x="11813845" y="5811653"/>
                <a:ext cx="13107" cy="26214"/>
              </a:xfrm>
              <a:custGeom>
                <a:gdLst>
                  <a:gd fmla="*/ 3 w 3" name="T0"/>
                  <a:gd fmla="*/ 6 h 6" name="T1"/>
                  <a:gd fmla="*/ 3 w 3" name="T2"/>
                  <a:gd fmla="*/ 6 h 6" name="T3"/>
                  <a:gd fmla="*/ 1 w 3" name="T4"/>
                  <a:gd fmla="*/ 6 h 6" name="T5"/>
                  <a:gd fmla="*/ 0 w 3" name="T6"/>
                  <a:gd fmla="*/ 3 h 6" name="T7"/>
                  <a:gd fmla="*/ 0 w 3" name="T8"/>
                  <a:gd fmla="*/ 3 h 6" name="T9"/>
                  <a:gd fmla="*/ 1 w 3" name="T10"/>
                  <a:gd fmla="*/ 1 h 6" name="T11"/>
                  <a:gd fmla="*/ 1 w 3" name="T12"/>
                  <a:gd fmla="*/ 0 h 6" name="T13"/>
                  <a:gd fmla="*/ 3 w 3" name="T14"/>
                  <a:gd fmla="*/ 1 h 6" name="T15"/>
                  <a:gd fmla="*/ 3 w 3" name="T16"/>
                  <a:gd fmla="*/ 5 h 6" name="T17"/>
                  <a:gd fmla="*/ 3 w 3" name="T18"/>
                  <a:gd fmla="*/ 6 h 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" w="3">
                    <a:moveTo>
                      <a:pt x="3" y="6"/>
                    </a:moveTo>
                    <a:lnTo>
                      <a:pt x="3" y="6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5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6" name="îsļîḍê">
                <a:extLst>
                  <a:ext uri="{FF2B5EF4-FFF2-40B4-BE49-F238E27FC236}">
                    <a16:creationId xmlns:a16="http://schemas.microsoft.com/office/drawing/2014/main" id="{A5026417-7391-4DB6-B3CF-C0535EA2FF1A}"/>
                  </a:ext>
                </a:extLst>
              </p:cNvPr>
              <p:cNvSpPr/>
              <p:nvPr/>
            </p:nvSpPr>
            <p:spPr bwMode="auto">
              <a:xfrm>
                <a:off x="11158491" y="5894664"/>
                <a:ext cx="13107" cy="30583"/>
              </a:xfrm>
              <a:custGeom>
                <a:gdLst>
                  <a:gd fmla="*/ 0 w 3" name="T0"/>
                  <a:gd fmla="*/ 4 h 7" name="T1"/>
                  <a:gd fmla="*/ 2 w 3" name="T2"/>
                  <a:gd fmla="*/ 2 h 7" name="T3"/>
                  <a:gd fmla="*/ 3 w 3" name="T4"/>
                  <a:gd fmla="*/ 0 h 7" name="T5"/>
                  <a:gd fmla="*/ 3 w 3" name="T6"/>
                  <a:gd fmla="*/ 0 h 7" name="T7"/>
                  <a:gd fmla="*/ 3 w 3" name="T8"/>
                  <a:gd fmla="*/ 0 h 7" name="T9"/>
                  <a:gd fmla="*/ 3 w 3" name="T10"/>
                  <a:gd fmla="*/ 2 h 7" name="T11"/>
                  <a:gd fmla="*/ 2 w 3" name="T12"/>
                  <a:gd fmla="*/ 5 h 7" name="T13"/>
                  <a:gd fmla="*/ 0 w 3" name="T14"/>
                  <a:gd fmla="*/ 7 h 7" name="T15"/>
                  <a:gd fmla="*/ 0 w 3" name="T16"/>
                  <a:gd fmla="*/ 5 h 7" name="T17"/>
                  <a:gd fmla="*/ 0 w 3" name="T18"/>
                  <a:gd fmla="*/ 4 h 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" w="3">
                    <a:moveTo>
                      <a:pt x="0" y="4"/>
                    </a:moveTo>
                    <a:lnTo>
                      <a:pt x="2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7" name="ïşľídé">
                <a:extLst>
                  <a:ext uri="{FF2B5EF4-FFF2-40B4-BE49-F238E27FC236}">
                    <a16:creationId xmlns:a16="http://schemas.microsoft.com/office/drawing/2014/main" id="{C3311F37-4E3A-4A7E-BE51-620B3B2799DC}"/>
                  </a:ext>
                </a:extLst>
              </p:cNvPr>
              <p:cNvSpPr/>
              <p:nvPr/>
            </p:nvSpPr>
            <p:spPr bwMode="auto">
              <a:xfrm>
                <a:off x="11280824" y="5816022"/>
                <a:ext cx="13107" cy="30583"/>
              </a:xfrm>
              <a:custGeom>
                <a:gdLst>
                  <a:gd fmla="*/ 0 w 3" name="T0"/>
                  <a:gd fmla="*/ 4 h 7" name="T1"/>
                  <a:gd fmla="*/ 1 w 3" name="T2"/>
                  <a:gd fmla="*/ 4 h 7" name="T3"/>
                  <a:gd fmla="*/ 1 w 3" name="T4"/>
                  <a:gd fmla="*/ 2 h 7" name="T5"/>
                  <a:gd fmla="*/ 3 w 3" name="T6"/>
                  <a:gd fmla="*/ 0 h 7" name="T7"/>
                  <a:gd fmla="*/ 3 w 3" name="T8"/>
                  <a:gd fmla="*/ 0 h 7" name="T9"/>
                  <a:gd fmla="*/ 3 w 3" name="T10"/>
                  <a:gd fmla="*/ 0 h 7" name="T11"/>
                  <a:gd fmla="*/ 3 w 3" name="T12"/>
                  <a:gd fmla="*/ 0 h 7" name="T13"/>
                  <a:gd fmla="*/ 3 w 3" name="T14"/>
                  <a:gd fmla="*/ 2 h 7" name="T15"/>
                  <a:gd fmla="*/ 3 w 3" name="T16"/>
                  <a:gd fmla="*/ 4 h 7" name="T17"/>
                  <a:gd fmla="*/ 3 w 3" name="T18"/>
                  <a:gd fmla="*/ 5 h 7" name="T19"/>
                  <a:gd fmla="*/ 3 w 3" name="T20"/>
                  <a:gd fmla="*/ 7 h 7" name="T21"/>
                  <a:gd fmla="*/ 3 w 3" name="T22"/>
                  <a:gd fmla="*/ 7 h 7" name="T23"/>
                  <a:gd fmla="*/ 0 w 3" name="T24"/>
                  <a:gd fmla="*/ 4 h 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7" w="3">
                    <a:moveTo>
                      <a:pt x="0" y="4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8" name="iŝ1îḋe">
                <a:extLst>
                  <a:ext uri="{FF2B5EF4-FFF2-40B4-BE49-F238E27FC236}">
                    <a16:creationId xmlns:a16="http://schemas.microsoft.com/office/drawing/2014/main" id="{66DED074-4505-459E-BD1F-28198B588675}"/>
                  </a:ext>
                </a:extLst>
              </p:cNvPr>
              <p:cNvSpPr/>
              <p:nvPr/>
            </p:nvSpPr>
            <p:spPr bwMode="auto">
              <a:xfrm>
                <a:off x="11307038" y="5737379"/>
                <a:ext cx="8738" cy="30583"/>
              </a:xfrm>
              <a:custGeom>
                <a:gdLst>
                  <a:gd fmla="*/ 0 w 2" name="T0"/>
                  <a:gd fmla="*/ 4 h 7" name="T1"/>
                  <a:gd fmla="*/ 0 w 2" name="T2"/>
                  <a:gd fmla="*/ 2 h 7" name="T3"/>
                  <a:gd fmla="*/ 0 w 2" name="T4"/>
                  <a:gd fmla="*/ 0 h 7" name="T5"/>
                  <a:gd fmla="*/ 0 w 2" name="T6"/>
                  <a:gd fmla="*/ 0 h 7" name="T7"/>
                  <a:gd fmla="*/ 0 w 2" name="T8"/>
                  <a:gd fmla="*/ 0 h 7" name="T9"/>
                  <a:gd fmla="*/ 2 w 2" name="T10"/>
                  <a:gd fmla="*/ 4 h 7" name="T11"/>
                  <a:gd fmla="*/ 2 w 2" name="T12"/>
                  <a:gd fmla="*/ 5 h 7" name="T13"/>
                  <a:gd fmla="*/ 2 w 2" name="T14"/>
                  <a:gd fmla="*/ 5 h 7" name="T15"/>
                  <a:gd fmla="*/ 0 w 2" name="T16"/>
                  <a:gd fmla="*/ 7 h 7" name="T17"/>
                  <a:gd fmla="*/ 0 w 2" name="T18"/>
                  <a:gd fmla="*/ 7 h 7" name="T19"/>
                  <a:gd fmla="*/ 0 w 2" name="T20"/>
                  <a:gd fmla="*/ 7 h 7" name="T21"/>
                  <a:gd fmla="*/ 0 w 2" name="T22"/>
                  <a:gd fmla="*/ 5 h 7" name="T23"/>
                  <a:gd fmla="*/ 0 w 2" name="T24"/>
                  <a:gd fmla="*/ 4 h 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7" w="2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9" name="îṡľïḑè">
                <a:extLst>
                  <a:ext uri="{FF2B5EF4-FFF2-40B4-BE49-F238E27FC236}">
                    <a16:creationId xmlns:a16="http://schemas.microsoft.com/office/drawing/2014/main" id="{89331C08-952F-4239-BCB4-318205CAAD8F}"/>
                  </a:ext>
                </a:extLst>
              </p:cNvPr>
              <p:cNvSpPr/>
              <p:nvPr/>
            </p:nvSpPr>
            <p:spPr bwMode="auto">
              <a:xfrm>
                <a:off x="11307038" y="5724272"/>
                <a:ext cx="30583" cy="21845"/>
              </a:xfrm>
              <a:custGeom>
                <a:gdLst>
                  <a:gd fmla="*/ 0 w 7" name="T0"/>
                  <a:gd fmla="*/ 0 h 5" name="T1"/>
                  <a:gd fmla="*/ 3 w 7" name="T2"/>
                  <a:gd fmla="*/ 0 h 5" name="T3"/>
                  <a:gd fmla="*/ 7 w 7" name="T4"/>
                  <a:gd fmla="*/ 0 h 5" name="T5"/>
                  <a:gd fmla="*/ 7 w 7" name="T6"/>
                  <a:gd fmla="*/ 0 h 5" name="T7"/>
                  <a:gd fmla="*/ 7 w 7" name="T8"/>
                  <a:gd fmla="*/ 0 h 5" name="T9"/>
                  <a:gd fmla="*/ 7 w 7" name="T10"/>
                  <a:gd fmla="*/ 2 h 5" name="T11"/>
                  <a:gd fmla="*/ 5 w 7" name="T12"/>
                  <a:gd fmla="*/ 3 h 5" name="T13"/>
                  <a:gd fmla="*/ 3 w 7" name="T14"/>
                  <a:gd fmla="*/ 5 h 5" name="T15"/>
                  <a:gd fmla="*/ 2 w 7" name="T16"/>
                  <a:gd fmla="*/ 2 h 5" name="T17"/>
                  <a:gd fmla="*/ 0 w 7" name="T18"/>
                  <a:gd fmla="*/ 0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7">
                    <a:moveTo>
                      <a:pt x="0" y="0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0" name="ïšḷiḋé">
                <a:extLst>
                  <a:ext uri="{FF2B5EF4-FFF2-40B4-BE49-F238E27FC236}">
                    <a16:creationId xmlns:a16="http://schemas.microsoft.com/office/drawing/2014/main" id="{8CAE0BC5-051C-46E4-A852-78EEBB70FC54}"/>
                  </a:ext>
                </a:extLst>
              </p:cNvPr>
              <p:cNvSpPr/>
              <p:nvPr/>
            </p:nvSpPr>
            <p:spPr bwMode="auto">
              <a:xfrm>
                <a:off x="11385681" y="5737379"/>
                <a:ext cx="13107" cy="39321"/>
              </a:xfrm>
              <a:custGeom>
                <a:gdLst>
                  <a:gd fmla="*/ 0 w 3" name="T0"/>
                  <a:gd fmla="*/ 4 h 9" name="T1"/>
                  <a:gd fmla="*/ 0 w 3" name="T2"/>
                  <a:gd fmla="*/ 4 h 9" name="T3"/>
                  <a:gd fmla="*/ 2 w 3" name="T4"/>
                  <a:gd fmla="*/ 2 h 9" name="T5"/>
                  <a:gd fmla="*/ 2 w 3" name="T6"/>
                  <a:gd fmla="*/ 2 h 9" name="T7"/>
                  <a:gd fmla="*/ 2 w 3" name="T8"/>
                  <a:gd fmla="*/ 0 h 9" name="T9"/>
                  <a:gd fmla="*/ 3 w 3" name="T10"/>
                  <a:gd fmla="*/ 0 h 9" name="T11"/>
                  <a:gd fmla="*/ 3 w 3" name="T12"/>
                  <a:gd fmla="*/ 0 h 9" name="T13"/>
                  <a:gd fmla="*/ 3 w 3" name="T14"/>
                  <a:gd fmla="*/ 4 h 9" name="T15"/>
                  <a:gd fmla="*/ 3 w 3" name="T16"/>
                  <a:gd fmla="*/ 4 h 9" name="T17"/>
                  <a:gd fmla="*/ 3 w 3" name="T18"/>
                  <a:gd fmla="*/ 5 h 9" name="T19"/>
                  <a:gd fmla="*/ 3 w 3" name="T20"/>
                  <a:gd fmla="*/ 7 h 9" name="T21"/>
                  <a:gd fmla="*/ 3 w 3" name="T22"/>
                  <a:gd fmla="*/ 9 h 9" name="T23"/>
                  <a:gd fmla="*/ 2 w 3" name="T24"/>
                  <a:gd fmla="*/ 5 h 9" name="T25"/>
                  <a:gd fmla="*/ 0 w 3" name="T26"/>
                  <a:gd fmla="*/ 4 h 9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9" w="3">
                    <a:moveTo>
                      <a:pt x="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1" name="ïşlíḍé">
                <a:extLst>
                  <a:ext uri="{FF2B5EF4-FFF2-40B4-BE49-F238E27FC236}">
                    <a16:creationId xmlns:a16="http://schemas.microsoft.com/office/drawing/2014/main" id="{2EB2BF1B-4547-4D7F-9CA2-397CAF996DA1}"/>
                  </a:ext>
                </a:extLst>
              </p:cNvPr>
              <p:cNvSpPr/>
              <p:nvPr/>
            </p:nvSpPr>
            <p:spPr bwMode="auto">
              <a:xfrm>
                <a:off x="11416264" y="5737379"/>
                <a:ext cx="4369" cy="39321"/>
              </a:xfrm>
              <a:custGeom>
                <a:gdLst>
                  <a:gd fmla="*/ 0 w 1" name="T0"/>
                  <a:gd fmla="*/ 0 h 9" name="T1"/>
                  <a:gd fmla="*/ 1 w 1" name="T2"/>
                  <a:gd fmla="*/ 4 h 9" name="T3"/>
                  <a:gd fmla="*/ 1 w 1" name="T4"/>
                  <a:gd fmla="*/ 4 h 9" name="T5"/>
                  <a:gd fmla="*/ 1 w 1" name="T6"/>
                  <a:gd fmla="*/ 5 h 9" name="T7"/>
                  <a:gd fmla="*/ 0 w 1" name="T8"/>
                  <a:gd fmla="*/ 7 h 9" name="T9"/>
                  <a:gd fmla="*/ 0 w 1" name="T10"/>
                  <a:gd fmla="*/ 7 h 9" name="T11"/>
                  <a:gd fmla="*/ 0 w 1" name="T12"/>
                  <a:gd fmla="*/ 9 h 9" name="T13"/>
                  <a:gd fmla="*/ 0 w 1" name="T14"/>
                  <a:gd fmla="*/ 7 h 9" name="T15"/>
                  <a:gd fmla="*/ 0 w 1" name="T16"/>
                  <a:gd fmla="*/ 7 h 9" name="T17"/>
                  <a:gd fmla="*/ 0 w 1" name="T18"/>
                  <a:gd fmla="*/ 4 h 9" name="T19"/>
                  <a:gd fmla="*/ 0 w 1" name="T20"/>
                  <a:gd fmla="*/ 2 h 9" name="T21"/>
                  <a:gd fmla="*/ 0 w 1" name="T22"/>
                  <a:gd fmla="*/ 0 h 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9" w="1">
                    <a:moveTo>
                      <a:pt x="0" y="0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2" name="ïṥlíḍè">
                <a:extLst>
                  <a:ext uri="{FF2B5EF4-FFF2-40B4-BE49-F238E27FC236}">
                    <a16:creationId xmlns:a16="http://schemas.microsoft.com/office/drawing/2014/main" id="{44B53833-A36A-40F1-8C0B-C069953B091C}"/>
                  </a:ext>
                </a:extLst>
              </p:cNvPr>
              <p:cNvSpPr/>
              <p:nvPr/>
            </p:nvSpPr>
            <p:spPr bwMode="auto">
              <a:xfrm>
                <a:off x="11490537" y="5811653"/>
                <a:ext cx="17476" cy="34952"/>
              </a:xfrm>
              <a:custGeom>
                <a:gdLst>
                  <a:gd fmla="*/ 0 w 4" name="T0"/>
                  <a:gd fmla="*/ 5 h 8" name="T1"/>
                  <a:gd fmla="*/ 0 w 4" name="T2"/>
                  <a:gd fmla="*/ 3 h 8" name="T3"/>
                  <a:gd fmla="*/ 2 w 4" name="T4"/>
                  <a:gd fmla="*/ 1 h 8" name="T5"/>
                  <a:gd fmla="*/ 4 w 4" name="T6"/>
                  <a:gd fmla="*/ 1 h 8" name="T7"/>
                  <a:gd fmla="*/ 4 w 4" name="T8"/>
                  <a:gd fmla="*/ 0 h 8" name="T9"/>
                  <a:gd fmla="*/ 4 w 4" name="T10"/>
                  <a:gd fmla="*/ 1 h 8" name="T11"/>
                  <a:gd fmla="*/ 4 w 4" name="T12"/>
                  <a:gd fmla="*/ 3 h 8" name="T13"/>
                  <a:gd fmla="*/ 4 w 4" name="T14"/>
                  <a:gd fmla="*/ 5 h 8" name="T15"/>
                  <a:gd fmla="*/ 4 w 4" name="T16"/>
                  <a:gd fmla="*/ 6 h 8" name="T17"/>
                  <a:gd fmla="*/ 4 w 4" name="T18"/>
                  <a:gd fmla="*/ 8 h 8" name="T19"/>
                  <a:gd fmla="*/ 2 w 4" name="T20"/>
                  <a:gd fmla="*/ 5 h 8" name="T21"/>
                  <a:gd fmla="*/ 0 w 4" name="T22"/>
                  <a:gd fmla="*/ 5 h 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8" w="4">
                    <a:moveTo>
                      <a:pt x="0" y="5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3" name="ísliḓé">
                <a:extLst>
                  <a:ext uri="{FF2B5EF4-FFF2-40B4-BE49-F238E27FC236}">
                    <a16:creationId xmlns:a16="http://schemas.microsoft.com/office/drawing/2014/main" id="{16D9FD10-53A2-4A5E-8FE2-0EC65644E627}"/>
                  </a:ext>
                </a:extLst>
              </p:cNvPr>
              <p:cNvSpPr/>
              <p:nvPr/>
            </p:nvSpPr>
            <p:spPr bwMode="auto">
              <a:xfrm>
                <a:off x="11512382" y="5737379"/>
                <a:ext cx="17476" cy="30583"/>
              </a:xfrm>
              <a:custGeom>
                <a:gdLst>
                  <a:gd fmla="*/ 0 w 4" name="T0"/>
                  <a:gd fmla="*/ 0 h 7" name="T1"/>
                  <a:gd fmla="*/ 0 w 4" name="T2"/>
                  <a:gd fmla="*/ 0 h 7" name="T3"/>
                  <a:gd fmla="*/ 4 w 4" name="T4"/>
                  <a:gd fmla="*/ 4 h 7" name="T5"/>
                  <a:gd fmla="*/ 4 w 4" name="T6"/>
                  <a:gd fmla="*/ 4 h 7" name="T7"/>
                  <a:gd fmla="*/ 4 w 4" name="T8"/>
                  <a:gd fmla="*/ 4 h 7" name="T9"/>
                  <a:gd fmla="*/ 2 w 4" name="T10"/>
                  <a:gd fmla="*/ 5 h 7" name="T11"/>
                  <a:gd fmla="*/ 2 w 4" name="T12"/>
                  <a:gd fmla="*/ 7 h 7" name="T13"/>
                  <a:gd fmla="*/ 2 w 4" name="T14"/>
                  <a:gd fmla="*/ 5 h 7" name="T15"/>
                  <a:gd fmla="*/ 0 w 4" name="T16"/>
                  <a:gd fmla="*/ 2 h 7" name="T17"/>
                  <a:gd fmla="*/ 0 w 4" name="T18"/>
                  <a:gd fmla="*/ 0 h 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"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4" name="iSļïḋe">
                <a:extLst>
                  <a:ext uri="{FF2B5EF4-FFF2-40B4-BE49-F238E27FC236}">
                    <a16:creationId xmlns:a16="http://schemas.microsoft.com/office/drawing/2014/main" id="{438A7463-1A69-4DB1-AA3E-B0C1732C1CC5}"/>
                  </a:ext>
                </a:extLst>
              </p:cNvPr>
              <p:cNvSpPr/>
              <p:nvPr/>
            </p:nvSpPr>
            <p:spPr bwMode="auto">
              <a:xfrm>
                <a:off x="11678405" y="5811653"/>
                <a:ext cx="13107" cy="34952"/>
              </a:xfrm>
              <a:custGeom>
                <a:gdLst>
                  <a:gd fmla="*/ 0 w 3" name="T0"/>
                  <a:gd fmla="*/ 0 h 8" name="T1"/>
                  <a:gd fmla="*/ 0 w 3" name="T2"/>
                  <a:gd fmla="*/ 0 h 8" name="T3"/>
                  <a:gd fmla="*/ 1 w 3" name="T4"/>
                  <a:gd fmla="*/ 1 h 8" name="T5"/>
                  <a:gd fmla="*/ 3 w 3" name="T6"/>
                  <a:gd fmla="*/ 3 h 8" name="T7"/>
                  <a:gd fmla="*/ 1 w 3" name="T8"/>
                  <a:gd fmla="*/ 5 h 8" name="T9"/>
                  <a:gd fmla="*/ 1 w 3" name="T10"/>
                  <a:gd fmla="*/ 5 h 8" name="T11"/>
                  <a:gd fmla="*/ 1 w 3" name="T12"/>
                  <a:gd fmla="*/ 6 h 8" name="T13"/>
                  <a:gd fmla="*/ 0 w 3" name="T14"/>
                  <a:gd fmla="*/ 6 h 8" name="T15"/>
                  <a:gd fmla="*/ 0 w 3" name="T16"/>
                  <a:gd fmla="*/ 8 h 8" name="T17"/>
                  <a:gd fmla="*/ 0 w 3" name="T18"/>
                  <a:gd fmla="*/ 6 h 8" name="T19"/>
                  <a:gd fmla="*/ 0 w 3" name="T20"/>
                  <a:gd fmla="*/ 5 h 8" name="T21"/>
                  <a:gd fmla="*/ 0 w 3" name="T22"/>
                  <a:gd fmla="*/ 3 h 8" name="T23"/>
                  <a:gd fmla="*/ 0 w 3" name="T24"/>
                  <a:gd fmla="*/ 1 h 8" name="T25"/>
                  <a:gd fmla="*/ 0 w 3" name="T26"/>
                  <a:gd fmla="*/ 0 h 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8" w="3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5" name="îšļíďé">
                <a:extLst>
                  <a:ext uri="{FF2B5EF4-FFF2-40B4-BE49-F238E27FC236}">
                    <a16:creationId xmlns:a16="http://schemas.microsoft.com/office/drawing/2014/main" id="{D4976E1B-4C5A-46DB-8022-31C73794BF9D}"/>
                  </a:ext>
                </a:extLst>
              </p:cNvPr>
              <p:cNvSpPr/>
              <p:nvPr/>
            </p:nvSpPr>
            <p:spPr bwMode="auto">
              <a:xfrm>
                <a:off x="11621608" y="5759225"/>
                <a:ext cx="4369" cy="8738"/>
              </a:xfrm>
              <a:custGeom>
                <a:gdLst>
                  <a:gd fmla="*/ 1 w 1" name="T0"/>
                  <a:gd fmla="*/ 2 h 2" name="T1"/>
                  <a:gd fmla="*/ 0 w 1" name="T2"/>
                  <a:gd fmla="*/ 2 h 2" name="T3"/>
                  <a:gd fmla="*/ 0 w 1" name="T4"/>
                  <a:gd fmla="*/ 0 h 2" name="T5"/>
                  <a:gd fmla="*/ 0 w 1" name="T6"/>
                  <a:gd fmla="*/ 0 h 2" name="T7"/>
                  <a:gd fmla="*/ 1 w 1" name="T8"/>
                  <a:gd fmla="*/ 2 h 2" name="T9"/>
                  <a:gd fmla="*/ 1 w 1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1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6" name="iṧļïḑe">
                <a:extLst>
                  <a:ext uri="{FF2B5EF4-FFF2-40B4-BE49-F238E27FC236}">
                    <a16:creationId xmlns:a16="http://schemas.microsoft.com/office/drawing/2014/main" id="{9AE11F0B-6BB7-4202-BBB2-4D7188363488}"/>
                  </a:ext>
                </a:extLst>
              </p:cNvPr>
              <p:cNvSpPr/>
              <p:nvPr/>
            </p:nvSpPr>
            <p:spPr bwMode="auto">
              <a:xfrm>
                <a:off x="11625977" y="5781070"/>
                <a:ext cx="4369" cy="436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7" name="íṣlíḓé">
                <a:extLst>
                  <a:ext uri="{FF2B5EF4-FFF2-40B4-BE49-F238E27FC236}">
                    <a16:creationId xmlns:a16="http://schemas.microsoft.com/office/drawing/2014/main" id="{FCA82F14-51A2-48A8-8189-5DB1734D1D46}"/>
                  </a:ext>
                </a:extLst>
              </p:cNvPr>
              <p:cNvSpPr/>
              <p:nvPr/>
            </p:nvSpPr>
            <p:spPr bwMode="auto">
              <a:xfrm>
                <a:off x="11643453" y="5759225"/>
                <a:ext cx="4369" cy="17476"/>
              </a:xfrm>
              <a:custGeom>
                <a:gdLst>
                  <a:gd fmla="*/ 0 w 1" name="T0"/>
                  <a:gd fmla="*/ 2 h 4" name="T1"/>
                  <a:gd fmla="*/ 0 w 1" name="T2"/>
                  <a:gd fmla="*/ 0 h 4" name="T3"/>
                  <a:gd fmla="*/ 0 w 1" name="T4"/>
                  <a:gd fmla="*/ 0 h 4" name="T5"/>
                  <a:gd fmla="*/ 0 w 1" name="T6"/>
                  <a:gd fmla="*/ 2 h 4" name="T7"/>
                  <a:gd fmla="*/ 1 w 1" name="T8"/>
                  <a:gd fmla="*/ 4 h 4" name="T9"/>
                  <a:gd fmla="*/ 1 w 1" name="T10"/>
                  <a:gd fmla="*/ 4 h 4" name="T11"/>
                  <a:gd fmla="*/ 0 w 1" name="T12"/>
                  <a:gd fmla="*/ 4 h 4" name="T13"/>
                  <a:gd fmla="*/ 0 w 1" name="T14"/>
                  <a:gd fmla="*/ 4 h 4" name="T15"/>
                  <a:gd fmla="*/ 0 w 1" name="T16"/>
                  <a:gd fmla="*/ 2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1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8" name="îs1iḍè">
                <a:extLst>
                  <a:ext uri="{FF2B5EF4-FFF2-40B4-BE49-F238E27FC236}">
                    <a16:creationId xmlns:a16="http://schemas.microsoft.com/office/drawing/2014/main" id="{A6AF61A1-DB8E-4178-B4A1-17A9B68979D9}"/>
                  </a:ext>
                </a:extLst>
              </p:cNvPr>
              <p:cNvSpPr/>
              <p:nvPr/>
            </p:nvSpPr>
            <p:spPr bwMode="auto">
              <a:xfrm>
                <a:off x="11647822" y="5733010"/>
                <a:ext cx="13107" cy="34952"/>
              </a:xfrm>
              <a:custGeom>
                <a:gdLst>
                  <a:gd fmla="*/ 3 w 3" name="T0"/>
                  <a:gd fmla="*/ 6 h 8" name="T1"/>
                  <a:gd fmla="*/ 3 w 3" name="T2"/>
                  <a:gd fmla="*/ 8 h 8" name="T3"/>
                  <a:gd fmla="*/ 0 w 3" name="T4"/>
                  <a:gd fmla="*/ 5 h 8" name="T5"/>
                  <a:gd fmla="*/ 2 w 3" name="T6"/>
                  <a:gd fmla="*/ 3 h 8" name="T7"/>
                  <a:gd fmla="*/ 3 w 3" name="T8"/>
                  <a:gd fmla="*/ 1 h 8" name="T9"/>
                  <a:gd fmla="*/ 3 w 3" name="T10"/>
                  <a:gd fmla="*/ 1 h 8" name="T11"/>
                  <a:gd fmla="*/ 3 w 3" name="T12"/>
                  <a:gd fmla="*/ 0 h 8" name="T13"/>
                  <a:gd fmla="*/ 3 w 3" name="T14"/>
                  <a:gd fmla="*/ 1 h 8" name="T15"/>
                  <a:gd fmla="*/ 3 w 3" name="T16"/>
                  <a:gd fmla="*/ 1 h 8" name="T17"/>
                  <a:gd fmla="*/ 3 w 3" name="T18"/>
                  <a:gd fmla="*/ 5 h 8" name="T19"/>
                  <a:gd fmla="*/ 3 w 3" name="T20"/>
                  <a:gd fmla="*/ 6 h 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" w="3">
                    <a:moveTo>
                      <a:pt x="3" y="6"/>
                    </a:moveTo>
                    <a:lnTo>
                      <a:pt x="3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5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9" name="iṧ1iďe">
                <a:extLst>
                  <a:ext uri="{FF2B5EF4-FFF2-40B4-BE49-F238E27FC236}">
                    <a16:creationId xmlns:a16="http://schemas.microsoft.com/office/drawing/2014/main" id="{0E915ECD-C282-4D1B-ABAC-7CB9948F2F46}"/>
                  </a:ext>
                </a:extLst>
              </p:cNvPr>
              <p:cNvSpPr/>
              <p:nvPr/>
            </p:nvSpPr>
            <p:spPr bwMode="auto">
              <a:xfrm>
                <a:off x="11678405" y="5733010"/>
                <a:ext cx="4369" cy="21845"/>
              </a:xfrm>
              <a:custGeom>
                <a:gdLst>
                  <a:gd fmla="*/ 0 w 1" name="T0"/>
                  <a:gd fmla="*/ 1 h 5" name="T1"/>
                  <a:gd fmla="*/ 0 w 1" name="T2"/>
                  <a:gd fmla="*/ 0 h 5" name="T3"/>
                  <a:gd fmla="*/ 1 w 1" name="T4"/>
                  <a:gd fmla="*/ 1 h 5" name="T5"/>
                  <a:gd fmla="*/ 1 w 1" name="T6"/>
                  <a:gd fmla="*/ 3 h 5" name="T7"/>
                  <a:gd fmla="*/ 1 w 1" name="T8"/>
                  <a:gd fmla="*/ 3 h 5" name="T9"/>
                  <a:gd fmla="*/ 0 w 1" name="T10"/>
                  <a:gd fmla="*/ 5 h 5" name="T11"/>
                  <a:gd fmla="*/ 0 w 1" name="T12"/>
                  <a:gd fmla="*/ 5 h 5" name="T13"/>
                  <a:gd fmla="*/ 0 w 1" name="T14"/>
                  <a:gd fmla="*/ 3 h 5" name="T15"/>
                  <a:gd fmla="*/ 0 w 1" name="T16"/>
                  <a:gd fmla="*/ 3 h 5" name="T17"/>
                  <a:gd fmla="*/ 0 w 1" name="T18"/>
                  <a:gd fmla="*/ 1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1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80" name="išļiḑé">
                <a:extLst>
                  <a:ext uri="{FF2B5EF4-FFF2-40B4-BE49-F238E27FC236}">
                    <a16:creationId xmlns:a16="http://schemas.microsoft.com/office/drawing/2014/main" id="{01F589CB-BB0D-4701-8195-65C06E025B02}"/>
                  </a:ext>
                </a:extLst>
              </p:cNvPr>
              <p:cNvSpPr/>
              <p:nvPr/>
            </p:nvSpPr>
            <p:spPr bwMode="auto">
              <a:xfrm>
                <a:off x="11682774" y="5719903"/>
                <a:ext cx="30583" cy="17476"/>
              </a:xfrm>
              <a:custGeom>
                <a:gdLst>
                  <a:gd fmla="*/ 0 w 7" name="T0"/>
                  <a:gd fmla="*/ 0 h 4" name="T1"/>
                  <a:gd fmla="*/ 0 w 7" name="T2"/>
                  <a:gd fmla="*/ 0 h 4" name="T3"/>
                  <a:gd fmla="*/ 2 w 7" name="T4"/>
                  <a:gd fmla="*/ 0 h 4" name="T5"/>
                  <a:gd fmla="*/ 4 w 7" name="T6"/>
                  <a:gd fmla="*/ 0 h 4" name="T7"/>
                  <a:gd fmla="*/ 7 w 7" name="T8"/>
                  <a:gd fmla="*/ 0 h 4" name="T9"/>
                  <a:gd fmla="*/ 5 w 7" name="T10"/>
                  <a:gd fmla="*/ 1 h 4" name="T11"/>
                  <a:gd fmla="*/ 5 w 7" name="T12"/>
                  <a:gd fmla="*/ 1 h 4" name="T13"/>
                  <a:gd fmla="*/ 4 w 7" name="T14"/>
                  <a:gd fmla="*/ 3 h 4" name="T15"/>
                  <a:gd fmla="*/ 4 w 7" name="T16"/>
                  <a:gd fmla="*/ 4 h 4" name="T17"/>
                  <a:gd fmla="*/ 4 w 7" name="T18"/>
                  <a:gd fmla="*/ 4 h 4" name="T19"/>
                  <a:gd fmla="*/ 4 w 7" name="T20"/>
                  <a:gd fmla="*/ 4 h 4" name="T21"/>
                  <a:gd fmla="*/ 2 w 7" name="T22"/>
                  <a:gd fmla="*/ 3 h 4" name="T23"/>
                  <a:gd fmla="*/ 0 w 7" name="T24"/>
                  <a:gd fmla="*/ 0 h 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" w="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81" name="iṥļïḋé">
                <a:extLst>
                  <a:ext uri="{FF2B5EF4-FFF2-40B4-BE49-F238E27FC236}">
                    <a16:creationId xmlns:a16="http://schemas.microsoft.com/office/drawing/2014/main" id="{759CADE7-6DE0-4405-87B8-845EC569A5AE}"/>
                  </a:ext>
                </a:extLst>
              </p:cNvPr>
              <p:cNvSpPr/>
              <p:nvPr/>
            </p:nvSpPr>
            <p:spPr bwMode="auto">
              <a:xfrm>
                <a:off x="11735203" y="5759225"/>
                <a:ext cx="26214" cy="21845"/>
              </a:xfrm>
              <a:custGeom>
                <a:gdLst>
                  <a:gd fmla="*/ 6 w 6" name="T0"/>
                  <a:gd fmla="*/ 5 h 5" name="T1"/>
                  <a:gd fmla="*/ 6 w 6" name="T2"/>
                  <a:gd fmla="*/ 5 h 5" name="T3"/>
                  <a:gd fmla="*/ 3 w 6" name="T4"/>
                  <a:gd fmla="*/ 5 h 5" name="T5"/>
                  <a:gd fmla="*/ 1 w 6" name="T6"/>
                  <a:gd fmla="*/ 5 h 5" name="T7"/>
                  <a:gd fmla="*/ 0 w 6" name="T8"/>
                  <a:gd fmla="*/ 5 h 5" name="T9"/>
                  <a:gd fmla="*/ 1 w 6" name="T10"/>
                  <a:gd fmla="*/ 4 h 5" name="T11"/>
                  <a:gd fmla="*/ 1 w 6" name="T12"/>
                  <a:gd fmla="*/ 4 h 5" name="T13"/>
                  <a:gd fmla="*/ 3 w 6" name="T14"/>
                  <a:gd fmla="*/ 2 h 5" name="T15"/>
                  <a:gd fmla="*/ 3 w 6" name="T16"/>
                  <a:gd fmla="*/ 0 h 5" name="T17"/>
                  <a:gd fmla="*/ 3 w 6" name="T18"/>
                  <a:gd fmla="*/ 0 h 5" name="T19"/>
                  <a:gd fmla="*/ 6 w 6" name="T20"/>
                  <a:gd fmla="*/ 4 h 5" name="T21"/>
                  <a:gd fmla="*/ 6 w 6" name="T22"/>
                  <a:gd fmla="*/ 5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6">
                    <a:moveTo>
                      <a:pt x="6" y="5"/>
                    </a:moveTo>
                    <a:lnTo>
                      <a:pt x="6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4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82" name="îṣļiḑe">
                <a:extLst>
                  <a:ext uri="{FF2B5EF4-FFF2-40B4-BE49-F238E27FC236}">
                    <a16:creationId xmlns:a16="http://schemas.microsoft.com/office/drawing/2014/main" id="{B0117776-02F2-40F6-8A91-C2455BC5411B}"/>
                  </a:ext>
                </a:extLst>
              </p:cNvPr>
              <p:cNvSpPr/>
              <p:nvPr/>
            </p:nvSpPr>
            <p:spPr bwMode="auto">
              <a:xfrm>
                <a:off x="11735203" y="5798546"/>
                <a:ext cx="26214" cy="13107"/>
              </a:xfrm>
              <a:custGeom>
                <a:gdLst>
                  <a:gd fmla="*/ 5 w 6" name="T0"/>
                  <a:gd fmla="*/ 0 h 3" name="T1"/>
                  <a:gd fmla="*/ 6 w 6" name="T2"/>
                  <a:gd fmla="*/ 0 h 3" name="T3"/>
                  <a:gd fmla="*/ 6 w 6" name="T4"/>
                  <a:gd fmla="*/ 0 h 3" name="T5"/>
                  <a:gd fmla="*/ 6 w 6" name="T6"/>
                  <a:gd fmla="*/ 0 h 3" name="T7"/>
                  <a:gd fmla="*/ 6 w 6" name="T8"/>
                  <a:gd fmla="*/ 0 h 3" name="T9"/>
                  <a:gd fmla="*/ 5 w 6" name="T10"/>
                  <a:gd fmla="*/ 1 h 3" name="T11"/>
                  <a:gd fmla="*/ 5 w 6" name="T12"/>
                  <a:gd fmla="*/ 3 h 3" name="T13"/>
                  <a:gd fmla="*/ 3 w 6" name="T14"/>
                  <a:gd fmla="*/ 3 h 3" name="T15"/>
                  <a:gd fmla="*/ 3 w 6" name="T16"/>
                  <a:gd fmla="*/ 3 h 3" name="T17"/>
                  <a:gd fmla="*/ 3 w 6" name="T18"/>
                  <a:gd fmla="*/ 3 h 3" name="T19"/>
                  <a:gd fmla="*/ 0 w 6" name="T20"/>
                  <a:gd fmla="*/ 0 h 3" name="T21"/>
                  <a:gd fmla="*/ 1 w 6" name="T22"/>
                  <a:gd fmla="*/ 0 h 3" name="T23"/>
                  <a:gd fmla="*/ 1 w 6" name="T24"/>
                  <a:gd fmla="*/ 0 h 3" name="T25"/>
                  <a:gd fmla="*/ 5 w 6" name="T26"/>
                  <a:gd fmla="*/ 0 h 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" w="6">
                    <a:moveTo>
                      <a:pt x="5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83" name="íŝľïḋe">
                <a:extLst>
                  <a:ext uri="{FF2B5EF4-FFF2-40B4-BE49-F238E27FC236}">
                    <a16:creationId xmlns:a16="http://schemas.microsoft.com/office/drawing/2014/main" id="{128C3212-E684-484C-8519-D066D7E17A7E}"/>
                  </a:ext>
                </a:extLst>
              </p:cNvPr>
              <p:cNvSpPr/>
              <p:nvPr/>
            </p:nvSpPr>
            <p:spPr bwMode="auto">
              <a:xfrm>
                <a:off x="11682774" y="5759225"/>
                <a:ext cx="30583" cy="21845"/>
              </a:xfrm>
              <a:custGeom>
                <a:gdLst>
                  <a:gd fmla="*/ 0 w 7" name="T0"/>
                  <a:gd fmla="*/ 4 h 5" name="T1"/>
                  <a:gd fmla="*/ 2 w 7" name="T2"/>
                  <a:gd fmla="*/ 2 h 5" name="T3"/>
                  <a:gd fmla="*/ 2 w 7" name="T4"/>
                  <a:gd fmla="*/ 2 h 5" name="T5"/>
                  <a:gd fmla="*/ 4 w 7" name="T6"/>
                  <a:gd fmla="*/ 0 h 5" name="T7"/>
                  <a:gd fmla="*/ 4 w 7" name="T8"/>
                  <a:gd fmla="*/ 0 h 5" name="T9"/>
                  <a:gd fmla="*/ 4 w 7" name="T10"/>
                  <a:gd fmla="*/ 0 h 5" name="T11"/>
                  <a:gd fmla="*/ 7 w 7" name="T12"/>
                  <a:gd fmla="*/ 5 h 5" name="T13"/>
                  <a:gd fmla="*/ 7 w 7" name="T14"/>
                  <a:gd fmla="*/ 5 h 5" name="T15"/>
                  <a:gd fmla="*/ 5 w 7" name="T16"/>
                  <a:gd fmla="*/ 5 h 5" name="T17"/>
                  <a:gd fmla="*/ 2 w 7" name="T18"/>
                  <a:gd fmla="*/ 5 h 5" name="T19"/>
                  <a:gd fmla="*/ 0 w 7" name="T20"/>
                  <a:gd fmla="*/ 5 h 5" name="T21"/>
                  <a:gd fmla="*/ 0 w 7" name="T22"/>
                  <a:gd fmla="*/ 4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7">
                    <a:moveTo>
                      <a:pt x="0" y="4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84" name="iŝľiḋe">
                <a:extLst>
                  <a:ext uri="{FF2B5EF4-FFF2-40B4-BE49-F238E27FC236}">
                    <a16:creationId xmlns:a16="http://schemas.microsoft.com/office/drawing/2014/main" id="{8A5C5DBE-FF32-48B4-9276-92E22FC372E4}"/>
                  </a:ext>
                </a:extLst>
              </p:cNvPr>
              <p:cNvSpPr/>
              <p:nvPr/>
            </p:nvSpPr>
            <p:spPr bwMode="auto">
              <a:xfrm>
                <a:off x="11796369" y="5868450"/>
                <a:ext cx="21845" cy="21845"/>
              </a:xfrm>
              <a:custGeom>
                <a:gdLst>
                  <a:gd fmla="*/ 2 w 5" name="T0"/>
                  <a:gd fmla="*/ 0 h 5" name="T1"/>
                  <a:gd fmla="*/ 4 w 5" name="T2"/>
                  <a:gd fmla="*/ 0 h 5" name="T3"/>
                  <a:gd fmla="*/ 5 w 5" name="T4"/>
                  <a:gd fmla="*/ 0 h 5" name="T5"/>
                  <a:gd fmla="*/ 5 w 5" name="T6"/>
                  <a:gd fmla="*/ 0 h 5" name="T7"/>
                  <a:gd fmla="*/ 5 w 5" name="T8"/>
                  <a:gd fmla="*/ 0 h 5" name="T9"/>
                  <a:gd fmla="*/ 5 w 5" name="T10"/>
                  <a:gd fmla="*/ 0 h 5" name="T11"/>
                  <a:gd fmla="*/ 5 w 5" name="T12"/>
                  <a:gd fmla="*/ 2 h 5" name="T13"/>
                  <a:gd fmla="*/ 5 w 5" name="T14"/>
                  <a:gd fmla="*/ 3 h 5" name="T15"/>
                  <a:gd fmla="*/ 5 w 5" name="T16"/>
                  <a:gd fmla="*/ 3 h 5" name="T17"/>
                  <a:gd fmla="*/ 5 w 5" name="T18"/>
                  <a:gd fmla="*/ 5 h 5" name="T19"/>
                  <a:gd fmla="*/ 5 w 5" name="T20"/>
                  <a:gd fmla="*/ 5 h 5" name="T21"/>
                  <a:gd fmla="*/ 0 w 5" name="T22"/>
                  <a:gd fmla="*/ 0 h 5" name="T23"/>
                  <a:gd fmla="*/ 0 w 5" name="T24"/>
                  <a:gd fmla="*/ 0 h 5" name="T25"/>
                  <a:gd fmla="*/ 2 w 5" name="T26"/>
                  <a:gd fmla="*/ 0 h 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" w="5">
                    <a:moveTo>
                      <a:pt x="2" y="0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85" name="íşḻíḑé">
                <a:extLst>
                  <a:ext uri="{FF2B5EF4-FFF2-40B4-BE49-F238E27FC236}">
                    <a16:creationId xmlns:a16="http://schemas.microsoft.com/office/drawing/2014/main" id="{7D046392-FFFD-437A-8BA9-0EE7328E0397}"/>
                  </a:ext>
                </a:extLst>
              </p:cNvPr>
              <p:cNvSpPr/>
              <p:nvPr/>
            </p:nvSpPr>
            <p:spPr bwMode="auto">
              <a:xfrm>
                <a:off x="11770155" y="5912141"/>
                <a:ext cx="26214" cy="21845"/>
              </a:xfrm>
              <a:custGeom>
                <a:gdLst>
                  <a:gd fmla="*/ 3 w 6" name="T0"/>
                  <a:gd fmla="*/ 5 h 5" name="T1"/>
                  <a:gd fmla="*/ 1 w 6" name="T2"/>
                  <a:gd fmla="*/ 5 h 5" name="T3"/>
                  <a:gd fmla="*/ 0 w 6" name="T4"/>
                  <a:gd fmla="*/ 5 h 5" name="T5"/>
                  <a:gd fmla="*/ 1 w 6" name="T6"/>
                  <a:gd fmla="*/ 5 h 5" name="T7"/>
                  <a:gd fmla="*/ 1 w 6" name="T8"/>
                  <a:gd fmla="*/ 3 h 5" name="T9"/>
                  <a:gd fmla="*/ 1 w 6" name="T10"/>
                  <a:gd fmla="*/ 1 h 5" name="T11"/>
                  <a:gd fmla="*/ 1 w 6" name="T12"/>
                  <a:gd fmla="*/ 0 h 5" name="T13"/>
                  <a:gd fmla="*/ 3 w 6" name="T14"/>
                  <a:gd fmla="*/ 1 h 5" name="T15"/>
                  <a:gd fmla="*/ 6 w 6" name="T16"/>
                  <a:gd fmla="*/ 5 h 5" name="T17"/>
                  <a:gd fmla="*/ 6 w 6" name="T18"/>
                  <a:gd fmla="*/ 5 h 5" name="T19"/>
                  <a:gd fmla="*/ 5 w 6" name="T20"/>
                  <a:gd fmla="*/ 5 h 5" name="T21"/>
                  <a:gd fmla="*/ 3 w 6" name="T22"/>
                  <a:gd fmla="*/ 5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6">
                    <a:moveTo>
                      <a:pt x="3" y="5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86" name="íṡḻîḍe">
                <a:extLst>
                  <a:ext uri="{FF2B5EF4-FFF2-40B4-BE49-F238E27FC236}">
                    <a16:creationId xmlns:a16="http://schemas.microsoft.com/office/drawing/2014/main" id="{BB30A003-5076-42E0-BC4C-B07AEE97025C}"/>
                  </a:ext>
                </a:extLst>
              </p:cNvPr>
              <p:cNvSpPr/>
              <p:nvPr/>
            </p:nvSpPr>
            <p:spPr bwMode="auto">
              <a:xfrm>
                <a:off x="11682774" y="5837867"/>
                <a:ext cx="30583" cy="21845"/>
              </a:xfrm>
              <a:custGeom>
                <a:gdLst>
                  <a:gd fmla="*/ 4 w 7" name="T0"/>
                  <a:gd fmla="*/ 5 h 5" name="T1"/>
                  <a:gd fmla="*/ 4 w 7" name="T2"/>
                  <a:gd fmla="*/ 5 h 5" name="T3"/>
                  <a:gd fmla="*/ 2 w 7" name="T4"/>
                  <a:gd fmla="*/ 5 h 5" name="T5"/>
                  <a:gd fmla="*/ 0 w 7" name="T6"/>
                  <a:gd fmla="*/ 5 h 5" name="T7"/>
                  <a:gd fmla="*/ 0 w 7" name="T8"/>
                  <a:gd fmla="*/ 4 h 5" name="T9"/>
                  <a:gd fmla="*/ 2 w 7" name="T10"/>
                  <a:gd fmla="*/ 2 h 5" name="T11"/>
                  <a:gd fmla="*/ 2 w 7" name="T12"/>
                  <a:gd fmla="*/ 2 h 5" name="T13"/>
                  <a:gd fmla="*/ 2 w 7" name="T14"/>
                  <a:gd fmla="*/ 0 h 5" name="T15"/>
                  <a:gd fmla="*/ 4 w 7" name="T16"/>
                  <a:gd fmla="*/ 0 h 5" name="T17"/>
                  <a:gd fmla="*/ 4 w 7" name="T18"/>
                  <a:gd fmla="*/ 0 h 5" name="T19"/>
                  <a:gd fmla="*/ 4 w 7" name="T20"/>
                  <a:gd fmla="*/ 2 h 5" name="T21"/>
                  <a:gd fmla="*/ 7 w 7" name="T22"/>
                  <a:gd fmla="*/ 5 h 5" name="T23"/>
                  <a:gd fmla="*/ 7 w 7" name="T24"/>
                  <a:gd fmla="*/ 5 h 5" name="T25"/>
                  <a:gd fmla="*/ 4 w 7" name="T26"/>
                  <a:gd fmla="*/ 5 h 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" w="7">
                    <a:moveTo>
                      <a:pt x="4" y="5"/>
                    </a:move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87" name="işḻíḍê">
                <a:extLst>
                  <a:ext uri="{FF2B5EF4-FFF2-40B4-BE49-F238E27FC236}">
                    <a16:creationId xmlns:a16="http://schemas.microsoft.com/office/drawing/2014/main" id="{2A299A2C-2742-4078-9632-A17356EFC07D}"/>
                  </a:ext>
                </a:extLst>
              </p:cNvPr>
              <p:cNvSpPr/>
              <p:nvPr/>
            </p:nvSpPr>
            <p:spPr bwMode="auto">
              <a:xfrm>
                <a:off x="11735203" y="5837867"/>
                <a:ext cx="26214" cy="17476"/>
              </a:xfrm>
              <a:custGeom>
                <a:gdLst>
                  <a:gd fmla="*/ 6 w 6" name="T0"/>
                  <a:gd fmla="*/ 4 h 4" name="T1"/>
                  <a:gd fmla="*/ 5 w 6" name="T2"/>
                  <a:gd fmla="*/ 4 h 4" name="T3"/>
                  <a:gd fmla="*/ 3 w 6" name="T4"/>
                  <a:gd fmla="*/ 4 h 4" name="T5"/>
                  <a:gd fmla="*/ 1 w 6" name="T6"/>
                  <a:gd fmla="*/ 4 h 4" name="T7"/>
                  <a:gd fmla="*/ 0 w 6" name="T8"/>
                  <a:gd fmla="*/ 4 h 4" name="T9"/>
                  <a:gd fmla="*/ 1 w 6" name="T10"/>
                  <a:gd fmla="*/ 4 h 4" name="T11"/>
                  <a:gd fmla="*/ 1 w 6" name="T12"/>
                  <a:gd fmla="*/ 2 h 4" name="T13"/>
                  <a:gd fmla="*/ 1 w 6" name="T14"/>
                  <a:gd fmla="*/ 2 h 4" name="T15"/>
                  <a:gd fmla="*/ 3 w 6" name="T16"/>
                  <a:gd fmla="*/ 0 h 4" name="T17"/>
                  <a:gd fmla="*/ 3 w 6" name="T18"/>
                  <a:gd fmla="*/ 0 h 4" name="T19"/>
                  <a:gd fmla="*/ 5 w 6" name="T20"/>
                  <a:gd fmla="*/ 0 h 4" name="T21"/>
                  <a:gd fmla="*/ 6 w 6" name="T22"/>
                  <a:gd fmla="*/ 4 h 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" w="6">
                    <a:moveTo>
                      <a:pt x="6" y="4"/>
                    </a:moveTo>
                    <a:lnTo>
                      <a:pt x="5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88" name="ïšlïďe">
                <a:extLst>
                  <a:ext uri="{FF2B5EF4-FFF2-40B4-BE49-F238E27FC236}">
                    <a16:creationId xmlns:a16="http://schemas.microsoft.com/office/drawing/2014/main" id="{44C4C5B5-D094-4E36-9606-BAEC5DA070C3}"/>
                  </a:ext>
                </a:extLst>
              </p:cNvPr>
              <p:cNvSpPr/>
              <p:nvPr/>
            </p:nvSpPr>
            <p:spPr bwMode="auto">
              <a:xfrm>
                <a:off x="11739572" y="5868450"/>
                <a:ext cx="30583" cy="21845"/>
              </a:xfrm>
              <a:custGeom>
                <a:gdLst>
                  <a:gd fmla="*/ 4 w 7" name="T0"/>
                  <a:gd fmla="*/ 0 h 5" name="T1"/>
                  <a:gd fmla="*/ 5 w 7" name="T2"/>
                  <a:gd fmla="*/ 0 h 5" name="T3"/>
                  <a:gd fmla="*/ 7 w 7" name="T4"/>
                  <a:gd fmla="*/ 0 h 5" name="T5"/>
                  <a:gd fmla="*/ 7 w 7" name="T6"/>
                  <a:gd fmla="*/ 0 h 5" name="T7"/>
                  <a:gd fmla="*/ 7 w 7" name="T8"/>
                  <a:gd fmla="*/ 0 h 5" name="T9"/>
                  <a:gd fmla="*/ 7 w 7" name="T10"/>
                  <a:gd fmla="*/ 2 h 5" name="T11"/>
                  <a:gd fmla="*/ 7 w 7" name="T12"/>
                  <a:gd fmla="*/ 3 h 5" name="T13"/>
                  <a:gd fmla="*/ 7 w 7" name="T14"/>
                  <a:gd fmla="*/ 5 h 5" name="T15"/>
                  <a:gd fmla="*/ 5 w 7" name="T16"/>
                  <a:gd fmla="*/ 5 h 5" name="T17"/>
                  <a:gd fmla="*/ 0 w 7" name="T18"/>
                  <a:gd fmla="*/ 0 h 5" name="T19"/>
                  <a:gd fmla="*/ 2 w 7" name="T20"/>
                  <a:gd fmla="*/ 0 h 5" name="T21"/>
                  <a:gd fmla="*/ 4 w 7" name="T22"/>
                  <a:gd fmla="*/ 0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7">
                    <a:moveTo>
                      <a:pt x="4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89" name="ïśļíďê">
                <a:extLst>
                  <a:ext uri="{FF2B5EF4-FFF2-40B4-BE49-F238E27FC236}">
                    <a16:creationId xmlns:a16="http://schemas.microsoft.com/office/drawing/2014/main" id="{A10A30F6-E8DE-47C9-82D8-15D4E72C4C23}"/>
                  </a:ext>
                </a:extLst>
              </p:cNvPr>
              <p:cNvSpPr/>
              <p:nvPr/>
            </p:nvSpPr>
            <p:spPr bwMode="auto">
              <a:xfrm>
                <a:off x="11691512" y="5868450"/>
                <a:ext cx="21845" cy="21845"/>
              </a:xfrm>
              <a:custGeom>
                <a:gdLst>
                  <a:gd fmla="*/ 3 w 5" name="T0"/>
                  <a:gd fmla="*/ 0 h 5" name="T1"/>
                  <a:gd fmla="*/ 5 w 5" name="T2"/>
                  <a:gd fmla="*/ 0 h 5" name="T3"/>
                  <a:gd fmla="*/ 5 w 5" name="T4"/>
                  <a:gd fmla="*/ 0 h 5" name="T5"/>
                  <a:gd fmla="*/ 5 w 5" name="T6"/>
                  <a:gd fmla="*/ 0 h 5" name="T7"/>
                  <a:gd fmla="*/ 5 w 5" name="T8"/>
                  <a:gd fmla="*/ 0 h 5" name="T9"/>
                  <a:gd fmla="*/ 5 w 5" name="T10"/>
                  <a:gd fmla="*/ 2 h 5" name="T11"/>
                  <a:gd fmla="*/ 5 w 5" name="T12"/>
                  <a:gd fmla="*/ 3 h 5" name="T13"/>
                  <a:gd fmla="*/ 5 w 5" name="T14"/>
                  <a:gd fmla="*/ 5 h 5" name="T15"/>
                  <a:gd fmla="*/ 5 w 5" name="T16"/>
                  <a:gd fmla="*/ 5 h 5" name="T17"/>
                  <a:gd fmla="*/ 0 w 5" name="T18"/>
                  <a:gd fmla="*/ 0 h 5" name="T19"/>
                  <a:gd fmla="*/ 0 w 5" name="T20"/>
                  <a:gd fmla="*/ 0 h 5" name="T21"/>
                  <a:gd fmla="*/ 3 w 5" name="T22"/>
                  <a:gd fmla="*/ 0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5">
                    <a:moveTo>
                      <a:pt x="3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90" name="išlîḋe">
                <a:extLst>
                  <a:ext uri="{FF2B5EF4-FFF2-40B4-BE49-F238E27FC236}">
                    <a16:creationId xmlns:a16="http://schemas.microsoft.com/office/drawing/2014/main" id="{EE96A7C9-874D-4AC7-9E50-C96020380545}"/>
                  </a:ext>
                </a:extLst>
              </p:cNvPr>
              <p:cNvSpPr/>
              <p:nvPr/>
            </p:nvSpPr>
            <p:spPr bwMode="auto">
              <a:xfrm>
                <a:off x="11634715" y="5877188"/>
                <a:ext cx="26214" cy="13107"/>
              </a:xfrm>
              <a:custGeom>
                <a:gdLst>
                  <a:gd fmla="*/ 3 w 6" name="T0"/>
                  <a:gd fmla="*/ 0 h 3" name="T1"/>
                  <a:gd fmla="*/ 5 w 6" name="T2"/>
                  <a:gd fmla="*/ 0 h 3" name="T3"/>
                  <a:gd fmla="*/ 6 w 6" name="T4"/>
                  <a:gd fmla="*/ 0 h 3" name="T5"/>
                  <a:gd fmla="*/ 6 w 6" name="T6"/>
                  <a:gd fmla="*/ 0 h 3" name="T7"/>
                  <a:gd fmla="*/ 5 w 6" name="T8"/>
                  <a:gd fmla="*/ 1 h 3" name="T9"/>
                  <a:gd fmla="*/ 5 w 6" name="T10"/>
                  <a:gd fmla="*/ 3 h 3" name="T11"/>
                  <a:gd fmla="*/ 5 w 6" name="T12"/>
                  <a:gd fmla="*/ 3 h 3" name="T13"/>
                  <a:gd fmla="*/ 0 w 6" name="T14"/>
                  <a:gd fmla="*/ 0 h 3" name="T15"/>
                  <a:gd fmla="*/ 0 w 6" name="T16"/>
                  <a:gd fmla="*/ 0 h 3" name="T17"/>
                  <a:gd fmla="*/ 3 w 6" name="T18"/>
                  <a:gd fmla="*/ 0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6">
                    <a:moveTo>
                      <a:pt x="3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91" name="îśḻïḓe">
                <a:extLst>
                  <a:ext uri="{FF2B5EF4-FFF2-40B4-BE49-F238E27FC236}">
                    <a16:creationId xmlns:a16="http://schemas.microsoft.com/office/drawing/2014/main" id="{6D29A892-B714-488E-B927-068929742BA6}"/>
                  </a:ext>
                </a:extLst>
              </p:cNvPr>
              <p:cNvSpPr/>
              <p:nvPr/>
            </p:nvSpPr>
            <p:spPr bwMode="auto">
              <a:xfrm>
                <a:off x="11473061" y="5837867"/>
                <a:ext cx="26214" cy="21845"/>
              </a:xfrm>
              <a:custGeom>
                <a:gdLst>
                  <a:gd fmla="*/ 6 w 6" name="T0"/>
                  <a:gd fmla="*/ 5 h 5" name="T1"/>
                  <a:gd fmla="*/ 6 w 6" name="T2"/>
                  <a:gd fmla="*/ 5 h 5" name="T3"/>
                  <a:gd fmla="*/ 4 w 6" name="T4"/>
                  <a:gd fmla="*/ 5 h 5" name="T5"/>
                  <a:gd fmla="*/ 1 w 6" name="T6"/>
                  <a:gd fmla="*/ 5 h 5" name="T7"/>
                  <a:gd fmla="*/ 0 w 6" name="T8"/>
                  <a:gd fmla="*/ 5 h 5" name="T9"/>
                  <a:gd fmla="*/ 1 w 6" name="T10"/>
                  <a:gd fmla="*/ 5 h 5" name="T11"/>
                  <a:gd fmla="*/ 1 w 6" name="T12"/>
                  <a:gd fmla="*/ 4 h 5" name="T13"/>
                  <a:gd fmla="*/ 1 w 6" name="T14"/>
                  <a:gd fmla="*/ 2 h 5" name="T15"/>
                  <a:gd fmla="*/ 3 w 6" name="T16"/>
                  <a:gd fmla="*/ 0 h 5" name="T17"/>
                  <a:gd fmla="*/ 3 w 6" name="T18"/>
                  <a:gd fmla="*/ 0 h 5" name="T19"/>
                  <a:gd fmla="*/ 3 w 6" name="T20"/>
                  <a:gd fmla="*/ 2 h 5" name="T21"/>
                  <a:gd fmla="*/ 6 w 6" name="T22"/>
                  <a:gd fmla="*/ 5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6">
                    <a:moveTo>
                      <a:pt x="6" y="5"/>
                    </a:moveTo>
                    <a:lnTo>
                      <a:pt x="6" y="5"/>
                    </a:lnTo>
                    <a:lnTo>
                      <a:pt x="4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92" name="iŝliďè">
                <a:extLst>
                  <a:ext uri="{FF2B5EF4-FFF2-40B4-BE49-F238E27FC236}">
                    <a16:creationId xmlns:a16="http://schemas.microsoft.com/office/drawing/2014/main" id="{74B37953-9589-4661-94A7-06E2EC94EE00}"/>
                  </a:ext>
                </a:extLst>
              </p:cNvPr>
              <p:cNvSpPr/>
              <p:nvPr/>
            </p:nvSpPr>
            <p:spPr bwMode="auto">
              <a:xfrm>
                <a:off x="11407526" y="5890295"/>
                <a:ext cx="13107" cy="34952"/>
              </a:xfrm>
              <a:custGeom>
                <a:gdLst>
                  <a:gd fmla="*/ 3 w 3" name="T0"/>
                  <a:gd fmla="*/ 3 h 8" name="T1"/>
                  <a:gd fmla="*/ 3 w 3" name="T2"/>
                  <a:gd fmla="*/ 3 h 8" name="T3"/>
                  <a:gd fmla="*/ 3 w 3" name="T4"/>
                  <a:gd fmla="*/ 3 h 8" name="T5"/>
                  <a:gd fmla="*/ 2 w 3" name="T6"/>
                  <a:gd fmla="*/ 5 h 8" name="T7"/>
                  <a:gd fmla="*/ 0 w 3" name="T8"/>
                  <a:gd fmla="*/ 6 h 8" name="T9"/>
                  <a:gd fmla="*/ 0 w 3" name="T10"/>
                  <a:gd fmla="*/ 8 h 8" name="T11"/>
                  <a:gd fmla="*/ 0 w 3" name="T12"/>
                  <a:gd fmla="*/ 6 h 8" name="T13"/>
                  <a:gd fmla="*/ 0 w 3" name="T14"/>
                  <a:gd fmla="*/ 5 h 8" name="T15"/>
                  <a:gd fmla="*/ 0 w 3" name="T16"/>
                  <a:gd fmla="*/ 1 h 8" name="T17"/>
                  <a:gd fmla="*/ 0 w 3" name="T18"/>
                  <a:gd fmla="*/ 1 h 8" name="T19"/>
                  <a:gd fmla="*/ 0 w 3" name="T20"/>
                  <a:gd fmla="*/ 0 h 8" name="T21"/>
                  <a:gd fmla="*/ 0 w 3" name="T22"/>
                  <a:gd fmla="*/ 0 h 8" name="T23"/>
                  <a:gd fmla="*/ 2 w 3" name="T24"/>
                  <a:gd fmla="*/ 0 h 8" name="T25"/>
                  <a:gd fmla="*/ 3 w 3" name="T26"/>
                  <a:gd fmla="*/ 3 h 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8" w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93" name="iŝľîdè">
                <a:extLst>
                  <a:ext uri="{FF2B5EF4-FFF2-40B4-BE49-F238E27FC236}">
                    <a16:creationId xmlns:a16="http://schemas.microsoft.com/office/drawing/2014/main" id="{BCCEF7B2-FAE7-4CA9-A722-55CD37F7D201}"/>
                  </a:ext>
                </a:extLst>
              </p:cNvPr>
              <p:cNvSpPr/>
              <p:nvPr/>
            </p:nvSpPr>
            <p:spPr bwMode="auto">
              <a:xfrm>
                <a:off x="11407526" y="5916510"/>
                <a:ext cx="34952" cy="21845"/>
              </a:xfrm>
              <a:custGeom>
                <a:gdLst>
                  <a:gd fmla="*/ 8 w 8" name="T0"/>
                  <a:gd fmla="*/ 5 h 5" name="T1"/>
                  <a:gd fmla="*/ 8 w 8" name="T2"/>
                  <a:gd fmla="*/ 5 h 5" name="T3"/>
                  <a:gd fmla="*/ 5 w 8" name="T4"/>
                  <a:gd fmla="*/ 5 h 5" name="T5"/>
                  <a:gd fmla="*/ 3 w 8" name="T6"/>
                  <a:gd fmla="*/ 5 h 5" name="T7"/>
                  <a:gd fmla="*/ 2 w 8" name="T8"/>
                  <a:gd fmla="*/ 5 h 5" name="T9"/>
                  <a:gd fmla="*/ 2 w 8" name="T10"/>
                  <a:gd fmla="*/ 5 h 5" name="T11"/>
                  <a:gd fmla="*/ 0 w 8" name="T12"/>
                  <a:gd fmla="*/ 5 h 5" name="T13"/>
                  <a:gd fmla="*/ 0 w 8" name="T14"/>
                  <a:gd fmla="*/ 5 h 5" name="T15"/>
                  <a:gd fmla="*/ 2 w 8" name="T16"/>
                  <a:gd fmla="*/ 4 h 5" name="T17"/>
                  <a:gd fmla="*/ 2 w 8" name="T18"/>
                  <a:gd fmla="*/ 4 h 5" name="T19"/>
                  <a:gd fmla="*/ 2 w 8" name="T20"/>
                  <a:gd fmla="*/ 4 h 5" name="T21"/>
                  <a:gd fmla="*/ 3 w 8" name="T22"/>
                  <a:gd fmla="*/ 2 h 5" name="T23"/>
                  <a:gd fmla="*/ 5 w 8" name="T24"/>
                  <a:gd fmla="*/ 0 h 5" name="T25"/>
                  <a:gd fmla="*/ 5 w 8" name="T26"/>
                  <a:gd fmla="*/ 0 h 5" name="T27"/>
                  <a:gd fmla="*/ 5 w 8" name="T28"/>
                  <a:gd fmla="*/ 0 h 5" name="T29"/>
                  <a:gd fmla="*/ 8 w 8" name="T30"/>
                  <a:gd fmla="*/ 5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8">
                    <a:moveTo>
                      <a:pt x="8" y="5"/>
                    </a:moveTo>
                    <a:lnTo>
                      <a:pt x="8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8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94" name="ïṩ1îḑè">
                <a:extLst>
                  <a:ext uri="{FF2B5EF4-FFF2-40B4-BE49-F238E27FC236}">
                    <a16:creationId xmlns:a16="http://schemas.microsoft.com/office/drawing/2014/main" id="{4F0BF2C4-7C49-4183-9B6D-A45ED48AF3D8}"/>
                  </a:ext>
                </a:extLst>
              </p:cNvPr>
              <p:cNvSpPr/>
              <p:nvPr/>
            </p:nvSpPr>
            <p:spPr bwMode="auto">
              <a:xfrm>
                <a:off x="11350728" y="5916510"/>
                <a:ext cx="34952" cy="21845"/>
              </a:xfrm>
              <a:custGeom>
                <a:gdLst>
                  <a:gd fmla="*/ 6 w 8" name="T0"/>
                  <a:gd fmla="*/ 5 h 5" name="T1"/>
                  <a:gd fmla="*/ 8 w 8" name="T2"/>
                  <a:gd fmla="*/ 5 h 5" name="T3"/>
                  <a:gd fmla="*/ 6 w 8" name="T4"/>
                  <a:gd fmla="*/ 5 h 5" name="T5"/>
                  <a:gd fmla="*/ 5 w 8" name="T6"/>
                  <a:gd fmla="*/ 5 h 5" name="T7"/>
                  <a:gd fmla="*/ 2 w 8" name="T8"/>
                  <a:gd fmla="*/ 5 h 5" name="T9"/>
                  <a:gd fmla="*/ 0 w 8" name="T10"/>
                  <a:gd fmla="*/ 5 h 5" name="T11"/>
                  <a:gd fmla="*/ 0 w 8" name="T12"/>
                  <a:gd fmla="*/ 5 h 5" name="T13"/>
                  <a:gd fmla="*/ 0 w 8" name="T14"/>
                  <a:gd fmla="*/ 5 h 5" name="T15"/>
                  <a:gd fmla="*/ 0 w 8" name="T16"/>
                  <a:gd fmla="*/ 4 h 5" name="T17"/>
                  <a:gd fmla="*/ 2 w 8" name="T18"/>
                  <a:gd fmla="*/ 2 h 5" name="T19"/>
                  <a:gd fmla="*/ 3 w 8" name="T20"/>
                  <a:gd fmla="*/ 2 h 5" name="T21"/>
                  <a:gd fmla="*/ 3 w 8" name="T22"/>
                  <a:gd fmla="*/ 0 h 5" name="T23"/>
                  <a:gd fmla="*/ 3 w 8" name="T24"/>
                  <a:gd fmla="*/ 0 h 5" name="T25"/>
                  <a:gd fmla="*/ 5 w 8" name="T26"/>
                  <a:gd fmla="*/ 0 h 5" name="T27"/>
                  <a:gd fmla="*/ 6 w 8" name="T28"/>
                  <a:gd fmla="*/ 2 h 5" name="T29"/>
                  <a:gd fmla="*/ 6 w 8" name="T30"/>
                  <a:gd fmla="*/ 5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8">
                    <a:moveTo>
                      <a:pt x="6" y="5"/>
                    </a:moveTo>
                    <a:lnTo>
                      <a:pt x="8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95" name="išľiḍé">
                <a:extLst>
                  <a:ext uri="{FF2B5EF4-FFF2-40B4-BE49-F238E27FC236}">
                    <a16:creationId xmlns:a16="http://schemas.microsoft.com/office/drawing/2014/main" id="{FACE743F-4965-4844-9A60-65D5E090B970}"/>
                  </a:ext>
                </a:extLst>
              </p:cNvPr>
              <p:cNvSpPr/>
              <p:nvPr/>
            </p:nvSpPr>
            <p:spPr bwMode="auto">
              <a:xfrm>
                <a:off x="11228396" y="5890295"/>
                <a:ext cx="21845" cy="34952"/>
              </a:xfrm>
              <a:custGeom>
                <a:gdLst>
                  <a:gd fmla="*/ 0 w 5" name="T0"/>
                  <a:gd fmla="*/ 6 h 8" name="T1"/>
                  <a:gd fmla="*/ 4 w 5" name="T2"/>
                  <a:gd fmla="*/ 1 h 8" name="T3"/>
                  <a:gd fmla="*/ 4 w 5" name="T4"/>
                  <a:gd fmla="*/ 1 h 8" name="T5"/>
                  <a:gd fmla="*/ 4 w 5" name="T6"/>
                  <a:gd fmla="*/ 0 h 8" name="T7"/>
                  <a:gd fmla="*/ 5 w 5" name="T8"/>
                  <a:gd fmla="*/ 1 h 8" name="T9"/>
                  <a:gd fmla="*/ 5 w 5" name="T10"/>
                  <a:gd fmla="*/ 3 h 8" name="T11"/>
                  <a:gd fmla="*/ 5 w 5" name="T12"/>
                  <a:gd fmla="*/ 3 h 8" name="T13"/>
                  <a:gd fmla="*/ 0 w 5" name="T14"/>
                  <a:gd fmla="*/ 6 h 8" name="T15"/>
                  <a:gd fmla="*/ 0 w 5" name="T16"/>
                  <a:gd fmla="*/ 8 h 8" name="T17"/>
                  <a:gd fmla="*/ 0 w 5" name="T18"/>
                  <a:gd fmla="*/ 6 h 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" w="5">
                    <a:moveTo>
                      <a:pt x="0" y="6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96" name="ïṩļîḓe">
                <a:extLst>
                  <a:ext uri="{FF2B5EF4-FFF2-40B4-BE49-F238E27FC236}">
                    <a16:creationId xmlns:a16="http://schemas.microsoft.com/office/drawing/2014/main" id="{07E829BB-973D-4CFF-8CAC-59C7EADD6E0D}"/>
                  </a:ext>
                </a:extLst>
              </p:cNvPr>
              <p:cNvSpPr/>
              <p:nvPr/>
            </p:nvSpPr>
            <p:spPr bwMode="auto">
              <a:xfrm>
                <a:off x="11263348" y="5894664"/>
                <a:ext cx="21845" cy="30583"/>
              </a:xfrm>
              <a:custGeom>
                <a:gdLst>
                  <a:gd fmla="*/ 0 w 5" name="T0"/>
                  <a:gd fmla="*/ 4 h 7" name="T1"/>
                  <a:gd fmla="*/ 2 w 5" name="T2"/>
                  <a:gd fmla="*/ 2 h 7" name="T3"/>
                  <a:gd fmla="*/ 4 w 5" name="T4"/>
                  <a:gd fmla="*/ 0 h 7" name="T5"/>
                  <a:gd fmla="*/ 4 w 5" name="T6"/>
                  <a:gd fmla="*/ 0 h 7" name="T7"/>
                  <a:gd fmla="*/ 4 w 5" name="T8"/>
                  <a:gd fmla="*/ 0 h 7" name="T9"/>
                  <a:gd fmla="*/ 5 w 5" name="T10"/>
                  <a:gd fmla="*/ 0 h 7" name="T11"/>
                  <a:gd fmla="*/ 4 w 5" name="T12"/>
                  <a:gd fmla="*/ 0 h 7" name="T13"/>
                  <a:gd fmla="*/ 4 w 5" name="T14"/>
                  <a:gd fmla="*/ 2 h 7" name="T15"/>
                  <a:gd fmla="*/ 4 w 5" name="T16"/>
                  <a:gd fmla="*/ 2 h 7" name="T17"/>
                  <a:gd fmla="*/ 4 w 5" name="T18"/>
                  <a:gd fmla="*/ 4 h 7" name="T19"/>
                  <a:gd fmla="*/ 2 w 5" name="T20"/>
                  <a:gd fmla="*/ 5 h 7" name="T21"/>
                  <a:gd fmla="*/ 2 w 5" name="T22"/>
                  <a:gd fmla="*/ 7 h 7" name="T23"/>
                  <a:gd fmla="*/ 2 w 5" name="T24"/>
                  <a:gd fmla="*/ 7 h 7" name="T25"/>
                  <a:gd fmla="*/ 0 w 5" name="T26"/>
                  <a:gd fmla="*/ 7 h 7" name="T27"/>
                  <a:gd fmla="*/ 0 w 5" name="T28"/>
                  <a:gd fmla="*/ 4 h 7" name="T29"/>
                  <a:gd fmla="*/ 0 w 5" name="T30"/>
                  <a:gd fmla="*/ 4 h 7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7" w="5">
                    <a:moveTo>
                      <a:pt x="0" y="4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97" name="ïs1iďe">
                <a:extLst>
                  <a:ext uri="{FF2B5EF4-FFF2-40B4-BE49-F238E27FC236}">
                    <a16:creationId xmlns:a16="http://schemas.microsoft.com/office/drawing/2014/main" id="{93CAE06E-D9B8-412B-97A2-C2233771C2C3}"/>
                  </a:ext>
                </a:extLst>
              </p:cNvPr>
              <p:cNvSpPr/>
              <p:nvPr/>
            </p:nvSpPr>
            <p:spPr bwMode="auto">
              <a:xfrm>
                <a:off x="11285193" y="5890295"/>
                <a:ext cx="21845" cy="34952"/>
              </a:xfrm>
              <a:custGeom>
                <a:gdLst>
                  <a:gd fmla="*/ 4 w 5" name="T0"/>
                  <a:gd fmla="*/ 1 h 8" name="T1"/>
                  <a:gd fmla="*/ 4 w 5" name="T2"/>
                  <a:gd fmla="*/ 0 h 8" name="T3"/>
                  <a:gd fmla="*/ 4 w 5" name="T4"/>
                  <a:gd fmla="*/ 0 h 8" name="T5"/>
                  <a:gd fmla="*/ 5 w 5" name="T6"/>
                  <a:gd fmla="*/ 1 h 8" name="T7"/>
                  <a:gd fmla="*/ 5 w 5" name="T8"/>
                  <a:gd fmla="*/ 3 h 8" name="T9"/>
                  <a:gd fmla="*/ 5 w 5" name="T10"/>
                  <a:gd fmla="*/ 3 h 8" name="T11"/>
                  <a:gd fmla="*/ 5 w 5" name="T12"/>
                  <a:gd fmla="*/ 3 h 8" name="T13"/>
                  <a:gd fmla="*/ 4 w 5" name="T14"/>
                  <a:gd fmla="*/ 5 h 8" name="T15"/>
                  <a:gd fmla="*/ 2 w 5" name="T16"/>
                  <a:gd fmla="*/ 6 h 8" name="T17"/>
                  <a:gd fmla="*/ 2 w 5" name="T18"/>
                  <a:gd fmla="*/ 6 h 8" name="T19"/>
                  <a:gd fmla="*/ 0 w 5" name="T20"/>
                  <a:gd fmla="*/ 6 h 8" name="T21"/>
                  <a:gd fmla="*/ 0 w 5" name="T22"/>
                  <a:gd fmla="*/ 8 h 8" name="T23"/>
                  <a:gd fmla="*/ 0 w 5" name="T24"/>
                  <a:gd fmla="*/ 6 h 8" name="T25"/>
                  <a:gd fmla="*/ 2 w 5" name="T26"/>
                  <a:gd fmla="*/ 5 h 8" name="T27"/>
                  <a:gd fmla="*/ 2 w 5" name="T28"/>
                  <a:gd fmla="*/ 5 h 8" name="T29"/>
                  <a:gd fmla="*/ 2 w 5" name="T30"/>
                  <a:gd fmla="*/ 3 h 8" name="T31"/>
                  <a:gd fmla="*/ 2 w 5" name="T32"/>
                  <a:gd fmla="*/ 1 h 8" name="T33"/>
                  <a:gd fmla="*/ 4 w 5" name="T34"/>
                  <a:gd fmla="*/ 1 h 8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8" w="5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98" name="ïŝľíḋè">
                <a:extLst>
                  <a:ext uri="{FF2B5EF4-FFF2-40B4-BE49-F238E27FC236}">
                    <a16:creationId xmlns:a16="http://schemas.microsoft.com/office/drawing/2014/main" id="{FC8E14E4-61D8-4760-8196-18E1B79D0BD9}"/>
                  </a:ext>
                </a:extLst>
              </p:cNvPr>
              <p:cNvSpPr/>
              <p:nvPr/>
            </p:nvSpPr>
            <p:spPr bwMode="auto">
              <a:xfrm>
                <a:off x="11320145" y="5890295"/>
                <a:ext cx="21845" cy="34952"/>
              </a:xfrm>
              <a:custGeom>
                <a:gdLst>
                  <a:gd fmla="*/ 2 w 5" name="T0"/>
                  <a:gd fmla="*/ 1 h 8" name="T1"/>
                  <a:gd fmla="*/ 4 w 5" name="T2"/>
                  <a:gd fmla="*/ 1 h 8" name="T3"/>
                  <a:gd fmla="*/ 4 w 5" name="T4"/>
                  <a:gd fmla="*/ 1 h 8" name="T5"/>
                  <a:gd fmla="*/ 4 w 5" name="T6"/>
                  <a:gd fmla="*/ 0 h 8" name="T7"/>
                  <a:gd fmla="*/ 5 w 5" name="T8"/>
                  <a:gd fmla="*/ 0 h 8" name="T9"/>
                  <a:gd fmla="*/ 5 w 5" name="T10"/>
                  <a:gd fmla="*/ 0 h 8" name="T11"/>
                  <a:gd fmla="*/ 4 w 5" name="T12"/>
                  <a:gd fmla="*/ 1 h 8" name="T13"/>
                  <a:gd fmla="*/ 4 w 5" name="T14"/>
                  <a:gd fmla="*/ 3 h 8" name="T15"/>
                  <a:gd fmla="*/ 4 w 5" name="T16"/>
                  <a:gd fmla="*/ 3 h 8" name="T17"/>
                  <a:gd fmla="*/ 4 w 5" name="T18"/>
                  <a:gd fmla="*/ 6 h 8" name="T19"/>
                  <a:gd fmla="*/ 2 w 5" name="T20"/>
                  <a:gd fmla="*/ 8 h 8" name="T21"/>
                  <a:gd fmla="*/ 2 w 5" name="T22"/>
                  <a:gd fmla="*/ 8 h 8" name="T23"/>
                  <a:gd fmla="*/ 2 w 5" name="T24"/>
                  <a:gd fmla="*/ 8 h 8" name="T25"/>
                  <a:gd fmla="*/ 2 w 5" name="T26"/>
                  <a:gd fmla="*/ 8 h 8" name="T27"/>
                  <a:gd fmla="*/ 2 w 5" name="T28"/>
                  <a:gd fmla="*/ 6 h 8" name="T29"/>
                  <a:gd fmla="*/ 0 w 5" name="T30"/>
                  <a:gd fmla="*/ 5 h 8" name="T31"/>
                  <a:gd fmla="*/ 0 w 5" name="T32"/>
                  <a:gd fmla="*/ 3 h 8" name="T33"/>
                  <a:gd fmla="*/ 2 w 5" name="T34"/>
                  <a:gd fmla="*/ 1 h 8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8" w="5">
                    <a:moveTo>
                      <a:pt x="2" y="1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99" name="îṥḷïḓê">
                <a:extLst>
                  <a:ext uri="{FF2B5EF4-FFF2-40B4-BE49-F238E27FC236}">
                    <a16:creationId xmlns:a16="http://schemas.microsoft.com/office/drawing/2014/main" id="{092B5682-284A-4F9B-970D-5F9C64673946}"/>
                  </a:ext>
                </a:extLst>
              </p:cNvPr>
              <p:cNvSpPr/>
              <p:nvPr/>
            </p:nvSpPr>
            <p:spPr bwMode="auto">
              <a:xfrm>
                <a:off x="11285193" y="5916510"/>
                <a:ext cx="34952" cy="21845"/>
              </a:xfrm>
              <a:custGeom>
                <a:gdLst>
                  <a:gd fmla="*/ 5 w 8" name="T0"/>
                  <a:gd fmla="*/ 5 h 5" name="T1"/>
                  <a:gd fmla="*/ 2 w 8" name="T2"/>
                  <a:gd fmla="*/ 5 h 5" name="T3"/>
                  <a:gd fmla="*/ 0 w 8" name="T4"/>
                  <a:gd fmla="*/ 5 h 5" name="T5"/>
                  <a:gd fmla="*/ 0 w 8" name="T6"/>
                  <a:gd fmla="*/ 5 h 5" name="T7"/>
                  <a:gd fmla="*/ 0 w 8" name="T8"/>
                  <a:gd fmla="*/ 5 h 5" name="T9"/>
                  <a:gd fmla="*/ 2 w 8" name="T10"/>
                  <a:gd fmla="*/ 5 h 5" name="T11"/>
                  <a:gd fmla="*/ 4 w 8" name="T12"/>
                  <a:gd fmla="*/ 4 h 5" name="T13"/>
                  <a:gd fmla="*/ 4 w 8" name="T14"/>
                  <a:gd fmla="*/ 2 h 5" name="T15"/>
                  <a:gd fmla="*/ 5 w 8" name="T16"/>
                  <a:gd fmla="*/ 2 h 5" name="T17"/>
                  <a:gd fmla="*/ 5 w 8" name="T18"/>
                  <a:gd fmla="*/ 0 h 5" name="T19"/>
                  <a:gd fmla="*/ 7 w 8" name="T20"/>
                  <a:gd fmla="*/ 0 h 5" name="T21"/>
                  <a:gd fmla="*/ 7 w 8" name="T22"/>
                  <a:gd fmla="*/ 4 h 5" name="T23"/>
                  <a:gd fmla="*/ 8 w 8" name="T24"/>
                  <a:gd fmla="*/ 5 h 5" name="T25"/>
                  <a:gd fmla="*/ 8 w 8" name="T26"/>
                  <a:gd fmla="*/ 5 h 5" name="T27"/>
                  <a:gd fmla="*/ 8 w 8" name="T28"/>
                  <a:gd fmla="*/ 5 h 5" name="T29"/>
                  <a:gd fmla="*/ 5 w 8" name="T30"/>
                  <a:gd fmla="*/ 5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8">
                    <a:moveTo>
                      <a:pt x="5" y="5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0" name="išḷîḓê">
                <a:extLst>
                  <a:ext uri="{FF2B5EF4-FFF2-40B4-BE49-F238E27FC236}">
                    <a16:creationId xmlns:a16="http://schemas.microsoft.com/office/drawing/2014/main" id="{2D8FB06D-7985-4363-B2F8-494F0C8216ED}"/>
                  </a:ext>
                </a:extLst>
              </p:cNvPr>
              <p:cNvSpPr/>
              <p:nvPr/>
            </p:nvSpPr>
            <p:spPr bwMode="auto">
              <a:xfrm>
                <a:off x="11315776" y="5846605"/>
                <a:ext cx="26214" cy="13107"/>
              </a:xfrm>
              <a:custGeom>
                <a:gdLst>
                  <a:gd fmla="*/ 0 w 6" name="T0"/>
                  <a:gd fmla="*/ 3 h 3" name="T1"/>
                  <a:gd fmla="*/ 0 w 6" name="T2"/>
                  <a:gd fmla="*/ 3 h 3" name="T3"/>
                  <a:gd fmla="*/ 0 w 6" name="T4"/>
                  <a:gd fmla="*/ 3 h 3" name="T5"/>
                  <a:gd fmla="*/ 1 w 6" name="T6"/>
                  <a:gd fmla="*/ 2 h 3" name="T7"/>
                  <a:gd fmla="*/ 1 w 6" name="T8"/>
                  <a:gd fmla="*/ 2 h 3" name="T9"/>
                  <a:gd fmla="*/ 1 w 6" name="T10"/>
                  <a:gd fmla="*/ 0 h 3" name="T11"/>
                  <a:gd fmla="*/ 3 w 6" name="T12"/>
                  <a:gd fmla="*/ 0 h 3" name="T13"/>
                  <a:gd fmla="*/ 3 w 6" name="T14"/>
                  <a:gd fmla="*/ 0 h 3" name="T15"/>
                  <a:gd fmla="*/ 3 w 6" name="T16"/>
                  <a:gd fmla="*/ 0 h 3" name="T17"/>
                  <a:gd fmla="*/ 6 w 6" name="T18"/>
                  <a:gd fmla="*/ 3 h 3" name="T19"/>
                  <a:gd fmla="*/ 6 w 6" name="T20"/>
                  <a:gd fmla="*/ 3 h 3" name="T21"/>
                  <a:gd fmla="*/ 5 w 6" name="T22"/>
                  <a:gd fmla="*/ 3 h 3" name="T23"/>
                  <a:gd fmla="*/ 3 w 6" name="T24"/>
                  <a:gd fmla="*/ 3 h 3" name="T25"/>
                  <a:gd fmla="*/ 0 w 6" name="T26"/>
                  <a:gd fmla="*/ 3 h 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" w="6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1" name="îslîḋè">
                <a:extLst>
                  <a:ext uri="{FF2B5EF4-FFF2-40B4-BE49-F238E27FC236}">
                    <a16:creationId xmlns:a16="http://schemas.microsoft.com/office/drawing/2014/main" id="{B4B89A1C-8027-4AF8-9CAE-5EA8C3783654}"/>
                  </a:ext>
                </a:extLst>
              </p:cNvPr>
              <p:cNvSpPr/>
              <p:nvPr/>
            </p:nvSpPr>
            <p:spPr bwMode="auto">
              <a:xfrm>
                <a:off x="11376943" y="5890295"/>
                <a:ext cx="17476" cy="34952"/>
              </a:xfrm>
              <a:custGeom>
                <a:gdLst>
                  <a:gd fmla="*/ 0 w 4" name="T0"/>
                  <a:gd fmla="*/ 3 h 8" name="T1"/>
                  <a:gd fmla="*/ 0 w 4" name="T2"/>
                  <a:gd fmla="*/ 3 h 8" name="T3"/>
                  <a:gd fmla="*/ 2 w 4" name="T4"/>
                  <a:gd fmla="*/ 3 h 8" name="T5"/>
                  <a:gd fmla="*/ 2 w 4" name="T6"/>
                  <a:gd fmla="*/ 3 h 8" name="T7"/>
                  <a:gd fmla="*/ 4 w 4" name="T8"/>
                  <a:gd fmla="*/ 1 h 8" name="T9"/>
                  <a:gd fmla="*/ 4 w 4" name="T10"/>
                  <a:gd fmla="*/ 0 h 8" name="T11"/>
                  <a:gd fmla="*/ 4 w 4" name="T12"/>
                  <a:gd fmla="*/ 1 h 8" name="T13"/>
                  <a:gd fmla="*/ 4 w 4" name="T14"/>
                  <a:gd fmla="*/ 5 h 8" name="T15"/>
                  <a:gd fmla="*/ 4 w 4" name="T16"/>
                  <a:gd fmla="*/ 5 h 8" name="T17"/>
                  <a:gd fmla="*/ 4 w 4" name="T18"/>
                  <a:gd fmla="*/ 6 h 8" name="T19"/>
                  <a:gd fmla="*/ 4 w 4" name="T20"/>
                  <a:gd fmla="*/ 6 h 8" name="T21"/>
                  <a:gd fmla="*/ 4 w 4" name="T22"/>
                  <a:gd fmla="*/ 8 h 8" name="T23"/>
                  <a:gd fmla="*/ 2 w 4" name="T24"/>
                  <a:gd fmla="*/ 5 h 8" name="T25"/>
                  <a:gd fmla="*/ 0 w 4" name="T26"/>
                  <a:gd fmla="*/ 3 h 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8" w="4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2" name="îṥḻíḓê">
                <a:extLst>
                  <a:ext uri="{FF2B5EF4-FFF2-40B4-BE49-F238E27FC236}">
                    <a16:creationId xmlns:a16="http://schemas.microsoft.com/office/drawing/2014/main" id="{D697B470-79D0-43FB-A00B-DD8E7448920D}"/>
                  </a:ext>
                </a:extLst>
              </p:cNvPr>
              <p:cNvSpPr/>
              <p:nvPr/>
            </p:nvSpPr>
            <p:spPr bwMode="auto">
              <a:xfrm>
                <a:off x="11385681" y="5811653"/>
                <a:ext cx="13107" cy="34952"/>
              </a:xfrm>
              <a:custGeom>
                <a:gdLst>
                  <a:gd fmla="*/ 3 w 3" name="T0"/>
                  <a:gd fmla="*/ 8 h 8" name="T1"/>
                  <a:gd fmla="*/ 2 w 3" name="T2"/>
                  <a:gd fmla="*/ 5 h 8" name="T3"/>
                  <a:gd fmla="*/ 0 w 3" name="T4"/>
                  <a:gd fmla="*/ 5 h 8" name="T5"/>
                  <a:gd fmla="*/ 0 w 3" name="T6"/>
                  <a:gd fmla="*/ 5 h 8" name="T7"/>
                  <a:gd fmla="*/ 2 w 3" name="T8"/>
                  <a:gd fmla="*/ 3 h 8" name="T9"/>
                  <a:gd fmla="*/ 2 w 3" name="T10"/>
                  <a:gd fmla="*/ 1 h 8" name="T11"/>
                  <a:gd fmla="*/ 3 w 3" name="T12"/>
                  <a:gd fmla="*/ 0 h 8" name="T13"/>
                  <a:gd fmla="*/ 3 w 3" name="T14"/>
                  <a:gd fmla="*/ 3 h 8" name="T15"/>
                  <a:gd fmla="*/ 3 w 3" name="T16"/>
                  <a:gd fmla="*/ 3 h 8" name="T17"/>
                  <a:gd fmla="*/ 3 w 3" name="T18"/>
                  <a:gd fmla="*/ 6 h 8" name="T19"/>
                  <a:gd fmla="*/ 3 w 3" name="T20"/>
                  <a:gd fmla="*/ 8 h 8" name="T21"/>
                  <a:gd fmla="*/ 3 w 3" name="T22"/>
                  <a:gd fmla="*/ 8 h 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8" w="3">
                    <a:moveTo>
                      <a:pt x="3" y="8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3" name="íŝļïďê">
                <a:extLst>
                  <a:ext uri="{FF2B5EF4-FFF2-40B4-BE49-F238E27FC236}">
                    <a16:creationId xmlns:a16="http://schemas.microsoft.com/office/drawing/2014/main" id="{4236CCFE-C147-4637-9FB7-ADAEA48D88BD}"/>
                  </a:ext>
                </a:extLst>
              </p:cNvPr>
              <p:cNvSpPr/>
              <p:nvPr/>
            </p:nvSpPr>
            <p:spPr bwMode="auto">
              <a:xfrm flipH="1">
                <a:off x="11337621" y="5789808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4" name="ïŝļiḍê">
                <a:extLst>
                  <a:ext uri="{FF2B5EF4-FFF2-40B4-BE49-F238E27FC236}">
                    <a16:creationId xmlns:a16="http://schemas.microsoft.com/office/drawing/2014/main" id="{377F4C28-EA67-4323-8CEF-92A1B53C6EF5}"/>
                  </a:ext>
                </a:extLst>
              </p:cNvPr>
              <p:cNvSpPr/>
              <p:nvPr/>
            </p:nvSpPr>
            <p:spPr bwMode="auto">
              <a:xfrm>
                <a:off x="11363836" y="5798546"/>
                <a:ext cx="30583" cy="17476"/>
              </a:xfrm>
              <a:custGeom>
                <a:gdLst>
                  <a:gd fmla="*/ 0 w 7" name="T0"/>
                  <a:gd fmla="*/ 1 h 4" name="T1"/>
                  <a:gd fmla="*/ 2 w 7" name="T2"/>
                  <a:gd fmla="*/ 1 h 4" name="T3"/>
                  <a:gd fmla="*/ 2 w 7" name="T4"/>
                  <a:gd fmla="*/ 1 h 4" name="T5"/>
                  <a:gd fmla="*/ 5 w 7" name="T6"/>
                  <a:gd fmla="*/ 0 h 4" name="T7"/>
                  <a:gd fmla="*/ 7 w 7" name="T8"/>
                  <a:gd fmla="*/ 0 h 4" name="T9"/>
                  <a:gd fmla="*/ 7 w 7" name="T10"/>
                  <a:gd fmla="*/ 1 h 4" name="T11"/>
                  <a:gd fmla="*/ 5 w 7" name="T12"/>
                  <a:gd fmla="*/ 3 h 4" name="T13"/>
                  <a:gd fmla="*/ 5 w 7" name="T14"/>
                  <a:gd fmla="*/ 3 h 4" name="T15"/>
                  <a:gd fmla="*/ 3 w 7" name="T16"/>
                  <a:gd fmla="*/ 4 h 4" name="T17"/>
                  <a:gd fmla="*/ 3 w 7" name="T18"/>
                  <a:gd fmla="*/ 4 h 4" name="T19"/>
                  <a:gd fmla="*/ 3 w 7" name="T20"/>
                  <a:gd fmla="*/ 4 h 4" name="T21"/>
                  <a:gd fmla="*/ 0 w 7" name="T22"/>
                  <a:gd fmla="*/ 1 h 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" w="7">
                    <a:moveTo>
                      <a:pt x="0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5" name="ïSḷïḑê">
                <a:extLst>
                  <a:ext uri="{FF2B5EF4-FFF2-40B4-BE49-F238E27FC236}">
                    <a16:creationId xmlns:a16="http://schemas.microsoft.com/office/drawing/2014/main" id="{2AB4824D-0323-4028-BAED-AE6B62E27223}"/>
                  </a:ext>
                </a:extLst>
              </p:cNvPr>
              <p:cNvSpPr/>
              <p:nvPr/>
            </p:nvSpPr>
            <p:spPr bwMode="auto">
              <a:xfrm>
                <a:off x="11363836" y="5767963"/>
                <a:ext cx="30583" cy="21845"/>
              </a:xfrm>
              <a:custGeom>
                <a:gdLst>
                  <a:gd fmla="*/ 7 w 7" name="T0"/>
                  <a:gd fmla="*/ 5 h 5" name="T1"/>
                  <a:gd fmla="*/ 7 w 7" name="T2"/>
                  <a:gd fmla="*/ 5 h 5" name="T3"/>
                  <a:gd fmla="*/ 2 w 7" name="T4"/>
                  <a:gd fmla="*/ 5 h 5" name="T5"/>
                  <a:gd fmla="*/ 0 w 7" name="T6"/>
                  <a:gd fmla="*/ 5 h 5" name="T7"/>
                  <a:gd fmla="*/ 2 w 7" name="T8"/>
                  <a:gd fmla="*/ 3 h 5" name="T9"/>
                  <a:gd fmla="*/ 2 w 7" name="T10"/>
                  <a:gd fmla="*/ 2 h 5" name="T11"/>
                  <a:gd fmla="*/ 3 w 7" name="T12"/>
                  <a:gd fmla="*/ 0 h 5" name="T13"/>
                  <a:gd fmla="*/ 3 w 7" name="T14"/>
                  <a:gd fmla="*/ 0 h 5" name="T15"/>
                  <a:gd fmla="*/ 3 w 7" name="T16"/>
                  <a:gd fmla="*/ 0 h 5" name="T17"/>
                  <a:gd fmla="*/ 7 w 7" name="T18"/>
                  <a:gd fmla="*/ 5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7">
                    <a:moveTo>
                      <a:pt x="7" y="5"/>
                    </a:moveTo>
                    <a:lnTo>
                      <a:pt x="7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6" name="ísľiḍê">
                <a:extLst>
                  <a:ext uri="{FF2B5EF4-FFF2-40B4-BE49-F238E27FC236}">
                    <a16:creationId xmlns:a16="http://schemas.microsoft.com/office/drawing/2014/main" id="{1E20ED3C-A0F4-4898-864F-A4A03DE1DD3F}"/>
                  </a:ext>
                </a:extLst>
              </p:cNvPr>
              <p:cNvSpPr/>
              <p:nvPr/>
            </p:nvSpPr>
            <p:spPr bwMode="auto">
              <a:xfrm>
                <a:off x="11442478" y="5811653"/>
                <a:ext cx="8738" cy="34952"/>
              </a:xfrm>
              <a:custGeom>
                <a:gdLst>
                  <a:gd fmla="*/ 0 w 2" name="T0"/>
                  <a:gd fmla="*/ 5 h 8" name="T1"/>
                  <a:gd fmla="*/ 0 w 2" name="T2"/>
                  <a:gd fmla="*/ 3 h 8" name="T3"/>
                  <a:gd fmla="*/ 2 w 2" name="T4"/>
                  <a:gd fmla="*/ 1 h 8" name="T5"/>
                  <a:gd fmla="*/ 2 w 2" name="T6"/>
                  <a:gd fmla="*/ 1 h 8" name="T7"/>
                  <a:gd fmla="*/ 2 w 2" name="T8"/>
                  <a:gd fmla="*/ 0 h 8" name="T9"/>
                  <a:gd fmla="*/ 2 w 2" name="T10"/>
                  <a:gd fmla="*/ 1 h 8" name="T11"/>
                  <a:gd fmla="*/ 2 w 2" name="T12"/>
                  <a:gd fmla="*/ 3 h 8" name="T13"/>
                  <a:gd fmla="*/ 2 w 2" name="T14"/>
                  <a:gd fmla="*/ 6 h 8" name="T15"/>
                  <a:gd fmla="*/ 2 w 2" name="T16"/>
                  <a:gd fmla="*/ 8 h 8" name="T17"/>
                  <a:gd fmla="*/ 2 w 2" name="T18"/>
                  <a:gd fmla="*/ 8 h 8" name="T19"/>
                  <a:gd fmla="*/ 2 w 2" name="T20"/>
                  <a:gd fmla="*/ 6 h 8" name="T21"/>
                  <a:gd fmla="*/ 0 w 2" name="T22"/>
                  <a:gd fmla="*/ 5 h 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8" w="2">
                    <a:moveTo>
                      <a:pt x="0" y="5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7" name="ïsľiḓé">
                <a:extLst>
                  <a:ext uri="{FF2B5EF4-FFF2-40B4-BE49-F238E27FC236}">
                    <a16:creationId xmlns:a16="http://schemas.microsoft.com/office/drawing/2014/main" id="{8FD948E0-186B-45E7-943A-B93659F192A8}"/>
                  </a:ext>
                </a:extLst>
              </p:cNvPr>
              <p:cNvSpPr/>
              <p:nvPr/>
            </p:nvSpPr>
            <p:spPr bwMode="auto">
              <a:xfrm>
                <a:off x="11464323" y="5811653"/>
                <a:ext cx="13107" cy="34952"/>
              </a:xfrm>
              <a:custGeom>
                <a:gdLst>
                  <a:gd fmla="*/ 0 w 3" name="T0"/>
                  <a:gd fmla="*/ 1 h 8" name="T1"/>
                  <a:gd fmla="*/ 0 w 3" name="T2"/>
                  <a:gd fmla="*/ 1 h 8" name="T3"/>
                  <a:gd fmla="*/ 0 w 3" name="T4"/>
                  <a:gd fmla="*/ 0 h 8" name="T5"/>
                  <a:gd fmla="*/ 2 w 3" name="T6"/>
                  <a:gd fmla="*/ 3 h 8" name="T7"/>
                  <a:gd fmla="*/ 2 w 3" name="T8"/>
                  <a:gd fmla="*/ 3 h 8" name="T9"/>
                  <a:gd fmla="*/ 3 w 3" name="T10"/>
                  <a:gd fmla="*/ 5 h 8" name="T11"/>
                  <a:gd fmla="*/ 3 w 3" name="T12"/>
                  <a:gd fmla="*/ 5 h 8" name="T13"/>
                  <a:gd fmla="*/ 2 w 3" name="T14"/>
                  <a:gd fmla="*/ 6 h 8" name="T15"/>
                  <a:gd fmla="*/ 2 w 3" name="T16"/>
                  <a:gd fmla="*/ 6 h 8" name="T17"/>
                  <a:gd fmla="*/ 0 w 3" name="T18"/>
                  <a:gd fmla="*/ 8 h 8" name="T19"/>
                  <a:gd fmla="*/ 0 w 3" name="T20"/>
                  <a:gd fmla="*/ 6 h 8" name="T21"/>
                  <a:gd fmla="*/ 0 w 3" name="T22"/>
                  <a:gd fmla="*/ 5 h 8" name="T23"/>
                  <a:gd fmla="*/ 0 w 3" name="T24"/>
                  <a:gd fmla="*/ 3 h 8" name="T25"/>
                  <a:gd fmla="*/ 0 w 3" name="T26"/>
                  <a:gd fmla="*/ 1 h 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8" w="3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8" name="íśḷïḑê">
                <a:extLst>
                  <a:ext uri="{FF2B5EF4-FFF2-40B4-BE49-F238E27FC236}">
                    <a16:creationId xmlns:a16="http://schemas.microsoft.com/office/drawing/2014/main" id="{4D24F62E-C45F-469E-83E0-28A798F032F0}"/>
                  </a:ext>
                </a:extLst>
              </p:cNvPr>
              <p:cNvSpPr/>
              <p:nvPr/>
            </p:nvSpPr>
            <p:spPr bwMode="auto">
              <a:xfrm>
                <a:off x="11529859" y="5877188"/>
                <a:ext cx="26214" cy="13107"/>
              </a:xfrm>
              <a:custGeom>
                <a:gdLst>
                  <a:gd fmla="*/ 0 w 6" name="T0"/>
                  <a:gd fmla="*/ 0 h 3" name="T1"/>
                  <a:gd fmla="*/ 3 w 6" name="T2"/>
                  <a:gd fmla="*/ 0 h 3" name="T3"/>
                  <a:gd fmla="*/ 4 w 6" name="T4"/>
                  <a:gd fmla="*/ 0 h 3" name="T5"/>
                  <a:gd fmla="*/ 6 w 6" name="T6"/>
                  <a:gd fmla="*/ 0 h 3" name="T7"/>
                  <a:gd fmla="*/ 4 w 6" name="T8"/>
                  <a:gd fmla="*/ 0 h 3" name="T9"/>
                  <a:gd fmla="*/ 4 w 6" name="T10"/>
                  <a:gd fmla="*/ 1 h 3" name="T11"/>
                  <a:gd fmla="*/ 3 w 6" name="T12"/>
                  <a:gd fmla="*/ 3 h 3" name="T13"/>
                  <a:gd fmla="*/ 3 w 6" name="T14"/>
                  <a:gd fmla="*/ 3 h 3" name="T15"/>
                  <a:gd fmla="*/ 3 w 6" name="T16"/>
                  <a:gd fmla="*/ 3 h 3" name="T17"/>
                  <a:gd fmla="*/ 1 w 6" name="T18"/>
                  <a:gd fmla="*/ 1 h 3" name="T19"/>
                  <a:gd fmla="*/ 0 w 6" name="T20"/>
                  <a:gd fmla="*/ 0 h 3" name="T21"/>
                  <a:gd fmla="*/ 0 w 6" name="T22"/>
                  <a:gd fmla="*/ 0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6">
                    <a:moveTo>
                      <a:pt x="0" y="0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9" name="i$1ïďê">
                <a:extLst>
                  <a:ext uri="{FF2B5EF4-FFF2-40B4-BE49-F238E27FC236}">
                    <a16:creationId xmlns:a16="http://schemas.microsoft.com/office/drawing/2014/main" id="{B83A7FA3-94BE-4D2B-A820-35B6440306DF}"/>
                  </a:ext>
                </a:extLst>
              </p:cNvPr>
              <p:cNvSpPr/>
              <p:nvPr/>
            </p:nvSpPr>
            <p:spPr bwMode="auto">
              <a:xfrm>
                <a:off x="11529859" y="5837867"/>
                <a:ext cx="17476" cy="21845"/>
              </a:xfrm>
              <a:custGeom>
                <a:gdLst>
                  <a:gd fmla="*/ 0 w 4" name="T0"/>
                  <a:gd fmla="*/ 4 h 5" name="T1"/>
                  <a:gd fmla="*/ 1 w 4" name="T2"/>
                  <a:gd fmla="*/ 4 h 5" name="T3"/>
                  <a:gd fmla="*/ 1 w 4" name="T4"/>
                  <a:gd fmla="*/ 2 h 5" name="T5"/>
                  <a:gd fmla="*/ 1 w 4" name="T6"/>
                  <a:gd fmla="*/ 0 h 5" name="T7"/>
                  <a:gd fmla="*/ 1 w 4" name="T8"/>
                  <a:gd fmla="*/ 0 h 5" name="T9"/>
                  <a:gd fmla="*/ 3 w 4" name="T10"/>
                  <a:gd fmla="*/ 2 h 5" name="T11"/>
                  <a:gd fmla="*/ 4 w 4" name="T12"/>
                  <a:gd fmla="*/ 5 h 5" name="T13"/>
                  <a:gd fmla="*/ 4 w 4" name="T14"/>
                  <a:gd fmla="*/ 5 h 5" name="T15"/>
                  <a:gd fmla="*/ 3 w 4" name="T16"/>
                  <a:gd fmla="*/ 5 h 5" name="T17"/>
                  <a:gd fmla="*/ 1 w 4" name="T18"/>
                  <a:gd fmla="*/ 5 h 5" name="T19"/>
                  <a:gd fmla="*/ 0 w 4" name="T20"/>
                  <a:gd fmla="*/ 5 h 5" name="T21"/>
                  <a:gd fmla="*/ 0 w 4" name="T22"/>
                  <a:gd fmla="*/ 4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4">
                    <a:moveTo>
                      <a:pt x="0" y="4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10" name="iṩļíďe">
                <a:extLst>
                  <a:ext uri="{FF2B5EF4-FFF2-40B4-BE49-F238E27FC236}">
                    <a16:creationId xmlns:a16="http://schemas.microsoft.com/office/drawing/2014/main" id="{B70386B4-756B-4031-A7EE-B8ECFBA49531}"/>
                  </a:ext>
                </a:extLst>
              </p:cNvPr>
              <p:cNvSpPr/>
              <p:nvPr/>
            </p:nvSpPr>
            <p:spPr bwMode="auto">
              <a:xfrm>
                <a:off x="11521120" y="5890295"/>
                <a:ext cx="13107" cy="34952"/>
              </a:xfrm>
              <a:custGeom>
                <a:gdLst>
                  <a:gd fmla="*/ 3 w 3" name="T0"/>
                  <a:gd fmla="*/ 3 h 8" name="T1"/>
                  <a:gd fmla="*/ 2 w 3" name="T2"/>
                  <a:gd fmla="*/ 5 h 8" name="T3"/>
                  <a:gd fmla="*/ 2 w 3" name="T4"/>
                  <a:gd fmla="*/ 6 h 8" name="T5"/>
                  <a:gd fmla="*/ 0 w 3" name="T6"/>
                  <a:gd fmla="*/ 8 h 8" name="T7"/>
                  <a:gd fmla="*/ 0 w 3" name="T8"/>
                  <a:gd fmla="*/ 5 h 8" name="T9"/>
                  <a:gd fmla="*/ 0 w 3" name="T10"/>
                  <a:gd fmla="*/ 3 h 8" name="T11"/>
                  <a:gd fmla="*/ 0 w 3" name="T12"/>
                  <a:gd fmla="*/ 0 h 8" name="T13"/>
                  <a:gd fmla="*/ 0 w 3" name="T14"/>
                  <a:gd fmla="*/ 0 h 8" name="T15"/>
                  <a:gd fmla="*/ 3 w 3" name="T16"/>
                  <a:gd fmla="*/ 3 h 8" name="T17"/>
                  <a:gd fmla="*/ 3 w 3" name="T18"/>
                  <a:gd fmla="*/ 3 h 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" w="3">
                    <a:moveTo>
                      <a:pt x="3" y="3"/>
                    </a:moveTo>
                    <a:lnTo>
                      <a:pt x="2" y="5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11" name="îṧ1idé">
                <a:extLst>
                  <a:ext uri="{FF2B5EF4-FFF2-40B4-BE49-F238E27FC236}">
                    <a16:creationId xmlns:a16="http://schemas.microsoft.com/office/drawing/2014/main" id="{AE9821FB-22E8-4B8A-A0F4-486241876BD9}"/>
                  </a:ext>
                </a:extLst>
              </p:cNvPr>
              <p:cNvSpPr/>
              <p:nvPr/>
            </p:nvSpPr>
            <p:spPr bwMode="auto">
              <a:xfrm>
                <a:off x="11577918" y="5837867"/>
                <a:ext cx="26214" cy="21845"/>
              </a:xfrm>
              <a:custGeom>
                <a:gdLst>
                  <a:gd fmla="*/ 6 w 6" name="T0"/>
                  <a:gd fmla="*/ 5 h 5" name="T1"/>
                  <a:gd fmla="*/ 3 w 6" name="T2"/>
                  <a:gd fmla="*/ 5 h 5" name="T3"/>
                  <a:gd fmla="*/ 2 w 6" name="T4"/>
                  <a:gd fmla="*/ 5 h 5" name="T5"/>
                  <a:gd fmla="*/ 0 w 6" name="T6"/>
                  <a:gd fmla="*/ 5 h 5" name="T7"/>
                  <a:gd fmla="*/ 0 w 6" name="T8"/>
                  <a:gd fmla="*/ 4 h 5" name="T9"/>
                  <a:gd fmla="*/ 2 w 6" name="T10"/>
                  <a:gd fmla="*/ 2 h 5" name="T11"/>
                  <a:gd fmla="*/ 3 w 6" name="T12"/>
                  <a:gd fmla="*/ 0 h 5" name="T13"/>
                  <a:gd fmla="*/ 3 w 6" name="T14"/>
                  <a:gd fmla="*/ 0 h 5" name="T15"/>
                  <a:gd fmla="*/ 3 w 6" name="T16"/>
                  <a:gd fmla="*/ 2 h 5" name="T17"/>
                  <a:gd fmla="*/ 6 w 6" name="T18"/>
                  <a:gd fmla="*/ 5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6">
                    <a:moveTo>
                      <a:pt x="6" y="5"/>
                    </a:moveTo>
                    <a:lnTo>
                      <a:pt x="3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12" name="íslïdé">
                <a:extLst>
                  <a:ext uri="{FF2B5EF4-FFF2-40B4-BE49-F238E27FC236}">
                    <a16:creationId xmlns:a16="http://schemas.microsoft.com/office/drawing/2014/main" id="{1FA09DD1-BAA5-47F3-B354-2C61327E62AF}"/>
                  </a:ext>
                </a:extLst>
              </p:cNvPr>
              <p:cNvSpPr/>
              <p:nvPr/>
            </p:nvSpPr>
            <p:spPr bwMode="auto">
              <a:xfrm flipH="1">
                <a:off x="11341990" y="5759225"/>
                <a:ext cx="0" cy="17476"/>
              </a:xfrm>
              <a:custGeom>
                <a:gdLst>
                  <a:gd fmla="*/ 2 h 4" name="T0"/>
                  <a:gd fmla="*/ 0 h 4" name="T1"/>
                  <a:gd fmla="*/ 4 h 4" name="T2"/>
                  <a:gd fmla="*/ 4 h 4" name="T3"/>
                  <a:gd fmla="*/ 2 h 4" name="T4"/>
                  <a:gd fmla="*/ 2 h 4" name="T5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b="b" l="0" r="r" t="0"/>
                <a:pathLst>
                  <a:path h="4">
                    <a:moveTo>
                      <a:pt x="0" y="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13" name="íŝḻïďe">
                <a:extLst>
                  <a:ext uri="{FF2B5EF4-FFF2-40B4-BE49-F238E27FC236}">
                    <a16:creationId xmlns:a16="http://schemas.microsoft.com/office/drawing/2014/main" id="{93493C12-0474-47A9-9231-7D7CBD79ACC9}"/>
                  </a:ext>
                </a:extLst>
              </p:cNvPr>
              <p:cNvSpPr/>
              <p:nvPr/>
            </p:nvSpPr>
            <p:spPr bwMode="auto">
              <a:xfrm>
                <a:off x="11320145" y="5767963"/>
                <a:ext cx="8738" cy="13107"/>
              </a:xfrm>
              <a:custGeom>
                <a:gdLst>
                  <a:gd fmla="*/ 0 w 2" name="T0"/>
                  <a:gd fmla="*/ 2 h 3" name="T1"/>
                  <a:gd fmla="*/ 0 w 2" name="T2"/>
                  <a:gd fmla="*/ 2 h 3" name="T3"/>
                  <a:gd fmla="*/ 0 w 2" name="T4"/>
                  <a:gd fmla="*/ 0 h 3" name="T5"/>
                  <a:gd fmla="*/ 2 w 2" name="T6"/>
                  <a:gd fmla="*/ 0 h 3" name="T7"/>
                  <a:gd fmla="*/ 2 w 2" name="T8"/>
                  <a:gd fmla="*/ 0 h 3" name="T9"/>
                  <a:gd fmla="*/ 2 w 2" name="T10"/>
                  <a:gd fmla="*/ 2 h 3" name="T11"/>
                  <a:gd fmla="*/ 2 w 2" name="T12"/>
                  <a:gd fmla="*/ 2 h 3" name="T13"/>
                  <a:gd fmla="*/ 2 w 2" name="T14"/>
                  <a:gd fmla="*/ 3 h 3" name="T15"/>
                  <a:gd fmla="*/ 2 w 2" name="T16"/>
                  <a:gd fmla="*/ 3 h 3" name="T17"/>
                  <a:gd fmla="*/ 0 w 2" name="T18"/>
                  <a:gd fmla="*/ 2 h 3" name="T19"/>
                  <a:gd fmla="*/ 0 w 2" name="T20"/>
                  <a:gd fmla="*/ 2 h 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" w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14" name="işļïḑè">
                <a:extLst>
                  <a:ext uri="{FF2B5EF4-FFF2-40B4-BE49-F238E27FC236}">
                    <a16:creationId xmlns:a16="http://schemas.microsoft.com/office/drawing/2014/main" id="{26362A64-9C79-43C6-9A27-2FC43682B429}"/>
                  </a:ext>
                </a:extLst>
              </p:cNvPr>
              <p:cNvSpPr/>
              <p:nvPr/>
            </p:nvSpPr>
            <p:spPr bwMode="auto">
              <a:xfrm>
                <a:off x="11307038" y="5877188"/>
                <a:ext cx="30583" cy="17476"/>
              </a:xfrm>
              <a:custGeom>
                <a:gdLst>
                  <a:gd fmla="*/ 2 w 7" name="T0"/>
                  <a:gd fmla="*/ 0 h 4" name="T1"/>
                  <a:gd fmla="*/ 3 w 7" name="T2"/>
                  <a:gd fmla="*/ 0 h 4" name="T3"/>
                  <a:gd fmla="*/ 5 w 7" name="T4"/>
                  <a:gd fmla="*/ 0 h 4" name="T5"/>
                  <a:gd fmla="*/ 7 w 7" name="T6"/>
                  <a:gd fmla="*/ 0 h 4" name="T7"/>
                  <a:gd fmla="*/ 7 w 7" name="T8"/>
                  <a:gd fmla="*/ 1 h 4" name="T9"/>
                  <a:gd fmla="*/ 5 w 7" name="T10"/>
                  <a:gd fmla="*/ 1 h 4" name="T11"/>
                  <a:gd fmla="*/ 5 w 7" name="T12"/>
                  <a:gd fmla="*/ 1 h 4" name="T13"/>
                  <a:gd fmla="*/ 3 w 7" name="T14"/>
                  <a:gd fmla="*/ 3 h 4" name="T15"/>
                  <a:gd fmla="*/ 3 w 7" name="T16"/>
                  <a:gd fmla="*/ 3 h 4" name="T17"/>
                  <a:gd fmla="*/ 2 w 7" name="T18"/>
                  <a:gd fmla="*/ 4 h 4" name="T19"/>
                  <a:gd fmla="*/ 2 w 7" name="T20"/>
                  <a:gd fmla="*/ 1 h 4" name="T21"/>
                  <a:gd fmla="*/ 0 w 7" name="T22"/>
                  <a:gd fmla="*/ 0 h 4" name="T23"/>
                  <a:gd fmla="*/ 2 w 7" name="T24"/>
                  <a:gd fmla="*/ 0 h 4" name="T25"/>
                  <a:gd fmla="*/ 2 w 7" name="T26"/>
                  <a:gd fmla="*/ 0 h 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" w="7">
                    <a:moveTo>
                      <a:pt x="2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15" name="ïṡlîďe">
                <a:extLst>
                  <a:ext uri="{FF2B5EF4-FFF2-40B4-BE49-F238E27FC236}">
                    <a16:creationId xmlns:a16="http://schemas.microsoft.com/office/drawing/2014/main" id="{CD85EDF1-115F-4594-9BAB-7C2744AC672D}"/>
                  </a:ext>
                </a:extLst>
              </p:cNvPr>
              <p:cNvSpPr/>
              <p:nvPr/>
            </p:nvSpPr>
            <p:spPr bwMode="auto">
              <a:xfrm>
                <a:off x="11258979" y="5877188"/>
                <a:ext cx="21845" cy="17476"/>
              </a:xfrm>
              <a:custGeom>
                <a:gdLst>
                  <a:gd fmla="*/ 1 w 5" name="T0"/>
                  <a:gd fmla="*/ 0 h 4" name="T1"/>
                  <a:gd fmla="*/ 3 w 5" name="T2"/>
                  <a:gd fmla="*/ 0 h 4" name="T3"/>
                  <a:gd fmla="*/ 5 w 5" name="T4"/>
                  <a:gd fmla="*/ 0 h 4" name="T5"/>
                  <a:gd fmla="*/ 5 w 5" name="T6"/>
                  <a:gd fmla="*/ 0 h 4" name="T7"/>
                  <a:gd fmla="*/ 5 w 5" name="T8"/>
                  <a:gd fmla="*/ 1 h 4" name="T9"/>
                  <a:gd fmla="*/ 5 w 5" name="T10"/>
                  <a:gd fmla="*/ 1 h 4" name="T11"/>
                  <a:gd fmla="*/ 3 w 5" name="T12"/>
                  <a:gd fmla="*/ 3 h 4" name="T13"/>
                  <a:gd fmla="*/ 1 w 5" name="T14"/>
                  <a:gd fmla="*/ 3 h 4" name="T15"/>
                  <a:gd fmla="*/ 1 w 5" name="T16"/>
                  <a:gd fmla="*/ 3 h 4" name="T17"/>
                  <a:gd fmla="*/ 1 w 5" name="T18"/>
                  <a:gd fmla="*/ 4 h 4" name="T19"/>
                  <a:gd fmla="*/ 0 w 5" name="T20"/>
                  <a:gd fmla="*/ 4 h 4" name="T21"/>
                  <a:gd fmla="*/ 0 w 5" name="T22"/>
                  <a:gd fmla="*/ 4 h 4" name="T23"/>
                  <a:gd fmla="*/ 0 w 5" name="T24"/>
                  <a:gd fmla="*/ 1 h 4" name="T25"/>
                  <a:gd fmla="*/ 0 w 5" name="T26"/>
                  <a:gd fmla="*/ 0 h 4" name="T27"/>
                  <a:gd fmla="*/ 0 w 5" name="T28"/>
                  <a:gd fmla="*/ 0 h 4" name="T29"/>
                  <a:gd fmla="*/ 1 w 5" name="T30"/>
                  <a:gd fmla="*/ 0 h 4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" w="5">
                    <a:moveTo>
                      <a:pt x="1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16" name="iṥliḑê">
                <a:extLst>
                  <a:ext uri="{FF2B5EF4-FFF2-40B4-BE49-F238E27FC236}">
                    <a16:creationId xmlns:a16="http://schemas.microsoft.com/office/drawing/2014/main" id="{622E0774-A77E-4176-B3E0-3A0B219D4F0B}"/>
                  </a:ext>
                </a:extLst>
              </p:cNvPr>
              <p:cNvSpPr/>
              <p:nvPr/>
            </p:nvSpPr>
            <p:spPr bwMode="auto">
              <a:xfrm>
                <a:off x="11831321" y="5881557"/>
                <a:ext cx="17476" cy="30583"/>
              </a:xfrm>
              <a:custGeom>
                <a:gdLst>
                  <a:gd fmla="*/ 4 w 4" name="T0"/>
                  <a:gd fmla="*/ 7 h 7" name="T1"/>
                  <a:gd fmla="*/ 4 w 4" name="T2"/>
                  <a:gd fmla="*/ 7 h 7" name="T3"/>
                  <a:gd fmla="*/ 0 w 4" name="T4"/>
                  <a:gd fmla="*/ 3 h 7" name="T5"/>
                  <a:gd fmla="*/ 0 w 4" name="T6"/>
                  <a:gd fmla="*/ 3 h 7" name="T7"/>
                  <a:gd fmla="*/ 0 w 4" name="T8"/>
                  <a:gd fmla="*/ 2 h 7" name="T9"/>
                  <a:gd fmla="*/ 0 w 4" name="T10"/>
                  <a:gd fmla="*/ 0 h 7" name="T11"/>
                  <a:gd fmla="*/ 0 w 4" name="T12"/>
                  <a:gd fmla="*/ 0 h 7" name="T13"/>
                  <a:gd fmla="*/ 0 w 4" name="T14"/>
                  <a:gd fmla="*/ 0 h 7" name="T15"/>
                  <a:gd fmla="*/ 2 w 4" name="T16"/>
                  <a:gd fmla="*/ 5 h 7" name="T17"/>
                  <a:gd fmla="*/ 4 w 4" name="T18"/>
                  <a:gd fmla="*/ 7 h 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" w="4">
                    <a:moveTo>
                      <a:pt x="4" y="7"/>
                    </a:moveTo>
                    <a:lnTo>
                      <a:pt x="4" y="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17" name="îṡliḋè">
                <a:extLst>
                  <a:ext uri="{FF2B5EF4-FFF2-40B4-BE49-F238E27FC236}">
                    <a16:creationId xmlns:a16="http://schemas.microsoft.com/office/drawing/2014/main" id="{AA004B10-6255-4FB4-81EA-6EA90CC8AE14}"/>
                  </a:ext>
                </a:extLst>
              </p:cNvPr>
              <p:cNvSpPr/>
              <p:nvPr/>
            </p:nvSpPr>
            <p:spPr bwMode="auto">
              <a:xfrm>
                <a:off x="11783262" y="5811653"/>
                <a:ext cx="13107" cy="26214"/>
              </a:xfrm>
              <a:custGeom>
                <a:gdLst>
                  <a:gd fmla="*/ 3 w 3" name="T0"/>
                  <a:gd fmla="*/ 3 h 6" name="T1"/>
                  <a:gd fmla="*/ 2 w 3" name="T2"/>
                  <a:gd fmla="*/ 3 h 6" name="T3"/>
                  <a:gd fmla="*/ 0 w 3" name="T4"/>
                  <a:gd fmla="*/ 6 h 6" name="T5"/>
                  <a:gd fmla="*/ 0 w 3" name="T6"/>
                  <a:gd fmla="*/ 6 h 6" name="T7"/>
                  <a:gd fmla="*/ 0 w 3" name="T8"/>
                  <a:gd fmla="*/ 6 h 6" name="T9"/>
                  <a:gd fmla="*/ 0 w 3" name="T10"/>
                  <a:gd fmla="*/ 6 h 6" name="T11"/>
                  <a:gd fmla="*/ 0 w 3" name="T12"/>
                  <a:gd fmla="*/ 5 h 6" name="T13"/>
                  <a:gd fmla="*/ 0 w 3" name="T14"/>
                  <a:gd fmla="*/ 1 h 6" name="T15"/>
                  <a:gd fmla="*/ 0 w 3" name="T16"/>
                  <a:gd fmla="*/ 0 h 6" name="T17"/>
                  <a:gd fmla="*/ 0 w 3" name="T18"/>
                  <a:gd fmla="*/ 0 h 6" name="T19"/>
                  <a:gd fmla="*/ 2 w 3" name="T20"/>
                  <a:gd fmla="*/ 3 h 6" name="T21"/>
                  <a:gd fmla="*/ 3 w 3" name="T22"/>
                  <a:gd fmla="*/ 3 h 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6" w="3">
                    <a:moveTo>
                      <a:pt x="3" y="3"/>
                    </a:moveTo>
                    <a:lnTo>
                      <a:pt x="2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18" name="îś1íḑe">
                <a:extLst>
                  <a:ext uri="{FF2B5EF4-FFF2-40B4-BE49-F238E27FC236}">
                    <a16:creationId xmlns:a16="http://schemas.microsoft.com/office/drawing/2014/main" id="{5C033D0A-158A-4A54-BEED-5E6C185DEA9B}"/>
                  </a:ext>
                </a:extLst>
              </p:cNvPr>
              <p:cNvSpPr/>
              <p:nvPr/>
            </p:nvSpPr>
            <p:spPr bwMode="auto">
              <a:xfrm>
                <a:off x="11739572" y="5733010"/>
                <a:ext cx="17476" cy="4369"/>
              </a:xfrm>
              <a:custGeom>
                <a:gdLst>
                  <a:gd fmla="*/ 0 w 4" name="T0"/>
                  <a:gd fmla="*/ 0 h 1" name="T1"/>
                  <a:gd fmla="*/ 4 w 4" name="T2"/>
                  <a:gd fmla="*/ 0 h 1" name="T3"/>
                  <a:gd fmla="*/ 2 w 4" name="T4"/>
                  <a:gd fmla="*/ 1 h 1" name="T5"/>
                  <a:gd fmla="*/ 2 w 4" name="T6"/>
                  <a:gd fmla="*/ 1 h 1" name="T7"/>
                  <a:gd fmla="*/ 2 w 4" name="T8"/>
                  <a:gd fmla="*/ 0 h 1" name="T9"/>
                  <a:gd fmla="*/ 0 w 4" name="T10"/>
                  <a:gd fmla="*/ 0 h 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" w="4">
                    <a:moveTo>
                      <a:pt x="0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19" name="ïśļíḋê">
                <a:extLst>
                  <a:ext uri="{FF2B5EF4-FFF2-40B4-BE49-F238E27FC236}">
                    <a16:creationId xmlns:a16="http://schemas.microsoft.com/office/drawing/2014/main" id="{D71AC6DB-F9E6-463F-8C1A-11D3FED35DCF}"/>
                  </a:ext>
                </a:extLst>
              </p:cNvPr>
              <p:cNvSpPr/>
              <p:nvPr/>
            </p:nvSpPr>
            <p:spPr bwMode="auto">
              <a:xfrm>
                <a:off x="11748310" y="5719903"/>
                <a:ext cx="13107" cy="4369"/>
              </a:xfrm>
              <a:custGeom>
                <a:gdLst>
                  <a:gd fmla="*/ 3 w 3" name="T0"/>
                  <a:gd fmla="*/ 0 h 1" name="T1"/>
                  <a:gd fmla="*/ 3 w 3" name="T2"/>
                  <a:gd fmla="*/ 1 h 1" name="T3"/>
                  <a:gd fmla="*/ 0 w 3" name="T4"/>
                  <a:gd fmla="*/ 0 h 1" name="T5"/>
                  <a:gd fmla="*/ 2 w 3" name="T6"/>
                  <a:gd fmla="*/ 0 h 1" name="T7"/>
                  <a:gd fmla="*/ 3 w 3" name="T8"/>
                  <a:gd fmla="*/ 0 h 1" name="T9"/>
                  <a:gd fmla="*/ 3 w 3" name="T10"/>
                  <a:gd fmla="*/ 0 h 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" w="3">
                    <a:moveTo>
                      <a:pt x="3" y="0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0" name="îŝlîdé">
                <a:extLst>
                  <a:ext uri="{FF2B5EF4-FFF2-40B4-BE49-F238E27FC236}">
                    <a16:creationId xmlns:a16="http://schemas.microsoft.com/office/drawing/2014/main" id="{4C6C3F54-4513-4658-86AF-448AAF2FCE6B}"/>
                  </a:ext>
                </a:extLst>
              </p:cNvPr>
              <p:cNvSpPr/>
              <p:nvPr/>
            </p:nvSpPr>
            <p:spPr bwMode="auto">
              <a:xfrm>
                <a:off x="11625977" y="5719903"/>
                <a:ext cx="30583" cy="17476"/>
              </a:xfrm>
              <a:custGeom>
                <a:gdLst>
                  <a:gd fmla="*/ 0 w 7" name="T0"/>
                  <a:gd fmla="*/ 0 h 4" name="T1"/>
                  <a:gd fmla="*/ 4 w 7" name="T2"/>
                  <a:gd fmla="*/ 0 h 4" name="T3"/>
                  <a:gd fmla="*/ 4 w 7" name="T4"/>
                  <a:gd fmla="*/ 0 h 4" name="T5"/>
                  <a:gd fmla="*/ 5 w 7" name="T6"/>
                  <a:gd fmla="*/ 0 h 4" name="T7"/>
                  <a:gd fmla="*/ 7 w 7" name="T8"/>
                  <a:gd fmla="*/ 0 h 4" name="T9"/>
                  <a:gd fmla="*/ 7 w 7" name="T10"/>
                  <a:gd fmla="*/ 1 h 4" name="T11"/>
                  <a:gd fmla="*/ 5 w 7" name="T12"/>
                  <a:gd fmla="*/ 1 h 4" name="T13"/>
                  <a:gd fmla="*/ 5 w 7" name="T14"/>
                  <a:gd fmla="*/ 3 h 4" name="T15"/>
                  <a:gd fmla="*/ 4 w 7" name="T16"/>
                  <a:gd fmla="*/ 4 h 4" name="T17"/>
                  <a:gd fmla="*/ 4 w 7" name="T18"/>
                  <a:gd fmla="*/ 4 h 4" name="T19"/>
                  <a:gd fmla="*/ 4 w 7" name="T20"/>
                  <a:gd fmla="*/ 3 h 4" name="T21"/>
                  <a:gd fmla="*/ 0 w 7" name="T22"/>
                  <a:gd fmla="*/ 0 h 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" w="7">
                    <a:moveTo>
                      <a:pt x="0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1" name="íşlíḓé">
                <a:extLst>
                  <a:ext uri="{FF2B5EF4-FFF2-40B4-BE49-F238E27FC236}">
                    <a16:creationId xmlns:a16="http://schemas.microsoft.com/office/drawing/2014/main" id="{E793566E-EB0C-4355-ABDC-B6FEB9BEE5FB}"/>
                  </a:ext>
                </a:extLst>
              </p:cNvPr>
              <p:cNvSpPr/>
              <p:nvPr/>
            </p:nvSpPr>
            <p:spPr bwMode="auto">
              <a:xfrm>
                <a:off x="11682774" y="5798546"/>
                <a:ext cx="30583" cy="17476"/>
              </a:xfrm>
              <a:custGeom>
                <a:gdLst>
                  <a:gd fmla="*/ 2 w 7" name="T0"/>
                  <a:gd fmla="*/ 0 h 4" name="T1"/>
                  <a:gd fmla="*/ 5 w 7" name="T2"/>
                  <a:gd fmla="*/ 0 h 4" name="T3"/>
                  <a:gd fmla="*/ 7 w 7" name="T4"/>
                  <a:gd fmla="*/ 0 h 4" name="T5"/>
                  <a:gd fmla="*/ 5 w 7" name="T6"/>
                  <a:gd fmla="*/ 0 h 4" name="T7"/>
                  <a:gd fmla="*/ 4 w 7" name="T8"/>
                  <a:gd fmla="*/ 3 h 4" name="T9"/>
                  <a:gd fmla="*/ 4 w 7" name="T10"/>
                  <a:gd fmla="*/ 3 h 4" name="T11"/>
                  <a:gd fmla="*/ 4 w 7" name="T12"/>
                  <a:gd fmla="*/ 3 h 4" name="T13"/>
                  <a:gd fmla="*/ 4 w 7" name="T14"/>
                  <a:gd fmla="*/ 4 h 4" name="T15"/>
                  <a:gd fmla="*/ 4 w 7" name="T16"/>
                  <a:gd fmla="*/ 3 h 4" name="T17"/>
                  <a:gd fmla="*/ 0 w 7" name="T18"/>
                  <a:gd fmla="*/ 0 h 4" name="T19"/>
                  <a:gd fmla="*/ 0 w 7" name="T20"/>
                  <a:gd fmla="*/ 0 h 4" name="T21"/>
                  <a:gd fmla="*/ 2 w 7" name="T22"/>
                  <a:gd fmla="*/ 0 h 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" w="7">
                    <a:moveTo>
                      <a:pt x="2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2" name="îśliḋé">
                <a:extLst>
                  <a:ext uri="{FF2B5EF4-FFF2-40B4-BE49-F238E27FC236}">
                    <a16:creationId xmlns:a16="http://schemas.microsoft.com/office/drawing/2014/main" id="{584C578C-BDC9-486D-AFA4-E94B6EA88A63}"/>
                  </a:ext>
                </a:extLst>
              </p:cNvPr>
              <p:cNvSpPr/>
              <p:nvPr/>
            </p:nvSpPr>
            <p:spPr bwMode="auto">
              <a:xfrm>
                <a:off x="11599763" y="5733010"/>
                <a:ext cx="13107" cy="34952"/>
              </a:xfrm>
              <a:custGeom>
                <a:gdLst>
                  <a:gd fmla="*/ 0 w 3" name="T0"/>
                  <a:gd fmla="*/ 5 h 8" name="T1"/>
                  <a:gd fmla="*/ 0 w 3" name="T2"/>
                  <a:gd fmla="*/ 3 h 8" name="T3"/>
                  <a:gd fmla="*/ 1 w 3" name="T4"/>
                  <a:gd fmla="*/ 3 h 8" name="T5"/>
                  <a:gd fmla="*/ 1 w 3" name="T6"/>
                  <a:gd fmla="*/ 1 h 8" name="T7"/>
                  <a:gd fmla="*/ 3 w 3" name="T8"/>
                  <a:gd fmla="*/ 0 h 8" name="T9"/>
                  <a:gd fmla="*/ 3 w 3" name="T10"/>
                  <a:gd fmla="*/ 1 h 8" name="T11"/>
                  <a:gd fmla="*/ 3 w 3" name="T12"/>
                  <a:gd fmla="*/ 5 h 8" name="T13"/>
                  <a:gd fmla="*/ 3 w 3" name="T14"/>
                  <a:gd fmla="*/ 6 h 8" name="T15"/>
                  <a:gd fmla="*/ 3 w 3" name="T16"/>
                  <a:gd fmla="*/ 6 h 8" name="T17"/>
                  <a:gd fmla="*/ 3 w 3" name="T18"/>
                  <a:gd fmla="*/ 8 h 8" name="T19"/>
                  <a:gd fmla="*/ 0 w 3" name="T20"/>
                  <a:gd fmla="*/ 5 h 8" name="T21"/>
                  <a:gd fmla="*/ 0 w 3" name="T22"/>
                  <a:gd fmla="*/ 5 h 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8" w="3">
                    <a:moveTo>
                      <a:pt x="0" y="5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3" name="ïšḷiḋè">
                <a:extLst>
                  <a:ext uri="{FF2B5EF4-FFF2-40B4-BE49-F238E27FC236}">
                    <a16:creationId xmlns:a16="http://schemas.microsoft.com/office/drawing/2014/main" id="{CD7086EE-196F-41BF-8F4C-1318B80F9359}"/>
                  </a:ext>
                </a:extLst>
              </p:cNvPr>
              <p:cNvSpPr/>
              <p:nvPr/>
            </p:nvSpPr>
            <p:spPr bwMode="auto">
              <a:xfrm>
                <a:off x="11625977" y="5798546"/>
                <a:ext cx="30583" cy="17476"/>
              </a:xfrm>
              <a:custGeom>
                <a:gdLst>
                  <a:gd fmla="*/ 4 w 7" name="T0"/>
                  <a:gd fmla="*/ 0 h 4" name="T1"/>
                  <a:gd fmla="*/ 4 w 7" name="T2"/>
                  <a:gd fmla="*/ 0 h 4" name="T3"/>
                  <a:gd fmla="*/ 4 w 7" name="T4"/>
                  <a:gd fmla="*/ 0 h 4" name="T5"/>
                  <a:gd fmla="*/ 5 w 7" name="T6"/>
                  <a:gd fmla="*/ 0 h 4" name="T7"/>
                  <a:gd fmla="*/ 7 w 7" name="T8"/>
                  <a:gd fmla="*/ 0 h 4" name="T9"/>
                  <a:gd fmla="*/ 7 w 7" name="T10"/>
                  <a:gd fmla="*/ 0 h 4" name="T11"/>
                  <a:gd fmla="*/ 5 w 7" name="T12"/>
                  <a:gd fmla="*/ 1 h 4" name="T13"/>
                  <a:gd fmla="*/ 5 w 7" name="T14"/>
                  <a:gd fmla="*/ 3 h 4" name="T15"/>
                  <a:gd fmla="*/ 5 w 7" name="T16"/>
                  <a:gd fmla="*/ 3 h 4" name="T17"/>
                  <a:gd fmla="*/ 4 w 7" name="T18"/>
                  <a:gd fmla="*/ 4 h 4" name="T19"/>
                  <a:gd fmla="*/ 4 w 7" name="T20"/>
                  <a:gd fmla="*/ 4 h 4" name="T21"/>
                  <a:gd fmla="*/ 4 w 7" name="T22"/>
                  <a:gd fmla="*/ 3 h 4" name="T23"/>
                  <a:gd fmla="*/ 0 w 7" name="T24"/>
                  <a:gd fmla="*/ 0 h 4" name="T25"/>
                  <a:gd fmla="*/ 2 w 7" name="T26"/>
                  <a:gd fmla="*/ 0 h 4" name="T27"/>
                  <a:gd fmla="*/ 2 w 7" name="T28"/>
                  <a:gd fmla="*/ 0 h 4" name="T29"/>
                  <a:gd fmla="*/ 4 w 7" name="T30"/>
                  <a:gd fmla="*/ 0 h 4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" w="7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4" name="iṥḻiḑé">
                <a:extLst>
                  <a:ext uri="{FF2B5EF4-FFF2-40B4-BE49-F238E27FC236}">
                    <a16:creationId xmlns:a16="http://schemas.microsoft.com/office/drawing/2014/main" id="{7FD6A001-DA13-4D1C-A006-B35E9D34FD4F}"/>
                  </a:ext>
                </a:extLst>
              </p:cNvPr>
              <p:cNvSpPr/>
              <p:nvPr/>
            </p:nvSpPr>
            <p:spPr bwMode="auto">
              <a:xfrm>
                <a:off x="11521120" y="5798546"/>
                <a:ext cx="26214" cy="17476"/>
              </a:xfrm>
              <a:custGeom>
                <a:gdLst>
                  <a:gd fmla="*/ 5 w 6" name="T0"/>
                  <a:gd fmla="*/ 0 h 4" name="T1"/>
                  <a:gd fmla="*/ 6 w 6" name="T2"/>
                  <a:gd fmla="*/ 0 h 4" name="T3"/>
                  <a:gd fmla="*/ 6 w 6" name="T4"/>
                  <a:gd fmla="*/ 1 h 4" name="T5"/>
                  <a:gd fmla="*/ 5 w 6" name="T6"/>
                  <a:gd fmla="*/ 3 h 4" name="T7"/>
                  <a:gd fmla="*/ 5 w 6" name="T8"/>
                  <a:gd fmla="*/ 4 h 4" name="T9"/>
                  <a:gd fmla="*/ 3 w 6" name="T10"/>
                  <a:gd fmla="*/ 4 h 4" name="T11"/>
                  <a:gd fmla="*/ 3 w 6" name="T12"/>
                  <a:gd fmla="*/ 3 h 4" name="T13"/>
                  <a:gd fmla="*/ 0 w 6" name="T14"/>
                  <a:gd fmla="*/ 0 h 4" name="T15"/>
                  <a:gd fmla="*/ 2 w 6" name="T16"/>
                  <a:gd fmla="*/ 0 h 4" name="T17"/>
                  <a:gd fmla="*/ 5 w 6" name="T18"/>
                  <a:gd fmla="*/ 0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6">
                    <a:moveTo>
                      <a:pt x="5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5" name="íŝliḑê">
                <a:extLst>
                  <a:ext uri="{FF2B5EF4-FFF2-40B4-BE49-F238E27FC236}">
                    <a16:creationId xmlns:a16="http://schemas.microsoft.com/office/drawing/2014/main" id="{0C1430AA-2772-476C-BB2F-8D0D3DFA7686}"/>
                  </a:ext>
                </a:extLst>
              </p:cNvPr>
              <p:cNvSpPr/>
              <p:nvPr/>
            </p:nvSpPr>
            <p:spPr bwMode="auto">
              <a:xfrm>
                <a:off x="11442478" y="5737379"/>
                <a:ext cx="8738" cy="30583"/>
              </a:xfrm>
              <a:custGeom>
                <a:gdLst>
                  <a:gd fmla="*/ 0 w 2" name="T0"/>
                  <a:gd fmla="*/ 4 h 7" name="T1"/>
                  <a:gd fmla="*/ 0 w 2" name="T2"/>
                  <a:gd fmla="*/ 4 h 7" name="T3"/>
                  <a:gd fmla="*/ 2 w 2" name="T4"/>
                  <a:gd fmla="*/ 0 h 7" name="T5"/>
                  <a:gd fmla="*/ 2 w 2" name="T6"/>
                  <a:gd fmla="*/ 0 h 7" name="T7"/>
                  <a:gd fmla="*/ 2 w 2" name="T8"/>
                  <a:gd fmla="*/ 0 h 7" name="T9"/>
                  <a:gd fmla="*/ 2 w 2" name="T10"/>
                  <a:gd fmla="*/ 5 h 7" name="T11"/>
                  <a:gd fmla="*/ 2 w 2" name="T12"/>
                  <a:gd fmla="*/ 7 h 7" name="T13"/>
                  <a:gd fmla="*/ 2 w 2" name="T14"/>
                  <a:gd fmla="*/ 7 h 7" name="T15"/>
                  <a:gd fmla="*/ 0 w 2" name="T16"/>
                  <a:gd fmla="*/ 4 h 7" name="T17"/>
                  <a:gd fmla="*/ 0 w 2" name="T18"/>
                  <a:gd fmla="*/ 4 h 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" w="2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6" name="îSlîďè">
                <a:extLst>
                  <a:ext uri="{FF2B5EF4-FFF2-40B4-BE49-F238E27FC236}">
                    <a16:creationId xmlns:a16="http://schemas.microsoft.com/office/drawing/2014/main" id="{AB186A5C-B59C-47B5-93A7-8374B62FEAB1}"/>
                  </a:ext>
                </a:extLst>
              </p:cNvPr>
              <p:cNvSpPr/>
              <p:nvPr/>
            </p:nvSpPr>
            <p:spPr bwMode="auto">
              <a:xfrm>
                <a:off x="11875012" y="5912141"/>
                <a:ext cx="34952" cy="21845"/>
              </a:xfrm>
              <a:custGeom>
                <a:gdLst>
                  <a:gd fmla="*/ 3 w 8" name="T0"/>
                  <a:gd fmla="*/ 5 h 5" name="T1"/>
                  <a:gd fmla="*/ 2 w 8" name="T2"/>
                  <a:gd fmla="*/ 5 h 5" name="T3"/>
                  <a:gd fmla="*/ 0 w 8" name="T4"/>
                  <a:gd fmla="*/ 5 h 5" name="T5"/>
                  <a:gd fmla="*/ 2 w 8" name="T6"/>
                  <a:gd fmla="*/ 3 h 5" name="T7"/>
                  <a:gd fmla="*/ 2 w 8" name="T8"/>
                  <a:gd fmla="*/ 3 h 5" name="T9"/>
                  <a:gd fmla="*/ 2 w 8" name="T10"/>
                  <a:gd fmla="*/ 0 h 5" name="T11"/>
                  <a:gd fmla="*/ 2 w 8" name="T12"/>
                  <a:gd fmla="*/ 0 h 5" name="T13"/>
                  <a:gd fmla="*/ 5 w 8" name="T14"/>
                  <a:gd fmla="*/ 3 h 5" name="T15"/>
                  <a:gd fmla="*/ 8 w 8" name="T16"/>
                  <a:gd fmla="*/ 5 h 5" name="T17"/>
                  <a:gd fmla="*/ 8 w 8" name="T18"/>
                  <a:gd fmla="*/ 5 h 5" name="T19"/>
                  <a:gd fmla="*/ 7 w 8" name="T20"/>
                  <a:gd fmla="*/ 5 h 5" name="T21"/>
                  <a:gd fmla="*/ 3 w 8" name="T22"/>
                  <a:gd fmla="*/ 5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8">
                    <a:moveTo>
                      <a:pt x="3" y="5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3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7" name="iṡļîḓe">
                <a:extLst>
                  <a:ext uri="{FF2B5EF4-FFF2-40B4-BE49-F238E27FC236}">
                    <a16:creationId xmlns:a16="http://schemas.microsoft.com/office/drawing/2014/main" id="{6F8BCE16-1267-4699-8B05-7CBA43EA00DC}"/>
                  </a:ext>
                </a:extLst>
              </p:cNvPr>
              <p:cNvSpPr/>
              <p:nvPr/>
            </p:nvSpPr>
            <p:spPr bwMode="auto">
              <a:xfrm>
                <a:off x="11848797" y="5868450"/>
                <a:ext cx="26214" cy="21845"/>
              </a:xfrm>
              <a:custGeom>
                <a:gdLst>
                  <a:gd fmla="*/ 0 w 6" name="T0"/>
                  <a:gd fmla="*/ 0 h 5" name="T1"/>
                  <a:gd fmla="*/ 1 w 6" name="T2"/>
                  <a:gd fmla="*/ 0 h 5" name="T3"/>
                  <a:gd fmla="*/ 3 w 6" name="T4"/>
                  <a:gd fmla="*/ 0 h 5" name="T5"/>
                  <a:gd fmla="*/ 6 w 6" name="T6"/>
                  <a:gd fmla="*/ 0 h 5" name="T7"/>
                  <a:gd fmla="*/ 6 w 6" name="T8"/>
                  <a:gd fmla="*/ 0 h 5" name="T9"/>
                  <a:gd fmla="*/ 6 w 6" name="T10"/>
                  <a:gd fmla="*/ 0 h 5" name="T11"/>
                  <a:gd fmla="*/ 6 w 6" name="T12"/>
                  <a:gd fmla="*/ 3 h 5" name="T13"/>
                  <a:gd fmla="*/ 6 w 6" name="T14"/>
                  <a:gd fmla="*/ 5 h 5" name="T15"/>
                  <a:gd fmla="*/ 3 w 6" name="T16"/>
                  <a:gd fmla="*/ 3 h 5" name="T17"/>
                  <a:gd fmla="*/ 0 w 6" name="T18"/>
                  <a:gd fmla="*/ 0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6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8" name="ïş1iḑè">
                <a:extLst>
                  <a:ext uri="{FF2B5EF4-FFF2-40B4-BE49-F238E27FC236}">
                    <a16:creationId xmlns:a16="http://schemas.microsoft.com/office/drawing/2014/main" id="{126E4614-03A4-4EAC-9D45-4631595EF146}"/>
                  </a:ext>
                </a:extLst>
              </p:cNvPr>
              <p:cNvSpPr/>
              <p:nvPr/>
            </p:nvSpPr>
            <p:spPr bwMode="auto">
              <a:xfrm>
                <a:off x="11883750" y="5881557"/>
                <a:ext cx="21845" cy="30583"/>
              </a:xfrm>
              <a:custGeom>
                <a:gdLst>
                  <a:gd fmla="*/ 5 w 5" name="T0"/>
                  <a:gd fmla="*/ 7 h 7" name="T1"/>
                  <a:gd fmla="*/ 1 w 5" name="T2"/>
                  <a:gd fmla="*/ 5 h 7" name="T3"/>
                  <a:gd fmla="*/ 0 w 5" name="T4"/>
                  <a:gd fmla="*/ 3 h 7" name="T5"/>
                  <a:gd fmla="*/ 0 w 5" name="T6"/>
                  <a:gd fmla="*/ 3 h 7" name="T7"/>
                  <a:gd fmla="*/ 1 w 5" name="T8"/>
                  <a:gd fmla="*/ 0 h 7" name="T9"/>
                  <a:gd fmla="*/ 1 w 5" name="T10"/>
                  <a:gd fmla="*/ 0 h 7" name="T11"/>
                  <a:gd fmla="*/ 1 w 5" name="T12"/>
                  <a:gd fmla="*/ 0 h 7" name="T13"/>
                  <a:gd fmla="*/ 5 w 5" name="T14"/>
                  <a:gd fmla="*/ 7 h 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" w="5">
                    <a:moveTo>
                      <a:pt x="5" y="7"/>
                    </a:moveTo>
                    <a:lnTo>
                      <a:pt x="1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9" name="íṥľïḍé">
                <a:extLst>
                  <a:ext uri="{FF2B5EF4-FFF2-40B4-BE49-F238E27FC236}">
                    <a16:creationId xmlns:a16="http://schemas.microsoft.com/office/drawing/2014/main" id="{4938681F-CB8D-45BB-B693-94B0306A99EB}"/>
                  </a:ext>
                </a:extLst>
              </p:cNvPr>
              <p:cNvSpPr/>
              <p:nvPr/>
            </p:nvSpPr>
            <p:spPr bwMode="auto">
              <a:xfrm>
                <a:off x="11840059" y="5833498"/>
                <a:ext cx="30583" cy="21845"/>
              </a:xfrm>
              <a:custGeom>
                <a:gdLst>
                  <a:gd fmla="*/ 7 w 7" name="T0"/>
                  <a:gd fmla="*/ 5 h 5" name="T1"/>
                  <a:gd fmla="*/ 5 w 7" name="T2"/>
                  <a:gd fmla="*/ 5 h 5" name="T3"/>
                  <a:gd fmla="*/ 2 w 7" name="T4"/>
                  <a:gd fmla="*/ 5 h 5" name="T5"/>
                  <a:gd fmla="*/ 0 w 7" name="T6"/>
                  <a:gd fmla="*/ 5 h 5" name="T7"/>
                  <a:gd fmla="*/ 0 w 7" name="T8"/>
                  <a:gd fmla="*/ 5 h 5" name="T9"/>
                  <a:gd fmla="*/ 2 w 7" name="T10"/>
                  <a:gd fmla="*/ 3 h 5" name="T11"/>
                  <a:gd fmla="*/ 3 w 7" name="T12"/>
                  <a:gd fmla="*/ 1 h 5" name="T13"/>
                  <a:gd fmla="*/ 3 w 7" name="T14"/>
                  <a:gd fmla="*/ 0 h 5" name="T15"/>
                  <a:gd fmla="*/ 5 w 7" name="T16"/>
                  <a:gd fmla="*/ 3 h 5" name="T17"/>
                  <a:gd fmla="*/ 7 w 7" name="T18"/>
                  <a:gd fmla="*/ 5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7">
                    <a:moveTo>
                      <a:pt x="7" y="5"/>
                    </a:move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30" name="ïsľîďe">
                <a:extLst>
                  <a:ext uri="{FF2B5EF4-FFF2-40B4-BE49-F238E27FC236}">
                    <a16:creationId xmlns:a16="http://schemas.microsoft.com/office/drawing/2014/main" id="{017DBC27-9224-4EBB-AC81-B7833FF4880A}"/>
                  </a:ext>
                </a:extLst>
              </p:cNvPr>
              <p:cNvSpPr/>
              <p:nvPr/>
            </p:nvSpPr>
            <p:spPr bwMode="auto">
              <a:xfrm>
                <a:off x="11853166" y="5759225"/>
                <a:ext cx="8738" cy="8738"/>
              </a:xfrm>
              <a:custGeom>
                <a:gdLst>
                  <a:gd fmla="*/ 0 w 2" name="T0"/>
                  <a:gd fmla="*/ 0 h 2" name="T1"/>
                  <a:gd fmla="*/ 0 w 2" name="T2"/>
                  <a:gd fmla="*/ 0 h 2" name="T3"/>
                  <a:gd fmla="*/ 0 w 2" name="T4"/>
                  <a:gd fmla="*/ 0 h 2" name="T5"/>
                  <a:gd fmla="*/ 2 w 2" name="T6"/>
                  <a:gd fmla="*/ 2 h 2" name="T7"/>
                  <a:gd fmla="*/ 2 w 2" name="T8"/>
                  <a:gd fmla="*/ 2 h 2" name="T9"/>
                  <a:gd fmla="*/ 0 w 2" name="T10"/>
                  <a:gd fmla="*/ 0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31" name="íśḷíḋe">
                <a:extLst>
                  <a:ext uri="{FF2B5EF4-FFF2-40B4-BE49-F238E27FC236}">
                    <a16:creationId xmlns:a16="http://schemas.microsoft.com/office/drawing/2014/main" id="{D2428200-8B18-40BA-930B-BE5332548AD5}"/>
                  </a:ext>
                </a:extLst>
              </p:cNvPr>
              <p:cNvSpPr/>
              <p:nvPr/>
            </p:nvSpPr>
            <p:spPr bwMode="auto">
              <a:xfrm>
                <a:off x="11656560" y="5138823"/>
                <a:ext cx="34952" cy="0"/>
              </a:xfrm>
              <a:custGeom>
                <a:gdLst>
                  <a:gd fmla="*/ 8 w 8" name="T0"/>
                  <a:gd fmla="*/ 8 w 8" name="T1"/>
                  <a:gd fmla="*/ 5 w 8" name="T2"/>
                  <a:gd fmla="*/ 3 w 8" name="T3"/>
                  <a:gd fmla="*/ 0 w 8" name="T4"/>
                  <a:gd fmla="*/ 0 w 8" name="T5"/>
                  <a:gd fmla="*/ 1 w 8" name="T6"/>
                  <a:gd fmla="*/ 5 w 8" name="T7"/>
                  <a:gd fmla="*/ 8 w 8" name="T8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b="b" l="0" r="r" t="0"/>
                <a:pathLst>
                  <a:path w="8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32" name="íś1íďê">
                <a:extLst>
                  <a:ext uri="{FF2B5EF4-FFF2-40B4-BE49-F238E27FC236}">
                    <a16:creationId xmlns:a16="http://schemas.microsoft.com/office/drawing/2014/main" id="{09E9FF22-5041-463E-9D76-1940F31ED08A}"/>
                  </a:ext>
                </a:extLst>
              </p:cNvPr>
              <p:cNvSpPr/>
              <p:nvPr/>
            </p:nvSpPr>
            <p:spPr bwMode="auto">
              <a:xfrm>
                <a:off x="11451216" y="4308707"/>
                <a:ext cx="21845" cy="17476"/>
              </a:xfrm>
              <a:custGeom>
                <a:gdLst>
                  <a:gd fmla="*/ 5 w 5" name="T0"/>
                  <a:gd fmla="*/ 4 h 4" name="T1"/>
                  <a:gd fmla="*/ 3 w 5" name="T2"/>
                  <a:gd fmla="*/ 4 h 4" name="T3"/>
                  <a:gd fmla="*/ 1 w 5" name="T4"/>
                  <a:gd fmla="*/ 4 h 4" name="T5"/>
                  <a:gd fmla="*/ 0 w 5" name="T6"/>
                  <a:gd fmla="*/ 4 h 4" name="T7"/>
                  <a:gd fmla="*/ 1 w 5" name="T8"/>
                  <a:gd fmla="*/ 2 h 4" name="T9"/>
                  <a:gd fmla="*/ 1 w 5" name="T10"/>
                  <a:gd fmla="*/ 2 h 4" name="T11"/>
                  <a:gd fmla="*/ 3 w 5" name="T12"/>
                  <a:gd fmla="*/ 0 h 4" name="T13"/>
                  <a:gd fmla="*/ 3 w 5" name="T14"/>
                  <a:gd fmla="*/ 0 h 4" name="T15"/>
                  <a:gd fmla="*/ 3 w 5" name="T16"/>
                  <a:gd fmla="*/ 2 h 4" name="T17"/>
                  <a:gd fmla="*/ 5 w 5" name="T18"/>
                  <a:gd fmla="*/ 4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5">
                    <a:moveTo>
                      <a:pt x="5" y="4"/>
                    </a:move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33" name="îṣḷîḋé">
                <a:extLst>
                  <a:ext uri="{FF2B5EF4-FFF2-40B4-BE49-F238E27FC236}">
                    <a16:creationId xmlns:a16="http://schemas.microsoft.com/office/drawing/2014/main" id="{53D2AF78-AC32-473B-972E-23A20BD180DC}"/>
                  </a:ext>
                </a:extLst>
              </p:cNvPr>
              <p:cNvSpPr/>
              <p:nvPr/>
            </p:nvSpPr>
            <p:spPr bwMode="auto">
              <a:xfrm>
                <a:off x="11442478" y="4291231"/>
                <a:ext cx="13107" cy="17476"/>
              </a:xfrm>
              <a:custGeom>
                <a:gdLst>
                  <a:gd fmla="*/ 0 w 3" name="T0"/>
                  <a:gd fmla="*/ 0 h 4" name="T1"/>
                  <a:gd fmla="*/ 3 w 3" name="T2"/>
                  <a:gd fmla="*/ 1 h 4" name="T3"/>
                  <a:gd fmla="*/ 2 w 3" name="T4"/>
                  <a:gd fmla="*/ 3 h 4" name="T5"/>
                  <a:gd fmla="*/ 2 w 3" name="T6"/>
                  <a:gd fmla="*/ 3 h 4" name="T7"/>
                  <a:gd fmla="*/ 0 w 3" name="T8"/>
                  <a:gd fmla="*/ 4 h 4" name="T9"/>
                  <a:gd fmla="*/ 0 w 3" name="T10"/>
                  <a:gd fmla="*/ 3 h 4" name="T11"/>
                  <a:gd fmla="*/ 0 w 3" name="T12"/>
                  <a:gd fmla="*/ 1 h 4" name="T13"/>
                  <a:gd fmla="*/ 0 w 3" name="T14"/>
                  <a:gd fmla="*/ 0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3">
                    <a:moveTo>
                      <a:pt x="0" y="0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34" name="îślïďê">
                <a:extLst>
                  <a:ext uri="{FF2B5EF4-FFF2-40B4-BE49-F238E27FC236}">
                    <a16:creationId xmlns:a16="http://schemas.microsoft.com/office/drawing/2014/main" id="{646472F1-213D-4516-A45D-102897A8368F}"/>
                  </a:ext>
                </a:extLst>
              </p:cNvPr>
              <p:cNvSpPr/>
              <p:nvPr/>
            </p:nvSpPr>
            <p:spPr bwMode="auto">
              <a:xfrm>
                <a:off x="11451216" y="4251910"/>
                <a:ext cx="21845" cy="8738"/>
              </a:xfrm>
              <a:custGeom>
                <a:gdLst>
                  <a:gd fmla="*/ 1 w 5" name="T0"/>
                  <a:gd fmla="*/ 2 h 2" name="T1"/>
                  <a:gd fmla="*/ 0 w 5" name="T2"/>
                  <a:gd fmla="*/ 2 h 2" name="T3"/>
                  <a:gd fmla="*/ 0 w 5" name="T4"/>
                  <a:gd fmla="*/ 2 h 2" name="T5"/>
                  <a:gd fmla="*/ 1 w 5" name="T6"/>
                  <a:gd fmla="*/ 0 h 2" name="T7"/>
                  <a:gd fmla="*/ 3 w 5" name="T8"/>
                  <a:gd fmla="*/ 0 h 2" name="T9"/>
                  <a:gd fmla="*/ 5 w 5" name="T10"/>
                  <a:gd fmla="*/ 2 h 2" name="T11"/>
                  <a:gd fmla="*/ 5 w 5" name="T12"/>
                  <a:gd fmla="*/ 2 h 2" name="T13"/>
                  <a:gd fmla="*/ 1 w 5" name="T14"/>
                  <a:gd fmla="*/ 2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5">
                    <a:moveTo>
                      <a:pt x="1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35" name="íṧļîḓé">
                <a:extLst>
                  <a:ext uri="{FF2B5EF4-FFF2-40B4-BE49-F238E27FC236}">
                    <a16:creationId xmlns:a16="http://schemas.microsoft.com/office/drawing/2014/main" id="{252DFF47-7CD0-4685-B1C1-65B3D63587D3}"/>
                  </a:ext>
                </a:extLst>
              </p:cNvPr>
              <p:cNvSpPr/>
              <p:nvPr/>
            </p:nvSpPr>
            <p:spPr bwMode="auto">
              <a:xfrm>
                <a:off x="11451216" y="4216958"/>
                <a:ext cx="21845" cy="8738"/>
              </a:xfrm>
              <a:custGeom>
                <a:gdLst>
                  <a:gd fmla="*/ 5 w 5" name="T0"/>
                  <a:gd fmla="*/ 0 h 2" name="T1"/>
                  <a:gd fmla="*/ 3 w 5" name="T2"/>
                  <a:gd fmla="*/ 2 h 2" name="T3"/>
                  <a:gd fmla="*/ 3 w 5" name="T4"/>
                  <a:gd fmla="*/ 2 h 2" name="T5"/>
                  <a:gd fmla="*/ 0 w 5" name="T6"/>
                  <a:gd fmla="*/ 0 h 2" name="T7"/>
                  <a:gd fmla="*/ 0 w 5" name="T8"/>
                  <a:gd fmla="*/ 0 h 2" name="T9"/>
                  <a:gd fmla="*/ 3 w 5" name="T10"/>
                  <a:gd fmla="*/ 0 h 2" name="T11"/>
                  <a:gd fmla="*/ 5 w 5" name="T12"/>
                  <a:gd fmla="*/ 0 h 2" name="T13"/>
                  <a:gd fmla="*/ 5 w 5" name="T14"/>
                  <a:gd fmla="*/ 0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5">
                    <a:moveTo>
                      <a:pt x="5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36" name="ïṣľîḋé">
                <a:extLst>
                  <a:ext uri="{FF2B5EF4-FFF2-40B4-BE49-F238E27FC236}">
                    <a16:creationId xmlns:a16="http://schemas.microsoft.com/office/drawing/2014/main" id="{D9F944A5-7613-49EC-BBF4-2C28AE772D24}"/>
                  </a:ext>
                </a:extLst>
              </p:cNvPr>
              <p:cNvSpPr/>
              <p:nvPr/>
            </p:nvSpPr>
            <p:spPr bwMode="auto">
              <a:xfrm>
                <a:off x="11451216" y="4182006"/>
                <a:ext cx="21845" cy="21845"/>
              </a:xfrm>
              <a:custGeom>
                <a:gdLst>
                  <a:gd fmla="*/ 5 w 5" name="T0"/>
                  <a:gd fmla="*/ 5 h 5" name="T1"/>
                  <a:gd fmla="*/ 3 w 5" name="T2"/>
                  <a:gd fmla="*/ 5 h 5" name="T3"/>
                  <a:gd fmla="*/ 0 w 5" name="T4"/>
                  <a:gd fmla="*/ 5 h 5" name="T5"/>
                  <a:gd fmla="*/ 0 w 5" name="T6"/>
                  <a:gd fmla="*/ 5 h 5" name="T7"/>
                  <a:gd fmla="*/ 0 w 5" name="T8"/>
                  <a:gd fmla="*/ 5 h 5" name="T9"/>
                  <a:gd fmla="*/ 1 w 5" name="T10"/>
                  <a:gd fmla="*/ 2 h 5" name="T11"/>
                  <a:gd fmla="*/ 1 w 5" name="T12"/>
                  <a:gd fmla="*/ 0 h 5" name="T13"/>
                  <a:gd fmla="*/ 1 w 5" name="T14"/>
                  <a:gd fmla="*/ 0 h 5" name="T15"/>
                  <a:gd fmla="*/ 3 w 5" name="T16"/>
                  <a:gd fmla="*/ 0 h 5" name="T17"/>
                  <a:gd fmla="*/ 5 w 5" name="T18"/>
                  <a:gd fmla="*/ 5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5">
                    <a:moveTo>
                      <a:pt x="5" y="5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37" name="íṩļïḓe">
                <a:extLst>
                  <a:ext uri="{FF2B5EF4-FFF2-40B4-BE49-F238E27FC236}">
                    <a16:creationId xmlns:a16="http://schemas.microsoft.com/office/drawing/2014/main" id="{4822DBA4-E604-4A7D-831A-B1D79BCD2AB0}"/>
                  </a:ext>
                </a:extLst>
              </p:cNvPr>
              <p:cNvSpPr/>
              <p:nvPr/>
            </p:nvSpPr>
            <p:spPr bwMode="auto">
              <a:xfrm>
                <a:off x="11451216" y="4103363"/>
                <a:ext cx="21845" cy="21845"/>
              </a:xfrm>
              <a:custGeom>
                <a:gdLst>
                  <a:gd fmla="*/ 0 w 5" name="T0"/>
                  <a:gd fmla="*/ 5 h 5" name="T1"/>
                  <a:gd fmla="*/ 1 w 5" name="T2"/>
                  <a:gd fmla="*/ 2 h 5" name="T3"/>
                  <a:gd fmla="*/ 1 w 5" name="T4"/>
                  <a:gd fmla="*/ 2 h 5" name="T5"/>
                  <a:gd fmla="*/ 1 w 5" name="T6"/>
                  <a:gd fmla="*/ 0 h 5" name="T7"/>
                  <a:gd fmla="*/ 3 w 5" name="T8"/>
                  <a:gd fmla="*/ 2 h 5" name="T9"/>
                  <a:gd fmla="*/ 5 w 5" name="T10"/>
                  <a:gd fmla="*/ 5 h 5" name="T11"/>
                  <a:gd fmla="*/ 3 w 5" name="T12"/>
                  <a:gd fmla="*/ 5 h 5" name="T13"/>
                  <a:gd fmla="*/ 0 w 5" name="T14"/>
                  <a:gd fmla="*/ 5 h 5" name="T15"/>
                  <a:gd fmla="*/ 0 w 5" name="T16"/>
                  <a:gd fmla="*/ 5 h 5" name="T17"/>
                  <a:gd fmla="*/ 0 w 5" name="T18"/>
                  <a:gd fmla="*/ 5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5">
                    <a:moveTo>
                      <a:pt x="0" y="5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38" name="íşļîḋê">
                <a:extLst>
                  <a:ext uri="{FF2B5EF4-FFF2-40B4-BE49-F238E27FC236}">
                    <a16:creationId xmlns:a16="http://schemas.microsoft.com/office/drawing/2014/main" id="{1FFC4BE9-2DBA-46BC-BBBF-AFD7E6F12B5E}"/>
                  </a:ext>
                </a:extLst>
              </p:cNvPr>
              <p:cNvSpPr/>
              <p:nvPr/>
            </p:nvSpPr>
            <p:spPr bwMode="auto">
              <a:xfrm>
                <a:off x="11442478" y="4081518"/>
                <a:ext cx="8738" cy="21845"/>
              </a:xfrm>
              <a:custGeom>
                <a:gdLst>
                  <a:gd fmla="*/ 0 w 2" name="T0"/>
                  <a:gd fmla="*/ 3 h 5" name="T1"/>
                  <a:gd fmla="*/ 0 w 2" name="T2"/>
                  <a:gd fmla="*/ 2 h 5" name="T3"/>
                  <a:gd fmla="*/ 0 w 2" name="T4"/>
                  <a:gd fmla="*/ 0 h 5" name="T5"/>
                  <a:gd fmla="*/ 2 w 2" name="T6"/>
                  <a:gd fmla="*/ 2 h 5" name="T7"/>
                  <a:gd fmla="*/ 2 w 2" name="T8"/>
                  <a:gd fmla="*/ 2 h 5" name="T9"/>
                  <a:gd fmla="*/ 2 w 2" name="T10"/>
                  <a:gd fmla="*/ 3 h 5" name="T11"/>
                  <a:gd fmla="*/ 0 w 2" name="T12"/>
                  <a:gd fmla="*/ 5 h 5" name="T13"/>
                  <a:gd fmla="*/ 0 w 2" name="T14"/>
                  <a:gd fmla="*/ 3 h 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" w="2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typeface="Arial"/>
                </a:endParaRPr>
              </a:p>
            </p:txBody>
          </p:sp>
          <p:sp>
            <p:nvSpPr>
              <p:cNvPr id="239" name="ï$ḷïďé">
                <a:extLst>
                  <a:ext uri="{FF2B5EF4-FFF2-40B4-BE49-F238E27FC236}">
                    <a16:creationId xmlns:a16="http://schemas.microsoft.com/office/drawing/2014/main" id="{E59E04D7-276E-4E32-ACF6-FCB04D167C76}"/>
                  </a:ext>
                </a:extLst>
              </p:cNvPr>
              <p:cNvSpPr/>
              <p:nvPr/>
            </p:nvSpPr>
            <p:spPr bwMode="auto">
              <a:xfrm>
                <a:off x="11464323" y="4081518"/>
                <a:ext cx="8738" cy="21845"/>
              </a:xfrm>
              <a:custGeom>
                <a:gdLst>
                  <a:gd fmla="*/ 2 w 2" name="T0"/>
                  <a:gd fmla="*/ 0 h 5" name="T1"/>
                  <a:gd fmla="*/ 2 w 2" name="T2"/>
                  <a:gd fmla="*/ 2 h 5" name="T3"/>
                  <a:gd fmla="*/ 2 w 2" name="T4"/>
                  <a:gd fmla="*/ 5 h 5" name="T5"/>
                  <a:gd fmla="*/ 0 w 2" name="T6"/>
                  <a:gd fmla="*/ 2 h 5" name="T7"/>
                  <a:gd fmla="*/ 2 w 2" name="T8"/>
                  <a:gd fmla="*/ 2 h 5" name="T9"/>
                  <a:gd fmla="*/ 2 w 2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2">
                    <a:moveTo>
                      <a:pt x="2" y="0"/>
                    </a:moveTo>
                    <a:lnTo>
                      <a:pt x="2" y="2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0" name="ïṡlïdé">
                <a:extLst>
                  <a:ext uri="{FF2B5EF4-FFF2-40B4-BE49-F238E27FC236}">
                    <a16:creationId xmlns:a16="http://schemas.microsoft.com/office/drawing/2014/main" id="{8A99F892-EB3B-40C9-BA96-1BDC6916E05D}"/>
                  </a:ext>
                </a:extLst>
              </p:cNvPr>
              <p:cNvSpPr/>
              <p:nvPr/>
            </p:nvSpPr>
            <p:spPr bwMode="auto">
              <a:xfrm>
                <a:off x="11490537" y="4138315"/>
                <a:ext cx="30583" cy="13107"/>
              </a:xfrm>
              <a:custGeom>
                <a:gdLst>
                  <a:gd fmla="*/ 5 w 7" name="T0"/>
                  <a:gd fmla="*/ 3 h 3" name="T1"/>
                  <a:gd fmla="*/ 4 w 7" name="T2"/>
                  <a:gd fmla="*/ 3 h 3" name="T3"/>
                  <a:gd fmla="*/ 4 w 7" name="T4"/>
                  <a:gd fmla="*/ 3 h 3" name="T5"/>
                  <a:gd fmla="*/ 4 w 7" name="T6"/>
                  <a:gd fmla="*/ 3 h 3" name="T7"/>
                  <a:gd fmla="*/ 0 w 7" name="T8"/>
                  <a:gd fmla="*/ 0 h 3" name="T9"/>
                  <a:gd fmla="*/ 2 w 7" name="T10"/>
                  <a:gd fmla="*/ 0 h 3" name="T11"/>
                  <a:gd fmla="*/ 7 w 7" name="T12"/>
                  <a:gd fmla="*/ 0 h 3" name="T13"/>
                  <a:gd fmla="*/ 7 w 7" name="T14"/>
                  <a:gd fmla="*/ 0 h 3" name="T15"/>
                  <a:gd fmla="*/ 7 w 7" name="T16"/>
                  <a:gd fmla="*/ 0 h 3" name="T17"/>
                  <a:gd fmla="*/ 5 w 7" name="T18"/>
                  <a:gd fmla="*/ 3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7">
                    <a:moveTo>
                      <a:pt x="5" y="3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1" name="îṧľíḍè">
                <a:extLst>
                  <a:ext uri="{FF2B5EF4-FFF2-40B4-BE49-F238E27FC236}">
                    <a16:creationId xmlns:a16="http://schemas.microsoft.com/office/drawing/2014/main" id="{49A8240F-D2C6-4DD0-BF48-1364256239C3}"/>
                  </a:ext>
                </a:extLst>
              </p:cNvPr>
              <p:cNvSpPr/>
              <p:nvPr/>
            </p:nvSpPr>
            <p:spPr bwMode="auto">
              <a:xfrm>
                <a:off x="11486168" y="4072780"/>
                <a:ext cx="13107" cy="39321"/>
              </a:xfrm>
              <a:custGeom>
                <a:gdLst>
                  <a:gd fmla="*/ 3 w 3" name="T0"/>
                  <a:gd fmla="*/ 4 h 9" name="T1"/>
                  <a:gd fmla="*/ 1 w 3" name="T2"/>
                  <a:gd fmla="*/ 5 h 9" name="T3"/>
                  <a:gd fmla="*/ 0 w 3" name="T4"/>
                  <a:gd fmla="*/ 7 h 9" name="T5"/>
                  <a:gd fmla="*/ 0 w 3" name="T6"/>
                  <a:gd fmla="*/ 9 h 9" name="T7"/>
                  <a:gd fmla="*/ 0 w 3" name="T8"/>
                  <a:gd fmla="*/ 7 h 9" name="T9"/>
                  <a:gd fmla="*/ 0 w 3" name="T10"/>
                  <a:gd fmla="*/ 4 h 9" name="T11"/>
                  <a:gd fmla="*/ 0 w 3" name="T12"/>
                  <a:gd fmla="*/ 2 h 9" name="T13"/>
                  <a:gd fmla="*/ 0 w 3" name="T14"/>
                  <a:gd fmla="*/ 0 h 9" name="T15"/>
                  <a:gd fmla="*/ 3 w 3" name="T16"/>
                  <a:gd fmla="*/ 4 h 9" name="T17"/>
                  <a:gd fmla="*/ 3 w 3" name="T18"/>
                  <a:gd fmla="*/ 4 h 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" w="3">
                    <a:moveTo>
                      <a:pt x="3" y="4"/>
                    </a:moveTo>
                    <a:lnTo>
                      <a:pt x="1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2" name="íslidê">
                <a:extLst>
                  <a:ext uri="{FF2B5EF4-FFF2-40B4-BE49-F238E27FC236}">
                    <a16:creationId xmlns:a16="http://schemas.microsoft.com/office/drawing/2014/main" id="{2C0EE544-3304-4562-9338-ECB047FF284F}"/>
                  </a:ext>
                </a:extLst>
              </p:cNvPr>
              <p:cNvSpPr/>
              <p:nvPr/>
            </p:nvSpPr>
            <p:spPr bwMode="auto">
              <a:xfrm>
                <a:off x="11451216" y="4033459"/>
                <a:ext cx="13107" cy="13107"/>
              </a:xfrm>
              <a:custGeom>
                <a:gdLst>
                  <a:gd fmla="*/ 0 w 3" name="T0"/>
                  <a:gd fmla="*/ 3 h 3" name="T1"/>
                  <a:gd fmla="*/ 0 w 3" name="T2"/>
                  <a:gd fmla="*/ 3 h 3" name="T3"/>
                  <a:gd fmla="*/ 0 w 3" name="T4"/>
                  <a:gd fmla="*/ 3 h 3" name="T5"/>
                  <a:gd fmla="*/ 1 w 3" name="T6"/>
                  <a:gd fmla="*/ 1 h 3" name="T7"/>
                  <a:gd fmla="*/ 1 w 3" name="T8"/>
                  <a:gd fmla="*/ 0 h 3" name="T9"/>
                  <a:gd fmla="*/ 1 w 3" name="T10"/>
                  <a:gd fmla="*/ 0 h 3" name="T11"/>
                  <a:gd fmla="*/ 1 w 3" name="T12"/>
                  <a:gd fmla="*/ 1 h 3" name="T13"/>
                  <a:gd fmla="*/ 3 w 3" name="T14"/>
                  <a:gd fmla="*/ 3 h 3" name="T15"/>
                  <a:gd fmla="*/ 3 w 3" name="T16"/>
                  <a:gd fmla="*/ 3 h 3" name="T17"/>
                  <a:gd fmla="*/ 0 w 3" name="T18"/>
                  <a:gd fmla="*/ 3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typeface="+mn-ea"/>
                </a:endParaRPr>
              </a:p>
            </p:txBody>
          </p:sp>
          <p:sp>
            <p:nvSpPr>
              <p:cNvPr id="243" name="ïṧļïḑe">
                <a:extLst>
                  <a:ext uri="{FF2B5EF4-FFF2-40B4-BE49-F238E27FC236}">
                    <a16:creationId xmlns:a16="http://schemas.microsoft.com/office/drawing/2014/main" id="{25834DC1-63B6-4CFF-BA65-0D4784F97B9B}"/>
                  </a:ext>
                </a:extLst>
              </p:cNvPr>
              <p:cNvSpPr/>
              <p:nvPr/>
            </p:nvSpPr>
            <p:spPr bwMode="auto">
              <a:xfrm>
                <a:off x="11442478" y="4011614"/>
                <a:ext cx="8738" cy="13107"/>
              </a:xfrm>
              <a:custGeom>
                <a:gdLst>
                  <a:gd fmla="*/ 0 w 2" name="T0"/>
                  <a:gd fmla="*/ 1 h 3" name="T1"/>
                  <a:gd fmla="*/ 0 w 2" name="T2"/>
                  <a:gd fmla="*/ 0 h 3" name="T3"/>
                  <a:gd fmla="*/ 2 w 2" name="T4"/>
                  <a:gd fmla="*/ 1 h 3" name="T5"/>
                  <a:gd fmla="*/ 2 w 2" name="T6"/>
                  <a:gd fmla="*/ 1 h 3" name="T7"/>
                  <a:gd fmla="*/ 2 w 2" name="T8"/>
                  <a:gd fmla="*/ 3 h 3" name="T9"/>
                  <a:gd fmla="*/ 0 w 2" name="T10"/>
                  <a:gd fmla="*/ 3 h 3" name="T11"/>
                  <a:gd fmla="*/ 0 w 2" name="T12"/>
                  <a:gd fmla="*/ 3 h 3" name="T13"/>
                  <a:gd fmla="*/ 0 w 2" name="T14"/>
                  <a:gd fmla="*/ 1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2">
                    <a:moveTo>
                      <a:pt x="0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4" name="íŝļïḑé">
                <a:extLst>
                  <a:ext uri="{FF2B5EF4-FFF2-40B4-BE49-F238E27FC236}">
                    <a16:creationId xmlns:a16="http://schemas.microsoft.com/office/drawing/2014/main" id="{E792C7DC-FB20-4D52-A98D-D25BA078C02C}"/>
                  </a:ext>
                </a:extLst>
              </p:cNvPr>
              <p:cNvSpPr/>
              <p:nvPr/>
            </p:nvSpPr>
            <p:spPr bwMode="auto">
              <a:xfrm>
                <a:off x="11464323" y="4011614"/>
                <a:ext cx="8738" cy="13107"/>
              </a:xfrm>
              <a:custGeom>
                <a:gdLst>
                  <a:gd fmla="*/ 2 w 2" name="T0"/>
                  <a:gd fmla="*/ 0 h 3" name="T1"/>
                  <a:gd fmla="*/ 2 w 2" name="T2"/>
                  <a:gd fmla="*/ 1 h 3" name="T3"/>
                  <a:gd fmla="*/ 2 w 2" name="T4"/>
                  <a:gd fmla="*/ 3 h 3" name="T5"/>
                  <a:gd fmla="*/ 0 w 2" name="T6"/>
                  <a:gd fmla="*/ 1 h 3" name="T7"/>
                  <a:gd fmla="*/ 0 w 2" name="T8"/>
                  <a:gd fmla="*/ 1 h 3" name="T9"/>
                  <a:gd fmla="*/ 2 w 2" name="T10"/>
                  <a:gd fmla="*/ 0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2">
                    <a:moveTo>
                      <a:pt x="2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5" name="ïSḷïḓê">
                <a:extLst>
                  <a:ext uri="{FF2B5EF4-FFF2-40B4-BE49-F238E27FC236}">
                    <a16:creationId xmlns:a16="http://schemas.microsoft.com/office/drawing/2014/main" id="{C39B7FE5-D88A-4C37-B340-F80B11369FF6}"/>
                  </a:ext>
                </a:extLst>
              </p:cNvPr>
              <p:cNvSpPr/>
              <p:nvPr/>
            </p:nvSpPr>
            <p:spPr bwMode="auto">
              <a:xfrm>
                <a:off x="11490537" y="4059673"/>
                <a:ext cx="21845" cy="21845"/>
              </a:xfrm>
              <a:custGeom>
                <a:gdLst>
                  <a:gd fmla="*/ 4 w 5" name="T0"/>
                  <a:gd fmla="*/ 3 h 5" name="T1"/>
                  <a:gd fmla="*/ 4 w 5" name="T2"/>
                  <a:gd fmla="*/ 5 h 5" name="T3"/>
                  <a:gd fmla="*/ 4 w 5" name="T4"/>
                  <a:gd fmla="*/ 5 h 5" name="T5"/>
                  <a:gd fmla="*/ 4 w 5" name="T6"/>
                  <a:gd fmla="*/ 3 h 5" name="T7"/>
                  <a:gd fmla="*/ 0 w 5" name="T8"/>
                  <a:gd fmla="*/ 0 h 5" name="T9"/>
                  <a:gd fmla="*/ 0 w 5" name="T10"/>
                  <a:gd fmla="*/ 0 h 5" name="T11"/>
                  <a:gd fmla="*/ 5 w 5" name="T12"/>
                  <a:gd fmla="*/ 0 h 5" name="T13"/>
                  <a:gd fmla="*/ 5 w 5" name="T14"/>
                  <a:gd fmla="*/ 0 h 5" name="T15"/>
                  <a:gd fmla="*/ 5 w 5" name="T16"/>
                  <a:gd fmla="*/ 0 h 5" name="T17"/>
                  <a:gd fmla="*/ 4 w 5" name="T18"/>
                  <a:gd fmla="*/ 3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5">
                    <a:moveTo>
                      <a:pt x="4" y="3"/>
                    </a:moveTo>
                    <a:lnTo>
                      <a:pt x="4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6" name="iŝliḋe">
                <a:extLst>
                  <a:ext uri="{FF2B5EF4-FFF2-40B4-BE49-F238E27FC236}">
                    <a16:creationId xmlns:a16="http://schemas.microsoft.com/office/drawing/2014/main" id="{00C24E60-AA4C-44AB-977D-B790BD6F0D0E}"/>
                  </a:ext>
                </a:extLst>
              </p:cNvPr>
              <p:cNvSpPr/>
              <p:nvPr/>
            </p:nvSpPr>
            <p:spPr bwMode="auto">
              <a:xfrm>
                <a:off x="11486168" y="4002876"/>
                <a:ext cx="4369" cy="30583"/>
              </a:xfrm>
              <a:custGeom>
                <a:gdLst>
                  <a:gd fmla="*/ 1 w 1" name="T0"/>
                  <a:gd fmla="*/ 5 h 7" name="T1"/>
                  <a:gd fmla="*/ 0 w 1" name="T2"/>
                  <a:gd fmla="*/ 7 h 7" name="T3"/>
                  <a:gd fmla="*/ 0 w 1" name="T4"/>
                  <a:gd fmla="*/ 7 h 7" name="T5"/>
                  <a:gd fmla="*/ 0 w 1" name="T6"/>
                  <a:gd fmla="*/ 7 h 7" name="T7"/>
                  <a:gd fmla="*/ 0 w 1" name="T8"/>
                  <a:gd fmla="*/ 3 h 7" name="T9"/>
                  <a:gd fmla="*/ 0 w 1" name="T10"/>
                  <a:gd fmla="*/ 2 h 7" name="T11"/>
                  <a:gd fmla="*/ 0 w 1" name="T12"/>
                  <a:gd fmla="*/ 0 h 7" name="T13"/>
                  <a:gd fmla="*/ 1 w 1" name="T14"/>
                  <a:gd fmla="*/ 3 h 7" name="T15"/>
                  <a:gd fmla="*/ 1 w 1" name="T16"/>
                  <a:gd fmla="*/ 3 h 7" name="T17"/>
                  <a:gd fmla="*/ 1 w 1" name="T18"/>
                  <a:gd fmla="*/ 5 h 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" w="1">
                    <a:moveTo>
                      <a:pt x="1" y="5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7" name="ïSļiḋe">
                <a:extLst>
                  <a:ext uri="{FF2B5EF4-FFF2-40B4-BE49-F238E27FC236}">
                    <a16:creationId xmlns:a16="http://schemas.microsoft.com/office/drawing/2014/main" id="{0D0A1368-4BBB-49E3-ABD0-4A8EFF861167}"/>
                  </a:ext>
                </a:extLst>
              </p:cNvPr>
              <p:cNvSpPr/>
              <p:nvPr/>
            </p:nvSpPr>
            <p:spPr bwMode="auto">
              <a:xfrm>
                <a:off x="11451216" y="3967923"/>
                <a:ext cx="13107" cy="13107"/>
              </a:xfrm>
              <a:custGeom>
                <a:gdLst>
                  <a:gd fmla="*/ 0 w 3" name="T0"/>
                  <a:gd fmla="*/ 3 h 3" name="T1"/>
                  <a:gd fmla="*/ 0 w 3" name="T2"/>
                  <a:gd fmla="*/ 3 h 3" name="T3"/>
                  <a:gd fmla="*/ 0 w 3" name="T4"/>
                  <a:gd fmla="*/ 3 h 3" name="T5"/>
                  <a:gd fmla="*/ 1 w 3" name="T6"/>
                  <a:gd fmla="*/ 0 h 3" name="T7"/>
                  <a:gd fmla="*/ 1 w 3" name="T8"/>
                  <a:gd fmla="*/ 0 h 3" name="T9"/>
                  <a:gd fmla="*/ 1 w 3" name="T10"/>
                  <a:gd fmla="*/ 0 h 3" name="T11"/>
                  <a:gd fmla="*/ 1 w 3" name="T12"/>
                  <a:gd fmla="*/ 0 h 3" name="T13"/>
                  <a:gd fmla="*/ 3 w 3" name="T14"/>
                  <a:gd fmla="*/ 3 h 3" name="T15"/>
                  <a:gd fmla="*/ 3 w 3" name="T16"/>
                  <a:gd fmla="*/ 3 h 3" name="T17"/>
                  <a:gd fmla="*/ 0 w 3" name="T18"/>
                  <a:gd fmla="*/ 3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8" name="îṧ1ïďe">
                <a:extLst>
                  <a:ext uri="{FF2B5EF4-FFF2-40B4-BE49-F238E27FC236}">
                    <a16:creationId xmlns:a16="http://schemas.microsoft.com/office/drawing/2014/main" id="{3B285CC6-7C96-49E5-AA83-43B0D6479005}"/>
                  </a:ext>
                </a:extLst>
              </p:cNvPr>
              <p:cNvSpPr/>
              <p:nvPr/>
            </p:nvSpPr>
            <p:spPr bwMode="auto">
              <a:xfrm>
                <a:off x="11442478" y="3946078"/>
                <a:ext cx="8738" cy="13107"/>
              </a:xfrm>
              <a:custGeom>
                <a:gdLst>
                  <a:gd fmla="*/ 0 w 2" name="T0"/>
                  <a:gd fmla="*/ 2 h 3" name="T1"/>
                  <a:gd fmla="*/ 0 w 2" name="T2"/>
                  <a:gd fmla="*/ 0 h 3" name="T3"/>
                  <a:gd fmla="*/ 0 w 2" name="T4"/>
                  <a:gd fmla="*/ 0 h 3" name="T5"/>
                  <a:gd fmla="*/ 0 w 2" name="T6"/>
                  <a:gd fmla="*/ 0 h 3" name="T7"/>
                  <a:gd fmla="*/ 2 w 2" name="T8"/>
                  <a:gd fmla="*/ 0 h 3" name="T9"/>
                  <a:gd fmla="*/ 2 w 2" name="T10"/>
                  <a:gd fmla="*/ 2 h 3" name="T11"/>
                  <a:gd fmla="*/ 2 w 2" name="T12"/>
                  <a:gd fmla="*/ 2 h 3" name="T13"/>
                  <a:gd fmla="*/ 2 w 2" name="T14"/>
                  <a:gd fmla="*/ 2 h 3" name="T15"/>
                  <a:gd fmla="*/ 0 w 2" name="T16"/>
                  <a:gd fmla="*/ 3 h 3" name="T17"/>
                  <a:gd fmla="*/ 0 w 2" name="T18"/>
                  <a:gd fmla="*/ 2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9" name="iṧḷíḋè">
                <a:extLst>
                  <a:ext uri="{FF2B5EF4-FFF2-40B4-BE49-F238E27FC236}">
                    <a16:creationId xmlns:a16="http://schemas.microsoft.com/office/drawing/2014/main" id="{14D939A6-81F1-485F-A013-146D37621B2D}"/>
                  </a:ext>
                </a:extLst>
              </p:cNvPr>
              <p:cNvSpPr/>
              <p:nvPr/>
            </p:nvSpPr>
            <p:spPr bwMode="auto">
              <a:xfrm>
                <a:off x="11464323" y="3946078"/>
                <a:ext cx="8738" cy="13107"/>
              </a:xfrm>
              <a:custGeom>
                <a:gdLst>
                  <a:gd fmla="*/ 0 w 2" name="T0"/>
                  <a:gd fmla="*/ 2 h 3" name="T1"/>
                  <a:gd fmla="*/ 0 w 2" name="T2"/>
                  <a:gd fmla="*/ 0 h 3" name="T3"/>
                  <a:gd fmla="*/ 2 w 2" name="T4"/>
                  <a:gd fmla="*/ 0 h 3" name="T5"/>
                  <a:gd fmla="*/ 2 w 2" name="T6"/>
                  <a:gd fmla="*/ 2 h 3" name="T7"/>
                  <a:gd fmla="*/ 2 w 2" name="T8"/>
                  <a:gd fmla="*/ 2 h 3" name="T9"/>
                  <a:gd fmla="*/ 2 w 2" name="T10"/>
                  <a:gd fmla="*/ 3 h 3" name="T11"/>
                  <a:gd fmla="*/ 0 w 2" name="T12"/>
                  <a:gd fmla="*/ 2 h 3" name="T13"/>
                  <a:gd fmla="*/ 0 w 2" name="T14"/>
                  <a:gd fmla="*/ 2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0" name="ïšlïḍè">
                <a:extLst>
                  <a:ext uri="{FF2B5EF4-FFF2-40B4-BE49-F238E27FC236}">
                    <a16:creationId xmlns:a16="http://schemas.microsoft.com/office/drawing/2014/main" id="{781FF386-5129-40BF-AD81-D054B13AEE7C}"/>
                  </a:ext>
                </a:extLst>
              </p:cNvPr>
              <p:cNvSpPr/>
              <p:nvPr/>
            </p:nvSpPr>
            <p:spPr bwMode="auto">
              <a:xfrm>
                <a:off x="11442478" y="3876174"/>
                <a:ext cx="8738" cy="13107"/>
              </a:xfrm>
              <a:custGeom>
                <a:gdLst>
                  <a:gd fmla="*/ 0 w 2" name="T0"/>
                  <a:gd fmla="*/ 1 h 3" name="T1"/>
                  <a:gd fmla="*/ 0 w 2" name="T2"/>
                  <a:gd fmla="*/ 0 h 3" name="T3"/>
                  <a:gd fmla="*/ 2 w 2" name="T4"/>
                  <a:gd fmla="*/ 1 h 3" name="T5"/>
                  <a:gd fmla="*/ 0 w 2" name="T6"/>
                  <a:gd fmla="*/ 1 h 3" name="T7"/>
                  <a:gd fmla="*/ 0 w 2" name="T8"/>
                  <a:gd fmla="*/ 3 h 3" name="T9"/>
                  <a:gd fmla="*/ 0 w 2" name="T10"/>
                  <a:gd fmla="*/ 1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2">
                    <a:moveTo>
                      <a:pt x="0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1" name="îṩľíďè">
                <a:extLst>
                  <a:ext uri="{FF2B5EF4-FFF2-40B4-BE49-F238E27FC236}">
                    <a16:creationId xmlns:a16="http://schemas.microsoft.com/office/drawing/2014/main" id="{F6622BD1-81BC-4E79-AA4A-C9BEBC011B57}"/>
                  </a:ext>
                </a:extLst>
              </p:cNvPr>
              <p:cNvSpPr/>
              <p:nvPr/>
            </p:nvSpPr>
            <p:spPr bwMode="auto">
              <a:xfrm>
                <a:off x="11490537" y="3989769"/>
                <a:ext cx="21845" cy="13107"/>
              </a:xfrm>
              <a:custGeom>
                <a:gdLst>
                  <a:gd fmla="*/ 4 w 5" name="T0"/>
                  <a:gd fmla="*/ 3 h 3" name="T1"/>
                  <a:gd fmla="*/ 4 w 5" name="T2"/>
                  <a:gd fmla="*/ 3 h 3" name="T3"/>
                  <a:gd fmla="*/ 2 w 5" name="T4"/>
                  <a:gd fmla="*/ 3 h 3" name="T5"/>
                  <a:gd fmla="*/ 2 w 5" name="T6"/>
                  <a:gd fmla="*/ 3 h 3" name="T7"/>
                  <a:gd fmla="*/ 2 w 5" name="T8"/>
                  <a:gd fmla="*/ 3 h 3" name="T9"/>
                  <a:gd fmla="*/ 0 w 5" name="T10"/>
                  <a:gd fmla="*/ 0 h 3" name="T11"/>
                  <a:gd fmla="*/ 0 w 5" name="T12"/>
                  <a:gd fmla="*/ 0 h 3" name="T13"/>
                  <a:gd fmla="*/ 0 w 5" name="T14"/>
                  <a:gd fmla="*/ 0 h 3" name="T15"/>
                  <a:gd fmla="*/ 4 w 5" name="T16"/>
                  <a:gd fmla="*/ 0 h 3" name="T17"/>
                  <a:gd fmla="*/ 5 w 5" name="T18"/>
                  <a:gd fmla="*/ 0 h 3" name="T19"/>
                  <a:gd fmla="*/ 4 w 5" name="T20"/>
                  <a:gd fmla="*/ 1 h 3" name="T21"/>
                  <a:gd fmla="*/ 4 w 5" name="T22"/>
                  <a:gd fmla="*/ 3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5">
                    <a:moveTo>
                      <a:pt x="4" y="3"/>
                    </a:moveTo>
                    <a:lnTo>
                      <a:pt x="4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2" name="îṧļíḋé">
                <a:extLst>
                  <a:ext uri="{FF2B5EF4-FFF2-40B4-BE49-F238E27FC236}">
                    <a16:creationId xmlns:a16="http://schemas.microsoft.com/office/drawing/2014/main" id="{39782271-8F24-454A-B950-96E9694F48DE}"/>
                  </a:ext>
                </a:extLst>
              </p:cNvPr>
              <p:cNvSpPr/>
              <p:nvPr/>
            </p:nvSpPr>
            <p:spPr bwMode="auto">
              <a:xfrm>
                <a:off x="11486168" y="3924233"/>
                <a:ext cx="21845" cy="13107"/>
              </a:xfrm>
              <a:custGeom>
                <a:gdLst>
                  <a:gd fmla="*/ 5 w 5" name="T0"/>
                  <a:gd fmla="*/ 0 h 3" name="T1"/>
                  <a:gd fmla="*/ 3 w 5" name="T2"/>
                  <a:gd fmla="*/ 2 h 3" name="T3"/>
                  <a:gd fmla="*/ 3 w 5" name="T4"/>
                  <a:gd fmla="*/ 3 h 3" name="T5"/>
                  <a:gd fmla="*/ 0 w 5" name="T6"/>
                  <a:gd fmla="*/ 0 h 3" name="T7"/>
                  <a:gd fmla="*/ 0 w 5" name="T8"/>
                  <a:gd fmla="*/ 0 h 3" name="T9"/>
                  <a:gd fmla="*/ 3 w 5" name="T10"/>
                  <a:gd fmla="*/ 0 h 3" name="T11"/>
                  <a:gd fmla="*/ 3 w 5" name="T12"/>
                  <a:gd fmla="*/ 0 h 3" name="T13"/>
                  <a:gd fmla="*/ 5 w 5" name="T14"/>
                  <a:gd fmla="*/ 0 h 3" name="T15"/>
                  <a:gd fmla="*/ 5 w 5" name="T16"/>
                  <a:gd fmla="*/ 0 h 3" name="T17"/>
                  <a:gd fmla="*/ 5 w 5" name="T18"/>
                  <a:gd fmla="*/ 0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5">
                    <a:moveTo>
                      <a:pt x="5" y="0"/>
                    </a:moveTo>
                    <a:lnTo>
                      <a:pt x="3" y="2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3" name="îśľíḋé">
                <a:extLst>
                  <a:ext uri="{FF2B5EF4-FFF2-40B4-BE49-F238E27FC236}">
                    <a16:creationId xmlns:a16="http://schemas.microsoft.com/office/drawing/2014/main" id="{83E4319B-A40F-448C-B151-8DDD012EEC5B}"/>
                  </a:ext>
                </a:extLst>
              </p:cNvPr>
              <p:cNvSpPr/>
              <p:nvPr/>
            </p:nvSpPr>
            <p:spPr bwMode="auto">
              <a:xfrm>
                <a:off x="11486168" y="3889281"/>
                <a:ext cx="21845" cy="21845"/>
              </a:xfrm>
              <a:custGeom>
                <a:gdLst>
                  <a:gd fmla="*/ 5 w 5" name="T0"/>
                  <a:gd fmla="*/ 5 h 5" name="T1"/>
                  <a:gd fmla="*/ 3 w 5" name="T2"/>
                  <a:gd fmla="*/ 5 h 5" name="T3"/>
                  <a:gd fmla="*/ 3 w 5" name="T4"/>
                  <a:gd fmla="*/ 5 h 5" name="T5"/>
                  <a:gd fmla="*/ 1 w 5" name="T6"/>
                  <a:gd fmla="*/ 5 h 5" name="T7"/>
                  <a:gd fmla="*/ 0 w 5" name="T8"/>
                  <a:gd fmla="*/ 5 h 5" name="T9"/>
                  <a:gd fmla="*/ 0 w 5" name="T10"/>
                  <a:gd fmla="*/ 5 h 5" name="T11"/>
                  <a:gd fmla="*/ 0 w 5" name="T12"/>
                  <a:gd fmla="*/ 5 h 5" name="T13"/>
                  <a:gd fmla="*/ 0 w 5" name="T14"/>
                  <a:gd fmla="*/ 5 h 5" name="T15"/>
                  <a:gd fmla="*/ 1 w 5" name="T16"/>
                  <a:gd fmla="*/ 3 h 5" name="T17"/>
                  <a:gd fmla="*/ 1 w 5" name="T18"/>
                  <a:gd fmla="*/ 3 h 5" name="T19"/>
                  <a:gd fmla="*/ 1 w 5" name="T20"/>
                  <a:gd fmla="*/ 2 h 5" name="T21"/>
                  <a:gd fmla="*/ 1 w 5" name="T22"/>
                  <a:gd fmla="*/ 0 h 5" name="T23"/>
                  <a:gd fmla="*/ 3 w 5" name="T24"/>
                  <a:gd fmla="*/ 3 h 5" name="T25"/>
                  <a:gd fmla="*/ 5 w 5" name="T26"/>
                  <a:gd fmla="*/ 5 h 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" w="5">
                    <a:moveTo>
                      <a:pt x="5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3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4" name="íS1îḓê">
                <a:extLst>
                  <a:ext uri="{FF2B5EF4-FFF2-40B4-BE49-F238E27FC236}">
                    <a16:creationId xmlns:a16="http://schemas.microsoft.com/office/drawing/2014/main" id="{8F550B4D-81D2-4E4F-A49D-5B1B28382417}"/>
                  </a:ext>
                </a:extLst>
              </p:cNvPr>
              <p:cNvSpPr/>
              <p:nvPr/>
            </p:nvSpPr>
            <p:spPr bwMode="auto">
              <a:xfrm flipH="1">
                <a:off x="11464323" y="3876174"/>
                <a:ext cx="0" cy="13107"/>
              </a:xfrm>
              <a:custGeom>
                <a:gdLst>
                  <a:gd fmla="*/ 0 h 3" name="T0"/>
                  <a:gd fmla="*/ 0 h 3" name="T1"/>
                  <a:gd fmla="*/ 0 h 3" name="T2"/>
                  <a:gd fmla="*/ 0 h 3" name="T3"/>
                  <a:gd fmla="*/ 1 h 3" name="T4"/>
                  <a:gd fmla="*/ 3 h 3" name="T5"/>
                  <a:gd fmla="*/ 1 h 3" name="T6"/>
                  <a:gd fmla="*/ 0 h 3" name="T7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b="b" l="0" r="r" t="0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5" name="işľïḋè">
                <a:extLst>
                  <a:ext uri="{FF2B5EF4-FFF2-40B4-BE49-F238E27FC236}">
                    <a16:creationId xmlns:a16="http://schemas.microsoft.com/office/drawing/2014/main" id="{6A81D191-4B6F-435E-9637-1254AD808390}"/>
                  </a:ext>
                </a:extLst>
              </p:cNvPr>
              <p:cNvSpPr/>
              <p:nvPr/>
            </p:nvSpPr>
            <p:spPr bwMode="auto">
              <a:xfrm>
                <a:off x="11442478" y="3801900"/>
                <a:ext cx="8738" cy="17476"/>
              </a:xfrm>
              <a:custGeom>
                <a:gdLst>
                  <a:gd fmla="*/ 0 w 2" name="T0"/>
                  <a:gd fmla="*/ 0 h 4" name="T1"/>
                  <a:gd fmla="*/ 2 w 2" name="T2"/>
                  <a:gd fmla="*/ 2 h 4" name="T3"/>
                  <a:gd fmla="*/ 2 w 2" name="T4"/>
                  <a:gd fmla="*/ 2 h 4" name="T5"/>
                  <a:gd fmla="*/ 0 w 2" name="T6"/>
                  <a:gd fmla="*/ 2 h 4" name="T7"/>
                  <a:gd fmla="*/ 0 w 2" name="T8"/>
                  <a:gd fmla="*/ 4 h 4" name="T9"/>
                  <a:gd fmla="*/ 0 w 2" name="T10"/>
                  <a:gd fmla="*/ 2 h 4" name="T11"/>
                  <a:gd fmla="*/ 0 w 2" name="T12"/>
                  <a:gd fmla="*/ 2 h 4" name="T13"/>
                  <a:gd fmla="*/ 0 w 2" name="T14"/>
                  <a:gd fmla="*/ 0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2">
                    <a:moveTo>
                      <a:pt x="0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6" name="ïšļiḍê">
                <a:extLst>
                  <a:ext uri="{FF2B5EF4-FFF2-40B4-BE49-F238E27FC236}">
                    <a16:creationId xmlns:a16="http://schemas.microsoft.com/office/drawing/2014/main" id="{E9D5F4FF-C61E-446E-A725-97F18D5CFD6B}"/>
                  </a:ext>
                </a:extLst>
              </p:cNvPr>
              <p:cNvSpPr/>
              <p:nvPr/>
            </p:nvSpPr>
            <p:spPr bwMode="auto">
              <a:xfrm>
                <a:off x="11486168" y="3854329"/>
                <a:ext cx="13107" cy="13107"/>
              </a:xfrm>
              <a:custGeom>
                <a:gdLst>
                  <a:gd fmla="*/ 3 w 3" name="T0"/>
                  <a:gd fmla="*/ 0 h 3" name="T1"/>
                  <a:gd fmla="*/ 3 w 3" name="T2"/>
                  <a:gd fmla="*/ 1 h 3" name="T3"/>
                  <a:gd fmla="*/ 3 w 3" name="T4"/>
                  <a:gd fmla="*/ 1 h 3" name="T5"/>
                  <a:gd fmla="*/ 1 w 3" name="T6"/>
                  <a:gd fmla="*/ 3 h 3" name="T7"/>
                  <a:gd fmla="*/ 1 w 3" name="T8"/>
                  <a:gd fmla="*/ 3 h 3" name="T9"/>
                  <a:gd fmla="*/ 1 w 3" name="T10"/>
                  <a:gd fmla="*/ 1 h 3" name="T11"/>
                  <a:gd fmla="*/ 0 w 3" name="T12"/>
                  <a:gd fmla="*/ 0 h 3" name="T13"/>
                  <a:gd fmla="*/ 0 w 3" name="T14"/>
                  <a:gd fmla="*/ 0 h 3" name="T15"/>
                  <a:gd fmla="*/ 1 w 3" name="T16"/>
                  <a:gd fmla="*/ 0 h 3" name="T17"/>
                  <a:gd fmla="*/ 3 w 3" name="T18"/>
                  <a:gd fmla="*/ 0 h 3" name="T19"/>
                  <a:gd fmla="*/ 3 w 3" name="T20"/>
                  <a:gd fmla="*/ 0 h 3" name="T21"/>
                  <a:gd fmla="*/ 3 w 3" name="T22"/>
                  <a:gd fmla="*/ 0 h 3" name="T23"/>
                  <a:gd fmla="*/ 3 w 3" name="T24"/>
                  <a:gd fmla="*/ 0 h 3" name="T25"/>
                  <a:gd fmla="*/ 3 w 3" name="T26"/>
                  <a:gd fmla="*/ 0 h 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" w="3">
                    <a:moveTo>
                      <a:pt x="3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7" name="î$ḻîḋe">
                <a:extLst>
                  <a:ext uri="{FF2B5EF4-FFF2-40B4-BE49-F238E27FC236}">
                    <a16:creationId xmlns:a16="http://schemas.microsoft.com/office/drawing/2014/main" id="{EDE8E156-E947-4CDC-91E8-52C941AB7BA8}"/>
                  </a:ext>
                </a:extLst>
              </p:cNvPr>
              <p:cNvSpPr/>
              <p:nvPr/>
            </p:nvSpPr>
            <p:spPr bwMode="auto">
              <a:xfrm flipH="1">
                <a:off x="11464323" y="3801900"/>
                <a:ext cx="0" cy="8738"/>
              </a:xfrm>
              <a:custGeom>
                <a:gdLst>
                  <a:gd fmla="*/ 2 h 2" name="T0"/>
                  <a:gd fmla="*/ 2 h 2" name="T1"/>
                  <a:gd fmla="*/ 0 h 2" name="T2"/>
                  <a:gd fmla="*/ 2 h 2" name="T3"/>
                  <a:gd fmla="*/ 2 h 2" name="T4"/>
                  <a:gd fmla="*/ 2 h 2" name="T5"/>
                  <a:gd fmla="*/ 2 h 2" name="T6"/>
                  <a:gd fmla="*/ 2 h 2" name="T7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8" name="îṣļíḓê">
                <a:extLst>
                  <a:ext uri="{FF2B5EF4-FFF2-40B4-BE49-F238E27FC236}">
                    <a16:creationId xmlns:a16="http://schemas.microsoft.com/office/drawing/2014/main" id="{ABA08D97-2B26-4D87-BD74-92819D487476}"/>
                  </a:ext>
                </a:extLst>
              </p:cNvPr>
              <p:cNvSpPr/>
              <p:nvPr/>
            </p:nvSpPr>
            <p:spPr bwMode="auto">
              <a:xfrm>
                <a:off x="11477430" y="3801900"/>
                <a:ext cx="8738" cy="17476"/>
              </a:xfrm>
              <a:custGeom>
                <a:gdLst>
                  <a:gd fmla="*/ 0 w 2" name="T0"/>
                  <a:gd fmla="*/ 4 h 4" name="T1"/>
                  <a:gd fmla="*/ 0 w 2" name="T2"/>
                  <a:gd fmla="*/ 4 h 4" name="T3"/>
                  <a:gd fmla="*/ 0 w 2" name="T4"/>
                  <a:gd fmla="*/ 4 h 4" name="T5"/>
                  <a:gd fmla="*/ 0 w 2" name="T6"/>
                  <a:gd fmla="*/ 4 h 4" name="T7"/>
                  <a:gd fmla="*/ 0 w 2" name="T8"/>
                  <a:gd fmla="*/ 4 h 4" name="T9"/>
                  <a:gd fmla="*/ 0 w 2" name="T10"/>
                  <a:gd fmla="*/ 2 h 4" name="T11"/>
                  <a:gd fmla="*/ 0 w 2" name="T12"/>
                  <a:gd fmla="*/ 0 h 4" name="T13"/>
                  <a:gd fmla="*/ 2 w 2" name="T14"/>
                  <a:gd fmla="*/ 2 h 4" name="T15"/>
                  <a:gd fmla="*/ 2 w 2" name="T16"/>
                  <a:gd fmla="*/ 2 h 4" name="T17"/>
                  <a:gd fmla="*/ 0 w 2" name="T18"/>
                  <a:gd fmla="*/ 4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2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9" name="iṩļíḍè">
                <a:extLst>
                  <a:ext uri="{FF2B5EF4-FFF2-40B4-BE49-F238E27FC236}">
                    <a16:creationId xmlns:a16="http://schemas.microsoft.com/office/drawing/2014/main" id="{192E9DB8-05E8-4AD5-BDD1-02E451F292C6}"/>
                  </a:ext>
                </a:extLst>
              </p:cNvPr>
              <p:cNvSpPr/>
              <p:nvPr/>
            </p:nvSpPr>
            <p:spPr bwMode="auto">
              <a:xfrm>
                <a:off x="11429371" y="3745103"/>
                <a:ext cx="4369" cy="17476"/>
              </a:xfrm>
              <a:custGeom>
                <a:gdLst>
                  <a:gd fmla="*/ 1 w 1" name="T0"/>
                  <a:gd fmla="*/ 4 h 4" name="T1"/>
                  <a:gd fmla="*/ 0 w 1" name="T2"/>
                  <a:gd fmla="*/ 2 h 4" name="T3"/>
                  <a:gd fmla="*/ 0 w 1" name="T4"/>
                  <a:gd fmla="*/ 0 h 4" name="T5"/>
                  <a:gd fmla="*/ 1 w 1" name="T6"/>
                  <a:gd fmla="*/ 0 h 4" name="T7"/>
                  <a:gd fmla="*/ 1 w 1" name="T8"/>
                  <a:gd fmla="*/ 2 h 4" name="T9"/>
                  <a:gd fmla="*/ 1 w 1" name="T10"/>
                  <a:gd fmla="*/ 4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1">
                    <a:moveTo>
                      <a:pt x="1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0" name="ísļíḋê">
                <a:extLst>
                  <a:ext uri="{FF2B5EF4-FFF2-40B4-BE49-F238E27FC236}">
                    <a16:creationId xmlns:a16="http://schemas.microsoft.com/office/drawing/2014/main" id="{4D9A3EC7-6312-4450-9425-B9BB110B44B2}"/>
                  </a:ext>
                </a:extLst>
              </p:cNvPr>
              <p:cNvSpPr/>
              <p:nvPr/>
            </p:nvSpPr>
            <p:spPr bwMode="auto">
              <a:xfrm flipH="1">
                <a:off x="11442478" y="3753841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1" name="ïṧļíḓè">
                <a:extLst>
                  <a:ext uri="{FF2B5EF4-FFF2-40B4-BE49-F238E27FC236}">
                    <a16:creationId xmlns:a16="http://schemas.microsoft.com/office/drawing/2014/main" id="{BE8E3EAB-5E6B-4F3F-8A80-15811B93BF72}"/>
                  </a:ext>
                </a:extLst>
              </p:cNvPr>
              <p:cNvSpPr/>
              <p:nvPr/>
            </p:nvSpPr>
            <p:spPr bwMode="auto">
              <a:xfrm>
                <a:off x="11451216" y="3731996"/>
                <a:ext cx="4369" cy="8738"/>
              </a:xfrm>
              <a:custGeom>
                <a:gdLst>
                  <a:gd fmla="*/ 1 w 1" name="T0"/>
                  <a:gd fmla="*/ 0 h 2" name="T1"/>
                  <a:gd fmla="*/ 1 w 1" name="T2"/>
                  <a:gd fmla="*/ 0 h 2" name="T3"/>
                  <a:gd fmla="*/ 1 w 1" name="T4"/>
                  <a:gd fmla="*/ 0 h 2" name="T5"/>
                  <a:gd fmla="*/ 1 w 1" name="T6"/>
                  <a:gd fmla="*/ 2 h 2" name="T7"/>
                  <a:gd fmla="*/ 0 w 1" name="T8"/>
                  <a:gd fmla="*/ 0 h 2" name="T9"/>
                  <a:gd fmla="*/ 1 w 1" name="T10"/>
                  <a:gd fmla="*/ 0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2" name="ïṡḻîḓe">
                <a:extLst>
                  <a:ext uri="{FF2B5EF4-FFF2-40B4-BE49-F238E27FC236}">
                    <a16:creationId xmlns:a16="http://schemas.microsoft.com/office/drawing/2014/main" id="{A15847C4-918C-42C7-8C18-3E2122B359EF}"/>
                  </a:ext>
                </a:extLst>
              </p:cNvPr>
              <p:cNvSpPr/>
              <p:nvPr/>
            </p:nvSpPr>
            <p:spPr bwMode="auto">
              <a:xfrm flipH="1">
                <a:off x="11477430" y="3745103"/>
                <a:ext cx="0" cy="17476"/>
              </a:xfrm>
              <a:custGeom>
                <a:gdLst>
                  <a:gd fmla="*/ 0 h 4" name="T0"/>
                  <a:gd fmla="*/ 2 h 4" name="T1"/>
                  <a:gd fmla="*/ 2 h 4" name="T2"/>
                  <a:gd fmla="*/ 4 h 4" name="T3"/>
                  <a:gd fmla="*/ 2 h 4" name="T4"/>
                  <a:gd fmla="*/ 0 h 4" name="T5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b="b" l="0" r="r" t="0"/>
                <a:pathLst>
                  <a:path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3" name="ïŝḷïde">
                <a:extLst>
                  <a:ext uri="{FF2B5EF4-FFF2-40B4-BE49-F238E27FC236}">
                    <a16:creationId xmlns:a16="http://schemas.microsoft.com/office/drawing/2014/main" id="{3241D47F-F210-4B3D-BE78-341BD8CBDAEC}"/>
                  </a:ext>
                </a:extLst>
              </p:cNvPr>
              <p:cNvSpPr/>
              <p:nvPr/>
            </p:nvSpPr>
            <p:spPr bwMode="auto">
              <a:xfrm flipH="1">
                <a:off x="11464323" y="3753841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4" name="íṧ1íḓé">
                <a:extLst>
                  <a:ext uri="{FF2B5EF4-FFF2-40B4-BE49-F238E27FC236}">
                    <a16:creationId xmlns:a16="http://schemas.microsoft.com/office/drawing/2014/main" id="{4CE64516-B385-4624-B369-4CBBF94F07C8}"/>
                  </a:ext>
                </a:extLst>
              </p:cNvPr>
              <p:cNvSpPr/>
              <p:nvPr/>
            </p:nvSpPr>
            <p:spPr bwMode="auto">
              <a:xfrm>
                <a:off x="11451216" y="3766948"/>
                <a:ext cx="4369" cy="0"/>
              </a:xfrm>
              <a:custGeom>
                <a:gdLst>
                  <a:gd fmla="*/ 0 w 1" name="T0"/>
                  <a:gd fmla="*/ 1 w 1" name="T1"/>
                  <a:gd fmla="*/ 1 w 1" name="T2"/>
                  <a:gd fmla="*/ 0 w 1" name="T3"/>
                  <a:gd fmla="*/ 0 w 1" name="T4"/>
                  <a:gd fmla="*/ 0 w 1" name="T5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b="b" l="0" r="r" t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5" name="îṡľiḓè">
                <a:extLst>
                  <a:ext uri="{FF2B5EF4-FFF2-40B4-BE49-F238E27FC236}">
                    <a16:creationId xmlns:a16="http://schemas.microsoft.com/office/drawing/2014/main" id="{B2BBC12B-B9CE-423D-A57B-02545BC39B6B}"/>
                  </a:ext>
                </a:extLst>
              </p:cNvPr>
              <p:cNvSpPr/>
              <p:nvPr/>
            </p:nvSpPr>
            <p:spPr bwMode="auto">
              <a:xfrm>
                <a:off x="11486168" y="3762579"/>
                <a:ext cx="4369" cy="4369"/>
              </a:xfrm>
              <a:custGeom>
                <a:gdLst>
                  <a:gd fmla="*/ 0 w 1" name="T0"/>
                  <a:gd fmla="*/ 1 h 1" name="T1"/>
                  <a:gd fmla="*/ 0 w 1" name="T2"/>
                  <a:gd fmla="*/ 1 h 1" name="T3"/>
                  <a:gd fmla="*/ 0 w 1" name="T4"/>
                  <a:gd fmla="*/ 1 h 1" name="T5"/>
                  <a:gd fmla="*/ 0 w 1" name="T6"/>
                  <a:gd fmla="*/ 1 h 1" name="T7"/>
                  <a:gd fmla="*/ 0 w 1" name="T8"/>
                  <a:gd fmla="*/ 0 h 1" name="T9"/>
                  <a:gd fmla="*/ 1 w 1" name="T10"/>
                  <a:gd fmla="*/ 1 h 1" name="T11"/>
                  <a:gd fmla="*/ 1 w 1" name="T12"/>
                  <a:gd fmla="*/ 1 h 1" name="T13"/>
                  <a:gd fmla="*/ 0 w 1" name="T14"/>
                  <a:gd fmla="*/ 1 h 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6" name="iṡḻiḓè">
                <a:extLst>
                  <a:ext uri="{FF2B5EF4-FFF2-40B4-BE49-F238E27FC236}">
                    <a16:creationId xmlns:a16="http://schemas.microsoft.com/office/drawing/2014/main" id="{470A408E-4DAC-4041-A13C-092D7FD63E98}"/>
                  </a:ext>
                </a:extLst>
              </p:cNvPr>
              <p:cNvSpPr/>
              <p:nvPr/>
            </p:nvSpPr>
            <p:spPr bwMode="auto">
              <a:xfrm>
                <a:off x="11451216" y="3710151"/>
                <a:ext cx="4369" cy="8738"/>
              </a:xfrm>
              <a:custGeom>
                <a:gdLst>
                  <a:gd fmla="*/ 0 w 1" name="T0"/>
                  <a:gd fmla="*/ 2 h 2" name="T1"/>
                  <a:gd fmla="*/ 0 w 1" name="T2"/>
                  <a:gd fmla="*/ 2 h 2" name="T3"/>
                  <a:gd fmla="*/ 0 w 1" name="T4"/>
                  <a:gd fmla="*/ 0 h 2" name="T5"/>
                  <a:gd fmla="*/ 1 w 1" name="T6"/>
                  <a:gd fmla="*/ 2 h 2" name="T7"/>
                  <a:gd fmla="*/ 1 w 1" name="T8"/>
                  <a:gd fmla="*/ 2 h 2" name="T9"/>
                  <a:gd fmla="*/ 0 w 1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1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7" name="î$ḻiḍè">
                <a:extLst>
                  <a:ext uri="{FF2B5EF4-FFF2-40B4-BE49-F238E27FC236}">
                    <a16:creationId xmlns:a16="http://schemas.microsoft.com/office/drawing/2014/main" id="{C9BB7F13-4346-44D5-AC66-4FE58767D802}"/>
                  </a:ext>
                </a:extLst>
              </p:cNvPr>
              <p:cNvSpPr/>
              <p:nvPr/>
            </p:nvSpPr>
            <p:spPr bwMode="auto">
              <a:xfrm flipH="1">
                <a:off x="11442478" y="3688306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8" name="iṩḷîḑé">
                <a:extLst>
                  <a:ext uri="{FF2B5EF4-FFF2-40B4-BE49-F238E27FC236}">
                    <a16:creationId xmlns:a16="http://schemas.microsoft.com/office/drawing/2014/main" id="{6376E790-7149-4A15-A06D-27C331FA2FCD}"/>
                  </a:ext>
                </a:extLst>
              </p:cNvPr>
              <p:cNvSpPr/>
              <p:nvPr/>
            </p:nvSpPr>
            <p:spPr bwMode="auto">
              <a:xfrm>
                <a:off x="11394419" y="3587818"/>
                <a:ext cx="4369" cy="8738"/>
              </a:xfrm>
              <a:custGeom>
                <a:gdLst>
                  <a:gd fmla="*/ 0 w 1" name="T0"/>
                  <a:gd fmla="*/ 0 h 2" name="T1"/>
                  <a:gd fmla="*/ 1 w 1" name="T2"/>
                  <a:gd fmla="*/ 0 h 2" name="T3"/>
                  <a:gd fmla="*/ 1 w 1" name="T4"/>
                  <a:gd fmla="*/ 2 h 2" name="T5"/>
                  <a:gd fmla="*/ 1 w 1" name="T6"/>
                  <a:gd fmla="*/ 2 h 2" name="T7"/>
                  <a:gd fmla="*/ 1 w 1" name="T8"/>
                  <a:gd fmla="*/ 2 h 2" name="T9"/>
                  <a:gd fmla="*/ 0 w 1" name="T10"/>
                  <a:gd fmla="*/ 0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9" name="îṡ1íďè">
                <a:extLst>
                  <a:ext uri="{FF2B5EF4-FFF2-40B4-BE49-F238E27FC236}">
                    <a16:creationId xmlns:a16="http://schemas.microsoft.com/office/drawing/2014/main" id="{3E0004CA-C0BA-408C-AAA4-285A299F7C9A}"/>
                  </a:ext>
                </a:extLst>
              </p:cNvPr>
              <p:cNvSpPr/>
              <p:nvPr/>
            </p:nvSpPr>
            <p:spPr bwMode="auto">
              <a:xfrm flipH="1">
                <a:off x="11508013" y="3587818"/>
                <a:ext cx="0" cy="8738"/>
              </a:xfrm>
              <a:custGeom>
                <a:gdLst>
                  <a:gd fmla="*/ 2 h 2" name="T0"/>
                  <a:gd fmla="*/ 0 h 2" name="T1"/>
                  <a:gd fmla="*/ 0 h 2" name="T2"/>
                  <a:gd fmla="*/ 0 h 2" name="T3"/>
                  <a:gd fmla="*/ 2 h 2" name="T4"/>
                  <a:gd fmla="*/ 2 h 2" name="T5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70" name="ïṩ1ïḑè">
                <a:extLst>
                  <a:ext uri="{FF2B5EF4-FFF2-40B4-BE49-F238E27FC236}">
                    <a16:creationId xmlns:a16="http://schemas.microsoft.com/office/drawing/2014/main" id="{E4B2C169-7E5B-4B2F-B94D-E9FE28F77E6A}"/>
                  </a:ext>
                </a:extLst>
              </p:cNvPr>
              <p:cNvSpPr/>
              <p:nvPr/>
            </p:nvSpPr>
            <p:spPr bwMode="auto">
              <a:xfrm>
                <a:off x="11451216" y="3662091"/>
                <a:ext cx="4369" cy="13107"/>
              </a:xfrm>
              <a:custGeom>
                <a:gdLst>
                  <a:gd fmla="*/ 0 w 1" name="T0"/>
                  <a:gd fmla="*/ 0 h 2" name="T1"/>
                  <a:gd fmla="*/ 0 w 1" name="T2"/>
                  <a:gd fmla="*/ 0 h 2" name="T3"/>
                  <a:gd fmla="*/ 1 w 1" name="T4"/>
                  <a:gd fmla="*/ 0 h 2" name="T5"/>
                  <a:gd fmla="*/ 0 w 1" name="T6"/>
                  <a:gd fmla="*/ 1 h 2" name="T7"/>
                  <a:gd fmla="*/ 0 w 1" name="T8"/>
                  <a:gd fmla="*/ 2 h 2" name="T9"/>
                  <a:gd fmla="*/ 0 w 1" name="T10"/>
                  <a:gd fmla="*/ 1 h 2" name="T11"/>
                  <a:gd fmla="*/ 0 w 1" name="T12"/>
                  <a:gd fmla="*/ 0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71" name="ïŝļíḍè">
                <a:extLst>
                  <a:ext uri="{FF2B5EF4-FFF2-40B4-BE49-F238E27FC236}">
                    <a16:creationId xmlns:a16="http://schemas.microsoft.com/office/drawing/2014/main" id="{56209EDB-93E9-4A0A-9F20-5E06489D98EF}"/>
                  </a:ext>
                </a:extLst>
              </p:cNvPr>
              <p:cNvSpPr/>
              <p:nvPr/>
            </p:nvSpPr>
            <p:spPr bwMode="auto">
              <a:xfrm flipH="1">
                <a:off x="11455585" y="3688306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72" name="iṧḻíḍê">
                <a:extLst>
                  <a:ext uri="{FF2B5EF4-FFF2-40B4-BE49-F238E27FC236}">
                    <a16:creationId xmlns:a16="http://schemas.microsoft.com/office/drawing/2014/main" id="{D2EFD375-78F5-409A-B447-85DF96287EB2}"/>
                  </a:ext>
                </a:extLst>
              </p:cNvPr>
              <p:cNvSpPr/>
              <p:nvPr/>
            </p:nvSpPr>
            <p:spPr bwMode="auto">
              <a:xfrm flipH="1">
                <a:off x="11499275" y="3745103"/>
                <a:ext cx="0" cy="8738"/>
              </a:xfrm>
              <a:custGeom>
                <a:gdLst>
                  <a:gd fmla="*/ 2 h 2" name="T0"/>
                  <a:gd fmla="*/ 2 h 2" name="T1"/>
                  <a:gd fmla="*/ 0 h 2" name="T2"/>
                  <a:gd fmla="*/ 0 h 2" name="T3"/>
                  <a:gd fmla="*/ 2 h 2" name="T4"/>
                  <a:gd fmla="*/ 2 h 2" name="T5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73" name="í$ľïḍe">
                <a:extLst>
                  <a:ext uri="{FF2B5EF4-FFF2-40B4-BE49-F238E27FC236}">
                    <a16:creationId xmlns:a16="http://schemas.microsoft.com/office/drawing/2014/main" id="{229BB3C7-E964-4BAB-B333-B863BF5B3C52}"/>
                  </a:ext>
                </a:extLst>
              </p:cNvPr>
              <p:cNvSpPr/>
              <p:nvPr/>
            </p:nvSpPr>
            <p:spPr bwMode="auto">
              <a:xfrm>
                <a:off x="11486168" y="3731996"/>
                <a:ext cx="4369" cy="8738"/>
              </a:xfrm>
              <a:custGeom>
                <a:gdLst>
                  <a:gd fmla="*/ 1 w 1" name="T0"/>
                  <a:gd fmla="*/ 0 h 2" name="T1"/>
                  <a:gd fmla="*/ 0 w 1" name="T2"/>
                  <a:gd fmla="*/ 2 h 2" name="T3"/>
                  <a:gd fmla="*/ 0 w 1" name="T4"/>
                  <a:gd fmla="*/ 2 h 2" name="T5"/>
                  <a:gd fmla="*/ 0 w 1" name="T6"/>
                  <a:gd fmla="*/ 0 h 2" name="T7"/>
                  <a:gd fmla="*/ 0 w 1" name="T8"/>
                  <a:gd fmla="*/ 0 h 2" name="T9"/>
                  <a:gd fmla="*/ 1 w 1" name="T10"/>
                  <a:gd fmla="*/ 0 h 2" name="T11"/>
                  <a:gd fmla="*/ 1 w 1" name="T12"/>
                  <a:gd fmla="*/ 0 h 2" name="T13"/>
                  <a:gd fmla="*/ 1 w 1" name="T14"/>
                  <a:gd fmla="*/ 0 h 2" name="T15"/>
                  <a:gd fmla="*/ 1 w 1" name="T16"/>
                  <a:gd fmla="*/ 0 h 2" name="T17"/>
                  <a:gd fmla="*/ 1 w 1" name="T18"/>
                  <a:gd fmla="*/ 0 h 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" w="1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74" name="iSḷîḑè">
                <a:extLst>
                  <a:ext uri="{FF2B5EF4-FFF2-40B4-BE49-F238E27FC236}">
                    <a16:creationId xmlns:a16="http://schemas.microsoft.com/office/drawing/2014/main" id="{7CF8852E-786A-4538-A1EF-2AA7ED83602A}"/>
                  </a:ext>
                </a:extLst>
              </p:cNvPr>
              <p:cNvSpPr/>
              <p:nvPr/>
            </p:nvSpPr>
            <p:spPr bwMode="auto">
              <a:xfrm>
                <a:off x="11473061" y="3683937"/>
                <a:ext cx="4369" cy="13107"/>
              </a:xfrm>
              <a:custGeom>
                <a:gdLst>
                  <a:gd fmla="*/ 0 w 1" name="T0"/>
                  <a:gd fmla="*/ 3 h 3" name="T1"/>
                  <a:gd fmla="*/ 0 w 1" name="T2"/>
                  <a:gd fmla="*/ 1 h 3" name="T3"/>
                  <a:gd fmla="*/ 0 w 1" name="T4"/>
                  <a:gd fmla="*/ 0 h 3" name="T5"/>
                  <a:gd fmla="*/ 1 w 1" name="T6"/>
                  <a:gd fmla="*/ 1 h 3" name="T7"/>
                  <a:gd fmla="*/ 1 w 1" name="T8"/>
                  <a:gd fmla="*/ 3 h 3" name="T9"/>
                  <a:gd fmla="*/ 0 w 1" name="T10"/>
                  <a:gd fmla="*/ 3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1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75" name="iṧľîḋè">
                <a:extLst>
                  <a:ext uri="{FF2B5EF4-FFF2-40B4-BE49-F238E27FC236}">
                    <a16:creationId xmlns:a16="http://schemas.microsoft.com/office/drawing/2014/main" id="{3F3074D1-5E9B-4DA1-AB8F-89FD215F93E8}"/>
                  </a:ext>
                </a:extLst>
              </p:cNvPr>
              <p:cNvSpPr/>
              <p:nvPr/>
            </p:nvSpPr>
            <p:spPr bwMode="auto">
              <a:xfrm>
                <a:off x="11490537" y="3683937"/>
                <a:ext cx="8738" cy="13107"/>
              </a:xfrm>
              <a:custGeom>
                <a:gdLst>
                  <a:gd fmla="*/ 2 w 2" name="T0"/>
                  <a:gd fmla="*/ 3 h 3" name="T1"/>
                  <a:gd fmla="*/ 0 w 2" name="T2"/>
                  <a:gd fmla="*/ 1 h 3" name="T3"/>
                  <a:gd fmla="*/ 0 w 2" name="T4"/>
                  <a:gd fmla="*/ 0 h 3" name="T5"/>
                  <a:gd fmla="*/ 2 w 2" name="T6"/>
                  <a:gd fmla="*/ 0 h 3" name="T7"/>
                  <a:gd fmla="*/ 2 w 2" name="T8"/>
                  <a:gd fmla="*/ 1 h 3" name="T9"/>
                  <a:gd fmla="*/ 2 w 2" name="T10"/>
                  <a:gd fmla="*/ 3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2">
                    <a:moveTo>
                      <a:pt x="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76" name="íŝļîḋé">
                <a:extLst>
                  <a:ext uri="{FF2B5EF4-FFF2-40B4-BE49-F238E27FC236}">
                    <a16:creationId xmlns:a16="http://schemas.microsoft.com/office/drawing/2014/main" id="{D559553F-6EF1-4C2E-8EBB-778C267B1850}"/>
                  </a:ext>
                </a:extLst>
              </p:cNvPr>
              <p:cNvSpPr/>
              <p:nvPr/>
            </p:nvSpPr>
            <p:spPr bwMode="auto">
              <a:xfrm>
                <a:off x="11521120" y="3544128"/>
                <a:ext cx="8738" cy="8738"/>
              </a:xfrm>
              <a:custGeom>
                <a:gdLst>
                  <a:gd fmla="*/ 1 w 1" name="T0"/>
                  <a:gd fmla="*/ 1 h 1" name="T1"/>
                  <a:gd fmla="*/ 1 w 1" name="T2"/>
                  <a:gd fmla="*/ 1 h 1" name="T3"/>
                  <a:gd fmla="*/ 0 w 1" name="T4"/>
                  <a:gd fmla="*/ 1 h 1" name="T5"/>
                  <a:gd fmla="*/ 0 w 1" name="T6"/>
                  <a:gd fmla="*/ 0 h 1" name="T7"/>
                  <a:gd fmla="*/ 0 w 1" name="T8"/>
                  <a:gd fmla="*/ 0 h 1" name="T9"/>
                  <a:gd fmla="*/ 1 w 1" name="T10"/>
                  <a:gd fmla="*/ 1 h 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" w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77" name="ïṣ1iḑê">
                <a:extLst>
                  <a:ext uri="{FF2B5EF4-FFF2-40B4-BE49-F238E27FC236}">
                    <a16:creationId xmlns:a16="http://schemas.microsoft.com/office/drawing/2014/main" id="{BC0CC298-65D8-4458-9B50-23CB4E37633D}"/>
                  </a:ext>
                </a:extLst>
              </p:cNvPr>
              <p:cNvSpPr/>
              <p:nvPr/>
            </p:nvSpPr>
            <p:spPr bwMode="auto">
              <a:xfrm>
                <a:off x="11372575" y="3544129"/>
                <a:ext cx="4370" cy="8738"/>
              </a:xfrm>
              <a:custGeom>
                <a:gdLst>
                  <a:gd fmla="*/ 1 w 1" name="T0"/>
                  <a:gd fmla="*/ 0 h 1" name="T1"/>
                  <a:gd fmla="*/ 1 w 1" name="T2"/>
                  <a:gd fmla="*/ 1 h 1" name="T3"/>
                  <a:gd fmla="*/ 1 w 1" name="T4"/>
                  <a:gd fmla="*/ 1 h 1" name="T5"/>
                  <a:gd fmla="*/ 0 w 1" name="T6"/>
                  <a:gd fmla="*/ 1 h 1" name="T7"/>
                  <a:gd fmla="*/ 1 w 1" name="T8"/>
                  <a:gd fmla="*/ 1 h 1" name="T9"/>
                  <a:gd fmla="*/ 1 w 1" name="T10"/>
                  <a:gd fmla="*/ 0 h 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" w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78" name="îśḻídê">
                <a:extLst>
                  <a:ext uri="{FF2B5EF4-FFF2-40B4-BE49-F238E27FC236}">
                    <a16:creationId xmlns:a16="http://schemas.microsoft.com/office/drawing/2014/main" id="{95002272-0B24-472E-B85B-8BEF8835F718}"/>
                  </a:ext>
                </a:extLst>
              </p:cNvPr>
              <p:cNvSpPr/>
              <p:nvPr/>
            </p:nvSpPr>
            <p:spPr bwMode="auto">
              <a:xfrm>
                <a:off x="11416265" y="3662091"/>
                <a:ext cx="13108" cy="13108"/>
              </a:xfrm>
              <a:custGeom>
                <a:gdLst>
                  <a:gd fmla="*/ 0 w 3" name="T0"/>
                  <a:gd fmla="*/ 0 h 3" name="T1"/>
                  <a:gd fmla="*/ 0 w 3" name="T2"/>
                  <a:gd fmla="*/ 0 h 3" name="T3"/>
                  <a:gd fmla="*/ 1 w 3" name="T4"/>
                  <a:gd fmla="*/ 0 h 3" name="T5"/>
                  <a:gd fmla="*/ 3 w 3" name="T6"/>
                  <a:gd fmla="*/ 0 h 3" name="T7"/>
                  <a:gd fmla="*/ 1 w 3" name="T8"/>
                  <a:gd fmla="*/ 1 h 3" name="T9"/>
                  <a:gd fmla="*/ 1 w 3" name="T10"/>
                  <a:gd fmla="*/ 1 h 3" name="T11"/>
                  <a:gd fmla="*/ 1 w 3" name="T12"/>
                  <a:gd fmla="*/ 3 h 3" name="T13"/>
                  <a:gd fmla="*/ 1 w 3" name="T14"/>
                  <a:gd fmla="*/ 3 h 3" name="T15"/>
                  <a:gd fmla="*/ 1 w 3" name="T16"/>
                  <a:gd fmla="*/ 3 h 3" name="T17"/>
                  <a:gd fmla="*/ 0 w 3" name="T18"/>
                  <a:gd fmla="*/ 0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79" name="ïS1ïḓé">
                <a:extLst>
                  <a:ext uri="{FF2B5EF4-FFF2-40B4-BE49-F238E27FC236}">
                    <a16:creationId xmlns:a16="http://schemas.microsoft.com/office/drawing/2014/main" id="{658660F4-5B6B-419F-A277-8F898BD1171D}"/>
                  </a:ext>
                </a:extLst>
              </p:cNvPr>
              <p:cNvSpPr/>
              <p:nvPr/>
            </p:nvSpPr>
            <p:spPr bwMode="auto">
              <a:xfrm>
                <a:off x="11429371" y="3683938"/>
                <a:ext cx="4370" cy="13108"/>
              </a:xfrm>
              <a:custGeom>
                <a:gdLst>
                  <a:gd fmla="*/ 0 w 1" name="T0"/>
                  <a:gd fmla="*/ 1 h 3" name="T1"/>
                  <a:gd fmla="*/ 0 w 1" name="T2"/>
                  <a:gd fmla="*/ 0 h 3" name="T3"/>
                  <a:gd fmla="*/ 1 w 1" name="T4"/>
                  <a:gd fmla="*/ 0 h 3" name="T5"/>
                  <a:gd fmla="*/ 1 w 1" name="T6"/>
                  <a:gd fmla="*/ 1 h 3" name="T7"/>
                  <a:gd fmla="*/ 1 w 1" name="T8"/>
                  <a:gd fmla="*/ 3 h 3" name="T9"/>
                  <a:gd fmla="*/ 1 w 1" name="T10"/>
                  <a:gd fmla="*/ 3 h 3" name="T11"/>
                  <a:gd fmla="*/ 0 w 1" name="T12"/>
                  <a:gd fmla="*/ 3 h 3" name="T13"/>
                  <a:gd fmla="*/ 0 w 1" name="T14"/>
                  <a:gd fmla="*/ 1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80" name="î$1iḋé">
                <a:extLst>
                  <a:ext uri="{FF2B5EF4-FFF2-40B4-BE49-F238E27FC236}">
                    <a16:creationId xmlns:a16="http://schemas.microsoft.com/office/drawing/2014/main" id="{00F56790-D529-4735-906C-BE39472D9346}"/>
                  </a:ext>
                </a:extLst>
              </p:cNvPr>
              <p:cNvSpPr/>
              <p:nvPr/>
            </p:nvSpPr>
            <p:spPr bwMode="auto">
              <a:xfrm>
                <a:off x="11407527" y="3683938"/>
                <a:ext cx="8738" cy="13108"/>
              </a:xfrm>
              <a:custGeom>
                <a:gdLst>
                  <a:gd fmla="*/ 0 w 2" name="T0"/>
                  <a:gd fmla="*/ 1 h 3" name="T1"/>
                  <a:gd fmla="*/ 0 w 2" name="T2"/>
                  <a:gd fmla="*/ 0 h 3" name="T3"/>
                  <a:gd fmla="*/ 2 w 2" name="T4"/>
                  <a:gd fmla="*/ 1 h 3" name="T5"/>
                  <a:gd fmla="*/ 2 w 2" name="T6"/>
                  <a:gd fmla="*/ 3 h 3" name="T7"/>
                  <a:gd fmla="*/ 0 w 2" name="T8"/>
                  <a:gd fmla="*/ 3 h 3" name="T9"/>
                  <a:gd fmla="*/ 0 w 2" name="T10"/>
                  <a:gd fmla="*/ 3 h 3" name="T11"/>
                  <a:gd fmla="*/ 0 w 2" name="T12"/>
                  <a:gd fmla="*/ 3 h 3" name="T13"/>
                  <a:gd fmla="*/ 0 w 2" name="T14"/>
                  <a:gd fmla="*/ 1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2">
                    <a:moveTo>
                      <a:pt x="0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81" name="iṥļîďê">
                <a:extLst>
                  <a:ext uri="{FF2B5EF4-FFF2-40B4-BE49-F238E27FC236}">
                    <a16:creationId xmlns:a16="http://schemas.microsoft.com/office/drawing/2014/main" id="{593FE6C0-11CD-4959-8946-556CE82B4740}"/>
                  </a:ext>
                </a:extLst>
              </p:cNvPr>
              <p:cNvSpPr/>
              <p:nvPr/>
            </p:nvSpPr>
            <p:spPr bwMode="auto">
              <a:xfrm>
                <a:off x="11416265" y="3701414"/>
                <a:ext cx="13108" cy="17476"/>
              </a:xfrm>
              <a:custGeom>
                <a:gdLst>
                  <a:gd fmla="*/ 0 w 3" name="T0"/>
                  <a:gd fmla="*/ 2 h 4" name="T1"/>
                  <a:gd fmla="*/ 1 w 3" name="T2"/>
                  <a:gd fmla="*/ 2 h 4" name="T3"/>
                  <a:gd fmla="*/ 1 w 3" name="T4"/>
                  <a:gd fmla="*/ 0 h 4" name="T5"/>
                  <a:gd fmla="*/ 3 w 3" name="T6"/>
                  <a:gd fmla="*/ 4 h 4" name="T7"/>
                  <a:gd fmla="*/ 3 w 3" name="T8"/>
                  <a:gd fmla="*/ 4 h 4" name="T9"/>
                  <a:gd fmla="*/ 3 w 3" name="T10"/>
                  <a:gd fmla="*/ 4 h 4" name="T11"/>
                  <a:gd fmla="*/ 0 w 3" name="T12"/>
                  <a:gd fmla="*/ 4 h 4" name="T13"/>
                  <a:gd fmla="*/ 0 w 3" name="T14"/>
                  <a:gd fmla="*/ 4 h 4" name="T15"/>
                  <a:gd fmla="*/ 0 w 3" name="T16"/>
                  <a:gd fmla="*/ 4 h 4" name="T17"/>
                  <a:gd fmla="*/ 0 w 3" name="T18"/>
                  <a:gd fmla="*/ 2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3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82" name="iŝḻïďé">
                <a:extLst>
                  <a:ext uri="{FF2B5EF4-FFF2-40B4-BE49-F238E27FC236}">
                    <a16:creationId xmlns:a16="http://schemas.microsoft.com/office/drawing/2014/main" id="{BE14EDEC-9BB9-44EA-ABBF-0AA3F0B04310}"/>
                  </a:ext>
                </a:extLst>
              </p:cNvPr>
              <p:cNvSpPr/>
              <p:nvPr/>
            </p:nvSpPr>
            <p:spPr bwMode="auto">
              <a:xfrm>
                <a:off x="11416265" y="3731996"/>
                <a:ext cx="4370" cy="8738"/>
              </a:xfrm>
              <a:custGeom>
                <a:gdLst>
                  <a:gd fmla="*/ 0 w 1" name="T0"/>
                  <a:gd fmla="*/ 0 h 2" name="T1"/>
                  <a:gd fmla="*/ 1 w 1" name="T2"/>
                  <a:gd fmla="*/ 0 h 2" name="T3"/>
                  <a:gd fmla="*/ 1 w 1" name="T4"/>
                  <a:gd fmla="*/ 0 h 2" name="T5"/>
                  <a:gd fmla="*/ 1 w 1" name="T6"/>
                  <a:gd fmla="*/ 2 h 2" name="T7"/>
                  <a:gd fmla="*/ 1 w 1" name="T8"/>
                  <a:gd fmla="*/ 2 h 2" name="T9"/>
                  <a:gd fmla="*/ 0 w 1" name="T10"/>
                  <a:gd fmla="*/ 2 h 2" name="T11"/>
                  <a:gd fmla="*/ 0 w 1" name="T12"/>
                  <a:gd fmla="*/ 0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83" name="išļïďè">
                <a:extLst>
                  <a:ext uri="{FF2B5EF4-FFF2-40B4-BE49-F238E27FC236}">
                    <a16:creationId xmlns:a16="http://schemas.microsoft.com/office/drawing/2014/main" id="{7B7E61EE-CB41-4604-B449-DC178A97ECC4}"/>
                  </a:ext>
                </a:extLst>
              </p:cNvPr>
              <p:cNvSpPr/>
              <p:nvPr/>
            </p:nvSpPr>
            <p:spPr bwMode="auto">
              <a:xfrm>
                <a:off x="11451217" y="3780056"/>
                <a:ext cx="4370" cy="17476"/>
              </a:xfrm>
              <a:custGeom>
                <a:gdLst>
                  <a:gd fmla="*/ 1 w 1" name="T0"/>
                  <a:gd fmla="*/ 0 h 4" name="T1"/>
                  <a:gd fmla="*/ 1 w 1" name="T2"/>
                  <a:gd fmla="*/ 2 h 4" name="T3"/>
                  <a:gd fmla="*/ 1 w 1" name="T4"/>
                  <a:gd fmla="*/ 4 h 4" name="T5"/>
                  <a:gd fmla="*/ 0 w 1" name="T6"/>
                  <a:gd fmla="*/ 0 h 4" name="T7"/>
                  <a:gd fmla="*/ 0 w 1" name="T8"/>
                  <a:gd fmla="*/ 0 h 4" name="T9"/>
                  <a:gd fmla="*/ 1 w 1" name="T10"/>
                  <a:gd fmla="*/ 0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1">
                    <a:moveTo>
                      <a:pt x="1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84" name="îşḷîḑe">
                <a:extLst>
                  <a:ext uri="{FF2B5EF4-FFF2-40B4-BE49-F238E27FC236}">
                    <a16:creationId xmlns:a16="http://schemas.microsoft.com/office/drawing/2014/main" id="{E44ECA6B-08F9-4EC6-8146-2F6F22A7A7E6}"/>
                  </a:ext>
                </a:extLst>
              </p:cNvPr>
              <p:cNvSpPr/>
              <p:nvPr/>
            </p:nvSpPr>
            <p:spPr bwMode="auto">
              <a:xfrm>
                <a:off x="11407527" y="3745104"/>
                <a:ext cx="8738" cy="17476"/>
              </a:xfrm>
              <a:custGeom>
                <a:gdLst>
                  <a:gd fmla="*/ 0 w 2" name="T0"/>
                  <a:gd fmla="*/ 2 h 4" name="T1"/>
                  <a:gd fmla="*/ 0 w 2" name="T2"/>
                  <a:gd fmla="*/ 2 h 4" name="T3"/>
                  <a:gd fmla="*/ 0 w 2" name="T4"/>
                  <a:gd fmla="*/ 0 h 4" name="T5"/>
                  <a:gd fmla="*/ 2 w 2" name="T6"/>
                  <a:gd fmla="*/ 2 h 4" name="T7"/>
                  <a:gd fmla="*/ 0 w 2" name="T8"/>
                  <a:gd fmla="*/ 2 h 4" name="T9"/>
                  <a:gd fmla="*/ 0 w 2" name="T10"/>
                  <a:gd fmla="*/ 2 h 4" name="T11"/>
                  <a:gd fmla="*/ 0 w 2" name="T12"/>
                  <a:gd fmla="*/ 2 h 4" name="T13"/>
                  <a:gd fmla="*/ 0 w 2" name="T14"/>
                  <a:gd fmla="*/ 4 h 4" name="T15"/>
                  <a:gd fmla="*/ 0 w 2" name="T16"/>
                  <a:gd fmla="*/ 2 h 4" name="T17"/>
                  <a:gd fmla="*/ 0 w 2" name="T18"/>
                  <a:gd fmla="*/ 2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85" name="iṩḻiďe">
                <a:extLst>
                  <a:ext uri="{FF2B5EF4-FFF2-40B4-BE49-F238E27FC236}">
                    <a16:creationId xmlns:a16="http://schemas.microsoft.com/office/drawing/2014/main" id="{D3F076F7-84D4-430F-8D36-F3106BAA89D1}"/>
                  </a:ext>
                </a:extLst>
              </p:cNvPr>
              <p:cNvSpPr/>
              <p:nvPr/>
            </p:nvSpPr>
            <p:spPr bwMode="auto">
              <a:xfrm>
                <a:off x="11416265" y="3762580"/>
                <a:ext cx="13108" cy="4370"/>
              </a:xfrm>
              <a:custGeom>
                <a:gdLst>
                  <a:gd fmla="*/ 0 w 3" name="T0"/>
                  <a:gd fmla="*/ 1 h 1" name="T1"/>
                  <a:gd fmla="*/ 0 w 3" name="T2"/>
                  <a:gd fmla="*/ 1 h 1" name="T3"/>
                  <a:gd fmla="*/ 1 w 3" name="T4"/>
                  <a:gd fmla="*/ 1 h 1" name="T5"/>
                  <a:gd fmla="*/ 1 w 3" name="T6"/>
                  <a:gd fmla="*/ 0 h 1" name="T7"/>
                  <a:gd fmla="*/ 1 w 3" name="T8"/>
                  <a:gd fmla="*/ 0 h 1" name="T9"/>
                  <a:gd fmla="*/ 1 w 3" name="T10"/>
                  <a:gd fmla="*/ 1 h 1" name="T11"/>
                  <a:gd fmla="*/ 3 w 3" name="T12"/>
                  <a:gd fmla="*/ 1 h 1" name="T13"/>
                  <a:gd fmla="*/ 1 w 3" name="T14"/>
                  <a:gd fmla="*/ 1 h 1" name="T15"/>
                  <a:gd fmla="*/ 1 w 3" name="T16"/>
                  <a:gd fmla="*/ 1 h 1" name="T17"/>
                  <a:gd fmla="*/ 0 w 3" name="T18"/>
                  <a:gd fmla="*/ 1 h 1" name="T19"/>
                  <a:gd fmla="*/ 0 w 3" name="T20"/>
                  <a:gd fmla="*/ 1 h 1" name="T21"/>
                  <a:gd fmla="*/ 0 w 3" name="T22"/>
                  <a:gd fmla="*/ 1 h 1" name="T23"/>
                  <a:gd fmla="*/ 0 w 3" name="T24"/>
                  <a:gd fmla="*/ 1 h 1" name="T25"/>
                  <a:gd fmla="*/ 0 w 3" name="T26"/>
                  <a:gd fmla="*/ 1 h 1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" w="3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86" name="îṣľíḋe">
                <a:extLst>
                  <a:ext uri="{FF2B5EF4-FFF2-40B4-BE49-F238E27FC236}">
                    <a16:creationId xmlns:a16="http://schemas.microsoft.com/office/drawing/2014/main" id="{2343EE6B-792C-4A1A-9CA3-642F1169B055}"/>
                  </a:ext>
                </a:extLst>
              </p:cNvPr>
              <p:cNvSpPr/>
              <p:nvPr/>
            </p:nvSpPr>
            <p:spPr bwMode="auto">
              <a:xfrm>
                <a:off x="11407527" y="3780056"/>
                <a:ext cx="21847" cy="17476"/>
              </a:xfrm>
              <a:custGeom>
                <a:gdLst>
                  <a:gd fmla="*/ 0 w 5" name="T0"/>
                  <a:gd fmla="*/ 0 h 4" name="T1"/>
                  <a:gd fmla="*/ 2 w 5" name="T2"/>
                  <a:gd fmla="*/ 0 h 4" name="T3"/>
                  <a:gd fmla="*/ 2 w 5" name="T4"/>
                  <a:gd fmla="*/ 0 h 4" name="T5"/>
                  <a:gd fmla="*/ 5 w 5" name="T6"/>
                  <a:gd fmla="*/ 0 h 4" name="T7"/>
                  <a:gd fmla="*/ 5 w 5" name="T8"/>
                  <a:gd fmla="*/ 0 h 4" name="T9"/>
                  <a:gd fmla="*/ 3 w 5" name="T10"/>
                  <a:gd fmla="*/ 2 h 4" name="T11"/>
                  <a:gd fmla="*/ 3 w 5" name="T12"/>
                  <a:gd fmla="*/ 2 h 4" name="T13"/>
                  <a:gd fmla="*/ 3 w 5" name="T14"/>
                  <a:gd fmla="*/ 4 h 4" name="T15"/>
                  <a:gd fmla="*/ 3 w 5" name="T16"/>
                  <a:gd fmla="*/ 4 h 4" name="T17"/>
                  <a:gd fmla="*/ 2 w 5" name="T18"/>
                  <a:gd fmla="*/ 2 h 4" name="T19"/>
                  <a:gd fmla="*/ 0 w 5" name="T20"/>
                  <a:gd fmla="*/ 0 h 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" w="5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0" pitchFamily="34" typeface="Calibri"/>
                  <a:ea charset="-122" panose="020b0503020204020204" pitchFamily="34" typeface="微软雅黑"/>
                </a:endParaRPr>
              </a:p>
            </p:txBody>
          </p:sp>
          <p:sp>
            <p:nvSpPr>
              <p:cNvPr id="287" name="íSľidè">
                <a:extLst>
                  <a:ext uri="{FF2B5EF4-FFF2-40B4-BE49-F238E27FC236}">
                    <a16:creationId xmlns:a16="http://schemas.microsoft.com/office/drawing/2014/main" id="{628F1D1F-6E90-40E1-A0AF-EA77B37E411A}"/>
                  </a:ext>
                </a:extLst>
              </p:cNvPr>
              <p:cNvSpPr/>
              <p:nvPr/>
            </p:nvSpPr>
            <p:spPr bwMode="auto">
              <a:xfrm>
                <a:off x="11407527" y="3823747"/>
                <a:ext cx="21847" cy="17476"/>
              </a:xfrm>
              <a:custGeom>
                <a:gdLst>
                  <a:gd fmla="*/ 0 w 5" name="T0"/>
                  <a:gd fmla="*/ 4 h 4" name="T1"/>
                  <a:gd fmla="*/ 2 w 5" name="T2"/>
                  <a:gd fmla="*/ 2 h 4" name="T3"/>
                  <a:gd fmla="*/ 2 w 5" name="T4"/>
                  <a:gd fmla="*/ 2 h 4" name="T5"/>
                  <a:gd fmla="*/ 3 w 5" name="T6"/>
                  <a:gd fmla="*/ 0 h 4" name="T7"/>
                  <a:gd fmla="*/ 3 w 5" name="T8"/>
                  <a:gd fmla="*/ 0 h 4" name="T9"/>
                  <a:gd fmla="*/ 3 w 5" name="T10"/>
                  <a:gd fmla="*/ 0 h 4" name="T11"/>
                  <a:gd fmla="*/ 5 w 5" name="T12"/>
                  <a:gd fmla="*/ 4 h 4" name="T13"/>
                  <a:gd fmla="*/ 5 w 5" name="T14"/>
                  <a:gd fmla="*/ 4 h 4" name="T15"/>
                  <a:gd fmla="*/ 3 w 5" name="T16"/>
                  <a:gd fmla="*/ 4 h 4" name="T17"/>
                  <a:gd fmla="*/ 2 w 5" name="T18"/>
                  <a:gd fmla="*/ 4 h 4" name="T19"/>
                  <a:gd fmla="*/ 0 w 5" name="T20"/>
                  <a:gd fmla="*/ 4 h 4" name="T21"/>
                  <a:gd fmla="*/ 0 w 5" name="T22"/>
                  <a:gd fmla="*/ 4 h 4" name="T23"/>
                  <a:gd fmla="*/ 0 w 5" name="T24"/>
                  <a:gd fmla="*/ 4 h 4" name="T25"/>
                  <a:gd fmla="*/ 0 w 5" name="T26"/>
                  <a:gd fmla="*/ 4 h 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" w="5">
                    <a:moveTo>
                      <a:pt x="0" y="4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88" name="ïs1íḓê">
                <a:extLst>
                  <a:ext uri="{FF2B5EF4-FFF2-40B4-BE49-F238E27FC236}">
                    <a16:creationId xmlns:a16="http://schemas.microsoft.com/office/drawing/2014/main" id="{5E117EA1-BD19-4A2B-895F-5EFB885A3CE7}"/>
                  </a:ext>
                </a:extLst>
              </p:cNvPr>
              <p:cNvSpPr/>
              <p:nvPr/>
            </p:nvSpPr>
            <p:spPr bwMode="auto">
              <a:xfrm>
                <a:off x="11407527" y="3898019"/>
                <a:ext cx="21847" cy="13108"/>
              </a:xfrm>
              <a:custGeom>
                <a:gdLst>
                  <a:gd fmla="*/ 2 w 5" name="T0"/>
                  <a:gd fmla="*/ 1 h 3" name="T1"/>
                  <a:gd fmla="*/ 2 w 5" name="T2"/>
                  <a:gd fmla="*/ 0 h 3" name="T3"/>
                  <a:gd fmla="*/ 2 w 5" name="T4"/>
                  <a:gd fmla="*/ 0 h 3" name="T5"/>
                  <a:gd fmla="*/ 2 w 5" name="T6"/>
                  <a:gd fmla="*/ 0 h 3" name="T7"/>
                  <a:gd fmla="*/ 3 w 5" name="T8"/>
                  <a:gd fmla="*/ 0 h 3" name="T9"/>
                  <a:gd fmla="*/ 5 w 5" name="T10"/>
                  <a:gd fmla="*/ 3 h 3" name="T11"/>
                  <a:gd fmla="*/ 5 w 5" name="T12"/>
                  <a:gd fmla="*/ 3 h 3" name="T13"/>
                  <a:gd fmla="*/ 3 w 5" name="T14"/>
                  <a:gd fmla="*/ 3 h 3" name="T15"/>
                  <a:gd fmla="*/ 0 w 5" name="T16"/>
                  <a:gd fmla="*/ 3 h 3" name="T17"/>
                  <a:gd fmla="*/ 0 w 5" name="T18"/>
                  <a:gd fmla="*/ 3 h 3" name="T19"/>
                  <a:gd fmla="*/ 0 w 5" name="T20"/>
                  <a:gd fmla="*/ 3 h 3" name="T21"/>
                  <a:gd fmla="*/ 2 w 5" name="T22"/>
                  <a:gd fmla="*/ 1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5">
                    <a:moveTo>
                      <a:pt x="2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89" name="ïṧlîḑè">
                <a:extLst>
                  <a:ext uri="{FF2B5EF4-FFF2-40B4-BE49-F238E27FC236}">
                    <a16:creationId xmlns:a16="http://schemas.microsoft.com/office/drawing/2014/main" id="{B24E6060-84FC-4809-B96C-769E74E73726}"/>
                  </a:ext>
                </a:extLst>
              </p:cNvPr>
              <p:cNvSpPr/>
              <p:nvPr/>
            </p:nvSpPr>
            <p:spPr bwMode="auto">
              <a:xfrm>
                <a:off x="11407527" y="3924233"/>
                <a:ext cx="21847" cy="13108"/>
              </a:xfrm>
              <a:custGeom>
                <a:gdLst>
                  <a:gd fmla="*/ 0 w 5" name="T0"/>
                  <a:gd fmla="*/ 0 h 3" name="T1"/>
                  <a:gd fmla="*/ 2 w 5" name="T2"/>
                  <a:gd fmla="*/ 0 h 3" name="T3"/>
                  <a:gd fmla="*/ 3 w 5" name="T4"/>
                  <a:gd fmla="*/ 0 h 3" name="T5"/>
                  <a:gd fmla="*/ 3 w 5" name="T6"/>
                  <a:gd fmla="*/ 0 h 3" name="T7"/>
                  <a:gd fmla="*/ 5 w 5" name="T8"/>
                  <a:gd fmla="*/ 0 h 3" name="T9"/>
                  <a:gd fmla="*/ 3 w 5" name="T10"/>
                  <a:gd fmla="*/ 0 h 3" name="T11"/>
                  <a:gd fmla="*/ 3 w 5" name="T12"/>
                  <a:gd fmla="*/ 0 h 3" name="T13"/>
                  <a:gd fmla="*/ 3 w 5" name="T14"/>
                  <a:gd fmla="*/ 2 h 3" name="T15"/>
                  <a:gd fmla="*/ 2 w 5" name="T16"/>
                  <a:gd fmla="*/ 3 h 3" name="T17"/>
                  <a:gd fmla="*/ 2 w 5" name="T18"/>
                  <a:gd fmla="*/ 3 h 3" name="T19"/>
                  <a:gd fmla="*/ 0 w 5" name="T20"/>
                  <a:gd fmla="*/ 2 h 3" name="T21"/>
                  <a:gd fmla="*/ 0 w 5" name="T22"/>
                  <a:gd fmla="*/ 0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5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90" name="ïṩḻíḑè">
                <a:extLst>
                  <a:ext uri="{FF2B5EF4-FFF2-40B4-BE49-F238E27FC236}">
                    <a16:creationId xmlns:a16="http://schemas.microsoft.com/office/drawing/2014/main" id="{68FCC1F6-BE2C-4F42-95B9-934855B2F28F}"/>
                  </a:ext>
                </a:extLst>
              </p:cNvPr>
              <p:cNvSpPr/>
              <p:nvPr/>
            </p:nvSpPr>
            <p:spPr bwMode="auto">
              <a:xfrm>
                <a:off x="11420633" y="3937341"/>
                <a:ext cx="13108" cy="21847"/>
              </a:xfrm>
              <a:custGeom>
                <a:gdLst>
                  <a:gd fmla="*/ 0 w 3" name="T0"/>
                  <a:gd fmla="*/ 4 h 5" name="T1"/>
                  <a:gd fmla="*/ 2 w 3" name="T2"/>
                  <a:gd fmla="*/ 2 h 5" name="T3"/>
                  <a:gd fmla="*/ 2 w 3" name="T4"/>
                  <a:gd fmla="*/ 0 h 5" name="T5"/>
                  <a:gd fmla="*/ 3 w 3" name="T6"/>
                  <a:gd fmla="*/ 0 h 5" name="T7"/>
                  <a:gd fmla="*/ 3 w 3" name="T8"/>
                  <a:gd fmla="*/ 0 h 5" name="T9"/>
                  <a:gd fmla="*/ 3 w 3" name="T10"/>
                  <a:gd fmla="*/ 4 h 5" name="T11"/>
                  <a:gd fmla="*/ 3 w 3" name="T12"/>
                  <a:gd fmla="*/ 5 h 5" name="T13"/>
                  <a:gd fmla="*/ 3 w 3" name="T14"/>
                  <a:gd fmla="*/ 5 h 5" name="T15"/>
                  <a:gd fmla="*/ 2 w 3" name="T16"/>
                  <a:gd fmla="*/ 5 h 5" name="T17"/>
                  <a:gd fmla="*/ 0 w 3" name="T18"/>
                  <a:gd fmla="*/ 4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3">
                    <a:moveTo>
                      <a:pt x="0" y="4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91" name="ïsḷïdè">
                <a:extLst>
                  <a:ext uri="{FF2B5EF4-FFF2-40B4-BE49-F238E27FC236}">
                    <a16:creationId xmlns:a16="http://schemas.microsoft.com/office/drawing/2014/main" id="{4277B2EB-12DB-4162-B83F-2C22E2EEAD62}"/>
                  </a:ext>
                </a:extLst>
              </p:cNvPr>
              <p:cNvSpPr/>
              <p:nvPr/>
            </p:nvSpPr>
            <p:spPr bwMode="auto">
              <a:xfrm>
                <a:off x="11420633" y="4002875"/>
                <a:ext cx="13108" cy="30585"/>
              </a:xfrm>
              <a:custGeom>
                <a:gdLst>
                  <a:gd fmla="*/ 0 w 3" name="T0"/>
                  <a:gd fmla="*/ 3 h 7" name="T1"/>
                  <a:gd fmla="*/ 2 w 3" name="T2"/>
                  <a:gd fmla="*/ 3 h 7" name="T3"/>
                  <a:gd fmla="*/ 2 w 3" name="T4"/>
                  <a:gd fmla="*/ 2 h 7" name="T5"/>
                  <a:gd fmla="*/ 3 w 3" name="T6"/>
                  <a:gd fmla="*/ 0 h 7" name="T7"/>
                  <a:gd fmla="*/ 3 w 3" name="T8"/>
                  <a:gd fmla="*/ 2 h 7" name="T9"/>
                  <a:gd fmla="*/ 3 w 3" name="T10"/>
                  <a:gd fmla="*/ 3 h 7" name="T11"/>
                  <a:gd fmla="*/ 3 w 3" name="T12"/>
                  <a:gd fmla="*/ 7 h 7" name="T13"/>
                  <a:gd fmla="*/ 3 w 3" name="T14"/>
                  <a:gd fmla="*/ 7 h 7" name="T15"/>
                  <a:gd fmla="*/ 0 w 3" name="T16"/>
                  <a:gd fmla="*/ 5 h 7" name="T17"/>
                  <a:gd fmla="*/ 0 w 3" name="T18"/>
                  <a:gd fmla="*/ 3 h 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" w="3">
                    <a:moveTo>
                      <a:pt x="0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92" name="íŝḷîḑê">
                <a:extLst>
                  <a:ext uri="{FF2B5EF4-FFF2-40B4-BE49-F238E27FC236}">
                    <a16:creationId xmlns:a16="http://schemas.microsoft.com/office/drawing/2014/main" id="{7E0E97C3-B403-4A12-9A5F-6086560D9F2F}"/>
                  </a:ext>
                </a:extLst>
              </p:cNvPr>
              <p:cNvSpPr/>
              <p:nvPr/>
            </p:nvSpPr>
            <p:spPr bwMode="auto">
              <a:xfrm>
                <a:off x="11420633" y="4072780"/>
                <a:ext cx="13108" cy="39323"/>
              </a:xfrm>
              <a:custGeom>
                <a:gdLst>
                  <a:gd fmla="*/ 0 w 3" name="T0"/>
                  <a:gd fmla="*/ 4 h 9" name="T1"/>
                  <a:gd fmla="*/ 2 w 3" name="T2"/>
                  <a:gd fmla="*/ 4 h 9" name="T3"/>
                  <a:gd fmla="*/ 2 w 3" name="T4"/>
                  <a:gd fmla="*/ 2 h 9" name="T5"/>
                  <a:gd fmla="*/ 3 w 3" name="T6"/>
                  <a:gd fmla="*/ 0 h 9" name="T7"/>
                  <a:gd fmla="*/ 3 w 3" name="T8"/>
                  <a:gd fmla="*/ 2 h 9" name="T9"/>
                  <a:gd fmla="*/ 3 w 3" name="T10"/>
                  <a:gd fmla="*/ 4 h 9" name="T11"/>
                  <a:gd fmla="*/ 3 w 3" name="T12"/>
                  <a:gd fmla="*/ 7 h 9" name="T13"/>
                  <a:gd fmla="*/ 3 w 3" name="T14"/>
                  <a:gd fmla="*/ 9 h 9" name="T15"/>
                  <a:gd fmla="*/ 0 w 3" name="T16"/>
                  <a:gd fmla="*/ 5 h 9" name="T17"/>
                  <a:gd fmla="*/ 0 w 3" name="T18"/>
                  <a:gd fmla="*/ 4 h 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" w="3">
                    <a:moveTo>
                      <a:pt x="0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93" name="ïṩḷíḑè">
                <a:extLst>
                  <a:ext uri="{FF2B5EF4-FFF2-40B4-BE49-F238E27FC236}">
                    <a16:creationId xmlns:a16="http://schemas.microsoft.com/office/drawing/2014/main" id="{8725A95E-1F7D-4DBB-9344-34488C07311D}"/>
                  </a:ext>
                </a:extLst>
              </p:cNvPr>
              <p:cNvSpPr/>
              <p:nvPr/>
            </p:nvSpPr>
            <p:spPr bwMode="auto">
              <a:xfrm>
                <a:off x="11420633" y="4151422"/>
                <a:ext cx="13108" cy="39323"/>
              </a:xfrm>
              <a:custGeom>
                <a:gdLst>
                  <a:gd fmla="*/ 0 w 3" name="T0"/>
                  <a:gd fmla="*/ 4 h 9" name="T1"/>
                  <a:gd fmla="*/ 0 w 3" name="T2"/>
                  <a:gd fmla="*/ 2 h 9" name="T3"/>
                  <a:gd fmla="*/ 2 w 3" name="T4"/>
                  <a:gd fmla="*/ 0 h 9" name="T5"/>
                  <a:gd fmla="*/ 3 w 3" name="T6"/>
                  <a:gd fmla="*/ 0 h 9" name="T7"/>
                  <a:gd fmla="*/ 3 w 3" name="T8"/>
                  <a:gd fmla="*/ 0 h 9" name="T9"/>
                  <a:gd fmla="*/ 3 w 3" name="T10"/>
                  <a:gd fmla="*/ 4 h 9" name="T11"/>
                  <a:gd fmla="*/ 3 w 3" name="T12"/>
                  <a:gd fmla="*/ 7 h 9" name="T13"/>
                  <a:gd fmla="*/ 3 w 3" name="T14"/>
                  <a:gd fmla="*/ 9 h 9" name="T15"/>
                  <a:gd fmla="*/ 0 w 3" name="T16"/>
                  <a:gd fmla="*/ 5 h 9" name="T17"/>
                  <a:gd fmla="*/ 0 w 3" name="T18"/>
                  <a:gd fmla="*/ 4 h 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" w="3">
                    <a:moveTo>
                      <a:pt x="0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94" name="iŝḷïde">
                <a:extLst>
                  <a:ext uri="{FF2B5EF4-FFF2-40B4-BE49-F238E27FC236}">
                    <a16:creationId xmlns:a16="http://schemas.microsoft.com/office/drawing/2014/main" id="{DE27A63E-BCA7-4E5C-856B-53EAC2A63B9E}"/>
                  </a:ext>
                </a:extLst>
              </p:cNvPr>
              <p:cNvSpPr/>
              <p:nvPr/>
            </p:nvSpPr>
            <p:spPr bwMode="auto">
              <a:xfrm>
                <a:off x="11420633" y="4225697"/>
                <a:ext cx="8738" cy="26214"/>
              </a:xfrm>
              <a:custGeom>
                <a:gdLst>
                  <a:gd fmla="*/ 0 w 2" name="T0"/>
                  <a:gd fmla="*/ 1 h 6" name="T1"/>
                  <a:gd fmla="*/ 2 w 2" name="T2"/>
                  <a:gd fmla="*/ 0 h 6" name="T3"/>
                  <a:gd fmla="*/ 2 w 2" name="T4"/>
                  <a:gd fmla="*/ 0 h 6" name="T5"/>
                  <a:gd fmla="*/ 2 w 2" name="T6"/>
                  <a:gd fmla="*/ 0 h 6" name="T7"/>
                  <a:gd fmla="*/ 2 w 2" name="T8"/>
                  <a:gd fmla="*/ 5 h 6" name="T9"/>
                  <a:gd fmla="*/ 2 w 2" name="T10"/>
                  <a:gd fmla="*/ 6 h 6" name="T11"/>
                  <a:gd fmla="*/ 2 w 2" name="T12"/>
                  <a:gd fmla="*/ 6 h 6" name="T13"/>
                  <a:gd fmla="*/ 0 w 2" name="T14"/>
                  <a:gd fmla="*/ 3 h 6" name="T15"/>
                  <a:gd fmla="*/ 0 w 2" name="T16"/>
                  <a:gd fmla="*/ 3 h 6" name="T17"/>
                  <a:gd fmla="*/ 0 w 2" name="T18"/>
                  <a:gd fmla="*/ 1 h 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" w="2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95" name="ïš1iḍé">
                <a:extLst>
                  <a:ext uri="{FF2B5EF4-FFF2-40B4-BE49-F238E27FC236}">
                    <a16:creationId xmlns:a16="http://schemas.microsoft.com/office/drawing/2014/main" id="{C2CCE63E-771C-4412-BFE9-78DB89E37B70}"/>
                  </a:ext>
                </a:extLst>
              </p:cNvPr>
              <p:cNvSpPr/>
              <p:nvPr/>
            </p:nvSpPr>
            <p:spPr bwMode="auto">
              <a:xfrm>
                <a:off x="11451217" y="4339292"/>
                <a:ext cx="21847" cy="8738"/>
              </a:xfrm>
              <a:custGeom>
                <a:gdLst>
                  <a:gd fmla="*/ 0 w 5" name="T0"/>
                  <a:gd fmla="*/ 0 h 2" name="T1"/>
                  <a:gd fmla="*/ 3 w 5" name="T2"/>
                  <a:gd fmla="*/ 0 h 2" name="T3"/>
                  <a:gd fmla="*/ 5 w 5" name="T4"/>
                  <a:gd fmla="*/ 0 h 2" name="T5"/>
                  <a:gd fmla="*/ 5 w 5" name="T6"/>
                  <a:gd fmla="*/ 0 h 2" name="T7"/>
                  <a:gd fmla="*/ 5 w 5" name="T8"/>
                  <a:gd fmla="*/ 0 h 2" name="T9"/>
                  <a:gd fmla="*/ 5 w 5" name="T10"/>
                  <a:gd fmla="*/ 0 h 2" name="T11"/>
                  <a:gd fmla="*/ 3 w 5" name="T12"/>
                  <a:gd fmla="*/ 2 h 2" name="T13"/>
                  <a:gd fmla="*/ 3 w 5" name="T14"/>
                  <a:gd fmla="*/ 2 h 2" name="T15"/>
                  <a:gd fmla="*/ 1 w 5" name="T16"/>
                  <a:gd fmla="*/ 0 h 2" name="T17"/>
                  <a:gd fmla="*/ 0 w 5" name="T18"/>
                  <a:gd fmla="*/ 0 h 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" w="5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96" name="išļïḋe">
                <a:extLst>
                  <a:ext uri="{FF2B5EF4-FFF2-40B4-BE49-F238E27FC236}">
                    <a16:creationId xmlns:a16="http://schemas.microsoft.com/office/drawing/2014/main" id="{604C80CC-D8E4-4093-9EC3-E39D908430DE}"/>
                  </a:ext>
                </a:extLst>
              </p:cNvPr>
              <p:cNvSpPr/>
              <p:nvPr/>
            </p:nvSpPr>
            <p:spPr bwMode="auto">
              <a:xfrm>
                <a:off x="11407527" y="4653861"/>
                <a:ext cx="21847" cy="43690"/>
              </a:xfrm>
              <a:custGeom>
                <a:gdLst>
                  <a:gd fmla="*/ 0 w 5" name="T0"/>
                  <a:gd fmla="*/ 5 h 10" name="T1"/>
                  <a:gd fmla="*/ 2 w 5" name="T2"/>
                  <a:gd fmla="*/ 2 h 10" name="T3"/>
                  <a:gd fmla="*/ 5 w 5" name="T4"/>
                  <a:gd fmla="*/ 0 h 10" name="T5"/>
                  <a:gd fmla="*/ 5 w 5" name="T6"/>
                  <a:gd fmla="*/ 0 h 10" name="T7"/>
                  <a:gd fmla="*/ 5 w 5" name="T8"/>
                  <a:gd fmla="*/ 0 h 10" name="T9"/>
                  <a:gd fmla="*/ 5 w 5" name="T10"/>
                  <a:gd fmla="*/ 5 h 10" name="T11"/>
                  <a:gd fmla="*/ 5 w 5" name="T12"/>
                  <a:gd fmla="*/ 10 h 10" name="T13"/>
                  <a:gd fmla="*/ 5 w 5" name="T14"/>
                  <a:gd fmla="*/ 10 h 10" name="T15"/>
                  <a:gd fmla="*/ 2 w 5" name="T16"/>
                  <a:gd fmla="*/ 8 h 10" name="T17"/>
                  <a:gd fmla="*/ 0 w 5" name="T18"/>
                  <a:gd fmla="*/ 5 h 1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" w="5">
                    <a:moveTo>
                      <a:pt x="0" y="5"/>
                    </a:moveTo>
                    <a:lnTo>
                      <a:pt x="2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2" y="8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97" name="îs1îḋe">
                <a:extLst>
                  <a:ext uri="{FF2B5EF4-FFF2-40B4-BE49-F238E27FC236}">
                    <a16:creationId xmlns:a16="http://schemas.microsoft.com/office/drawing/2014/main" id="{7654D35B-82DB-443C-BA61-D22EABAC08FA}"/>
                  </a:ext>
                </a:extLst>
              </p:cNvPr>
              <p:cNvSpPr/>
              <p:nvPr/>
            </p:nvSpPr>
            <p:spPr bwMode="auto">
              <a:xfrm>
                <a:off x="11398789" y="4732504"/>
                <a:ext cx="30585" cy="65537"/>
              </a:xfrm>
              <a:custGeom>
                <a:gdLst>
                  <a:gd fmla="*/ 0 w 4" name="T0"/>
                  <a:gd fmla="*/ 4 h 9" name="T1"/>
                  <a:gd fmla="*/ 1 w 4" name="T2"/>
                  <a:gd fmla="*/ 3 h 9" name="T3"/>
                  <a:gd fmla="*/ 3 w 4" name="T4"/>
                  <a:gd fmla="*/ 0 h 9" name="T5"/>
                  <a:gd fmla="*/ 4 w 4" name="T6"/>
                  <a:gd fmla="*/ 0 h 9" name="T7"/>
                  <a:gd fmla="*/ 4 w 4" name="T8"/>
                  <a:gd fmla="*/ 1 h 9" name="T9"/>
                  <a:gd fmla="*/ 4 w 4" name="T10"/>
                  <a:gd fmla="*/ 6 h 9" name="T11"/>
                  <a:gd fmla="*/ 4 w 4" name="T12"/>
                  <a:gd fmla="*/ 9 h 9" name="T13"/>
                  <a:gd fmla="*/ 4 w 4" name="T14"/>
                  <a:gd fmla="*/ 9 h 9" name="T15"/>
                  <a:gd fmla="*/ 3 w 4" name="T16"/>
                  <a:gd fmla="*/ 8 h 9" name="T17"/>
                  <a:gd fmla="*/ 0 w 4" name="T18"/>
                  <a:gd fmla="*/ 4 h 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" w="4">
                    <a:moveTo>
                      <a:pt x="0" y="4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4"/>
                      <a:pt x="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98" name="íṩlíḓe">
                <a:extLst>
                  <a:ext uri="{FF2B5EF4-FFF2-40B4-BE49-F238E27FC236}">
                    <a16:creationId xmlns:a16="http://schemas.microsoft.com/office/drawing/2014/main" id="{586702F2-1035-45FB-AB1C-0D9053B9C739}"/>
                  </a:ext>
                </a:extLst>
              </p:cNvPr>
              <p:cNvSpPr/>
              <p:nvPr/>
            </p:nvSpPr>
            <p:spPr bwMode="auto">
              <a:xfrm>
                <a:off x="11258980" y="5147560"/>
                <a:ext cx="34952" cy="0"/>
              </a:xfrm>
              <a:custGeom>
                <a:gdLst>
                  <a:gd fmla="*/ 0 w 8" name="T0"/>
                  <a:gd fmla="*/ 3 w 8" name="T1"/>
                  <a:gd fmla="*/ 5 w 8" name="T2"/>
                  <a:gd fmla="*/ 8 w 8" name="T3"/>
                  <a:gd fmla="*/ 8 w 8" name="T4"/>
                  <a:gd fmla="*/ 6 w 8" name="T5"/>
                  <a:gd fmla="*/ 3 w 8" name="T6"/>
                  <a:gd fmla="*/ 0 w 8" name="T7"/>
                  <a:gd fmla="*/ 0 w 8" name="T8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b="b" l="0" r="r" t="0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99" name="îŝḷíḋê">
                <a:extLst>
                  <a:ext uri="{FF2B5EF4-FFF2-40B4-BE49-F238E27FC236}">
                    <a16:creationId xmlns:a16="http://schemas.microsoft.com/office/drawing/2014/main" id="{EAC55552-2451-42DA-8E68-F54885A680CD}"/>
                  </a:ext>
                </a:extLst>
              </p:cNvPr>
              <p:cNvSpPr/>
              <p:nvPr/>
            </p:nvSpPr>
            <p:spPr bwMode="auto">
              <a:xfrm>
                <a:off x="11293933" y="5248049"/>
                <a:ext cx="34952" cy="26214"/>
              </a:xfrm>
              <a:custGeom>
                <a:gdLst>
                  <a:gd fmla="*/ 2 w 8" name="T0"/>
                  <a:gd fmla="*/ 5 h 6" name="T1"/>
                  <a:gd fmla="*/ 3 w 8" name="T2"/>
                  <a:gd fmla="*/ 1 h 6" name="T3"/>
                  <a:gd fmla="*/ 3 w 8" name="T4"/>
                  <a:gd fmla="*/ 1 h 6" name="T5"/>
                  <a:gd fmla="*/ 5 w 8" name="T6"/>
                  <a:gd fmla="*/ 1 h 6" name="T7"/>
                  <a:gd fmla="*/ 5 w 8" name="T8"/>
                  <a:gd fmla="*/ 0 h 6" name="T9"/>
                  <a:gd fmla="*/ 6 w 8" name="T10"/>
                  <a:gd fmla="*/ 3 h 6" name="T11"/>
                  <a:gd fmla="*/ 6 w 8" name="T12"/>
                  <a:gd fmla="*/ 5 h 6" name="T13"/>
                  <a:gd fmla="*/ 8 w 8" name="T14"/>
                  <a:gd fmla="*/ 6 h 6" name="T15"/>
                  <a:gd fmla="*/ 6 w 8" name="T16"/>
                  <a:gd fmla="*/ 6 h 6" name="T17"/>
                  <a:gd fmla="*/ 3 w 8" name="T18"/>
                  <a:gd fmla="*/ 6 h 6" name="T19"/>
                  <a:gd fmla="*/ 2 w 8" name="T20"/>
                  <a:gd fmla="*/ 6 h 6" name="T21"/>
                  <a:gd fmla="*/ 0 w 8" name="T22"/>
                  <a:gd fmla="*/ 6 h 6" name="T23"/>
                  <a:gd fmla="*/ 0 w 8" name="T24"/>
                  <a:gd fmla="*/ 5 h 6" name="T25"/>
                  <a:gd fmla="*/ 2 w 8" name="T26"/>
                  <a:gd fmla="*/ 5 h 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" w="8">
                    <a:moveTo>
                      <a:pt x="2" y="5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00" name="îş1îďe">
                <a:extLst>
                  <a:ext uri="{FF2B5EF4-FFF2-40B4-BE49-F238E27FC236}">
                    <a16:creationId xmlns:a16="http://schemas.microsoft.com/office/drawing/2014/main" id="{F534447B-8A87-450C-A050-B86C9E081E23}"/>
                  </a:ext>
                </a:extLst>
              </p:cNvPr>
              <p:cNvSpPr/>
              <p:nvPr/>
            </p:nvSpPr>
            <p:spPr bwMode="auto">
              <a:xfrm>
                <a:off x="11280824" y="5287369"/>
                <a:ext cx="126703" cy="21847"/>
              </a:xfrm>
              <a:custGeom>
                <a:gdLst>
                  <a:gd fmla="*/ 0 w 18" name="T0"/>
                  <a:gd fmla="*/ 1 h 3" name="T1"/>
                  <a:gd fmla="*/ 0 w 18" name="T2"/>
                  <a:gd fmla="*/ 0 h 3" name="T3"/>
                  <a:gd fmla="*/ 1 w 18" name="T4"/>
                  <a:gd fmla="*/ 0 h 3" name="T5"/>
                  <a:gd fmla="*/ 3 w 18" name="T6"/>
                  <a:gd fmla="*/ 0 h 3" name="T7"/>
                  <a:gd fmla="*/ 5 w 18" name="T8"/>
                  <a:gd fmla="*/ 0 h 3" name="T9"/>
                  <a:gd fmla="*/ 6 w 18" name="T10"/>
                  <a:gd fmla="*/ 0 h 3" name="T11"/>
                  <a:gd fmla="*/ 8 w 18" name="T12"/>
                  <a:gd fmla="*/ 0 h 3" name="T13"/>
                  <a:gd fmla="*/ 10 w 18" name="T14"/>
                  <a:gd fmla="*/ 0 h 3" name="T15"/>
                  <a:gd fmla="*/ 10 w 18" name="T16"/>
                  <a:gd fmla="*/ 0 h 3" name="T17"/>
                  <a:gd fmla="*/ 12 w 18" name="T18"/>
                  <a:gd fmla="*/ 0 h 3" name="T19"/>
                  <a:gd fmla="*/ 15 w 18" name="T20"/>
                  <a:gd fmla="*/ 0 h 3" name="T21"/>
                  <a:gd fmla="*/ 17 w 18" name="T22"/>
                  <a:gd fmla="*/ 0 h 3" name="T23"/>
                  <a:gd fmla="*/ 18 w 18" name="T24"/>
                  <a:gd fmla="*/ 0 h 3" name="T25"/>
                  <a:gd fmla="*/ 18 w 18" name="T26"/>
                  <a:gd fmla="*/ 0 h 3" name="T27"/>
                  <a:gd fmla="*/ 18 w 18" name="T28"/>
                  <a:gd fmla="*/ 2 h 3" name="T29"/>
                  <a:gd fmla="*/ 18 w 18" name="T30"/>
                  <a:gd fmla="*/ 3 h 3" name="T31"/>
                  <a:gd fmla="*/ 15 w 18" name="T32"/>
                  <a:gd fmla="*/ 3 h 3" name="T33"/>
                  <a:gd fmla="*/ 13 w 18" name="T34"/>
                  <a:gd fmla="*/ 3 h 3" name="T35"/>
                  <a:gd fmla="*/ 13 w 18" name="T36"/>
                  <a:gd fmla="*/ 3 h 3" name="T37"/>
                  <a:gd fmla="*/ 12 w 18" name="T38"/>
                  <a:gd fmla="*/ 3 h 3" name="T39"/>
                  <a:gd fmla="*/ 9 w 18" name="T40"/>
                  <a:gd fmla="*/ 3 h 3" name="T41"/>
                  <a:gd fmla="*/ 8 w 18" name="T42"/>
                  <a:gd fmla="*/ 3 h 3" name="T43"/>
                  <a:gd fmla="*/ 6 w 18" name="T44"/>
                  <a:gd fmla="*/ 3 h 3" name="T45"/>
                  <a:gd fmla="*/ 4 w 18" name="T46"/>
                  <a:gd fmla="*/ 3 h 3" name="T47"/>
                  <a:gd fmla="*/ 2 w 18" name="T48"/>
                  <a:gd fmla="*/ 3 h 3" name="T49"/>
                  <a:gd fmla="*/ 0 w 18" name="T50"/>
                  <a:gd fmla="*/ 3 h 3" name="T51"/>
                  <a:gd fmla="*/ 0 w 18" name="T52"/>
                  <a:gd fmla="*/ 3 h 3" name="T53"/>
                  <a:gd fmla="*/ 0 w 18" name="T54"/>
                  <a:gd fmla="*/ 3 h 3" name="T55"/>
                  <a:gd fmla="*/ 0 w 18" name="T56"/>
                  <a:gd fmla="*/ 1 h 3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3" w="18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2"/>
                      <a:pt x="18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01" name="í$lïḍé">
                <a:extLst>
                  <a:ext uri="{FF2B5EF4-FFF2-40B4-BE49-F238E27FC236}">
                    <a16:creationId xmlns:a16="http://schemas.microsoft.com/office/drawing/2014/main" id="{32024E74-5699-4678-9112-383F125DDF10}"/>
                  </a:ext>
                </a:extLst>
              </p:cNvPr>
              <p:cNvSpPr/>
              <p:nvPr/>
            </p:nvSpPr>
            <p:spPr bwMode="auto">
              <a:xfrm>
                <a:off x="11263348" y="5374749"/>
                <a:ext cx="113595" cy="43690"/>
              </a:xfrm>
              <a:custGeom>
                <a:gdLst>
                  <a:gd fmla="*/ 26 w 26" name="T0"/>
                  <a:gd fmla="*/ 10 h 10" name="T1"/>
                  <a:gd fmla="*/ 25 w 26" name="T2"/>
                  <a:gd fmla="*/ 10 h 10" name="T3"/>
                  <a:gd fmla="*/ 25 w 26" name="T4"/>
                  <a:gd fmla="*/ 10 h 10" name="T5"/>
                  <a:gd fmla="*/ 22 w 26" name="T6"/>
                  <a:gd fmla="*/ 10 h 10" name="T7"/>
                  <a:gd fmla="*/ 20 w 26" name="T8"/>
                  <a:gd fmla="*/ 10 h 10" name="T9"/>
                  <a:gd fmla="*/ 17 w 26" name="T10"/>
                  <a:gd fmla="*/ 10 h 10" name="T11"/>
                  <a:gd fmla="*/ 17 w 26" name="T12"/>
                  <a:gd fmla="*/ 10 h 10" name="T13"/>
                  <a:gd fmla="*/ 15 w 26" name="T14"/>
                  <a:gd fmla="*/ 10 h 10" name="T15"/>
                  <a:gd fmla="*/ 13 w 26" name="T16"/>
                  <a:gd fmla="*/ 10 h 10" name="T17"/>
                  <a:gd fmla="*/ 12 w 26" name="T18"/>
                  <a:gd fmla="*/ 10 h 10" name="T19"/>
                  <a:gd fmla="*/ 9 w 26" name="T20"/>
                  <a:gd fmla="*/ 10 h 10" name="T21"/>
                  <a:gd fmla="*/ 5 w 26" name="T22"/>
                  <a:gd fmla="*/ 10 h 10" name="T23"/>
                  <a:gd fmla="*/ 4 w 26" name="T24"/>
                  <a:gd fmla="*/ 10 h 10" name="T25"/>
                  <a:gd fmla="*/ 2 w 26" name="T26"/>
                  <a:gd fmla="*/ 10 h 10" name="T27"/>
                  <a:gd fmla="*/ 0 w 26" name="T28"/>
                  <a:gd fmla="*/ 10 h 10" name="T29"/>
                  <a:gd fmla="*/ 2 w 26" name="T30"/>
                  <a:gd fmla="*/ 8 h 10" name="T31"/>
                  <a:gd fmla="*/ 2 w 26" name="T32"/>
                  <a:gd fmla="*/ 8 h 10" name="T33"/>
                  <a:gd fmla="*/ 4 w 26" name="T34"/>
                  <a:gd fmla="*/ 8 h 10" name="T35"/>
                  <a:gd fmla="*/ 5 w 26" name="T36"/>
                  <a:gd fmla="*/ 7 h 10" name="T37"/>
                  <a:gd fmla="*/ 7 w 26" name="T38"/>
                  <a:gd fmla="*/ 5 h 10" name="T39"/>
                  <a:gd fmla="*/ 9 w 26" name="T40"/>
                  <a:gd fmla="*/ 5 h 10" name="T41"/>
                  <a:gd fmla="*/ 9 w 26" name="T42"/>
                  <a:gd fmla="*/ 5 h 10" name="T43"/>
                  <a:gd fmla="*/ 10 w 26" name="T44"/>
                  <a:gd fmla="*/ 3 h 10" name="T45"/>
                  <a:gd fmla="*/ 10 w 26" name="T46"/>
                  <a:gd fmla="*/ 3 h 10" name="T47"/>
                  <a:gd fmla="*/ 12 w 26" name="T48"/>
                  <a:gd fmla="*/ 2 h 10" name="T49"/>
                  <a:gd fmla="*/ 13 w 26" name="T50"/>
                  <a:gd fmla="*/ 2 h 10" name="T51"/>
                  <a:gd fmla="*/ 15 w 26" name="T52"/>
                  <a:gd fmla="*/ 0 h 10" name="T53"/>
                  <a:gd fmla="*/ 15 w 26" name="T54"/>
                  <a:gd fmla="*/ 0 h 10" name="T55"/>
                  <a:gd fmla="*/ 17 w 26" name="T56"/>
                  <a:gd fmla="*/ 2 h 10" name="T57"/>
                  <a:gd fmla="*/ 26 w 26" name="T58"/>
                  <a:gd fmla="*/ 10 h 10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10" w="26">
                    <a:moveTo>
                      <a:pt x="26" y="10"/>
                    </a:moveTo>
                    <a:lnTo>
                      <a:pt x="25" y="10"/>
                    </a:lnTo>
                    <a:lnTo>
                      <a:pt x="25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9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2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02" name="íS1ïḑé">
                <a:extLst>
                  <a:ext uri="{FF2B5EF4-FFF2-40B4-BE49-F238E27FC236}">
                    <a16:creationId xmlns:a16="http://schemas.microsoft.com/office/drawing/2014/main" id="{E2D761C5-FD33-4CC6-8BA5-6450756EB8AF}"/>
                  </a:ext>
                </a:extLst>
              </p:cNvPr>
              <p:cNvSpPr/>
              <p:nvPr/>
            </p:nvSpPr>
            <p:spPr bwMode="auto">
              <a:xfrm>
                <a:off x="11359467" y="5387858"/>
                <a:ext cx="253403" cy="323308"/>
              </a:xfrm>
              <a:custGeom>
                <a:gdLst>
                  <a:gd fmla="*/ 4 w 36" name="T0"/>
                  <a:gd fmla="*/ 22 h 45" name="T1"/>
                  <a:gd fmla="*/ 5 w 36" name="T2"/>
                  <a:gd fmla="*/ 22 h 45" name="T3"/>
                  <a:gd fmla="*/ 5 w 36" name="T4"/>
                  <a:gd fmla="*/ 19 h 45" name="T5"/>
                  <a:gd fmla="*/ 5 w 36" name="T6"/>
                  <a:gd fmla="*/ 16 h 45" name="T7"/>
                  <a:gd fmla="*/ 6 w 36" name="T8"/>
                  <a:gd fmla="*/ 13 h 45" name="T9"/>
                  <a:gd fmla="*/ 6 w 36" name="T10"/>
                  <a:gd fmla="*/ 10 h 45" name="T11"/>
                  <a:gd fmla="*/ 7 w 36" name="T12"/>
                  <a:gd fmla="*/ 7 h 45" name="T13"/>
                  <a:gd fmla="*/ 7 w 36" name="T14"/>
                  <a:gd fmla="*/ 5 h 45" name="T15"/>
                  <a:gd fmla="*/ 7 w 36" name="T16"/>
                  <a:gd fmla="*/ 2 h 45" name="T17"/>
                  <a:gd fmla="*/ 10 w 36" name="T18"/>
                  <a:gd fmla="*/ 1 h 45" name="T19"/>
                  <a:gd fmla="*/ 15 w 36" name="T20"/>
                  <a:gd fmla="*/ 1 h 45" name="T21"/>
                  <a:gd fmla="*/ 20 w 36" name="T22"/>
                  <a:gd fmla="*/ 1 h 45" name="T23"/>
                  <a:gd fmla="*/ 27 w 36" name="T24"/>
                  <a:gd fmla="*/ 1 h 45" name="T25"/>
                  <a:gd fmla="*/ 27 w 36" name="T26"/>
                  <a:gd fmla="*/ 2 h 45" name="T27"/>
                  <a:gd fmla="*/ 28 w 36" name="T28"/>
                  <a:gd fmla="*/ 6 h 45" name="T29"/>
                  <a:gd fmla="*/ 29 w 36" name="T30"/>
                  <a:gd fmla="*/ 13 h 45" name="T31"/>
                  <a:gd fmla="*/ 30 w 36" name="T32"/>
                  <a:gd fmla="*/ 18 h 45" name="T33"/>
                  <a:gd fmla="*/ 30 w 36" name="T34"/>
                  <a:gd fmla="*/ 21 h 45" name="T35"/>
                  <a:gd fmla="*/ 31 w 36" name="T36"/>
                  <a:gd fmla="*/ 24 h 45" name="T37"/>
                  <a:gd fmla="*/ 32 w 36" name="T38"/>
                  <a:gd fmla="*/ 32 h 45" name="T39"/>
                  <a:gd fmla="*/ 33 w 36" name="T40"/>
                  <a:gd fmla="*/ 35 h 45" name="T41"/>
                  <a:gd fmla="*/ 34 w 36" name="T42"/>
                  <a:gd fmla="*/ 38 h 45" name="T43"/>
                  <a:gd fmla="*/ 35 w 36" name="T44"/>
                  <a:gd fmla="*/ 41 h 45" name="T45"/>
                  <a:gd fmla="*/ 36 w 36" name="T46"/>
                  <a:gd fmla="*/ 44 h 45" name="T47"/>
                  <a:gd fmla="*/ 32 w 36" name="T48"/>
                  <a:gd fmla="*/ 45 h 45" name="T49"/>
                  <a:gd fmla="*/ 29 w 36" name="T50"/>
                  <a:gd fmla="*/ 45 h 45" name="T51"/>
                  <a:gd fmla="*/ 28 w 36" name="T52"/>
                  <a:gd fmla="*/ 45 h 45" name="T53"/>
                  <a:gd fmla="*/ 25 w 36" name="T54"/>
                  <a:gd fmla="*/ 45 h 45" name="T55"/>
                  <a:gd fmla="*/ 21 w 36" name="T56"/>
                  <a:gd fmla="*/ 45 h 45" name="T57"/>
                  <a:gd fmla="*/ 21 w 36" name="T58"/>
                  <a:gd fmla="*/ 45 h 45" name="T59"/>
                  <a:gd fmla="*/ 17 w 36" name="T60"/>
                  <a:gd fmla="*/ 45 h 45" name="T61"/>
                  <a:gd fmla="*/ 14 w 36" name="T62"/>
                  <a:gd fmla="*/ 45 h 45" name="T63"/>
                  <a:gd fmla="*/ 11 w 36" name="T64"/>
                  <a:gd fmla="*/ 45 h 45" name="T65"/>
                  <a:gd fmla="*/ 7 w 36" name="T66"/>
                  <a:gd fmla="*/ 45 h 45" name="T67"/>
                  <a:gd fmla="*/ 6 w 36" name="T68"/>
                  <a:gd fmla="*/ 45 h 45" name="T69"/>
                  <a:gd fmla="*/ 2 w 36" name="T70"/>
                  <a:gd fmla="*/ 45 h 45" name="T71"/>
                  <a:gd fmla="*/ 0 w 36" name="T72"/>
                  <a:gd fmla="*/ 44 h 45" name="T73"/>
                  <a:gd fmla="*/ 1 w 36" name="T74"/>
                  <a:gd fmla="*/ 41 h 45" name="T75"/>
                  <a:gd fmla="*/ 1 w 36" name="T76"/>
                  <a:gd fmla="*/ 38 h 45" name="T77"/>
                  <a:gd fmla="*/ 2 w 36" name="T78"/>
                  <a:gd fmla="*/ 37 h 45" name="T79"/>
                  <a:gd fmla="*/ 2 w 36" name="T80"/>
                  <a:gd fmla="*/ 33 h 45" name="T81"/>
                  <a:gd fmla="*/ 3 w 36" name="T82"/>
                  <a:gd fmla="*/ 30 h 45" name="T83"/>
                  <a:gd fmla="*/ 4 w 36" name="T84"/>
                  <a:gd fmla="*/ 26 h 45" name="T85"/>
                  <a:gd fmla="*/ 4 w 36" name="T86"/>
                  <a:gd fmla="*/ 23 h 45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45" w="36">
                    <a:moveTo>
                      <a:pt x="4" y="23"/>
                    </a:move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7"/>
                      <a:pt x="5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7"/>
                      <a:pt x="28" y="7"/>
                      <a:pt x="28" y="8"/>
                    </a:cubicBezTo>
                    <a:cubicBezTo>
                      <a:pt x="28" y="9"/>
                      <a:pt x="28" y="11"/>
                      <a:pt x="29" y="12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30" y="18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30" y="21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1" y="23"/>
                      <a:pt x="31" y="23"/>
                      <a:pt x="31" y="24"/>
                    </a:cubicBezTo>
                    <a:cubicBezTo>
                      <a:pt x="31" y="25"/>
                      <a:pt x="31" y="26"/>
                      <a:pt x="31" y="26"/>
                    </a:cubicBezTo>
                    <a:cubicBezTo>
                      <a:pt x="31" y="27"/>
                      <a:pt x="32" y="28"/>
                      <a:pt x="32" y="29"/>
                    </a:cubicBezTo>
                    <a:cubicBezTo>
                      <a:pt x="32" y="30"/>
                      <a:pt x="32" y="31"/>
                      <a:pt x="32" y="32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6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43"/>
                      <a:pt x="35" y="44"/>
                      <a:pt x="36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3"/>
                      <a:pt x="4" y="23"/>
                      <a:pt x="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03" name="íṩľîḓé">
                <a:extLst>
                  <a:ext uri="{FF2B5EF4-FFF2-40B4-BE49-F238E27FC236}">
                    <a16:creationId xmlns:a16="http://schemas.microsoft.com/office/drawing/2014/main" id="{B77740B2-7B50-4B1C-A46C-6C4B78C3915D}"/>
                  </a:ext>
                </a:extLst>
              </p:cNvPr>
              <p:cNvSpPr/>
              <p:nvPr/>
            </p:nvSpPr>
            <p:spPr bwMode="auto">
              <a:xfrm>
                <a:off x="11250242" y="5746118"/>
                <a:ext cx="13108" cy="30585"/>
              </a:xfrm>
              <a:custGeom>
                <a:gdLst>
                  <a:gd fmla="*/ 0 w 3" name="T0"/>
                  <a:gd fmla="*/ 0 h 7" name="T1"/>
                  <a:gd fmla="*/ 0 w 3" name="T2"/>
                  <a:gd fmla="*/ 0 h 7" name="T3"/>
                  <a:gd fmla="*/ 2 w 3" name="T4"/>
                  <a:gd fmla="*/ 2 h 7" name="T5"/>
                  <a:gd fmla="*/ 3 w 3" name="T6"/>
                  <a:gd fmla="*/ 2 h 7" name="T7"/>
                  <a:gd fmla="*/ 3 w 3" name="T8"/>
                  <a:gd fmla="*/ 3 h 7" name="T9"/>
                  <a:gd fmla="*/ 3 w 3" name="T10"/>
                  <a:gd fmla="*/ 3 h 7" name="T11"/>
                  <a:gd fmla="*/ 2 w 3" name="T12"/>
                  <a:gd fmla="*/ 5 h 7" name="T13"/>
                  <a:gd fmla="*/ 0 w 3" name="T14"/>
                  <a:gd fmla="*/ 7 h 7" name="T15"/>
                  <a:gd fmla="*/ 0 w 3" name="T16"/>
                  <a:gd fmla="*/ 3 h 7" name="T17"/>
                  <a:gd fmla="*/ 0 w 3" name="T18"/>
                  <a:gd fmla="*/ 2 h 7" name="T19"/>
                  <a:gd fmla="*/ 0 w 3" name="T20"/>
                  <a:gd fmla="*/ 0 h 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" w="3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04" name="ïṣ1ïḑê">
                <a:extLst>
                  <a:ext uri="{FF2B5EF4-FFF2-40B4-BE49-F238E27FC236}">
                    <a16:creationId xmlns:a16="http://schemas.microsoft.com/office/drawing/2014/main" id="{0BC0114C-18A6-4426-911C-64688C175E8A}"/>
                  </a:ext>
                </a:extLst>
              </p:cNvPr>
              <p:cNvSpPr/>
              <p:nvPr/>
            </p:nvSpPr>
            <p:spPr bwMode="auto">
              <a:xfrm>
                <a:off x="11149753" y="5724271"/>
                <a:ext cx="30585" cy="21847"/>
              </a:xfrm>
              <a:custGeom>
                <a:gdLst>
                  <a:gd fmla="*/ 0 w 7" name="T0"/>
                  <a:gd fmla="*/ 0 h 5" name="T1"/>
                  <a:gd fmla="*/ 0 w 7" name="T2"/>
                  <a:gd fmla="*/ 0 h 5" name="T3"/>
                  <a:gd fmla="*/ 2 w 7" name="T4"/>
                  <a:gd fmla="*/ 0 h 5" name="T5"/>
                  <a:gd fmla="*/ 4 w 7" name="T6"/>
                  <a:gd fmla="*/ 0 h 5" name="T7"/>
                  <a:gd fmla="*/ 5 w 7" name="T8"/>
                  <a:gd fmla="*/ 0 h 5" name="T9"/>
                  <a:gd fmla="*/ 7 w 7" name="T10"/>
                  <a:gd fmla="*/ 0 h 5" name="T11"/>
                  <a:gd fmla="*/ 7 w 7" name="T12"/>
                  <a:gd fmla="*/ 2 h 5" name="T13"/>
                  <a:gd fmla="*/ 5 w 7" name="T14"/>
                  <a:gd fmla="*/ 3 h 5" name="T15"/>
                  <a:gd fmla="*/ 5 w 7" name="T16"/>
                  <a:gd fmla="*/ 3 h 5" name="T17"/>
                  <a:gd fmla="*/ 4 w 7" name="T18"/>
                  <a:gd fmla="*/ 5 h 5" name="T19"/>
                  <a:gd fmla="*/ 4 w 7" name="T20"/>
                  <a:gd fmla="*/ 5 h 5" name="T21"/>
                  <a:gd fmla="*/ 4 w 7" name="T22"/>
                  <a:gd fmla="*/ 5 h 5" name="T23"/>
                  <a:gd fmla="*/ 4 w 7" name="T24"/>
                  <a:gd fmla="*/ 3 h 5" name="T25"/>
                  <a:gd fmla="*/ 0 w 7" name="T26"/>
                  <a:gd fmla="*/ 0 h 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" w="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05" name="ïṧļîḋè">
                <a:extLst>
                  <a:ext uri="{FF2B5EF4-FFF2-40B4-BE49-F238E27FC236}">
                    <a16:creationId xmlns:a16="http://schemas.microsoft.com/office/drawing/2014/main" id="{8A09B1BC-4218-47BB-81C3-68E3368B7B31}"/>
                  </a:ext>
                </a:extLst>
              </p:cNvPr>
              <p:cNvSpPr/>
              <p:nvPr/>
            </p:nvSpPr>
            <p:spPr bwMode="auto">
              <a:xfrm>
                <a:off x="11206552" y="5802914"/>
                <a:ext cx="30585" cy="21847"/>
              </a:xfrm>
              <a:custGeom>
                <a:gdLst>
                  <a:gd fmla="*/ 5 w 7" name="T0"/>
                  <a:gd fmla="*/ 0 h 5" name="T1"/>
                  <a:gd fmla="*/ 5 w 7" name="T2"/>
                  <a:gd fmla="*/ 0 h 5" name="T3"/>
                  <a:gd fmla="*/ 7 w 7" name="T4"/>
                  <a:gd fmla="*/ 0 h 5" name="T5"/>
                  <a:gd fmla="*/ 7 w 7" name="T6"/>
                  <a:gd fmla="*/ 0 h 5" name="T7"/>
                  <a:gd fmla="*/ 5 w 7" name="T8"/>
                  <a:gd fmla="*/ 0 h 5" name="T9"/>
                  <a:gd fmla="*/ 4 w 7" name="T10"/>
                  <a:gd fmla="*/ 3 h 5" name="T11"/>
                  <a:gd fmla="*/ 4 w 7" name="T12"/>
                  <a:gd fmla="*/ 3 h 5" name="T13"/>
                  <a:gd fmla="*/ 4 w 7" name="T14"/>
                  <a:gd fmla="*/ 5 h 5" name="T15"/>
                  <a:gd fmla="*/ 2 w 7" name="T16"/>
                  <a:gd fmla="*/ 2 h 5" name="T17"/>
                  <a:gd fmla="*/ 0 w 7" name="T18"/>
                  <a:gd fmla="*/ 0 h 5" name="T19"/>
                  <a:gd fmla="*/ 0 w 7" name="T20"/>
                  <a:gd fmla="*/ 0 h 5" name="T21"/>
                  <a:gd fmla="*/ 5 w 7" name="T22"/>
                  <a:gd fmla="*/ 0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7"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06" name="ïSlïḍê">
                <a:extLst>
                  <a:ext uri="{FF2B5EF4-FFF2-40B4-BE49-F238E27FC236}">
                    <a16:creationId xmlns:a16="http://schemas.microsoft.com/office/drawing/2014/main" id="{5D371CC9-A1FD-43A2-BC44-E9445B58CD05}"/>
                  </a:ext>
                </a:extLst>
              </p:cNvPr>
              <p:cNvSpPr/>
              <p:nvPr/>
            </p:nvSpPr>
            <p:spPr bwMode="auto">
              <a:xfrm>
                <a:off x="11066743" y="5890294"/>
                <a:ext cx="21847" cy="34952"/>
              </a:xfrm>
              <a:custGeom>
                <a:gdLst>
                  <a:gd fmla="*/ 2 w 5" name="T0"/>
                  <a:gd fmla="*/ 3 h 8" name="T1"/>
                  <a:gd fmla="*/ 3 w 5" name="T2"/>
                  <a:gd fmla="*/ 1 h 8" name="T3"/>
                  <a:gd fmla="*/ 5 w 5" name="T4"/>
                  <a:gd fmla="*/ 0 h 8" name="T5"/>
                  <a:gd fmla="*/ 5 w 5" name="T6"/>
                  <a:gd fmla="*/ 0 h 8" name="T7"/>
                  <a:gd fmla="*/ 5 w 5" name="T8"/>
                  <a:gd fmla="*/ 0 h 8" name="T9"/>
                  <a:gd fmla="*/ 5 w 5" name="T10"/>
                  <a:gd fmla="*/ 3 h 8" name="T11"/>
                  <a:gd fmla="*/ 5 w 5" name="T12"/>
                  <a:gd fmla="*/ 5 h 8" name="T13"/>
                  <a:gd fmla="*/ 3 w 5" name="T14"/>
                  <a:gd fmla="*/ 5 h 8" name="T15"/>
                  <a:gd fmla="*/ 2 w 5" name="T16"/>
                  <a:gd fmla="*/ 6 h 8" name="T17"/>
                  <a:gd fmla="*/ 0 w 5" name="T18"/>
                  <a:gd fmla="*/ 8 h 8" name="T19"/>
                  <a:gd fmla="*/ 0 w 5" name="T20"/>
                  <a:gd fmla="*/ 6 h 8" name="T21"/>
                  <a:gd fmla="*/ 2 w 5" name="T22"/>
                  <a:gd fmla="*/ 3 h 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8" w="5">
                    <a:moveTo>
                      <a:pt x="2" y="3"/>
                    </a:move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35" name="íślïḋè">
              <a:extLst>
                <a:ext uri="{FF2B5EF4-FFF2-40B4-BE49-F238E27FC236}">
                  <a16:creationId xmlns:a16="http://schemas.microsoft.com/office/drawing/2014/main" id="{EF9D7BA1-95D8-46F5-8B75-0C96196E6CEB}"/>
                </a:ext>
              </a:extLst>
            </p:cNvPr>
            <p:cNvGrpSpPr/>
            <p:nvPr/>
          </p:nvGrpSpPr>
          <p:grpSpPr>
            <a:xfrm>
              <a:off x="889638" y="3159047"/>
              <a:ext cx="2731104" cy="1400948"/>
              <a:chOff x="889636" y="4742677"/>
              <a:chExt cx="2731104" cy="1400948"/>
            </a:xfrm>
          </p:grpSpPr>
          <p:sp>
            <p:nvSpPr>
              <p:cNvPr id="75" name="ïś1îďê">
                <a:extLst>
                  <a:ext uri="{FF2B5EF4-FFF2-40B4-BE49-F238E27FC236}">
                    <a16:creationId xmlns:a16="http://schemas.microsoft.com/office/drawing/2014/main" id="{24FEFA5C-0DCE-4A61-AFD9-6F34BE6E5723}"/>
                  </a:ext>
                </a:extLst>
              </p:cNvPr>
              <p:cNvSpPr/>
              <p:nvPr/>
            </p:nvSpPr>
            <p:spPr>
              <a:xfrm>
                <a:off x="889636" y="4742677"/>
                <a:ext cx="2731104" cy="392415"/>
              </a:xfrm>
              <a:prstGeom prst="rect">
                <a:avLst/>
              </a:prstGeom>
            </p:spPr>
            <p:txBody>
              <a:bodyPr anchor="ctr" anchorCtr="1" bIns="45720" lIns="91440" rIns="91440" tIns="45720" wrap="square">
                <a:normAutofit lnSpcReduction="10000"/>
              </a:bodyPr>
              <a:lstStyle/>
              <a:p>
                <a:pPr algn="ctr" lvl="0"/>
                <a:r>
                  <a:rPr altLang="en-US" b="1" lang="zh-CN" sz="20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标题内容</a:t>
                </a:r>
              </a:p>
            </p:txBody>
          </p:sp>
          <p:sp>
            <p:nvSpPr>
              <p:cNvPr id="76" name="iṧ1íďê">
                <a:extLst>
                  <a:ext uri="{FF2B5EF4-FFF2-40B4-BE49-F238E27FC236}">
                    <a16:creationId xmlns:a16="http://schemas.microsoft.com/office/drawing/2014/main" id="{7E2F6D0C-341A-4B09-9AB7-2401B7AC1679}"/>
                  </a:ext>
                </a:extLst>
              </p:cNvPr>
              <p:cNvSpPr/>
              <p:nvPr/>
            </p:nvSpPr>
            <p:spPr>
              <a:xfrm>
                <a:off x="889636" y="5135091"/>
                <a:ext cx="2731104" cy="1008534"/>
              </a:xfrm>
              <a:prstGeom prst="rect">
                <a:avLst/>
              </a:prstGeom>
            </p:spPr>
            <p:txBody>
              <a:bodyPr anchor="t" anchorCtr="1" bIns="45720" lIns="91440" rIns="91440" tIns="45720" wrap="square">
                <a:normAutofit/>
              </a:bodyPr>
              <a:lstStyle/>
              <a:p>
                <a:pPr algn="ctr" lvl="0">
                  <a:lnSpc>
                    <a:spcPct val="150000"/>
                  </a:lnSpc>
                </a:pPr>
                <a:r>
                  <a:rPr altLang="en-US" lang="zh-CN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复制粘贴文本，选择保留文本的唯一选项</a:t>
                </a:r>
              </a:p>
              <a:p>
                <a:pPr algn="ctr" lvl="0">
                  <a:lnSpc>
                    <a:spcPct val="150000"/>
                  </a:lnSpc>
                </a:pPr>
                <a:r>
                  <a:rPr altLang="en-US" lang="zh-CN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…… </a:t>
                </a:r>
              </a:p>
            </p:txBody>
          </p:sp>
        </p:grpSp>
        <p:grpSp>
          <p:nvGrpSpPr>
            <p:cNvPr id="36" name="i$1ïḋè">
              <a:extLst>
                <a:ext uri="{FF2B5EF4-FFF2-40B4-BE49-F238E27FC236}">
                  <a16:creationId xmlns:a16="http://schemas.microsoft.com/office/drawing/2014/main" id="{6E5CA071-E460-4797-9F56-0C2435898266}"/>
                </a:ext>
              </a:extLst>
            </p:cNvPr>
            <p:cNvGrpSpPr/>
            <p:nvPr/>
          </p:nvGrpSpPr>
          <p:grpSpPr>
            <a:xfrm>
              <a:off x="3450178" y="3159048"/>
              <a:ext cx="2731104" cy="1400947"/>
              <a:chOff x="3450176" y="4742677"/>
              <a:chExt cx="2731104" cy="1400947"/>
            </a:xfrm>
          </p:grpSpPr>
          <p:sp>
            <p:nvSpPr>
              <p:cNvPr id="73" name="íşlíḑè">
                <a:extLst>
                  <a:ext uri="{FF2B5EF4-FFF2-40B4-BE49-F238E27FC236}">
                    <a16:creationId xmlns:a16="http://schemas.microsoft.com/office/drawing/2014/main" id="{49C43284-7423-4775-819B-D1CE8D1C636E}"/>
                  </a:ext>
                </a:extLst>
              </p:cNvPr>
              <p:cNvSpPr/>
              <p:nvPr/>
            </p:nvSpPr>
            <p:spPr>
              <a:xfrm>
                <a:off x="3450176" y="4742677"/>
                <a:ext cx="2731104" cy="392415"/>
              </a:xfrm>
              <a:prstGeom prst="rect">
                <a:avLst/>
              </a:prstGeom>
            </p:spPr>
            <p:txBody>
              <a:bodyPr anchor="ctr" anchorCtr="1" bIns="45720" lIns="91440" rIns="91440" tIns="45720" wrap="square">
                <a:normAutofit lnSpcReduction="10000"/>
              </a:bodyPr>
              <a:lstStyle/>
              <a:p>
                <a:pPr algn="ctr" lvl="0"/>
                <a:r>
                  <a:rPr altLang="en-US" b="1" lang="zh-CN" sz="20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标题内容</a:t>
                </a:r>
              </a:p>
            </p:txBody>
          </p:sp>
          <p:sp>
            <p:nvSpPr>
              <p:cNvPr id="74" name="iṡḷídé">
                <a:extLst>
                  <a:ext uri="{FF2B5EF4-FFF2-40B4-BE49-F238E27FC236}">
                    <a16:creationId xmlns:a16="http://schemas.microsoft.com/office/drawing/2014/main" id="{B6F2D69A-411E-43E0-9A65-575B201518E8}"/>
                  </a:ext>
                </a:extLst>
              </p:cNvPr>
              <p:cNvSpPr/>
              <p:nvPr/>
            </p:nvSpPr>
            <p:spPr>
              <a:xfrm>
                <a:off x="3450176" y="5135090"/>
                <a:ext cx="2731104" cy="1008534"/>
              </a:xfrm>
              <a:prstGeom prst="rect">
                <a:avLst/>
              </a:prstGeom>
            </p:spPr>
            <p:txBody>
              <a:bodyPr anchor="t" anchorCtr="1" bIns="45720" lIns="91440" rIns="91440" tIns="45720" wrap="square">
                <a:normAutofit/>
              </a:bodyPr>
              <a:lstStyle/>
              <a:p>
                <a:pPr algn="ctr" lvl="0">
                  <a:lnSpc>
                    <a:spcPct val="150000"/>
                  </a:lnSpc>
                </a:pPr>
                <a:r>
                  <a:rPr altLang="en-US" lang="zh-CN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复制粘贴文本，选择保留文本的唯一选项</a:t>
                </a:r>
              </a:p>
              <a:p>
                <a:pPr algn="ctr" lvl="0">
                  <a:lnSpc>
                    <a:spcPct val="150000"/>
                  </a:lnSpc>
                </a:pPr>
                <a:r>
                  <a:rPr altLang="en-US" lang="zh-CN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…… </a:t>
                </a:r>
              </a:p>
            </p:txBody>
          </p:sp>
        </p:grpSp>
        <p:grpSp>
          <p:nvGrpSpPr>
            <p:cNvPr id="37" name="ïSḻïḓê">
              <a:extLst>
                <a:ext uri="{FF2B5EF4-FFF2-40B4-BE49-F238E27FC236}">
                  <a16:creationId xmlns:a16="http://schemas.microsoft.com/office/drawing/2014/main" id="{D52C1553-599D-48F2-AED2-DCE4F5196A03}"/>
                </a:ext>
              </a:extLst>
            </p:cNvPr>
            <p:cNvGrpSpPr/>
            <p:nvPr/>
          </p:nvGrpSpPr>
          <p:grpSpPr>
            <a:xfrm>
              <a:off x="6010718" y="3159047"/>
              <a:ext cx="2731104" cy="1400947"/>
              <a:chOff x="6010716" y="4742677"/>
              <a:chExt cx="2731104" cy="1400947"/>
            </a:xfrm>
          </p:grpSpPr>
          <p:sp>
            <p:nvSpPr>
              <p:cNvPr id="71" name="iṣḷïḓé">
                <a:extLst>
                  <a:ext uri="{FF2B5EF4-FFF2-40B4-BE49-F238E27FC236}">
                    <a16:creationId xmlns:a16="http://schemas.microsoft.com/office/drawing/2014/main" id="{80CD0C61-A2A5-421C-8CEA-648A2BCF3712}"/>
                  </a:ext>
                </a:extLst>
              </p:cNvPr>
              <p:cNvSpPr/>
              <p:nvPr/>
            </p:nvSpPr>
            <p:spPr>
              <a:xfrm>
                <a:off x="6010716" y="4742677"/>
                <a:ext cx="2731104" cy="392415"/>
              </a:xfrm>
              <a:prstGeom prst="rect">
                <a:avLst/>
              </a:prstGeom>
            </p:spPr>
            <p:txBody>
              <a:bodyPr anchor="ctr" anchorCtr="1" bIns="45720" lIns="91440" rIns="91440" tIns="45720" wrap="square">
                <a:normAutofit lnSpcReduction="10000"/>
              </a:bodyPr>
              <a:lstStyle/>
              <a:p>
                <a:pPr algn="ctr" lvl="0"/>
                <a:r>
                  <a:rPr altLang="en-US" b="1" lang="zh-CN" sz="20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标题内容</a:t>
                </a:r>
              </a:p>
            </p:txBody>
          </p:sp>
          <p:sp>
            <p:nvSpPr>
              <p:cNvPr id="72" name="iṣ1îďè">
                <a:extLst>
                  <a:ext uri="{FF2B5EF4-FFF2-40B4-BE49-F238E27FC236}">
                    <a16:creationId xmlns:a16="http://schemas.microsoft.com/office/drawing/2014/main" id="{B083AECE-8E14-4827-9586-39AE822B7ED5}"/>
                  </a:ext>
                </a:extLst>
              </p:cNvPr>
              <p:cNvSpPr/>
              <p:nvPr/>
            </p:nvSpPr>
            <p:spPr>
              <a:xfrm>
                <a:off x="6010716" y="5135090"/>
                <a:ext cx="2731104" cy="1008534"/>
              </a:xfrm>
              <a:prstGeom prst="rect">
                <a:avLst/>
              </a:prstGeom>
            </p:spPr>
            <p:txBody>
              <a:bodyPr anchor="t" anchorCtr="1" bIns="45720" lIns="91440" rIns="91440" tIns="45720" wrap="square">
                <a:normAutofit/>
              </a:bodyPr>
              <a:lstStyle/>
              <a:p>
                <a:pPr algn="ctr" lvl="0">
                  <a:lnSpc>
                    <a:spcPct val="150000"/>
                  </a:lnSpc>
                </a:pPr>
                <a:r>
                  <a:rPr altLang="en-US" lang="zh-CN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复制粘贴文本，选择保留文本的唯一选项</a:t>
                </a:r>
              </a:p>
              <a:p>
                <a:pPr algn="ctr" lvl="0">
                  <a:lnSpc>
                    <a:spcPct val="150000"/>
                  </a:lnSpc>
                </a:pPr>
                <a:r>
                  <a:rPr altLang="en-US" lang="zh-CN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…… </a:t>
                </a:r>
              </a:p>
            </p:txBody>
          </p:sp>
        </p:grpSp>
        <p:grpSp>
          <p:nvGrpSpPr>
            <p:cNvPr id="38" name="îṧ1îḍe">
              <a:extLst>
                <a:ext uri="{FF2B5EF4-FFF2-40B4-BE49-F238E27FC236}">
                  <a16:creationId xmlns:a16="http://schemas.microsoft.com/office/drawing/2014/main" id="{57BED0CD-3FA1-4708-BE66-BFE1CDE7F594}"/>
                </a:ext>
              </a:extLst>
            </p:cNvPr>
            <p:cNvGrpSpPr/>
            <p:nvPr/>
          </p:nvGrpSpPr>
          <p:grpSpPr>
            <a:xfrm>
              <a:off x="8571258" y="3159047"/>
              <a:ext cx="2731104" cy="1400947"/>
              <a:chOff x="8571256" y="4742677"/>
              <a:chExt cx="2731104" cy="1400947"/>
            </a:xfrm>
          </p:grpSpPr>
          <p:sp>
            <p:nvSpPr>
              <p:cNvPr id="69" name="íṡļíďé">
                <a:extLst>
                  <a:ext uri="{FF2B5EF4-FFF2-40B4-BE49-F238E27FC236}">
                    <a16:creationId xmlns:a16="http://schemas.microsoft.com/office/drawing/2014/main" id="{7722DE53-098E-4E12-B1FD-AC6CF588DCDC}"/>
                  </a:ext>
                </a:extLst>
              </p:cNvPr>
              <p:cNvSpPr/>
              <p:nvPr/>
            </p:nvSpPr>
            <p:spPr>
              <a:xfrm>
                <a:off x="8571256" y="4742677"/>
                <a:ext cx="2731104" cy="392415"/>
              </a:xfrm>
              <a:prstGeom prst="rect">
                <a:avLst/>
              </a:prstGeom>
            </p:spPr>
            <p:txBody>
              <a:bodyPr anchor="ctr" anchorCtr="1" bIns="45720" lIns="91440" rIns="91440" tIns="45720" wrap="square">
                <a:normAutofit lnSpcReduction="10000"/>
              </a:bodyPr>
              <a:lstStyle/>
              <a:p>
                <a:pPr algn="ctr" lvl="0"/>
                <a:r>
                  <a:rPr altLang="en-US" b="1" lang="zh-CN" sz="20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标题内容</a:t>
                </a:r>
              </a:p>
            </p:txBody>
          </p:sp>
          <p:sp>
            <p:nvSpPr>
              <p:cNvPr id="70" name="ïṥḻïḍè">
                <a:extLst>
                  <a:ext uri="{FF2B5EF4-FFF2-40B4-BE49-F238E27FC236}">
                    <a16:creationId xmlns:a16="http://schemas.microsoft.com/office/drawing/2014/main" id="{C98D0417-4EF3-495E-8560-19D88068DC2D}"/>
                  </a:ext>
                </a:extLst>
              </p:cNvPr>
              <p:cNvSpPr/>
              <p:nvPr/>
            </p:nvSpPr>
            <p:spPr>
              <a:xfrm>
                <a:off x="8571256" y="5135090"/>
                <a:ext cx="2731104" cy="1008534"/>
              </a:xfrm>
              <a:prstGeom prst="rect">
                <a:avLst/>
              </a:prstGeom>
            </p:spPr>
            <p:txBody>
              <a:bodyPr anchor="t" anchorCtr="1" bIns="45720" lIns="91440" rIns="91440" tIns="45720" wrap="square">
                <a:normAutofit/>
              </a:bodyPr>
              <a:lstStyle/>
              <a:p>
                <a:pPr algn="ctr" lvl="0">
                  <a:lnSpc>
                    <a:spcPct val="150000"/>
                  </a:lnSpc>
                </a:pPr>
                <a:r>
                  <a:rPr altLang="en-US" lang="zh-CN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复制粘贴文本，选择保留文本的唯一选项</a:t>
                </a:r>
              </a:p>
              <a:p>
                <a:pPr algn="ctr" lvl="0">
                  <a:lnSpc>
                    <a:spcPct val="150000"/>
                  </a:lnSpc>
                </a:pPr>
                <a:r>
                  <a:rPr altLang="en-US" lang="zh-CN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…… </a:t>
                </a:r>
              </a:p>
            </p:txBody>
          </p:sp>
        </p:grpSp>
        <p:grpSp>
          <p:nvGrpSpPr>
            <p:cNvPr id="39" name="iS1îdé">
              <a:extLst>
                <a:ext uri="{FF2B5EF4-FFF2-40B4-BE49-F238E27FC236}">
                  <a16:creationId xmlns:a16="http://schemas.microsoft.com/office/drawing/2014/main" id="{E37D373F-7791-453A-8994-E7AFD42F1706}"/>
                </a:ext>
              </a:extLst>
            </p:cNvPr>
            <p:cNvGrpSpPr/>
            <p:nvPr/>
          </p:nvGrpSpPr>
          <p:grpSpPr>
            <a:xfrm>
              <a:off x="1706550" y="1861846"/>
              <a:ext cx="1097280" cy="1097280"/>
              <a:chOff x="1706550" y="1962675"/>
              <a:chExt cx="1097280" cy="1097280"/>
            </a:xfrm>
          </p:grpSpPr>
          <p:sp>
            <p:nvSpPr>
              <p:cNvPr id="66" name="iṥľiḓê">
                <a:extLst>
                  <a:ext uri="{FF2B5EF4-FFF2-40B4-BE49-F238E27FC236}">
                    <a16:creationId xmlns:a16="http://schemas.microsoft.com/office/drawing/2014/main" id="{72AF8315-1BBA-463C-96BF-4DBE626EE700}"/>
                  </a:ext>
                </a:extLst>
              </p:cNvPr>
              <p:cNvSpPr/>
              <p:nvPr/>
            </p:nvSpPr>
            <p:spPr>
              <a:xfrm>
                <a:off x="1706550" y="1962675"/>
                <a:ext cx="1097280" cy="1097280"/>
              </a:xfrm>
              <a:prstGeom prst="ellipse">
                <a:avLst/>
              </a:prstGeom>
              <a:noFill/>
              <a:ln w="12700">
                <a:solidFill>
                  <a:srgbClr val="3A404B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7" name="íṩ1îḍè">
                <a:extLst>
                  <a:ext uri="{FF2B5EF4-FFF2-40B4-BE49-F238E27FC236}">
                    <a16:creationId xmlns:a16="http://schemas.microsoft.com/office/drawing/2014/main" id="{46E86B9C-03EE-4B82-BEEF-75011C1FCA97}"/>
                  </a:ext>
                </a:extLst>
              </p:cNvPr>
              <p:cNvSpPr/>
              <p:nvPr/>
            </p:nvSpPr>
            <p:spPr>
              <a:xfrm>
                <a:off x="1743104" y="1999229"/>
                <a:ext cx="1024172" cy="1024172"/>
              </a:xfrm>
              <a:prstGeom prst="ellipse">
                <a:avLst/>
              </a:prstGeom>
              <a:solidFill>
                <a:schemeClr val="accent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rtlCol="0" tIns="45720" wrap="square">
                <a:normAutofit/>
              </a:bodyPr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8" name="ï$ḻídè">
                <a:extLst>
                  <a:ext uri="{FF2B5EF4-FFF2-40B4-BE49-F238E27FC236}">
                    <a16:creationId xmlns:a16="http://schemas.microsoft.com/office/drawing/2014/main" id="{FD280EC2-7364-4F88-989B-68F68F765037}"/>
                  </a:ext>
                </a:extLst>
              </p:cNvPr>
              <p:cNvSpPr/>
              <p:nvPr/>
            </p:nvSpPr>
            <p:spPr>
              <a:xfrm>
                <a:off x="1953385" y="2196354"/>
                <a:ext cx="603610" cy="629922"/>
              </a:xfrm>
              <a:custGeom>
                <a:gdLst>
                  <a:gd fmla="*/ 519512 w 581137" name="connsiteX0"/>
                  <a:gd fmla="*/ 332111 h 606469" name="connsiteY0"/>
                  <a:gd fmla="*/ 540163 w 581137" name="connsiteX1"/>
                  <a:gd fmla="*/ 340671 h 606469" name="connsiteY1"/>
                  <a:gd fmla="*/ 572553 w 581137" name="connsiteX2"/>
                  <a:gd fmla="*/ 373014 h 606469" name="connsiteY2"/>
                  <a:gd fmla="*/ 572553 w 581137" name="connsiteX3"/>
                  <a:gd fmla="*/ 414307 h 606469" name="connsiteY3"/>
                  <a:gd fmla="*/ 388637 w 581137" name="connsiteX4"/>
                  <a:gd fmla="*/ 597958 h 606469" name="connsiteY4"/>
                  <a:gd fmla="*/ 367986 w 581137" name="connsiteX5"/>
                  <a:gd fmla="*/ 606469 h 606469" name="connsiteY5"/>
                  <a:gd fmla="*/ 347334 w 581137" name="connsiteX6"/>
                  <a:gd fmla="*/ 597958 h 606469" name="connsiteY6"/>
                  <a:gd fmla="*/ 311096 w 581137" name="connsiteX7"/>
                  <a:gd fmla="*/ 561772 h 606469" name="connsiteY7"/>
                  <a:gd fmla="*/ 294244 w 581137" name="connsiteX8"/>
                  <a:gd fmla="*/ 544944 h 606469" name="connsiteY8"/>
                  <a:gd fmla="*/ 257860 w 581137" name="connsiteX9"/>
                  <a:gd fmla="*/ 508613 h 606469" name="connsiteY9"/>
                  <a:gd fmla="*/ 257860 w 581137" name="connsiteX10"/>
                  <a:gd fmla="*/ 467320 h 606469" name="connsiteY10"/>
                  <a:gd fmla="*/ 290250 w 581137" name="connsiteX11"/>
                  <a:gd fmla="*/ 434977 h 606469" name="connsiteY11"/>
                  <a:gd fmla="*/ 310901 w 581137" name="connsiteX12"/>
                  <a:gd fmla="*/ 426417 h 606469" name="connsiteY12"/>
                  <a:gd fmla="*/ 331553 w 581137" name="connsiteX13"/>
                  <a:gd fmla="*/ 434977 h 606469" name="connsiteY13"/>
                  <a:gd fmla="*/ 367986 w 581137" name="connsiteX14"/>
                  <a:gd fmla="*/ 471308 h 606469" name="connsiteY14"/>
                  <a:gd fmla="*/ 377970 w 581137" name="connsiteX15"/>
                  <a:gd fmla="*/ 461387 h 606469" name="connsiteY15"/>
                  <a:gd fmla="*/ 498860 w 581137" name="connsiteX16"/>
                  <a:gd fmla="*/ 340671 h 606469" name="connsiteY16"/>
                  <a:gd fmla="*/ 519512 w 581137" name="connsiteX17"/>
                  <a:gd fmla="*/ 332111 h 606469" name="connsiteY17"/>
                  <a:gd fmla="*/ 51961 w 581137" name="connsiteX18"/>
                  <a:gd fmla="*/ 289771 h 606469" name="connsiteY18"/>
                  <a:gd fmla="*/ 97543 w 581137" name="connsiteX19"/>
                  <a:gd fmla="*/ 289771 h 606469" name="connsiteY19"/>
                  <a:gd fmla="*/ 116486 w 581137" name="connsiteX20"/>
                  <a:gd fmla="*/ 304796 h 606469" name="connsiteY20"/>
                  <a:gd fmla="*/ 143368 w 581137" name="connsiteX21"/>
                  <a:gd fmla="*/ 419113 h 606469" name="connsiteY21"/>
                  <a:gd fmla="*/ 159828 w 581137" name="connsiteX22"/>
                  <a:gd fmla="*/ 445030 h 606469" name="connsiteY22"/>
                  <a:gd fmla="*/ 160120 w 581137" name="connsiteX23"/>
                  <a:gd fmla="*/ 406228 h 606469" name="connsiteY23"/>
                  <a:gd fmla="*/ 180233 w 581137" name="connsiteX24"/>
                  <a:gd fmla="*/ 331394 h 606469" name="connsiteY24"/>
                  <a:gd fmla="*/ 166792 w 581137" name="connsiteX25"/>
                  <a:gd fmla="*/ 301781 h 606469" name="connsiteY25"/>
                  <a:gd fmla="*/ 174535 w 581137" name="connsiteX26"/>
                  <a:gd fmla="*/ 289771 h 606469" name="connsiteY26"/>
                  <a:gd fmla="*/ 188998 w 581137" name="connsiteX27"/>
                  <a:gd fmla="*/ 289771 h 606469" name="connsiteY27"/>
                  <a:gd fmla="*/ 203413 w 581137" name="connsiteX28"/>
                  <a:gd fmla="*/ 289771 h 606469" name="connsiteY28"/>
                  <a:gd fmla="*/ 211156 w 581137" name="connsiteX29"/>
                  <a:gd fmla="*/ 301781 h 606469" name="connsiteY29"/>
                  <a:gd fmla="*/ 197715 w 581137" name="connsiteX30"/>
                  <a:gd fmla="*/ 331394 h 606469" name="connsiteY30"/>
                  <a:gd fmla="*/ 217876 w 581137" name="connsiteX31"/>
                  <a:gd fmla="*/ 406228 h 606469" name="connsiteY31"/>
                  <a:gd fmla="*/ 218120 w 581137" name="connsiteX32"/>
                  <a:gd fmla="*/ 445030 h 606469" name="connsiteY32"/>
                  <a:gd fmla="*/ 234580 w 581137" name="connsiteX33"/>
                  <a:gd fmla="*/ 419113 h 606469" name="connsiteY33"/>
                  <a:gd fmla="*/ 261462 w 581137" name="connsiteX34"/>
                  <a:gd fmla="*/ 304796 h 606469" name="connsiteY34"/>
                  <a:gd fmla="*/ 280405 w 581137" name="connsiteX35"/>
                  <a:gd fmla="*/ 289771 h 606469" name="connsiteY35"/>
                  <a:gd fmla="*/ 325987 w 581137" name="connsiteX36"/>
                  <a:gd fmla="*/ 289771 h 606469" name="connsiteY36"/>
                  <a:gd fmla="*/ 377948 w 581137" name="connsiteX37"/>
                  <a:gd fmla="*/ 341654 h 606469" name="connsiteY37"/>
                  <a:gd fmla="*/ 377948 w 581137" name="connsiteX38"/>
                  <a:gd fmla="*/ 433847 h 606469" name="connsiteY38"/>
                  <a:gd fmla="*/ 367965 w 581137" name="connsiteX39"/>
                  <a:gd fmla="*/ 443815 h 606469" name="connsiteY39"/>
                  <a:gd fmla="*/ 345320 w 581137" name="connsiteX40"/>
                  <a:gd fmla="*/ 421204 h 606469" name="connsiteY40"/>
                  <a:gd fmla="*/ 310890 w 581137" name="connsiteX41"/>
                  <a:gd fmla="*/ 406957 h 606469" name="connsiteY41"/>
                  <a:gd fmla="*/ 276461 w 581137" name="connsiteX42"/>
                  <a:gd fmla="*/ 421204 h 606469" name="connsiteY42"/>
                  <a:gd fmla="*/ 244076 w 581137" name="connsiteX43"/>
                  <a:gd fmla="*/ 453540 h 606469" name="connsiteY43"/>
                  <a:gd fmla="*/ 244076 w 581137" name="connsiteX44"/>
                  <a:gd fmla="*/ 522344 h 606469" name="connsiteY44"/>
                  <a:gd fmla="*/ 280454 w 581137" name="connsiteX45"/>
                  <a:gd fmla="*/ 558667 h 606469" name="connsiteY45"/>
                  <a:gd fmla="*/ 283522 w 581137" name="connsiteX46"/>
                  <a:gd fmla="*/ 561730 h 606469" name="connsiteY46"/>
                  <a:gd fmla="*/ 188998 w 581137" name="connsiteX47"/>
                  <a:gd fmla="*/ 561730 h 606469" name="connsiteY47"/>
                  <a:gd fmla="*/ 19479 w 581137" name="connsiteX48"/>
                  <a:gd fmla="*/ 561730 h 606469" name="connsiteY48"/>
                  <a:gd fmla="*/ 0 w 581137" name="connsiteX49"/>
                  <a:gd fmla="*/ 542280 h 606469" name="connsiteY49"/>
                  <a:gd fmla="*/ 0 w 581137" name="connsiteX50"/>
                  <a:gd fmla="*/ 341654 h 606469" name="connsiteY50"/>
                  <a:gd fmla="*/ 51961 w 581137" name="connsiteX51"/>
                  <a:gd fmla="*/ 289771 h 606469" name="connsiteY51"/>
                  <a:gd fmla="*/ 273435 w 581137" name="connsiteX52"/>
                  <a:gd fmla="*/ 375 h 606469" name="connsiteY52"/>
                  <a:gd fmla="*/ 303290 w 581137" name="connsiteX53"/>
                  <a:gd fmla="*/ 25467 h 606469" name="connsiteY53"/>
                  <a:gd fmla="*/ 303290 w 581137" name="connsiteX54"/>
                  <a:gd fmla="*/ 135216 h 606469" name="connsiteY54"/>
                  <a:gd fmla="*/ 303290 w 581137" name="connsiteX55"/>
                  <a:gd fmla="*/ 147422 h 606469" name="connsiteY55"/>
                  <a:gd fmla="*/ 189032 w 581137" name="connsiteX56"/>
                  <a:gd fmla="*/ 262180 h 606469" name="connsiteY56"/>
                  <a:gd fmla="*/ 73459 w 581137" name="connsiteX57"/>
                  <a:gd fmla="*/ 147422 h 606469" name="connsiteY57"/>
                  <a:gd fmla="*/ 73459 w 581137" name="connsiteX58"/>
                  <a:gd fmla="*/ 81922 h 606469" name="connsiteY58"/>
                  <a:gd fmla="*/ 115100 w 581137" name="connsiteX59"/>
                  <a:gd fmla="*/ 31059 h 606469" name="connsiteY59"/>
                  <a:gd fmla="*/ 273435 w 581137" name="connsiteX60"/>
                  <a:gd fmla="*/ 375 h 606469" name="connsiteY6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b="b" l="l" r="r" t="t"/>
                <a:pathLst>
                  <a:path h="606469" w="581137">
                    <a:moveTo>
                      <a:pt x="519512" y="332111"/>
                    </a:moveTo>
                    <a:cubicBezTo>
                      <a:pt x="526964" y="332111"/>
                      <a:pt x="534464" y="334981"/>
                      <a:pt x="540163" y="340671"/>
                    </a:cubicBezTo>
                    <a:lnTo>
                      <a:pt x="572553" y="373014"/>
                    </a:lnTo>
                    <a:cubicBezTo>
                      <a:pt x="583999" y="384395"/>
                      <a:pt x="583999" y="402877"/>
                      <a:pt x="572553" y="414307"/>
                    </a:cubicBezTo>
                    <a:lnTo>
                      <a:pt x="388637" y="597958"/>
                    </a:lnTo>
                    <a:cubicBezTo>
                      <a:pt x="382938" y="603648"/>
                      <a:pt x="375486" y="606469"/>
                      <a:pt x="367986" y="606469"/>
                    </a:cubicBezTo>
                    <a:cubicBezTo>
                      <a:pt x="360485" y="606469"/>
                      <a:pt x="353033" y="603648"/>
                      <a:pt x="347334" y="597958"/>
                    </a:cubicBezTo>
                    <a:lnTo>
                      <a:pt x="311096" y="561772"/>
                    </a:lnTo>
                    <a:lnTo>
                      <a:pt x="294244" y="544944"/>
                    </a:lnTo>
                    <a:lnTo>
                      <a:pt x="257860" y="508613"/>
                    </a:lnTo>
                    <a:cubicBezTo>
                      <a:pt x="246414" y="497183"/>
                      <a:pt x="246414" y="478701"/>
                      <a:pt x="257860" y="467320"/>
                    </a:cubicBezTo>
                    <a:lnTo>
                      <a:pt x="290250" y="434977"/>
                    </a:lnTo>
                    <a:cubicBezTo>
                      <a:pt x="295949" y="429287"/>
                      <a:pt x="303449" y="426417"/>
                      <a:pt x="310901" y="426417"/>
                    </a:cubicBezTo>
                    <a:cubicBezTo>
                      <a:pt x="318402" y="426417"/>
                      <a:pt x="325854" y="429287"/>
                      <a:pt x="331553" y="434977"/>
                    </a:cubicBezTo>
                    <a:lnTo>
                      <a:pt x="367986" y="471308"/>
                    </a:lnTo>
                    <a:lnTo>
                      <a:pt x="377970" y="461387"/>
                    </a:lnTo>
                    <a:lnTo>
                      <a:pt x="498860" y="340671"/>
                    </a:lnTo>
                    <a:cubicBezTo>
                      <a:pt x="504559" y="334981"/>
                      <a:pt x="512011" y="332111"/>
                      <a:pt x="519512" y="332111"/>
                    </a:cubicBezTo>
                    <a:close/>
                    <a:moveTo>
                      <a:pt x="51961" y="289771"/>
                    </a:moveTo>
                    <a:lnTo>
                      <a:pt x="97543" y="289771"/>
                    </a:lnTo>
                    <a:cubicBezTo>
                      <a:pt x="106601" y="289771"/>
                      <a:pt x="114441" y="295995"/>
                      <a:pt x="116486" y="304796"/>
                    </a:cubicBezTo>
                    <a:lnTo>
                      <a:pt x="143368" y="419113"/>
                    </a:lnTo>
                    <a:cubicBezTo>
                      <a:pt x="145852" y="429665"/>
                      <a:pt x="151793" y="438660"/>
                      <a:pt x="159828" y="445030"/>
                    </a:cubicBezTo>
                    <a:cubicBezTo>
                      <a:pt x="157442" y="432193"/>
                      <a:pt x="157539" y="419016"/>
                      <a:pt x="160120" y="406228"/>
                    </a:cubicBezTo>
                    <a:lnTo>
                      <a:pt x="180233" y="331394"/>
                    </a:lnTo>
                    <a:lnTo>
                      <a:pt x="166792" y="301781"/>
                    </a:lnTo>
                    <a:cubicBezTo>
                      <a:pt x="164260" y="296141"/>
                      <a:pt x="168350" y="289771"/>
                      <a:pt x="174535" y="289771"/>
                    </a:cubicBezTo>
                    <a:lnTo>
                      <a:pt x="188998" y="289771"/>
                    </a:lnTo>
                    <a:lnTo>
                      <a:pt x="203413" y="289771"/>
                    </a:lnTo>
                    <a:cubicBezTo>
                      <a:pt x="209598" y="289771"/>
                      <a:pt x="213688" y="296141"/>
                      <a:pt x="211156" y="301781"/>
                    </a:cubicBezTo>
                    <a:lnTo>
                      <a:pt x="197715" y="331394"/>
                    </a:lnTo>
                    <a:lnTo>
                      <a:pt x="217876" y="406228"/>
                    </a:lnTo>
                    <a:cubicBezTo>
                      <a:pt x="220409" y="419016"/>
                      <a:pt x="220506" y="432193"/>
                      <a:pt x="218120" y="445030"/>
                    </a:cubicBezTo>
                    <a:cubicBezTo>
                      <a:pt x="226155" y="438660"/>
                      <a:pt x="232096" y="429665"/>
                      <a:pt x="234580" y="419113"/>
                    </a:cubicBezTo>
                    <a:lnTo>
                      <a:pt x="261462" y="304796"/>
                    </a:lnTo>
                    <a:cubicBezTo>
                      <a:pt x="263507" y="295995"/>
                      <a:pt x="271347" y="289771"/>
                      <a:pt x="280405" y="289771"/>
                    </a:cubicBezTo>
                    <a:lnTo>
                      <a:pt x="325987" y="289771"/>
                    </a:lnTo>
                    <a:cubicBezTo>
                      <a:pt x="354670" y="289771"/>
                      <a:pt x="377948" y="313014"/>
                      <a:pt x="377948" y="341654"/>
                    </a:cubicBezTo>
                    <a:lnTo>
                      <a:pt x="377948" y="433847"/>
                    </a:lnTo>
                    <a:lnTo>
                      <a:pt x="367965" y="443815"/>
                    </a:lnTo>
                    <a:lnTo>
                      <a:pt x="345320" y="421204"/>
                    </a:lnTo>
                    <a:cubicBezTo>
                      <a:pt x="336116" y="412014"/>
                      <a:pt x="323893" y="406957"/>
                      <a:pt x="310890" y="406957"/>
                    </a:cubicBezTo>
                    <a:cubicBezTo>
                      <a:pt x="297888" y="406957"/>
                      <a:pt x="285665" y="412014"/>
                      <a:pt x="276461" y="421204"/>
                    </a:cubicBezTo>
                    <a:lnTo>
                      <a:pt x="244076" y="453540"/>
                    </a:lnTo>
                    <a:cubicBezTo>
                      <a:pt x="225084" y="472503"/>
                      <a:pt x="225084" y="503380"/>
                      <a:pt x="244076" y="522344"/>
                    </a:cubicBezTo>
                    <a:lnTo>
                      <a:pt x="280454" y="558667"/>
                    </a:lnTo>
                    <a:lnTo>
                      <a:pt x="283522" y="561730"/>
                    </a:lnTo>
                    <a:lnTo>
                      <a:pt x="188998" y="561730"/>
                    </a:lnTo>
                    <a:lnTo>
                      <a:pt x="19479" y="561730"/>
                    </a:lnTo>
                    <a:cubicBezTo>
                      <a:pt x="8766" y="561730"/>
                      <a:pt x="0" y="553026"/>
                      <a:pt x="0" y="542280"/>
                    </a:cubicBezTo>
                    <a:lnTo>
                      <a:pt x="0" y="341654"/>
                    </a:lnTo>
                    <a:cubicBezTo>
                      <a:pt x="0" y="313014"/>
                      <a:pt x="23278" y="289771"/>
                      <a:pt x="51961" y="289771"/>
                    </a:cubicBezTo>
                    <a:close/>
                    <a:moveTo>
                      <a:pt x="273435" y="375"/>
                    </a:moveTo>
                    <a:cubicBezTo>
                      <a:pt x="289020" y="-2299"/>
                      <a:pt x="303290" y="9663"/>
                      <a:pt x="303290" y="25467"/>
                    </a:cubicBezTo>
                    <a:lnTo>
                      <a:pt x="303290" y="135216"/>
                    </a:lnTo>
                    <a:lnTo>
                      <a:pt x="303290" y="147422"/>
                    </a:lnTo>
                    <a:cubicBezTo>
                      <a:pt x="303290" y="210831"/>
                      <a:pt x="252492" y="262180"/>
                      <a:pt x="189032" y="262180"/>
                    </a:cubicBezTo>
                    <a:cubicBezTo>
                      <a:pt x="125523" y="262180"/>
                      <a:pt x="73459" y="210831"/>
                      <a:pt x="73459" y="147422"/>
                    </a:cubicBezTo>
                    <a:lnTo>
                      <a:pt x="73459" y="81922"/>
                    </a:lnTo>
                    <a:cubicBezTo>
                      <a:pt x="73459" y="57220"/>
                      <a:pt x="90895" y="35970"/>
                      <a:pt x="115100" y="31059"/>
                    </a:cubicBezTo>
                    <a:cubicBezTo>
                      <a:pt x="136238" y="26828"/>
                      <a:pt x="254538" y="3585"/>
                      <a:pt x="273435" y="37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40" name="ïŝḷíḓe">
              <a:extLst>
                <a:ext uri="{FF2B5EF4-FFF2-40B4-BE49-F238E27FC236}">
                  <a16:creationId xmlns:a16="http://schemas.microsoft.com/office/drawing/2014/main" id="{BE9E8805-3E68-4789-8E33-5EAB8EF9033A}"/>
                </a:ext>
              </a:extLst>
            </p:cNvPr>
            <p:cNvGrpSpPr/>
            <p:nvPr/>
          </p:nvGrpSpPr>
          <p:grpSpPr>
            <a:xfrm>
              <a:off x="4267090" y="1861846"/>
              <a:ext cx="1097280" cy="1097280"/>
              <a:chOff x="4267090" y="1861846"/>
              <a:chExt cx="1097280" cy="1097280"/>
            </a:xfrm>
          </p:grpSpPr>
          <p:sp>
            <p:nvSpPr>
              <p:cNvPr id="62" name="îṧ1ïdè">
                <a:extLst>
                  <a:ext uri="{FF2B5EF4-FFF2-40B4-BE49-F238E27FC236}">
                    <a16:creationId xmlns:a16="http://schemas.microsoft.com/office/drawing/2014/main" id="{EBE48E3F-0F65-4A69-8FDD-C70DE7394554}"/>
                  </a:ext>
                </a:extLst>
              </p:cNvPr>
              <p:cNvSpPr/>
              <p:nvPr/>
            </p:nvSpPr>
            <p:spPr>
              <a:xfrm>
                <a:off x="4267090" y="1861846"/>
                <a:ext cx="1097280" cy="1097280"/>
              </a:xfrm>
              <a:prstGeom prst="ellipse">
                <a:avLst/>
              </a:prstGeom>
              <a:noFill/>
              <a:ln w="12700">
                <a:solidFill>
                  <a:srgbClr val="84878E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3" name="îṧļïḑé">
                <a:extLst>
                  <a:ext uri="{FF2B5EF4-FFF2-40B4-BE49-F238E27FC236}">
                    <a16:creationId xmlns:a16="http://schemas.microsoft.com/office/drawing/2014/main" id="{6503931B-A424-442E-96DE-778D695DC736}"/>
                  </a:ext>
                </a:extLst>
              </p:cNvPr>
              <p:cNvSpPr/>
              <p:nvPr/>
            </p:nvSpPr>
            <p:spPr>
              <a:xfrm>
                <a:off x="4303644" y="1898400"/>
                <a:ext cx="1024172" cy="1024172"/>
              </a:xfrm>
              <a:prstGeom prst="ellipse">
                <a:avLst/>
              </a:prstGeom>
              <a:solidFill>
                <a:srgbClr val="63687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rtlCol="0" tIns="45720" wrap="square">
                <a:normAutofit/>
              </a:bodyPr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5" name="î$lîḓè">
                <a:extLst>
                  <a:ext uri="{FF2B5EF4-FFF2-40B4-BE49-F238E27FC236}">
                    <a16:creationId xmlns:a16="http://schemas.microsoft.com/office/drawing/2014/main" id="{C8C4CAA4-DAC5-437A-B91F-1B206ADA9405}"/>
                  </a:ext>
                </a:extLst>
              </p:cNvPr>
              <p:cNvSpPr/>
              <p:nvPr/>
            </p:nvSpPr>
            <p:spPr>
              <a:xfrm>
                <a:off x="4500769" y="2186059"/>
                <a:ext cx="629922" cy="448854"/>
              </a:xfrm>
              <a:custGeom>
                <a:gdLst>
                  <a:gd fmla="*/ 32029 w 606007" name="connsiteX0"/>
                  <a:gd fmla="*/ 122123 h 431814" name="connsiteY0"/>
                  <a:gd fmla="*/ 44636 w 606007" name="connsiteX1"/>
                  <a:gd fmla="*/ 124643 h 431814" name="connsiteY1"/>
                  <a:gd fmla="*/ 247598 w 606007" name="connsiteX2"/>
                  <a:gd fmla="*/ 246133 h 431814" name="connsiteY2"/>
                  <a:gd fmla="*/ 299951 w 606007" name="connsiteX3"/>
                  <a:gd fmla="*/ 225347 h 431814" name="connsiteY3"/>
                  <a:gd fmla="*/ 202842 w 606007" name="connsiteX4"/>
                  <a:gd fmla="*/ 217865 h 431814" name="connsiteY4"/>
                  <a:gd fmla="*/ 193787 w 606007" name="connsiteX5"/>
                  <a:gd fmla="*/ 183465 h 431814" name="connsiteY5"/>
                  <a:gd fmla="*/ 400391 w 606007" name="connsiteX6"/>
                  <a:gd fmla="*/ 169435 h 431814" name="connsiteY6"/>
                  <a:gd fmla="*/ 577019 w 606007" name="connsiteX7"/>
                  <a:gd fmla="*/ 313892 h 431814" name="connsiteY7"/>
                  <a:gd fmla="*/ 582224 w 606007" name="connsiteX8"/>
                  <a:gd fmla="*/ 323765 h 431814" name="connsiteY8"/>
                  <a:gd fmla="*/ 585034 w 606007" name="connsiteX9"/>
                  <a:gd fmla="*/ 424158 h 431814" name="connsiteY9"/>
                  <a:gd fmla="*/ 522688 w 606007" name="connsiteX10"/>
                  <a:gd fmla="*/ 399424 h 431814" name="connsiteY10"/>
                  <a:gd fmla="*/ 457428 w 606007" name="connsiteX11"/>
                  <a:gd fmla="*/ 330001 h 431814" name="connsiteY11"/>
                  <a:gd fmla="*/ 455659 w 606007" name="connsiteX12"/>
                  <a:gd fmla="*/ 330417 h 431814" name="connsiteY12"/>
                  <a:gd fmla="*/ 166413 w 606007" name="connsiteX13"/>
                  <a:gd fmla="*/ 320232 h 431814" name="connsiteY13"/>
                  <a:gd fmla="*/ 3420 w 606007" name="connsiteX14"/>
                  <a:gd fmla="*/ 158835 h 431814" name="connsiteY14"/>
                  <a:gd fmla="*/ 18720 w 606007" name="connsiteX15"/>
                  <a:gd fmla="*/ 129112 h 431814" name="connsiteY15"/>
                  <a:gd fmla="*/ 20281 w 606007" name="connsiteX16"/>
                  <a:gd fmla="*/ 127865 h 431814" name="connsiteY16"/>
                  <a:gd fmla="*/ 32029 w 606007" name="connsiteX17"/>
                  <a:gd fmla="*/ 122123 h 431814" name="connsiteY17"/>
                  <a:gd fmla="*/ 243700 w 606007" name="connsiteX18"/>
                  <a:gd fmla="*/ 95214 h 431814" name="connsiteY18"/>
                  <a:gd fmla="*/ 330644 w 606007" name="connsiteX19"/>
                  <a:gd fmla="*/ 97150 h 431814" name="connsiteY19"/>
                  <a:gd fmla="*/ 418382 w 606007" name="connsiteX20"/>
                  <a:gd fmla="*/ 118145 h 431814" name="connsiteY20"/>
                  <a:gd fmla="*/ 418382 w 606007" name="connsiteX21"/>
                  <a:gd fmla="*/ 133113 h 431814" name="connsiteY21"/>
                  <a:gd fmla="*/ 418278 w 606007" name="connsiteX22"/>
                  <a:gd fmla="*/ 133217 h 431814" name="connsiteY22"/>
                  <a:gd fmla="*/ 412657 w 606007" name="connsiteX23"/>
                  <a:gd fmla="*/ 146521 h 431814" name="connsiteY23"/>
                  <a:gd fmla="*/ 164327 w 606007" name="connsiteX24"/>
                  <a:gd fmla="*/ 184147 h 431814" name="connsiteY24"/>
                  <a:gd fmla="*/ 148195 w 606007" name="connsiteX25"/>
                  <a:gd fmla="*/ 188513 h 431814" name="connsiteY25"/>
                  <a:gd fmla="*/ 143407 w 606007" name="connsiteX26"/>
                  <a:gd fmla="*/ 161800 h 431814" name="connsiteY26"/>
                  <a:gd fmla="*/ 143720 w 606007" name="connsiteX27"/>
                  <a:gd fmla="*/ 112221 h 431814" name="connsiteY27"/>
                  <a:gd fmla="*/ 156834 w 606007" name="connsiteX28"/>
                  <a:gd fmla="*/ 99124 h 431814" name="connsiteY28"/>
                  <a:gd fmla="*/ 243700 w 606007" name="connsiteX29"/>
                  <a:gd fmla="*/ 95214 h 431814" name="connsiteY29"/>
                  <a:gd fmla="*/ 181420 w 606007" name="connsiteX30"/>
                  <a:gd fmla="*/ 1042 h 431814" name="connsiteY30"/>
                  <a:gd fmla="*/ 354418 w 606007" name="connsiteX31"/>
                  <a:gd fmla="*/ 8002 h 431814" name="connsiteY31"/>
                  <a:gd fmla="*/ 396366 w 606007" name="connsiteX32"/>
                  <a:gd fmla="*/ 15898 h 431814" name="connsiteY32"/>
                  <a:gd fmla="*/ 386998 w 606007" name="connsiteX33"/>
                  <a:gd fmla="*/ 82801 h 431814" name="connsiteY33"/>
                  <a:gd fmla="*/ 329332 w 606007" name="connsiteX34"/>
                  <a:gd fmla="*/ 78646 h 431814" name="connsiteY34"/>
                  <a:gd fmla="*/ 277599 w 606007" name="connsiteX35"/>
                  <a:gd fmla="*/ 75529 h 431814" name="connsiteY35"/>
                  <a:gd fmla="*/ 253763 w 606007" name="connsiteX36"/>
                  <a:gd fmla="*/ 74906 h 431814" name="connsiteY36"/>
                  <a:gd fmla="*/ 248871 w 606007" name="connsiteX37"/>
                  <a:gd fmla="*/ 75529 h 431814" name="connsiteY37"/>
                  <a:gd fmla="*/ 148424 w 606007" name="connsiteX38"/>
                  <a:gd fmla="*/ 75529 h 431814" name="connsiteY38"/>
                  <a:gd fmla="*/ 139680 w 606007" name="connsiteX39"/>
                  <a:gd fmla="*/ 63167 h 431814" name="connsiteY39"/>
                  <a:gd fmla="*/ 137286 w 606007" name="connsiteX40"/>
                  <a:gd fmla="*/ 57972 h 431814" name="connsiteY40"/>
                  <a:gd fmla="*/ 136766 w 606007" name="connsiteX41"/>
                  <a:gd fmla="*/ 54440 h 431814" name="connsiteY41"/>
                  <a:gd fmla="*/ 132915 w 606007" name="connsiteX42"/>
                  <a:gd fmla="*/ 45817 h 431814" name="connsiteY42"/>
                  <a:gd fmla="*/ 135101 w 606007" name="connsiteX43"/>
                  <a:gd fmla="*/ 24417 h 431814" name="connsiteY43"/>
                  <a:gd fmla="*/ 181420 w 606007" name="connsiteX44"/>
                  <a:gd fmla="*/ 1042 h 431814" name="connsiteY4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b="b" l="l" r="r" t="t"/>
                <a:pathLst>
                  <a:path h="431814" w="606007">
                    <a:moveTo>
                      <a:pt x="32029" y="122123"/>
                    </a:moveTo>
                    <a:cubicBezTo>
                      <a:pt x="36440" y="121291"/>
                      <a:pt x="40993" y="121837"/>
                      <a:pt x="44636" y="124643"/>
                    </a:cubicBezTo>
                    <a:cubicBezTo>
                      <a:pt x="116349" y="179724"/>
                      <a:pt x="144452" y="250082"/>
                      <a:pt x="247598" y="246133"/>
                    </a:cubicBezTo>
                    <a:cubicBezTo>
                      <a:pt x="273098" y="245093"/>
                      <a:pt x="427453" y="252576"/>
                      <a:pt x="299951" y="225347"/>
                    </a:cubicBezTo>
                    <a:cubicBezTo>
                      <a:pt x="270184" y="218904"/>
                      <a:pt x="234067" y="223165"/>
                      <a:pt x="202842" y="217865"/>
                    </a:cubicBezTo>
                    <a:cubicBezTo>
                      <a:pt x="186189" y="215059"/>
                      <a:pt x="184940" y="194066"/>
                      <a:pt x="193787" y="183465"/>
                    </a:cubicBezTo>
                    <a:cubicBezTo>
                      <a:pt x="227510" y="142934"/>
                      <a:pt x="355427" y="160394"/>
                      <a:pt x="400391" y="169435"/>
                    </a:cubicBezTo>
                    <a:cubicBezTo>
                      <a:pt x="476788" y="184920"/>
                      <a:pt x="523625" y="259955"/>
                      <a:pt x="577019" y="313892"/>
                    </a:cubicBezTo>
                    <a:cubicBezTo>
                      <a:pt x="580038" y="317010"/>
                      <a:pt x="581495" y="320440"/>
                      <a:pt x="582224" y="323765"/>
                    </a:cubicBezTo>
                    <a:cubicBezTo>
                      <a:pt x="608244" y="351618"/>
                      <a:pt x="618028" y="397345"/>
                      <a:pt x="585034" y="424158"/>
                    </a:cubicBezTo>
                    <a:cubicBezTo>
                      <a:pt x="558909" y="445255"/>
                      <a:pt x="538301" y="418026"/>
                      <a:pt x="522688" y="399424"/>
                    </a:cubicBezTo>
                    <a:cubicBezTo>
                      <a:pt x="502184" y="375105"/>
                      <a:pt x="479078" y="353280"/>
                      <a:pt x="457428" y="330001"/>
                    </a:cubicBezTo>
                    <a:cubicBezTo>
                      <a:pt x="456804" y="330105"/>
                      <a:pt x="456388" y="330417"/>
                      <a:pt x="455659" y="330417"/>
                    </a:cubicBezTo>
                    <a:cubicBezTo>
                      <a:pt x="370623" y="333638"/>
                      <a:pt x="245412" y="359516"/>
                      <a:pt x="166413" y="320232"/>
                    </a:cubicBezTo>
                    <a:cubicBezTo>
                      <a:pt x="100321" y="287287"/>
                      <a:pt x="47030" y="216514"/>
                      <a:pt x="3420" y="158835"/>
                    </a:cubicBezTo>
                    <a:cubicBezTo>
                      <a:pt x="-6052" y="146260"/>
                      <a:pt x="5813" y="131502"/>
                      <a:pt x="18720" y="129112"/>
                    </a:cubicBezTo>
                    <a:cubicBezTo>
                      <a:pt x="19240" y="128696"/>
                      <a:pt x="19761" y="128280"/>
                      <a:pt x="20281" y="127865"/>
                    </a:cubicBezTo>
                    <a:cubicBezTo>
                      <a:pt x="23352" y="125163"/>
                      <a:pt x="27619" y="122954"/>
                      <a:pt x="32029" y="122123"/>
                    </a:cubicBezTo>
                    <a:close/>
                    <a:moveTo>
                      <a:pt x="243700" y="95214"/>
                    </a:moveTo>
                    <a:cubicBezTo>
                      <a:pt x="272725" y="95097"/>
                      <a:pt x="301763" y="95954"/>
                      <a:pt x="330644" y="97150"/>
                    </a:cubicBezTo>
                    <a:cubicBezTo>
                      <a:pt x="355414" y="98189"/>
                      <a:pt x="404539" y="91017"/>
                      <a:pt x="418382" y="118145"/>
                    </a:cubicBezTo>
                    <a:cubicBezTo>
                      <a:pt x="420567" y="122615"/>
                      <a:pt x="421504" y="128747"/>
                      <a:pt x="418382" y="133113"/>
                    </a:cubicBezTo>
                    <a:lnTo>
                      <a:pt x="418278" y="133217"/>
                    </a:lnTo>
                    <a:cubicBezTo>
                      <a:pt x="420567" y="138310"/>
                      <a:pt x="419110" y="145274"/>
                      <a:pt x="412657" y="146521"/>
                    </a:cubicBezTo>
                    <a:cubicBezTo>
                      <a:pt x="372379" y="154628"/>
                      <a:pt x="169427" y="128643"/>
                      <a:pt x="164327" y="184147"/>
                    </a:cubicBezTo>
                    <a:cubicBezTo>
                      <a:pt x="163599" y="192047"/>
                      <a:pt x="152566" y="196724"/>
                      <a:pt x="148195" y="188513"/>
                    </a:cubicBezTo>
                    <a:cubicBezTo>
                      <a:pt x="142679" y="178223"/>
                      <a:pt x="141430" y="169388"/>
                      <a:pt x="143407" y="161800"/>
                    </a:cubicBezTo>
                    <a:cubicBezTo>
                      <a:pt x="141846" y="144962"/>
                      <a:pt x="142054" y="129683"/>
                      <a:pt x="143720" y="112221"/>
                    </a:cubicBezTo>
                    <a:cubicBezTo>
                      <a:pt x="144344" y="104529"/>
                      <a:pt x="149236" y="99852"/>
                      <a:pt x="156834" y="99124"/>
                    </a:cubicBezTo>
                    <a:cubicBezTo>
                      <a:pt x="185664" y="96422"/>
                      <a:pt x="214675" y="95331"/>
                      <a:pt x="243700" y="95214"/>
                    </a:cubicBezTo>
                    <a:close/>
                    <a:moveTo>
                      <a:pt x="181420" y="1042"/>
                    </a:moveTo>
                    <a:cubicBezTo>
                      <a:pt x="237629" y="9457"/>
                      <a:pt x="296648" y="2081"/>
                      <a:pt x="354418" y="8002"/>
                    </a:cubicBezTo>
                    <a:cubicBezTo>
                      <a:pt x="370135" y="6860"/>
                      <a:pt x="386269" y="7171"/>
                      <a:pt x="396366" y="15898"/>
                    </a:cubicBezTo>
                    <a:cubicBezTo>
                      <a:pt x="414165" y="31273"/>
                      <a:pt x="412291" y="76049"/>
                      <a:pt x="386998" y="82801"/>
                    </a:cubicBezTo>
                    <a:cubicBezTo>
                      <a:pt x="371696" y="86853"/>
                      <a:pt x="345362" y="79581"/>
                      <a:pt x="329332" y="78646"/>
                    </a:cubicBezTo>
                    <a:cubicBezTo>
                      <a:pt x="312053" y="77607"/>
                      <a:pt x="294878" y="76568"/>
                      <a:pt x="277599" y="75529"/>
                    </a:cubicBezTo>
                    <a:cubicBezTo>
                      <a:pt x="269897" y="75114"/>
                      <a:pt x="261882" y="75010"/>
                      <a:pt x="253763" y="74906"/>
                    </a:cubicBezTo>
                    <a:cubicBezTo>
                      <a:pt x="252201" y="75114"/>
                      <a:pt x="250536" y="75218"/>
                      <a:pt x="248871" y="75529"/>
                    </a:cubicBezTo>
                    <a:cubicBezTo>
                      <a:pt x="214625" y="81139"/>
                      <a:pt x="182357" y="83633"/>
                      <a:pt x="148424" y="75529"/>
                    </a:cubicBezTo>
                    <a:cubicBezTo>
                      <a:pt x="142387" y="74075"/>
                      <a:pt x="139680" y="68673"/>
                      <a:pt x="139680" y="63167"/>
                    </a:cubicBezTo>
                    <a:cubicBezTo>
                      <a:pt x="138640" y="61608"/>
                      <a:pt x="137599" y="60154"/>
                      <a:pt x="137286" y="57972"/>
                    </a:cubicBezTo>
                    <a:cubicBezTo>
                      <a:pt x="136974" y="56830"/>
                      <a:pt x="136974" y="55583"/>
                      <a:pt x="136766" y="54440"/>
                    </a:cubicBezTo>
                    <a:cubicBezTo>
                      <a:pt x="134684" y="52258"/>
                      <a:pt x="133123" y="49557"/>
                      <a:pt x="132915" y="45817"/>
                    </a:cubicBezTo>
                    <a:cubicBezTo>
                      <a:pt x="132186" y="34494"/>
                      <a:pt x="132290" y="33247"/>
                      <a:pt x="135101" y="24417"/>
                    </a:cubicBezTo>
                    <a:cubicBezTo>
                      <a:pt x="140201" y="4262"/>
                      <a:pt x="155086" y="-2906"/>
                      <a:pt x="181420" y="104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41" name="îṥ1îḍé">
              <a:extLst>
                <a:ext uri="{FF2B5EF4-FFF2-40B4-BE49-F238E27FC236}">
                  <a16:creationId xmlns:a16="http://schemas.microsoft.com/office/drawing/2014/main" id="{99B0097B-06AC-41D3-89A7-D4321A20F0B4}"/>
                </a:ext>
              </a:extLst>
            </p:cNvPr>
            <p:cNvGrpSpPr/>
            <p:nvPr/>
          </p:nvGrpSpPr>
          <p:grpSpPr>
            <a:xfrm>
              <a:off x="6827630" y="1861846"/>
              <a:ext cx="1097280" cy="1097280"/>
              <a:chOff x="6827630" y="1962675"/>
              <a:chExt cx="1097280" cy="1097280"/>
            </a:xfrm>
          </p:grpSpPr>
          <p:sp>
            <p:nvSpPr>
              <p:cNvPr id="55" name="i$ḻiḋè">
                <a:extLst>
                  <a:ext uri="{FF2B5EF4-FFF2-40B4-BE49-F238E27FC236}">
                    <a16:creationId xmlns:a16="http://schemas.microsoft.com/office/drawing/2014/main" id="{3DC09445-C9BD-4910-B7FB-0AE589F47B61}"/>
                  </a:ext>
                </a:extLst>
              </p:cNvPr>
              <p:cNvSpPr/>
              <p:nvPr/>
            </p:nvSpPr>
            <p:spPr>
              <a:xfrm>
                <a:off x="6827630" y="1962675"/>
                <a:ext cx="1097280" cy="1097280"/>
              </a:xfrm>
              <a:prstGeom prst="ellipse">
                <a:avLst/>
              </a:prstGeom>
              <a:noFill/>
              <a:ln w="12700">
                <a:solidFill>
                  <a:srgbClr val="3A404B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7" name="íšḻíḍé">
                <a:extLst>
                  <a:ext uri="{FF2B5EF4-FFF2-40B4-BE49-F238E27FC236}">
                    <a16:creationId xmlns:a16="http://schemas.microsoft.com/office/drawing/2014/main" id="{F199370D-4BA7-4DA7-9453-C60A4E2D8F55}"/>
                  </a:ext>
                </a:extLst>
              </p:cNvPr>
              <p:cNvSpPr/>
              <p:nvPr/>
            </p:nvSpPr>
            <p:spPr>
              <a:xfrm>
                <a:off x="6864184" y="1999229"/>
                <a:ext cx="1024172" cy="1024172"/>
              </a:xfrm>
              <a:prstGeom prst="ellipse">
                <a:avLst/>
              </a:prstGeom>
              <a:solidFill>
                <a:schemeClr val="accent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rtlCol="0" tIns="45720" wrap="square">
                <a:normAutofit/>
              </a:bodyPr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1" name="ïṡľîḋé">
                <a:extLst>
                  <a:ext uri="{FF2B5EF4-FFF2-40B4-BE49-F238E27FC236}">
                    <a16:creationId xmlns:a16="http://schemas.microsoft.com/office/drawing/2014/main" id="{AE149FF1-8055-469F-9162-8C61D25F6907}"/>
                  </a:ext>
                </a:extLst>
              </p:cNvPr>
              <p:cNvSpPr/>
              <p:nvPr/>
            </p:nvSpPr>
            <p:spPr>
              <a:xfrm>
                <a:off x="7061309" y="2196830"/>
                <a:ext cx="629922" cy="628970"/>
              </a:xfrm>
              <a:custGeom>
                <a:gdLst>
                  <a:gd fmla="*/ 298447 w 606933" name="connsiteX0"/>
                  <a:gd fmla="*/ 207674 h 606016" name="connsiteY0"/>
                  <a:gd fmla="*/ 303628 w 606933" name="connsiteX1"/>
                  <a:gd fmla="*/ 207674 h 606016" name="connsiteY1"/>
                  <a:gd fmla="*/ 315496 w 606933" name="connsiteX2"/>
                  <a:gd fmla="*/ 219620 h 606016" name="connsiteY2"/>
                  <a:gd fmla="*/ 323973 w 606933" name="connsiteX3"/>
                  <a:gd fmla="*/ 229403 h 606016" name="connsiteY3"/>
                  <a:gd fmla="*/ 342435 w 606933" name="connsiteX4"/>
                  <a:gd fmla="*/ 234859 h 606016" name="connsiteY4"/>
                  <a:gd fmla="*/ 345920 w 606933" name="connsiteX5"/>
                  <a:gd fmla="*/ 242007 h 606016" name="connsiteY5"/>
                  <a:gd fmla="*/ 341399 w 606933" name="connsiteX6"/>
                  <a:gd fmla="*/ 257434 h 606016" name="connsiteY6"/>
                  <a:gd fmla="*/ 333769 w 606933" name="connsiteX7"/>
                  <a:gd fmla="*/ 260726 h 606016" name="connsiteY7"/>
                  <a:gd fmla="*/ 304476 w 606933" name="connsiteX8"/>
                  <a:gd fmla="*/ 254988 h 606016" name="connsiteY8"/>
                  <a:gd fmla="*/ 296658 w 606933" name="connsiteX9"/>
                  <a:gd fmla="*/ 256587 h 606016" name="connsiteY9"/>
                  <a:gd fmla="*/ 293926 w 606933" name="connsiteX10"/>
                  <a:gd fmla="*/ 276247 h 606016" name="connsiteY10"/>
                  <a:gd fmla="*/ 306642 w 606933" name="connsiteX11"/>
                  <a:gd fmla="*/ 283396 h 606016" name="connsiteY11"/>
                  <a:gd fmla="*/ 329813 w 606933" name="connsiteX12"/>
                  <a:gd fmla="*/ 293931 h 606016" name="connsiteY12"/>
                  <a:gd fmla="*/ 343565 w 606933" name="connsiteX13"/>
                  <a:gd fmla="*/ 356954 h 606016" name="connsiteY13"/>
                  <a:gd fmla="*/ 320394 w 606933" name="connsiteX14"/>
                  <a:gd fmla="*/ 371722 h 606016" name="connsiteY14"/>
                  <a:gd fmla="*/ 314742 w 606933" name="connsiteX15"/>
                  <a:gd fmla="*/ 379153 h 606016" name="connsiteY15"/>
                  <a:gd fmla="*/ 314742 w 606933" name="connsiteX16"/>
                  <a:gd fmla="*/ 391381 h 606016" name="connsiteY16"/>
                  <a:gd fmla="*/ 309279 w 606933" name="connsiteX17"/>
                  <a:gd fmla="*/ 397025 h 606016" name="connsiteY17"/>
                  <a:gd fmla="*/ 296093 w 606933" name="connsiteX18"/>
                  <a:gd fmla="*/ 397025 h 606016" name="connsiteY18"/>
                  <a:gd fmla="*/ 290253 w 606933" name="connsiteX19"/>
                  <a:gd fmla="*/ 391005 h 606016" name="connsiteY19"/>
                  <a:gd fmla="*/ 290158 w 606933" name="connsiteX20"/>
                  <a:gd fmla="*/ 382163 h 606016" name="connsiteY20"/>
                  <a:gd fmla="*/ 283471 w 606933" name="connsiteX21"/>
                  <a:gd fmla="*/ 374261 h 606016" name="connsiteY21"/>
                  <a:gd fmla="*/ 260017 w 606933" name="connsiteX22"/>
                  <a:gd fmla="*/ 367489 h 606016" name="connsiteY22"/>
                  <a:gd fmla="*/ 255214 w 606933" name="connsiteX23"/>
                  <a:gd fmla="*/ 357048 h 606016" name="connsiteY23"/>
                  <a:gd fmla="*/ 259170 w 606933" name="connsiteX24"/>
                  <a:gd fmla="*/ 343502 h 606016" name="connsiteY24"/>
                  <a:gd fmla="*/ 267082 w 606933" name="connsiteX25"/>
                  <a:gd fmla="*/ 340116 h 606016" name="connsiteY25"/>
                  <a:gd fmla="*/ 293173 w 606933" name="connsiteX26"/>
                  <a:gd fmla="*/ 347923 h 606016" name="connsiteY26"/>
                  <a:gd fmla="*/ 310221 w 606933" name="connsiteX27"/>
                  <a:gd fmla="*/ 345666 h 606016" name="connsiteY27"/>
                  <a:gd fmla="*/ 313424 w 606933" name="connsiteX28"/>
                  <a:gd fmla="*/ 322338 h 606016" name="connsiteY28"/>
                  <a:gd fmla="*/ 303628 w 606933" name="connsiteX29"/>
                  <a:gd fmla="*/ 316506 h 606016" name="connsiteY29"/>
                  <a:gd fmla="*/ 276972 w 606933" name="connsiteX30"/>
                  <a:gd fmla="*/ 304654 h 606016" name="connsiteY30"/>
                  <a:gd fmla="*/ 255590 w 606933" name="connsiteX31"/>
                  <a:gd fmla="*/ 268627 h 606016" name="connsiteY31"/>
                  <a:gd fmla="*/ 284601 w 606933" name="connsiteX32"/>
                  <a:gd fmla="*/ 231848 h 606016" name="connsiteY32"/>
                  <a:gd fmla="*/ 291760 w 606933" name="connsiteX33"/>
                  <a:gd fmla="*/ 221972 h 606016" name="connsiteY33"/>
                  <a:gd fmla="*/ 291760 w 606933" name="connsiteX34"/>
                  <a:gd fmla="*/ 214447 h 606016" name="connsiteY34"/>
                  <a:gd fmla="*/ 298447 w 606933" name="connsiteX35"/>
                  <a:gd fmla="*/ 207674 h 606016" name="connsiteY35"/>
                  <a:gd fmla="*/ 303420 w 606933" name="connsiteX36"/>
                  <a:gd fmla="*/ 180121 h 606016" name="connsiteY36"/>
                  <a:gd fmla="*/ 180864 w 606933" name="connsiteX37"/>
                  <a:gd fmla="*/ 302491 h 606016" name="connsiteY37"/>
                  <a:gd fmla="*/ 303420 w 606933" name="connsiteX38"/>
                  <a:gd fmla="*/ 424860 h 606016" name="connsiteY38"/>
                  <a:gd fmla="*/ 426069 w 606933" name="connsiteX39"/>
                  <a:gd fmla="*/ 302491 h 606016" name="connsiteY39"/>
                  <a:gd fmla="*/ 303420 w 606933" name="connsiteX40"/>
                  <a:gd fmla="*/ 180121 h 606016" name="connsiteY40"/>
                  <a:gd fmla="*/ 303420 w 606933" name="connsiteX41"/>
                  <a:gd fmla="*/ 0 h 606016" name="connsiteY41"/>
                  <a:gd fmla="*/ 356360 w 606933" name="connsiteX42"/>
                  <a:gd fmla="*/ 52767 h 606016" name="connsiteY42"/>
                  <a:gd fmla="*/ 321695 w 606933" name="connsiteX43"/>
                  <a:gd fmla="*/ 102335 h 606016" name="connsiteY43"/>
                  <a:gd fmla="*/ 321695 w 606933" name="connsiteX44"/>
                  <a:gd fmla="*/ 149364 h 606016" name="connsiteY44"/>
                  <a:gd fmla="*/ 399316 w 606933" name="connsiteX45"/>
                  <a:gd fmla="*/ 181626 h 606016" name="connsiteY45"/>
                  <a:gd fmla="*/ 405815 w 606933" name="connsiteX46"/>
                  <a:gd fmla="*/ 175042 h 606016" name="connsiteY46"/>
                  <a:gd fmla="*/ 432851 w 606933" name="connsiteX47"/>
                  <a:gd fmla="*/ 148141 h 606016" name="connsiteY47"/>
                  <a:gd fmla="*/ 443401 w 606933" name="connsiteX48"/>
                  <a:gd fmla="*/ 88791 h 606016" name="connsiteY48"/>
                  <a:gd fmla="*/ 518008 w 606933" name="connsiteX49"/>
                  <a:gd fmla="*/ 88791 h 606016" name="connsiteY49"/>
                  <a:gd fmla="*/ 518008 w 606933" name="connsiteX50"/>
                  <a:gd fmla="*/ 163285 h 606016" name="connsiteY50"/>
                  <a:gd fmla="*/ 458568 w 606933" name="connsiteX51"/>
                  <a:gd fmla="*/ 173819 h 606016" name="connsiteY51"/>
                  <a:gd fmla="*/ 425032 w 606933" name="connsiteX52"/>
                  <a:gd fmla="*/ 207304 h 606016" name="connsiteY52"/>
                  <a:gd fmla="*/ 457343 w 606933" name="connsiteX53"/>
                  <a:gd fmla="*/ 287818 h 606016" name="connsiteY53"/>
                  <a:gd fmla="*/ 503407 w 606933" name="connsiteX54"/>
                  <a:gd fmla="*/ 287818 h 606016" name="connsiteY54"/>
                  <a:gd fmla="*/ 553993 w 606933" name="connsiteX55"/>
                  <a:gd fmla="*/ 250194 h 606016" name="connsiteY55"/>
                  <a:gd fmla="*/ 606933 w 606933" name="connsiteX56"/>
                  <a:gd fmla="*/ 302961 h 606016" name="connsiteY56"/>
                  <a:gd fmla="*/ 553993 w 606933" name="connsiteX57"/>
                  <a:gd fmla="*/ 355822 h 606016" name="connsiteY57"/>
                  <a:gd fmla="*/ 505668 w 606933" name="connsiteX58"/>
                  <a:gd fmla="*/ 324312 h 606016" name="connsiteY58"/>
                  <a:gd fmla="*/ 456589 w 606933" name="connsiteX59"/>
                  <a:gd fmla="*/ 324312 h 606016" name="connsiteY59"/>
                  <a:gd fmla="*/ 424656 w 606933" name="connsiteX60"/>
                  <a:gd fmla="*/ 398336 h 606016" name="connsiteY60"/>
                  <a:gd fmla="*/ 458473 w 606933" name="connsiteX61"/>
                  <a:gd fmla="*/ 432009 h 606016" name="connsiteY61"/>
                  <a:gd fmla="*/ 480705 w 606933" name="connsiteX62"/>
                  <a:gd fmla="*/ 427118 h 606016" name="connsiteY62"/>
                  <a:gd fmla="*/ 533645 w 606933" name="connsiteX63"/>
                  <a:gd fmla="*/ 480072 h 606016" name="connsiteY63"/>
                  <a:gd fmla="*/ 480799 w 606933" name="connsiteX64"/>
                  <a:gd fmla="*/ 532839 h 606016" name="connsiteY64"/>
                  <a:gd fmla="*/ 427953 w 606933" name="connsiteX65"/>
                  <a:gd fmla="*/ 480072 h 606016" name="connsiteY65"/>
                  <a:gd fmla="*/ 432851 w 606933" name="connsiteX66"/>
                  <a:gd fmla="*/ 457875 h 606016" name="connsiteY66"/>
                  <a:gd fmla="*/ 398939 w 606933" name="connsiteX67"/>
                  <a:gd fmla="*/ 424014 h 606016" name="connsiteY67"/>
                  <a:gd fmla="*/ 321789 w 606933" name="connsiteX68"/>
                  <a:gd fmla="*/ 455899 h 606016" name="connsiteY68"/>
                  <a:gd fmla="*/ 321789 w 606933" name="connsiteX69"/>
                  <a:gd fmla="*/ 466904 h 606016" name="connsiteY69"/>
                  <a:gd fmla="*/ 321789 w 606933" name="connsiteX70"/>
                  <a:gd fmla="*/ 503681 h 606016" name="connsiteY70"/>
                  <a:gd fmla="*/ 356454 w 606933" name="connsiteX71"/>
                  <a:gd fmla="*/ 553155 h 606016" name="connsiteY71"/>
                  <a:gd fmla="*/ 303608 w 606933" name="connsiteX72"/>
                  <a:gd fmla="*/ 606016 h 606016" name="connsiteY72"/>
                  <a:gd fmla="*/ 250667 w 606933" name="connsiteX73"/>
                  <a:gd fmla="*/ 553155 h 606016" name="connsiteY73"/>
                  <a:gd fmla="*/ 285333 w 606933" name="connsiteX74"/>
                  <a:gd fmla="*/ 503681 h 606016" name="connsiteY74"/>
                  <a:gd fmla="*/ 285333 w 606933" name="connsiteX75"/>
                  <a:gd fmla="*/ 466810 h 606016" name="connsiteY75"/>
                  <a:gd fmla="*/ 285333 w 606933" name="connsiteX76"/>
                  <a:gd fmla="*/ 455711 h 606016" name="connsiteY76"/>
                  <a:gd fmla="*/ 208277 w 606933" name="connsiteX77"/>
                  <a:gd fmla="*/ 423920 h 606016" name="connsiteY77"/>
                  <a:gd fmla="*/ 174365 w 606933" name="connsiteX78"/>
                  <a:gd fmla="*/ 457781 h 606016" name="connsiteY78"/>
                  <a:gd fmla="*/ 179263 w 606933" name="connsiteX79"/>
                  <a:gd fmla="*/ 479978 h 606016" name="connsiteY79"/>
                  <a:gd fmla="*/ 126322 w 606933" name="connsiteX80"/>
                  <a:gd fmla="*/ 532745 h 606016" name="connsiteY80"/>
                  <a:gd fmla="*/ 73476 w 606933" name="connsiteX81"/>
                  <a:gd fmla="*/ 479978 h 606016" name="connsiteY81"/>
                  <a:gd fmla="*/ 126322 w 606933" name="connsiteX82"/>
                  <a:gd fmla="*/ 427118 h 606016" name="connsiteY82"/>
                  <a:gd fmla="*/ 148554 w 606933" name="connsiteX83"/>
                  <a:gd fmla="*/ 432009 h 606016" name="connsiteY83"/>
                  <a:gd fmla="*/ 182372 w 606933" name="connsiteX84"/>
                  <a:gd fmla="*/ 398336 h 606016" name="connsiteY84"/>
                  <a:gd fmla="*/ 150438 w 606933" name="connsiteX85"/>
                  <a:gd fmla="*/ 324312 h 606016" name="connsiteY85"/>
                  <a:gd fmla="*/ 102490 w 606933" name="connsiteX86"/>
                  <a:gd fmla="*/ 324312 h 606016" name="connsiteY86"/>
                  <a:gd fmla="*/ 52846 w 606933" name="connsiteX87"/>
                  <a:gd fmla="*/ 358926 h 606016" name="connsiteY87"/>
                  <a:gd fmla="*/ 0 w 606933" name="connsiteX88"/>
                  <a:gd fmla="*/ 306159 h 606016" name="connsiteY88"/>
                  <a:gd fmla="*/ 52846 w 606933" name="connsiteX89"/>
                  <a:gd fmla="*/ 253298 h 606016" name="connsiteY89"/>
                  <a:gd fmla="*/ 102490 w 606933" name="connsiteX90"/>
                  <a:gd fmla="*/ 287818 h 606016" name="connsiteY90"/>
                  <a:gd fmla="*/ 149590 w 606933" name="connsiteX91"/>
                  <a:gd fmla="*/ 287818 h 606016" name="connsiteY91"/>
                  <a:gd fmla="*/ 181901 w 606933" name="connsiteX92"/>
                  <a:gd fmla="*/ 207304 h 606016" name="connsiteY92"/>
                  <a:gd fmla="*/ 148460 w 606933" name="connsiteX93"/>
                  <a:gd fmla="*/ 173913 h 606016" name="connsiteY93"/>
                  <a:gd fmla="*/ 126228 w 606933" name="connsiteX94"/>
                  <a:gd fmla="*/ 178804 h 606016" name="connsiteY94"/>
                  <a:gd fmla="*/ 73382 w 606933" name="connsiteX95"/>
                  <a:gd fmla="*/ 126038 h 606016" name="connsiteY95"/>
                  <a:gd fmla="*/ 126228 w 606933" name="connsiteX96"/>
                  <a:gd fmla="*/ 73271 h 606016" name="connsiteY96"/>
                  <a:gd fmla="*/ 179075 w 606933" name="connsiteX97"/>
                  <a:gd fmla="*/ 126038 h 606016" name="connsiteY97"/>
                  <a:gd fmla="*/ 174176 w 606933" name="connsiteX98"/>
                  <a:gd fmla="*/ 148235 h 606016" name="connsiteY98"/>
                  <a:gd fmla="*/ 207617 w 606933" name="connsiteX99"/>
                  <a:gd fmla="*/ 181626 h 606016" name="connsiteY99"/>
                  <a:gd fmla="*/ 285239 w 606933" name="connsiteX100"/>
                  <a:gd fmla="*/ 149364 h 606016" name="connsiteY100"/>
                  <a:gd fmla="*/ 285239 w 606933" name="connsiteX101"/>
                  <a:gd fmla="*/ 102335 h 606016" name="connsiteY101"/>
                  <a:gd fmla="*/ 250573 w 606933" name="connsiteX102"/>
                  <a:gd fmla="*/ 52767 h 606016" name="connsiteY102"/>
                  <a:gd fmla="*/ 303420 w 606933" name="connsiteX103"/>
                  <a:gd fmla="*/ 0 h 606016" name="connsiteY10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b="b" l="l" r="r" t="t"/>
                <a:pathLst>
                  <a:path h="606016" w="606933">
                    <a:moveTo>
                      <a:pt x="298447" y="207674"/>
                    </a:moveTo>
                    <a:lnTo>
                      <a:pt x="303628" y="207674"/>
                    </a:lnTo>
                    <a:cubicBezTo>
                      <a:pt x="315496" y="207674"/>
                      <a:pt x="315496" y="207674"/>
                      <a:pt x="315496" y="219620"/>
                    </a:cubicBezTo>
                    <a:cubicBezTo>
                      <a:pt x="315496" y="227992"/>
                      <a:pt x="315496" y="228086"/>
                      <a:pt x="323973" y="229403"/>
                    </a:cubicBezTo>
                    <a:cubicBezTo>
                      <a:pt x="330378" y="230343"/>
                      <a:pt x="336501" y="232225"/>
                      <a:pt x="342435" y="234859"/>
                    </a:cubicBezTo>
                    <a:cubicBezTo>
                      <a:pt x="345637" y="236269"/>
                      <a:pt x="346956" y="238621"/>
                      <a:pt x="345920" y="242007"/>
                    </a:cubicBezTo>
                    <a:cubicBezTo>
                      <a:pt x="344413" y="247181"/>
                      <a:pt x="343000" y="252354"/>
                      <a:pt x="341399" y="257434"/>
                    </a:cubicBezTo>
                    <a:cubicBezTo>
                      <a:pt x="339891" y="262231"/>
                      <a:pt x="338384" y="262984"/>
                      <a:pt x="333769" y="260726"/>
                    </a:cubicBezTo>
                    <a:cubicBezTo>
                      <a:pt x="324444" y="256211"/>
                      <a:pt x="314742" y="254424"/>
                      <a:pt x="304476" y="254988"/>
                    </a:cubicBezTo>
                    <a:cubicBezTo>
                      <a:pt x="301838" y="255082"/>
                      <a:pt x="299201" y="255459"/>
                      <a:pt x="296658" y="256587"/>
                    </a:cubicBezTo>
                    <a:cubicBezTo>
                      <a:pt x="287804" y="260444"/>
                      <a:pt x="286391" y="270227"/>
                      <a:pt x="293926" y="276247"/>
                    </a:cubicBezTo>
                    <a:cubicBezTo>
                      <a:pt x="297694" y="279257"/>
                      <a:pt x="302121" y="281514"/>
                      <a:pt x="306642" y="283396"/>
                    </a:cubicBezTo>
                    <a:cubicBezTo>
                      <a:pt x="314554" y="286688"/>
                      <a:pt x="322466" y="289792"/>
                      <a:pt x="329813" y="293931"/>
                    </a:cubicBezTo>
                    <a:cubicBezTo>
                      <a:pt x="353549" y="307006"/>
                      <a:pt x="359954" y="336824"/>
                      <a:pt x="343565" y="356954"/>
                    </a:cubicBezTo>
                    <a:cubicBezTo>
                      <a:pt x="337537" y="364291"/>
                      <a:pt x="329625" y="369182"/>
                      <a:pt x="320394" y="371722"/>
                    </a:cubicBezTo>
                    <a:cubicBezTo>
                      <a:pt x="316438" y="372850"/>
                      <a:pt x="314648" y="375014"/>
                      <a:pt x="314742" y="379153"/>
                    </a:cubicBezTo>
                    <a:cubicBezTo>
                      <a:pt x="315025" y="383292"/>
                      <a:pt x="314742" y="387242"/>
                      <a:pt x="314742" y="391381"/>
                    </a:cubicBezTo>
                    <a:cubicBezTo>
                      <a:pt x="314648" y="395050"/>
                      <a:pt x="312859" y="396931"/>
                      <a:pt x="309279" y="397025"/>
                    </a:cubicBezTo>
                    <a:cubicBezTo>
                      <a:pt x="304852" y="397213"/>
                      <a:pt x="300425" y="397213"/>
                      <a:pt x="296093" y="397025"/>
                    </a:cubicBezTo>
                    <a:cubicBezTo>
                      <a:pt x="292136" y="396931"/>
                      <a:pt x="290253" y="394767"/>
                      <a:pt x="290253" y="391005"/>
                    </a:cubicBezTo>
                    <a:cubicBezTo>
                      <a:pt x="290158" y="388183"/>
                      <a:pt x="290158" y="385173"/>
                      <a:pt x="290158" y="382163"/>
                    </a:cubicBezTo>
                    <a:cubicBezTo>
                      <a:pt x="290064" y="375484"/>
                      <a:pt x="289876" y="375202"/>
                      <a:pt x="283471" y="374261"/>
                    </a:cubicBezTo>
                    <a:cubicBezTo>
                      <a:pt x="275465" y="372850"/>
                      <a:pt x="267458" y="371063"/>
                      <a:pt x="260017" y="367489"/>
                    </a:cubicBezTo>
                    <a:cubicBezTo>
                      <a:pt x="254083" y="364573"/>
                      <a:pt x="253612" y="363162"/>
                      <a:pt x="255214" y="357048"/>
                    </a:cubicBezTo>
                    <a:cubicBezTo>
                      <a:pt x="256532" y="352533"/>
                      <a:pt x="257757" y="348018"/>
                      <a:pt x="259170" y="343502"/>
                    </a:cubicBezTo>
                    <a:cubicBezTo>
                      <a:pt x="260771" y="338235"/>
                      <a:pt x="262278" y="337576"/>
                      <a:pt x="267082" y="340116"/>
                    </a:cubicBezTo>
                    <a:cubicBezTo>
                      <a:pt x="275370" y="344349"/>
                      <a:pt x="284036" y="346795"/>
                      <a:pt x="293173" y="347923"/>
                    </a:cubicBezTo>
                    <a:cubicBezTo>
                      <a:pt x="299107" y="348676"/>
                      <a:pt x="304852" y="348018"/>
                      <a:pt x="310221" y="345666"/>
                    </a:cubicBezTo>
                    <a:cubicBezTo>
                      <a:pt x="320394" y="341151"/>
                      <a:pt x="322089" y="329299"/>
                      <a:pt x="313424" y="322338"/>
                    </a:cubicBezTo>
                    <a:cubicBezTo>
                      <a:pt x="310410" y="319798"/>
                      <a:pt x="307113" y="318011"/>
                      <a:pt x="303628" y="316506"/>
                    </a:cubicBezTo>
                    <a:cubicBezTo>
                      <a:pt x="294680" y="312649"/>
                      <a:pt x="285355" y="309639"/>
                      <a:pt x="276972" y="304654"/>
                    </a:cubicBezTo>
                    <a:cubicBezTo>
                      <a:pt x="263314" y="296470"/>
                      <a:pt x="254648" y="285277"/>
                      <a:pt x="255590" y="268627"/>
                    </a:cubicBezTo>
                    <a:cubicBezTo>
                      <a:pt x="256721" y="249815"/>
                      <a:pt x="267458" y="238151"/>
                      <a:pt x="284601" y="231848"/>
                    </a:cubicBezTo>
                    <a:cubicBezTo>
                      <a:pt x="291666" y="229215"/>
                      <a:pt x="291760" y="229403"/>
                      <a:pt x="291760" y="221972"/>
                    </a:cubicBezTo>
                    <a:cubicBezTo>
                      <a:pt x="291760" y="219432"/>
                      <a:pt x="291666" y="216986"/>
                      <a:pt x="291760" y="214447"/>
                    </a:cubicBezTo>
                    <a:cubicBezTo>
                      <a:pt x="291948" y="208803"/>
                      <a:pt x="292890" y="207768"/>
                      <a:pt x="298447" y="207674"/>
                    </a:cubicBezTo>
                    <a:close/>
                    <a:moveTo>
                      <a:pt x="303420" y="180121"/>
                    </a:moveTo>
                    <a:cubicBezTo>
                      <a:pt x="235877" y="180121"/>
                      <a:pt x="180864" y="235051"/>
                      <a:pt x="180864" y="302491"/>
                    </a:cubicBezTo>
                    <a:cubicBezTo>
                      <a:pt x="180864" y="369930"/>
                      <a:pt x="235877" y="424860"/>
                      <a:pt x="303420" y="424860"/>
                    </a:cubicBezTo>
                    <a:cubicBezTo>
                      <a:pt x="371056" y="424860"/>
                      <a:pt x="426069" y="370118"/>
                      <a:pt x="426069" y="302491"/>
                    </a:cubicBezTo>
                    <a:cubicBezTo>
                      <a:pt x="426069" y="235051"/>
                      <a:pt x="371056" y="180121"/>
                      <a:pt x="303420" y="180121"/>
                    </a:cubicBezTo>
                    <a:close/>
                    <a:moveTo>
                      <a:pt x="303420" y="0"/>
                    </a:moveTo>
                    <a:cubicBezTo>
                      <a:pt x="332716" y="0"/>
                      <a:pt x="356360" y="23703"/>
                      <a:pt x="356360" y="52767"/>
                    </a:cubicBezTo>
                    <a:cubicBezTo>
                      <a:pt x="356360" y="75529"/>
                      <a:pt x="341853" y="94905"/>
                      <a:pt x="321695" y="102335"/>
                    </a:cubicBezTo>
                    <a:lnTo>
                      <a:pt x="321695" y="149364"/>
                    </a:lnTo>
                    <a:cubicBezTo>
                      <a:pt x="350802" y="152750"/>
                      <a:pt x="377461" y="164319"/>
                      <a:pt x="399316" y="181626"/>
                    </a:cubicBezTo>
                    <a:lnTo>
                      <a:pt x="405815" y="175042"/>
                    </a:lnTo>
                    <a:lnTo>
                      <a:pt x="432851" y="148141"/>
                    </a:lnTo>
                    <a:cubicBezTo>
                      <a:pt x="423808" y="128671"/>
                      <a:pt x="427293" y="104875"/>
                      <a:pt x="443401" y="88791"/>
                    </a:cubicBezTo>
                    <a:cubicBezTo>
                      <a:pt x="463937" y="68192"/>
                      <a:pt x="497378" y="68192"/>
                      <a:pt x="518008" y="88791"/>
                    </a:cubicBezTo>
                    <a:cubicBezTo>
                      <a:pt x="538544" y="109390"/>
                      <a:pt x="538544" y="142686"/>
                      <a:pt x="518008" y="163285"/>
                    </a:cubicBezTo>
                    <a:cubicBezTo>
                      <a:pt x="501900" y="179369"/>
                      <a:pt x="478067" y="182849"/>
                      <a:pt x="458568" y="173819"/>
                    </a:cubicBezTo>
                    <a:lnTo>
                      <a:pt x="425032" y="207304"/>
                    </a:lnTo>
                    <a:cubicBezTo>
                      <a:pt x="442836" y="229972"/>
                      <a:pt x="454423" y="257625"/>
                      <a:pt x="457343" y="287818"/>
                    </a:cubicBezTo>
                    <a:lnTo>
                      <a:pt x="503407" y="287818"/>
                    </a:lnTo>
                    <a:cubicBezTo>
                      <a:pt x="509907" y="265996"/>
                      <a:pt x="530160" y="250194"/>
                      <a:pt x="553993" y="250194"/>
                    </a:cubicBezTo>
                    <a:cubicBezTo>
                      <a:pt x="583195" y="250194"/>
                      <a:pt x="606933" y="273803"/>
                      <a:pt x="606933" y="302961"/>
                    </a:cubicBezTo>
                    <a:cubicBezTo>
                      <a:pt x="606933" y="332213"/>
                      <a:pt x="583195" y="355822"/>
                      <a:pt x="553993" y="355822"/>
                    </a:cubicBezTo>
                    <a:cubicBezTo>
                      <a:pt x="532421" y="355822"/>
                      <a:pt x="513863" y="342842"/>
                      <a:pt x="505668" y="324312"/>
                    </a:cubicBezTo>
                    <a:lnTo>
                      <a:pt x="456589" y="324312"/>
                    </a:lnTo>
                    <a:cubicBezTo>
                      <a:pt x="452539" y="352059"/>
                      <a:pt x="441235" y="377361"/>
                      <a:pt x="424656" y="398336"/>
                    </a:cubicBezTo>
                    <a:lnTo>
                      <a:pt x="458473" y="432009"/>
                    </a:lnTo>
                    <a:cubicBezTo>
                      <a:pt x="465256" y="428905"/>
                      <a:pt x="472792" y="427118"/>
                      <a:pt x="480705" y="427118"/>
                    </a:cubicBezTo>
                    <a:cubicBezTo>
                      <a:pt x="509813" y="427118"/>
                      <a:pt x="533645" y="450820"/>
                      <a:pt x="533645" y="480072"/>
                    </a:cubicBezTo>
                    <a:cubicBezTo>
                      <a:pt x="533645" y="509324"/>
                      <a:pt x="509907" y="532839"/>
                      <a:pt x="480799" y="532839"/>
                    </a:cubicBezTo>
                    <a:cubicBezTo>
                      <a:pt x="451503" y="532839"/>
                      <a:pt x="427953" y="509136"/>
                      <a:pt x="427953" y="480072"/>
                    </a:cubicBezTo>
                    <a:cubicBezTo>
                      <a:pt x="427953" y="472077"/>
                      <a:pt x="429648" y="464647"/>
                      <a:pt x="432851" y="457875"/>
                    </a:cubicBezTo>
                    <a:lnTo>
                      <a:pt x="398939" y="424014"/>
                    </a:lnTo>
                    <a:cubicBezTo>
                      <a:pt x="377179" y="441038"/>
                      <a:pt x="350708" y="452513"/>
                      <a:pt x="321789" y="455899"/>
                    </a:cubicBezTo>
                    <a:lnTo>
                      <a:pt x="321789" y="466904"/>
                    </a:lnTo>
                    <a:lnTo>
                      <a:pt x="321789" y="503681"/>
                    </a:lnTo>
                    <a:cubicBezTo>
                      <a:pt x="342042" y="511017"/>
                      <a:pt x="356454" y="530487"/>
                      <a:pt x="356454" y="553155"/>
                    </a:cubicBezTo>
                    <a:cubicBezTo>
                      <a:pt x="356454" y="582407"/>
                      <a:pt x="332716" y="606016"/>
                      <a:pt x="303608" y="606016"/>
                    </a:cubicBezTo>
                    <a:cubicBezTo>
                      <a:pt x="274312" y="606016"/>
                      <a:pt x="250667" y="582313"/>
                      <a:pt x="250667" y="553155"/>
                    </a:cubicBezTo>
                    <a:cubicBezTo>
                      <a:pt x="250667" y="530487"/>
                      <a:pt x="265174" y="511017"/>
                      <a:pt x="285333" y="503681"/>
                    </a:cubicBezTo>
                    <a:lnTo>
                      <a:pt x="285333" y="466810"/>
                    </a:lnTo>
                    <a:lnTo>
                      <a:pt x="285333" y="455711"/>
                    </a:lnTo>
                    <a:cubicBezTo>
                      <a:pt x="256508" y="452325"/>
                      <a:pt x="229943" y="440944"/>
                      <a:pt x="208277" y="423920"/>
                    </a:cubicBezTo>
                    <a:lnTo>
                      <a:pt x="174365" y="457781"/>
                    </a:lnTo>
                    <a:cubicBezTo>
                      <a:pt x="177473" y="464553"/>
                      <a:pt x="179263" y="472077"/>
                      <a:pt x="179263" y="479978"/>
                    </a:cubicBezTo>
                    <a:cubicBezTo>
                      <a:pt x="179263" y="509136"/>
                      <a:pt x="155525" y="532745"/>
                      <a:pt x="126322" y="532745"/>
                    </a:cubicBezTo>
                    <a:cubicBezTo>
                      <a:pt x="97120" y="532745"/>
                      <a:pt x="73476" y="509136"/>
                      <a:pt x="73476" y="479978"/>
                    </a:cubicBezTo>
                    <a:cubicBezTo>
                      <a:pt x="73476" y="450726"/>
                      <a:pt x="97215" y="427118"/>
                      <a:pt x="126322" y="427118"/>
                    </a:cubicBezTo>
                    <a:cubicBezTo>
                      <a:pt x="134424" y="427118"/>
                      <a:pt x="141771" y="428905"/>
                      <a:pt x="148554" y="432009"/>
                    </a:cubicBezTo>
                    <a:lnTo>
                      <a:pt x="182372" y="398336"/>
                    </a:lnTo>
                    <a:cubicBezTo>
                      <a:pt x="165698" y="377361"/>
                      <a:pt x="154394" y="352059"/>
                      <a:pt x="150438" y="324312"/>
                    </a:cubicBezTo>
                    <a:lnTo>
                      <a:pt x="102490" y="324312"/>
                    </a:lnTo>
                    <a:cubicBezTo>
                      <a:pt x="95048" y="344535"/>
                      <a:pt x="75643" y="358926"/>
                      <a:pt x="52846" y="358926"/>
                    </a:cubicBezTo>
                    <a:cubicBezTo>
                      <a:pt x="23644" y="358926"/>
                      <a:pt x="0" y="335223"/>
                      <a:pt x="0" y="306159"/>
                    </a:cubicBezTo>
                    <a:cubicBezTo>
                      <a:pt x="0" y="276907"/>
                      <a:pt x="23738" y="253298"/>
                      <a:pt x="52846" y="253298"/>
                    </a:cubicBezTo>
                    <a:cubicBezTo>
                      <a:pt x="75643" y="253298"/>
                      <a:pt x="95048" y="267595"/>
                      <a:pt x="102490" y="287818"/>
                    </a:cubicBezTo>
                    <a:lnTo>
                      <a:pt x="149590" y="287818"/>
                    </a:lnTo>
                    <a:cubicBezTo>
                      <a:pt x="152510" y="257625"/>
                      <a:pt x="164003" y="229878"/>
                      <a:pt x="181901" y="207304"/>
                    </a:cubicBezTo>
                    <a:lnTo>
                      <a:pt x="148460" y="173913"/>
                    </a:lnTo>
                    <a:cubicBezTo>
                      <a:pt x="141677" y="177111"/>
                      <a:pt x="134141" y="178804"/>
                      <a:pt x="126228" y="178804"/>
                    </a:cubicBezTo>
                    <a:cubicBezTo>
                      <a:pt x="96932" y="178804"/>
                      <a:pt x="73382" y="155102"/>
                      <a:pt x="73382" y="126038"/>
                    </a:cubicBezTo>
                    <a:cubicBezTo>
                      <a:pt x="73382" y="96786"/>
                      <a:pt x="97120" y="73271"/>
                      <a:pt x="126228" y="73271"/>
                    </a:cubicBezTo>
                    <a:cubicBezTo>
                      <a:pt x="155525" y="73271"/>
                      <a:pt x="179075" y="96974"/>
                      <a:pt x="179075" y="126038"/>
                    </a:cubicBezTo>
                    <a:cubicBezTo>
                      <a:pt x="179075" y="134033"/>
                      <a:pt x="177379" y="141463"/>
                      <a:pt x="174176" y="148235"/>
                    </a:cubicBezTo>
                    <a:lnTo>
                      <a:pt x="207617" y="181626"/>
                    </a:lnTo>
                    <a:cubicBezTo>
                      <a:pt x="229472" y="164319"/>
                      <a:pt x="256131" y="152750"/>
                      <a:pt x="285239" y="149364"/>
                    </a:cubicBezTo>
                    <a:lnTo>
                      <a:pt x="285239" y="102335"/>
                    </a:lnTo>
                    <a:cubicBezTo>
                      <a:pt x="264986" y="94905"/>
                      <a:pt x="250573" y="75529"/>
                      <a:pt x="250573" y="52767"/>
                    </a:cubicBezTo>
                    <a:cubicBezTo>
                      <a:pt x="250573" y="23609"/>
                      <a:pt x="274312" y="0"/>
                      <a:pt x="3034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42" name="i$1iďè">
              <a:extLst>
                <a:ext uri="{FF2B5EF4-FFF2-40B4-BE49-F238E27FC236}">
                  <a16:creationId xmlns:a16="http://schemas.microsoft.com/office/drawing/2014/main" id="{4987F71A-1C51-40F4-8B42-8329E072267F}"/>
                </a:ext>
              </a:extLst>
            </p:cNvPr>
            <p:cNvGrpSpPr/>
            <p:nvPr/>
          </p:nvGrpSpPr>
          <p:grpSpPr>
            <a:xfrm>
              <a:off x="9388170" y="1861846"/>
              <a:ext cx="1097280" cy="1097280"/>
              <a:chOff x="9388170" y="1962675"/>
              <a:chExt cx="1097280" cy="1097280"/>
            </a:xfrm>
          </p:grpSpPr>
          <p:sp>
            <p:nvSpPr>
              <p:cNvPr id="50" name="íśļiḍê">
                <a:extLst>
                  <a:ext uri="{FF2B5EF4-FFF2-40B4-BE49-F238E27FC236}">
                    <a16:creationId xmlns:a16="http://schemas.microsoft.com/office/drawing/2014/main" id="{190F87DE-F469-4BBA-BFDB-DA7FBB81A167}"/>
                  </a:ext>
                </a:extLst>
              </p:cNvPr>
              <p:cNvSpPr/>
              <p:nvPr/>
            </p:nvSpPr>
            <p:spPr>
              <a:xfrm>
                <a:off x="9388170" y="1962675"/>
                <a:ext cx="1097280" cy="1097280"/>
              </a:xfrm>
              <a:prstGeom prst="ellipse">
                <a:avLst/>
              </a:prstGeom>
              <a:noFill/>
              <a:ln w="12700">
                <a:solidFill>
                  <a:srgbClr val="84878E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2" name="íṡḻîďè">
                <a:extLst>
                  <a:ext uri="{FF2B5EF4-FFF2-40B4-BE49-F238E27FC236}">
                    <a16:creationId xmlns:a16="http://schemas.microsoft.com/office/drawing/2014/main" id="{C86F0DF3-5A48-4042-84F8-6A0518440DA2}"/>
                  </a:ext>
                </a:extLst>
              </p:cNvPr>
              <p:cNvSpPr/>
              <p:nvPr/>
            </p:nvSpPr>
            <p:spPr>
              <a:xfrm>
                <a:off x="9424724" y="1999229"/>
                <a:ext cx="1024172" cy="1024172"/>
              </a:xfrm>
              <a:prstGeom prst="ellipse">
                <a:avLst/>
              </a:prstGeom>
              <a:solidFill>
                <a:srgbClr val="63687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rtlCol="0" tIns="45720" wrap="square">
                <a:normAutofit/>
              </a:bodyPr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3" name="ïṡļîḋê">
                <a:extLst>
                  <a:ext uri="{FF2B5EF4-FFF2-40B4-BE49-F238E27FC236}">
                    <a16:creationId xmlns:a16="http://schemas.microsoft.com/office/drawing/2014/main" id="{3509C4F6-7229-4048-A872-CB3EF955F66F}"/>
                  </a:ext>
                </a:extLst>
              </p:cNvPr>
              <p:cNvSpPr/>
              <p:nvPr/>
            </p:nvSpPr>
            <p:spPr>
              <a:xfrm>
                <a:off x="9621849" y="2220769"/>
                <a:ext cx="629922" cy="581093"/>
              </a:xfrm>
              <a:custGeom>
                <a:gdLst>
                  <a:gd fmla="*/ 381018 w 608549" name="connsiteX0"/>
                  <a:gd fmla="*/ 473169 h 561377" name="connsiteY0"/>
                  <a:gd fmla="*/ 425157 w 608549" name="connsiteX1"/>
                  <a:gd fmla="*/ 517273 h 561377" name="connsiteY1"/>
                  <a:gd fmla="*/ 381018 w 608549" name="connsiteX2"/>
                  <a:gd fmla="*/ 561377 h 561377" name="connsiteY2"/>
                  <a:gd fmla="*/ 336879 w 608549" name="connsiteX3"/>
                  <a:gd fmla="*/ 517273 h 561377" name="connsiteY3"/>
                  <a:gd fmla="*/ 381018 w 608549" name="connsiteX4"/>
                  <a:gd fmla="*/ 473169 h 561377" name="connsiteY4"/>
                  <a:gd fmla="*/ 146741 w 608549" name="connsiteX5"/>
                  <a:gd fmla="*/ 473169 h 561377" name="connsiteY5"/>
                  <a:gd fmla="*/ 190880 w 608549" name="connsiteX6"/>
                  <a:gd fmla="*/ 517273 h 561377" name="connsiteY6"/>
                  <a:gd fmla="*/ 146741 w 608549" name="connsiteX7"/>
                  <a:gd fmla="*/ 561377 h 561377" name="connsiteY7"/>
                  <a:gd fmla="*/ 102602 w 608549" name="connsiteX8"/>
                  <a:gd fmla="*/ 517273 h 561377" name="connsiteY8"/>
                  <a:gd fmla="*/ 146741 w 608549" name="connsiteX9"/>
                  <a:gd fmla="*/ 473169 h 561377" name="connsiteY9"/>
                  <a:gd fmla="*/ 340091 w 608549" name="connsiteX10"/>
                  <a:gd fmla="*/ 405920 h 561377" name="connsiteY10"/>
                  <a:gd fmla="*/ 445268 w 608549" name="connsiteX11"/>
                  <a:gd fmla="*/ 405920 h 561377" name="connsiteY11"/>
                  <a:gd fmla="*/ 431622 w 608549" name="connsiteX12"/>
                  <a:gd fmla="*/ 458350 h 561377" name="connsiteY12"/>
                  <a:gd fmla="*/ 335821 w 608549" name="connsiteX13"/>
                  <a:gd fmla="*/ 458350 h 561377" name="connsiteY13"/>
                  <a:gd fmla="*/ 204428 w 608549" name="connsiteX14"/>
                  <a:gd fmla="*/ 405920 h 561377" name="connsiteY14"/>
                  <a:gd fmla="*/ 323260 w 608549" name="connsiteX15"/>
                  <a:gd fmla="*/ 405920 h 561377" name="connsiteY15"/>
                  <a:gd fmla="*/ 318989 w 608549" name="connsiteX16"/>
                  <a:gd fmla="*/ 458350 h 561377" name="connsiteY16"/>
                  <a:gd fmla="*/ 208699 w 608549" name="connsiteX17"/>
                  <a:gd fmla="*/ 458350 h 561377" name="connsiteY17"/>
                  <a:gd fmla="*/ 82420 w 608549" name="connsiteX18"/>
                  <a:gd fmla="*/ 405920 h 561377" name="connsiteY18"/>
                  <a:gd fmla="*/ 187643 w 608549" name="connsiteX19"/>
                  <a:gd fmla="*/ 405920 h 561377" name="connsiteY19"/>
                  <a:gd fmla="*/ 192008 w 608549" name="connsiteX20"/>
                  <a:gd fmla="*/ 458350 h 561377" name="connsiteY20"/>
                  <a:gd fmla="*/ 96072 w 608549" name="connsiteX21"/>
                  <a:gd fmla="*/ 458350 h 561377" name="connsiteY21"/>
                  <a:gd fmla="*/ 348616 w 608549" name="connsiteX22"/>
                  <a:gd fmla="*/ 301060 h 561377" name="connsiteY22"/>
                  <a:gd fmla="*/ 472294 w 608549" name="connsiteX23"/>
                  <a:gd fmla="*/ 301060 h 561377" name="connsiteY23"/>
                  <a:gd fmla="*/ 449638 w 608549" name="connsiteX24"/>
                  <a:gd fmla="*/ 389549 h 561377" name="connsiteY24"/>
                  <a:gd fmla="*/ 341466 w 608549" name="connsiteX25"/>
                  <a:gd fmla="*/ 389549 h 561377" name="connsiteY25"/>
                  <a:gd fmla="*/ 195890 w 608549" name="connsiteX26"/>
                  <a:gd fmla="*/ 301060 h 561377" name="connsiteY26"/>
                  <a:gd fmla="*/ 331799 w 608549" name="connsiteX27"/>
                  <a:gd fmla="*/ 301060 h 561377" name="connsiteY27"/>
                  <a:gd fmla="*/ 324651 w 608549" name="connsiteX28"/>
                  <a:gd fmla="*/ 389549 h 561377" name="connsiteY28"/>
                  <a:gd fmla="*/ 203038 w 608549" name="connsiteX29"/>
                  <a:gd fmla="*/ 389549 h 561377" name="connsiteY29"/>
                  <a:gd fmla="*/ 55394 w 608549" name="connsiteX30"/>
                  <a:gd fmla="*/ 301060 h 561377" name="connsiteY30"/>
                  <a:gd fmla="*/ 179165 w 608549" name="connsiteX31"/>
                  <a:gd fmla="*/ 301060 h 561377" name="connsiteY31"/>
                  <a:gd fmla="*/ 186222 w 608549" name="connsiteX32"/>
                  <a:gd fmla="*/ 389549 h 561377" name="connsiteY32"/>
                  <a:gd fmla="*/ 78050 w 608549" name="connsiteX33"/>
                  <a:gd fmla="*/ 389549 h 561377" name="connsiteY33"/>
                  <a:gd fmla="*/ 189892 w 608549" name="connsiteX34"/>
                  <a:gd fmla="*/ 229013 h 561377" name="connsiteY34"/>
                  <a:gd fmla="*/ 337868 w 608549" name="connsiteX35"/>
                  <a:gd fmla="*/ 229013 h 561377" name="connsiteY35"/>
                  <a:gd fmla="*/ 333226 w 608549" name="connsiteX36"/>
                  <a:gd fmla="*/ 284619 h 561377" name="connsiteY36"/>
                  <a:gd fmla="*/ 194534 w 608549" name="connsiteX37"/>
                  <a:gd fmla="*/ 284619 h 561377" name="connsiteY37"/>
                  <a:gd fmla="*/ 36200 w 608549" name="connsiteX38"/>
                  <a:gd fmla="*/ 229013 h 561377" name="connsiteY38"/>
                  <a:gd fmla="*/ 173089 w 608549" name="connsiteX39"/>
                  <a:gd fmla="*/ 229013 h 561377" name="connsiteY39"/>
                  <a:gd fmla="*/ 177825 w 608549" name="connsiteX40"/>
                  <a:gd fmla="*/ 284619 h 561377" name="connsiteY40"/>
                  <a:gd fmla="*/ 51059 w 608549" name="connsiteX41"/>
                  <a:gd fmla="*/ 284619 h 561377" name="connsiteY41"/>
                  <a:gd fmla="*/ 531055 w 608549" name="connsiteX42"/>
                  <a:gd fmla="*/ 143841 h 561377" name="connsiteY42"/>
                  <a:gd fmla="*/ 583971 w 608549" name="connsiteX43"/>
                  <a:gd fmla="*/ 143841 h 561377" name="connsiteY43"/>
                  <a:gd fmla="*/ 583971 w 608549" name="connsiteX44"/>
                  <a:gd fmla="*/ 196204 h 561377" name="connsiteY44"/>
                  <a:gd fmla="*/ 540432 w 608549" name="connsiteX45"/>
                  <a:gd fmla="*/ 196204 h 561377" name="connsiteY45"/>
                  <a:gd fmla="*/ 486309 w 608549" name="connsiteX46"/>
                  <a:gd fmla="*/ 249309 h 561377" name="connsiteY46"/>
                  <a:gd fmla="*/ 476654 w 608549" name="connsiteX47"/>
                  <a:gd fmla="*/ 284619 h 561377" name="connsiteY47"/>
                  <a:gd fmla="*/ 349934 w 608549" name="connsiteX48"/>
                  <a:gd fmla="*/ 284619 h 561377" name="connsiteY48"/>
                  <a:gd fmla="*/ 354669 w 608549" name="connsiteX49"/>
                  <a:gd fmla="*/ 229012 h 561377" name="connsiteY49"/>
                  <a:gd fmla="*/ 437849 w 608549" name="connsiteX50"/>
                  <a:gd fmla="*/ 229012 h 561377" name="connsiteY50"/>
                  <a:gd fmla="*/ 443233 w 608549" name="connsiteX51"/>
                  <a:gd fmla="*/ 221042 h 561377" name="connsiteY51"/>
                  <a:gd fmla="*/ 511189 w 608549" name="connsiteX52"/>
                  <a:gd fmla="*/ 153016 h 561377" name="connsiteY52"/>
                  <a:gd fmla="*/ 517316 w 608549" name="connsiteX53"/>
                  <a:gd fmla="*/ 148104 h 561377" name="connsiteY53"/>
                  <a:gd fmla="*/ 531055 w 608549" name="connsiteX54"/>
                  <a:gd fmla="*/ 143841 h 561377" name="connsiteY54"/>
                  <a:gd fmla="*/ 113649 w 608549" name="connsiteX55"/>
                  <a:gd fmla="*/ 3 h 561377" name="connsiteY55"/>
                  <a:gd fmla="*/ 238362 w 608549" name="connsiteX56"/>
                  <a:gd fmla="*/ 56970 h 561377" name="connsiteY56"/>
                  <a:gd fmla="*/ 261391 w 608549" name="connsiteX57"/>
                  <a:gd fmla="*/ 34726 h 561377" name="connsiteY57"/>
                  <a:gd fmla="*/ 292776 w 608549" name="connsiteX58"/>
                  <a:gd fmla="*/ 199234 h 561377" name="connsiteY58"/>
                  <a:gd fmla="*/ 128792 w 608549" name="connsiteX59"/>
                  <a:gd fmla="*/ 163460 h 561377" name="connsiteY59"/>
                  <a:gd fmla="*/ 151820 w 608549" name="connsiteX60"/>
                  <a:gd fmla="*/ 141124 h 561377" name="connsiteY60"/>
                  <a:gd fmla="*/ 0 w 608549" name="connsiteX61"/>
                  <a:gd fmla="*/ 36673 h 561377" name="connsiteY61"/>
                  <a:gd fmla="*/ 113649 w 608549" name="connsiteX62"/>
                  <a:gd fmla="*/ 3 h 561377" name="connsiteY6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b="b" l="l" r="r" t="t"/>
                <a:pathLst>
                  <a:path h="561377" w="608549">
                    <a:moveTo>
                      <a:pt x="381018" y="473169"/>
                    </a:moveTo>
                    <a:cubicBezTo>
                      <a:pt x="405395" y="473169"/>
                      <a:pt x="425157" y="492915"/>
                      <a:pt x="425157" y="517273"/>
                    </a:cubicBezTo>
                    <a:cubicBezTo>
                      <a:pt x="425157" y="541631"/>
                      <a:pt x="405395" y="561377"/>
                      <a:pt x="381018" y="561377"/>
                    </a:cubicBezTo>
                    <a:cubicBezTo>
                      <a:pt x="356641" y="561377"/>
                      <a:pt x="336879" y="541631"/>
                      <a:pt x="336879" y="517273"/>
                    </a:cubicBezTo>
                    <a:cubicBezTo>
                      <a:pt x="336879" y="492915"/>
                      <a:pt x="356641" y="473169"/>
                      <a:pt x="381018" y="473169"/>
                    </a:cubicBezTo>
                    <a:close/>
                    <a:moveTo>
                      <a:pt x="146741" y="473169"/>
                    </a:moveTo>
                    <a:cubicBezTo>
                      <a:pt x="171118" y="473169"/>
                      <a:pt x="190880" y="492915"/>
                      <a:pt x="190880" y="517273"/>
                    </a:cubicBezTo>
                    <a:cubicBezTo>
                      <a:pt x="190880" y="541631"/>
                      <a:pt x="171118" y="561377"/>
                      <a:pt x="146741" y="561377"/>
                    </a:cubicBezTo>
                    <a:cubicBezTo>
                      <a:pt x="122364" y="561377"/>
                      <a:pt x="102602" y="541631"/>
                      <a:pt x="102602" y="517273"/>
                    </a:cubicBezTo>
                    <a:cubicBezTo>
                      <a:pt x="102602" y="492915"/>
                      <a:pt x="122364" y="473169"/>
                      <a:pt x="146741" y="473169"/>
                    </a:cubicBezTo>
                    <a:close/>
                    <a:moveTo>
                      <a:pt x="340091" y="405920"/>
                    </a:moveTo>
                    <a:lnTo>
                      <a:pt x="445268" y="405920"/>
                    </a:lnTo>
                    <a:lnTo>
                      <a:pt x="431622" y="458350"/>
                    </a:lnTo>
                    <a:lnTo>
                      <a:pt x="335821" y="458350"/>
                    </a:lnTo>
                    <a:close/>
                    <a:moveTo>
                      <a:pt x="204428" y="405920"/>
                    </a:moveTo>
                    <a:lnTo>
                      <a:pt x="323260" y="405920"/>
                    </a:lnTo>
                    <a:lnTo>
                      <a:pt x="318989" y="458350"/>
                    </a:lnTo>
                    <a:lnTo>
                      <a:pt x="208699" y="458350"/>
                    </a:lnTo>
                    <a:close/>
                    <a:moveTo>
                      <a:pt x="82420" y="405920"/>
                    </a:moveTo>
                    <a:lnTo>
                      <a:pt x="187643" y="405920"/>
                    </a:lnTo>
                    <a:lnTo>
                      <a:pt x="192008" y="458350"/>
                    </a:lnTo>
                    <a:lnTo>
                      <a:pt x="96072" y="458350"/>
                    </a:lnTo>
                    <a:close/>
                    <a:moveTo>
                      <a:pt x="348616" y="301060"/>
                    </a:moveTo>
                    <a:lnTo>
                      <a:pt x="472294" y="301060"/>
                    </a:lnTo>
                    <a:lnTo>
                      <a:pt x="449638" y="389549"/>
                    </a:lnTo>
                    <a:lnTo>
                      <a:pt x="341466" y="389549"/>
                    </a:lnTo>
                    <a:close/>
                    <a:moveTo>
                      <a:pt x="195890" y="301060"/>
                    </a:moveTo>
                    <a:lnTo>
                      <a:pt x="331799" y="301060"/>
                    </a:lnTo>
                    <a:lnTo>
                      <a:pt x="324651" y="389549"/>
                    </a:lnTo>
                    <a:lnTo>
                      <a:pt x="203038" y="389549"/>
                    </a:lnTo>
                    <a:close/>
                    <a:moveTo>
                      <a:pt x="55394" y="301060"/>
                    </a:moveTo>
                    <a:lnTo>
                      <a:pt x="179165" y="301060"/>
                    </a:lnTo>
                    <a:lnTo>
                      <a:pt x="186222" y="389549"/>
                    </a:lnTo>
                    <a:lnTo>
                      <a:pt x="78050" y="389549"/>
                    </a:lnTo>
                    <a:close/>
                    <a:moveTo>
                      <a:pt x="189892" y="229013"/>
                    </a:moveTo>
                    <a:lnTo>
                      <a:pt x="337868" y="229013"/>
                    </a:lnTo>
                    <a:lnTo>
                      <a:pt x="333226" y="284619"/>
                    </a:lnTo>
                    <a:lnTo>
                      <a:pt x="194534" y="284619"/>
                    </a:lnTo>
                    <a:close/>
                    <a:moveTo>
                      <a:pt x="36200" y="229013"/>
                    </a:moveTo>
                    <a:lnTo>
                      <a:pt x="173089" y="229013"/>
                    </a:lnTo>
                    <a:lnTo>
                      <a:pt x="177825" y="284619"/>
                    </a:lnTo>
                    <a:lnTo>
                      <a:pt x="51059" y="284619"/>
                    </a:lnTo>
                    <a:close/>
                    <a:moveTo>
                      <a:pt x="531055" y="143841"/>
                    </a:moveTo>
                    <a:lnTo>
                      <a:pt x="583971" y="143841"/>
                    </a:lnTo>
                    <a:cubicBezTo>
                      <a:pt x="616742" y="143841"/>
                      <a:pt x="616742" y="196204"/>
                      <a:pt x="583971" y="196204"/>
                    </a:cubicBezTo>
                    <a:lnTo>
                      <a:pt x="540432" y="196204"/>
                    </a:lnTo>
                    <a:cubicBezTo>
                      <a:pt x="522422" y="212608"/>
                      <a:pt x="504319" y="231237"/>
                      <a:pt x="486309" y="249309"/>
                    </a:cubicBezTo>
                    <a:lnTo>
                      <a:pt x="476654" y="284619"/>
                    </a:lnTo>
                    <a:lnTo>
                      <a:pt x="349934" y="284619"/>
                    </a:lnTo>
                    <a:lnTo>
                      <a:pt x="354669" y="229012"/>
                    </a:lnTo>
                    <a:lnTo>
                      <a:pt x="437849" y="229012"/>
                    </a:lnTo>
                    <a:cubicBezTo>
                      <a:pt x="439056" y="225676"/>
                      <a:pt x="440727" y="223544"/>
                      <a:pt x="443233" y="221042"/>
                    </a:cubicBezTo>
                    <a:cubicBezTo>
                      <a:pt x="465885" y="198429"/>
                      <a:pt x="488537" y="175630"/>
                      <a:pt x="511189" y="153016"/>
                    </a:cubicBezTo>
                    <a:cubicBezTo>
                      <a:pt x="513138" y="151070"/>
                      <a:pt x="515180" y="149309"/>
                      <a:pt x="517316" y="148104"/>
                    </a:cubicBezTo>
                    <a:cubicBezTo>
                      <a:pt x="520936" y="145695"/>
                      <a:pt x="525485" y="143841"/>
                      <a:pt x="531055" y="143841"/>
                    </a:cubicBezTo>
                    <a:close/>
                    <a:moveTo>
                      <a:pt x="113649" y="3"/>
                    </a:moveTo>
                    <a:cubicBezTo>
                      <a:pt x="152263" y="202"/>
                      <a:pt x="196298" y="13839"/>
                      <a:pt x="238362" y="56970"/>
                    </a:cubicBezTo>
                    <a:lnTo>
                      <a:pt x="261391" y="34726"/>
                    </a:lnTo>
                    <a:lnTo>
                      <a:pt x="292776" y="199234"/>
                    </a:lnTo>
                    <a:lnTo>
                      <a:pt x="128792" y="163460"/>
                    </a:lnTo>
                    <a:lnTo>
                      <a:pt x="151820" y="141124"/>
                    </a:lnTo>
                    <a:cubicBezTo>
                      <a:pt x="60635" y="47702"/>
                      <a:pt x="0" y="36673"/>
                      <a:pt x="0" y="36673"/>
                    </a:cubicBezTo>
                    <a:cubicBezTo>
                      <a:pt x="0" y="36673"/>
                      <a:pt x="49294" y="-327"/>
                      <a:pt x="113649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F0770EDC-4406-4D85-92CF-239823C5428F}"/>
                </a:ext>
              </a:extLst>
            </p:cNvPr>
            <p:cNvCxnSpPr/>
            <p:nvPr/>
          </p:nvCxnSpPr>
          <p:spPr>
            <a:xfrm flipH="1">
              <a:off x="3535460" y="3191196"/>
              <a:ext cx="0" cy="1336651"/>
            </a:xfrm>
            <a:prstGeom prst="line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6F4F089D-4C74-483F-BCFF-1E6A1403A62E}"/>
                </a:ext>
              </a:extLst>
            </p:cNvPr>
            <p:cNvCxnSpPr/>
            <p:nvPr/>
          </p:nvCxnSpPr>
          <p:spPr>
            <a:xfrm flipH="1">
              <a:off x="6096000" y="3191196"/>
              <a:ext cx="0" cy="1336651"/>
            </a:xfrm>
            <a:prstGeom prst="line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D991B68D-DA93-4CB5-997F-B97CBB118B8D}"/>
                </a:ext>
              </a:extLst>
            </p:cNvPr>
            <p:cNvCxnSpPr/>
            <p:nvPr/>
          </p:nvCxnSpPr>
          <p:spPr>
            <a:xfrm flipH="1">
              <a:off x="8656540" y="3191196"/>
              <a:ext cx="0" cy="1336651"/>
            </a:xfrm>
            <a:prstGeom prst="line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398246" y="373651"/>
            <a:ext cx="2911012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pc="150" sz="36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我们的业务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16845" y="1133795"/>
            <a:ext cx="23018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97855" y="5176650"/>
            <a:ext cx="10373700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accent2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设计师总是花很多时间在找灵感上，本网站正是一个优质的商用设计素材平台，素材量丰富，更新速度快，可以为设计师减轻很多负担，提升工作效率 !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516845" y="6232042"/>
            <a:ext cx="1115831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065661945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8" spd="-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13" spd="-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3"/>
      <p:bldP grpId="0" spid="1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椭圆 19"/>
          <p:cNvSpPr/>
          <p:nvPr/>
        </p:nvSpPr>
        <p:spPr>
          <a:xfrm>
            <a:off x="3244824" y="577828"/>
            <a:ext cx="5702352" cy="570234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8245" y="373651"/>
            <a:ext cx="4478555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pc="150" sz="36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我们的业务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16845" y="1133795"/>
            <a:ext cx="23018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45" name="210850" title="iSlide™ 版权声明  COPYRIGHT NOTICE">
            <a:extLst>
              <a:ext uri="{FF2B5EF4-FFF2-40B4-BE49-F238E27FC236}">
                <a16:creationId xmlns:a16="http://schemas.microsoft.com/office/drawing/2014/main" id="{4196C324-CCA7-425C-8B1F-E86D835D107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72305" y="1610210"/>
            <a:ext cx="10847389" cy="4339740"/>
            <a:chOff x="673100" y="1490298"/>
            <a:chExt cx="10847389" cy="433974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4C8EC54F-B808-46F4-AAB5-3D7C7B10277C}"/>
                </a:ext>
              </a:extLst>
            </p:cNvPr>
            <p:cNvCxnSpPr/>
            <p:nvPr/>
          </p:nvCxnSpPr>
          <p:spPr>
            <a:xfrm flipV="1">
              <a:off x="2367764" y="3272072"/>
              <a:ext cx="1289537" cy="65679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8248D1D2-5851-4F97-B000-A1817D8AD119}"/>
                </a:ext>
              </a:extLst>
            </p:cNvPr>
            <p:cNvCxnSpPr/>
            <p:nvPr/>
          </p:nvCxnSpPr>
          <p:spPr>
            <a:xfrm>
              <a:off x="3993211" y="3303145"/>
              <a:ext cx="1872985" cy="10886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7523D847-9889-4075-84F1-9065F3DAD1CE}"/>
                </a:ext>
              </a:extLst>
            </p:cNvPr>
            <p:cNvCxnSpPr/>
            <p:nvPr/>
          </p:nvCxnSpPr>
          <p:spPr>
            <a:xfrm flipV="1">
              <a:off x="6202106" y="2895747"/>
              <a:ext cx="1368920" cy="157467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iṡḷîďé">
              <a:extLst>
                <a:ext uri="{FF2B5EF4-FFF2-40B4-BE49-F238E27FC236}">
                  <a16:creationId xmlns:a16="http://schemas.microsoft.com/office/drawing/2014/main" id="{218885DF-B198-4D4F-8E65-81A6F6B24D5A}"/>
                </a:ext>
              </a:extLst>
            </p:cNvPr>
            <p:cNvSpPr/>
            <p:nvPr/>
          </p:nvSpPr>
          <p:spPr>
            <a:xfrm>
              <a:off x="1881454" y="3905479"/>
              <a:ext cx="486310" cy="486282"/>
            </a:xfrm>
            <a:prstGeom prst="rect">
              <a:avLst/>
            </a:prstGeom>
            <a:solidFill>
              <a:srgbClr val="3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  <p:sp>
          <p:nvSpPr>
            <p:cNvPr id="57" name="iŝḻíḓe">
              <a:extLst>
                <a:ext uri="{FF2B5EF4-FFF2-40B4-BE49-F238E27FC236}">
                  <a16:creationId xmlns:a16="http://schemas.microsoft.com/office/drawing/2014/main" id="{2C0D1316-4E81-40F7-89BF-3724ECE022E8}"/>
                </a:ext>
              </a:extLst>
            </p:cNvPr>
            <p:cNvSpPr/>
            <p:nvPr/>
          </p:nvSpPr>
          <p:spPr>
            <a:xfrm>
              <a:off x="3642117" y="2948853"/>
              <a:ext cx="354312" cy="354292"/>
            </a:xfrm>
            <a:prstGeom prst="rect">
              <a:avLst/>
            </a:prstGeom>
            <a:solidFill>
              <a:srgbClr val="3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  <p:sp>
          <p:nvSpPr>
            <p:cNvPr id="58" name="iṥ1íďé">
              <a:extLst>
                <a:ext uri="{FF2B5EF4-FFF2-40B4-BE49-F238E27FC236}">
                  <a16:creationId xmlns:a16="http://schemas.microsoft.com/office/drawing/2014/main" id="{3EB25568-79E1-4518-9428-DCFCAA1241D8}"/>
                </a:ext>
              </a:extLst>
            </p:cNvPr>
            <p:cNvSpPr/>
            <p:nvPr/>
          </p:nvSpPr>
          <p:spPr>
            <a:xfrm>
              <a:off x="5879174" y="4391761"/>
              <a:ext cx="400490" cy="400467"/>
            </a:xfrm>
            <a:prstGeom prst="rect">
              <a:avLst/>
            </a:prstGeom>
            <a:solidFill>
              <a:srgbClr val="3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3</a:t>
              </a:r>
            </a:p>
          </p:txBody>
        </p:sp>
        <p:sp>
          <p:nvSpPr>
            <p:cNvPr id="61" name="îṡlïḍe">
              <a:extLst>
                <a:ext uri="{FF2B5EF4-FFF2-40B4-BE49-F238E27FC236}">
                  <a16:creationId xmlns:a16="http://schemas.microsoft.com/office/drawing/2014/main" id="{662E8C24-056B-4EF2-BCB2-C00F0BCE3866}"/>
                </a:ext>
              </a:extLst>
            </p:cNvPr>
            <p:cNvSpPr/>
            <p:nvPr/>
          </p:nvSpPr>
          <p:spPr>
            <a:xfrm>
              <a:off x="7571027" y="2521155"/>
              <a:ext cx="374613" cy="374592"/>
            </a:xfrm>
            <a:prstGeom prst="rect">
              <a:avLst/>
            </a:prstGeom>
            <a:solidFill>
              <a:srgbClr val="3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4</a:t>
              </a:r>
            </a:p>
          </p:txBody>
        </p:sp>
        <p:sp>
          <p:nvSpPr>
            <p:cNvPr id="62" name="îSľíḍe">
              <a:extLst>
                <a:ext uri="{FF2B5EF4-FFF2-40B4-BE49-F238E27FC236}">
                  <a16:creationId xmlns:a16="http://schemas.microsoft.com/office/drawing/2014/main" id="{535F7021-C0CB-426A-810D-8D1667468E83}"/>
                </a:ext>
              </a:extLst>
            </p:cNvPr>
            <p:cNvSpPr/>
            <p:nvPr/>
          </p:nvSpPr>
          <p:spPr>
            <a:xfrm>
              <a:off x="9889146" y="3539718"/>
              <a:ext cx="359666" cy="359646"/>
            </a:xfrm>
            <a:prstGeom prst="rect">
              <a:avLst/>
            </a:prstGeom>
            <a:solidFill>
              <a:srgbClr val="3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5</a:t>
              </a:r>
            </a:p>
          </p:txBody>
        </p: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998CEEEC-D30C-4921-80CA-B11BD03E7345}"/>
                </a:ext>
              </a:extLst>
            </p:cNvPr>
            <p:cNvCxnSpPr/>
            <p:nvPr/>
          </p:nvCxnSpPr>
          <p:spPr>
            <a:xfrm>
              <a:off x="7948943" y="2897109"/>
              <a:ext cx="1966026" cy="642608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ïs1ïḑê">
              <a:extLst>
                <a:ext uri="{FF2B5EF4-FFF2-40B4-BE49-F238E27FC236}">
                  <a16:creationId xmlns:a16="http://schemas.microsoft.com/office/drawing/2014/main" id="{D85C0F86-4CDF-49E6-BEF2-B7E3DA038D69}"/>
                </a:ext>
              </a:extLst>
            </p:cNvPr>
            <p:cNvSpPr txBox="1"/>
            <p:nvPr/>
          </p:nvSpPr>
          <p:spPr>
            <a:xfrm>
              <a:off x="673100" y="4470424"/>
              <a:ext cx="2903019" cy="449700"/>
            </a:xfrm>
            <a:prstGeom prst="rect">
              <a:avLst/>
            </a:prstGeom>
            <a:noFill/>
          </p:spPr>
          <p:txBody>
            <a:bodyPr anchor="ctr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广告设计</a:t>
              </a:r>
            </a:p>
          </p:txBody>
        </p:sp>
        <p:sp>
          <p:nvSpPr>
            <p:cNvPr id="67" name="ï$ḷiḋe">
              <a:extLst>
                <a:ext uri="{FF2B5EF4-FFF2-40B4-BE49-F238E27FC236}">
                  <a16:creationId xmlns:a16="http://schemas.microsoft.com/office/drawing/2014/main" id="{9D7E71F5-CE05-4327-8233-424DD4792EDD}"/>
                </a:ext>
              </a:extLst>
            </p:cNvPr>
            <p:cNvSpPr txBox="1"/>
            <p:nvPr/>
          </p:nvSpPr>
          <p:spPr>
            <a:xfrm>
              <a:off x="673100" y="4920123"/>
              <a:ext cx="2903018" cy="599074"/>
            </a:xfrm>
            <a:prstGeom prst="rect">
              <a:avLst/>
            </a:prstGeom>
            <a:noFill/>
          </p:spPr>
          <p:txBody>
            <a:bodyPr anchor="t" anchorCtr="0" bIns="45720" lIns="91440" rIns="91440" tIns="45720" wrap="square">
              <a:normAutofit fontScale="92500" lnSpcReduction="1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en-US" lang="zh-CN" sz="1100">
                  <a:latin charset="-122" panose="020b0503020204020204" pitchFamily="34" typeface="微软雅黑"/>
                  <a:ea charset="-122" panose="020b0503020204020204" pitchFamily="34" typeface="微软雅黑"/>
                </a:rPr>
                <a:t>广告设计是一种职业，是基于计算机平面设计技术应用的基础上，随着广告行业发展所形成的一个新职业</a:t>
              </a:r>
            </a:p>
          </p:txBody>
        </p:sp>
        <p:sp>
          <p:nvSpPr>
            <p:cNvPr id="68" name="iśḻiḍê">
              <a:extLst>
                <a:ext uri="{FF2B5EF4-FFF2-40B4-BE49-F238E27FC236}">
                  <a16:creationId xmlns:a16="http://schemas.microsoft.com/office/drawing/2014/main" id="{382BA6BC-1729-49B4-BFB9-3A10E328145C}"/>
                </a:ext>
              </a:extLst>
            </p:cNvPr>
            <p:cNvSpPr txBox="1"/>
            <p:nvPr/>
          </p:nvSpPr>
          <p:spPr>
            <a:xfrm>
              <a:off x="4627910" y="4781264"/>
              <a:ext cx="2903019" cy="449700"/>
            </a:xfrm>
            <a:prstGeom prst="rect">
              <a:avLst/>
            </a:prstGeom>
            <a:noFill/>
          </p:spPr>
          <p:txBody>
            <a:bodyPr anchor="ctr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多媒体</a:t>
              </a:r>
            </a:p>
          </p:txBody>
        </p:sp>
        <p:sp>
          <p:nvSpPr>
            <p:cNvPr id="69" name="îṧlíḍé">
              <a:extLst>
                <a:ext uri="{FF2B5EF4-FFF2-40B4-BE49-F238E27FC236}">
                  <a16:creationId xmlns:a16="http://schemas.microsoft.com/office/drawing/2014/main" id="{7BBBAD8B-50CE-43CA-AD92-EE37E3564E59}"/>
                </a:ext>
              </a:extLst>
            </p:cNvPr>
            <p:cNvSpPr txBox="1"/>
            <p:nvPr/>
          </p:nvSpPr>
          <p:spPr>
            <a:xfrm>
              <a:off x="4627910" y="5230964"/>
              <a:ext cx="2903018" cy="599074"/>
            </a:xfrm>
            <a:prstGeom prst="rect">
              <a:avLst/>
            </a:prstGeom>
            <a:noFill/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en-US" lang="zh-CN" sz="1100">
                  <a:latin charset="-122" panose="020b0503020204020204" pitchFamily="34" typeface="微软雅黑"/>
                  <a:ea charset="-122" panose="020b0503020204020204" pitchFamily="34" typeface="微软雅黑"/>
                </a:rPr>
                <a:t>使用的媒体我括文字、图片、照片、声音 、动画和影片，以及程式所提供的互动功能</a:t>
              </a:r>
            </a:p>
          </p:txBody>
        </p:sp>
        <p:sp>
          <p:nvSpPr>
            <p:cNvPr id="70" name="i$1îďê">
              <a:extLst>
                <a:ext uri="{FF2B5EF4-FFF2-40B4-BE49-F238E27FC236}">
                  <a16:creationId xmlns:a16="http://schemas.microsoft.com/office/drawing/2014/main" id="{5E0423AE-8062-4C8B-9D7E-9858ED6867B5}"/>
                </a:ext>
              </a:extLst>
            </p:cNvPr>
            <p:cNvSpPr txBox="1"/>
            <p:nvPr/>
          </p:nvSpPr>
          <p:spPr>
            <a:xfrm>
              <a:off x="8617470" y="3984954"/>
              <a:ext cx="2903019" cy="449700"/>
            </a:xfrm>
            <a:prstGeom prst="rect">
              <a:avLst/>
            </a:prstGeom>
            <a:noFill/>
          </p:spPr>
          <p:txBody>
            <a:bodyPr anchor="ctr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背景元素</a:t>
              </a:r>
            </a:p>
          </p:txBody>
        </p:sp>
        <p:sp>
          <p:nvSpPr>
            <p:cNvPr id="71" name="íṧlïḋé">
              <a:extLst>
                <a:ext uri="{FF2B5EF4-FFF2-40B4-BE49-F238E27FC236}">
                  <a16:creationId xmlns:a16="http://schemas.microsoft.com/office/drawing/2014/main" id="{E8B2369C-F654-4D43-A335-0467D87DA901}"/>
                </a:ext>
              </a:extLst>
            </p:cNvPr>
            <p:cNvSpPr txBox="1"/>
            <p:nvPr/>
          </p:nvSpPr>
          <p:spPr>
            <a:xfrm>
              <a:off x="8617470" y="4434653"/>
              <a:ext cx="2903018" cy="599074"/>
            </a:xfrm>
            <a:prstGeom prst="rect">
              <a:avLst/>
            </a:prstGeom>
            <a:noFill/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en-US" lang="zh-CN" sz="1100">
                  <a:latin charset="-122" panose="020b0503020204020204" pitchFamily="34" typeface="微软雅黑"/>
                  <a:ea charset="-122" panose="020b0503020204020204" pitchFamily="34" typeface="微软雅黑"/>
                </a:rPr>
                <a:t>专注免费设计素材下载的网站，每日更新海量素材，告别千篇一律，享受专业高清素材</a:t>
              </a:r>
            </a:p>
          </p:txBody>
        </p:sp>
        <p:sp>
          <p:nvSpPr>
            <p:cNvPr id="72" name="iṩ1íḍé">
              <a:extLst>
                <a:ext uri="{FF2B5EF4-FFF2-40B4-BE49-F238E27FC236}">
                  <a16:creationId xmlns:a16="http://schemas.microsoft.com/office/drawing/2014/main" id="{DFE17A19-7357-4B5B-B3C5-D9A9FA61D37B}"/>
                </a:ext>
              </a:extLst>
            </p:cNvPr>
            <p:cNvSpPr txBox="1"/>
            <p:nvPr/>
          </p:nvSpPr>
          <p:spPr>
            <a:xfrm>
              <a:off x="2367764" y="1724803"/>
              <a:ext cx="2903019" cy="449700"/>
            </a:xfrm>
            <a:prstGeom prst="rect">
              <a:avLst/>
            </a:prstGeom>
            <a:noFill/>
          </p:spPr>
          <p:txBody>
            <a:bodyPr anchor="ctr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电商淘宝</a:t>
              </a:r>
            </a:p>
          </p:txBody>
        </p:sp>
        <p:sp>
          <p:nvSpPr>
            <p:cNvPr id="73" name="ïṣliḓe">
              <a:extLst>
                <a:ext uri="{FF2B5EF4-FFF2-40B4-BE49-F238E27FC236}">
                  <a16:creationId xmlns:a16="http://schemas.microsoft.com/office/drawing/2014/main" id="{AEBA826A-4BD6-4541-8A30-B680315C9DD3}"/>
                </a:ext>
              </a:extLst>
            </p:cNvPr>
            <p:cNvSpPr txBox="1"/>
            <p:nvPr/>
          </p:nvSpPr>
          <p:spPr>
            <a:xfrm>
              <a:off x="2367764" y="2174503"/>
              <a:ext cx="2903018" cy="599074"/>
            </a:xfrm>
            <a:prstGeom prst="rect">
              <a:avLst/>
            </a:prstGeom>
            <a:noFill/>
          </p:spPr>
          <p:txBody>
            <a:bodyPr anchor="t" anchorCtr="0" bIns="45720" lIns="91440" rIns="91440" tIns="45720" wrap="square">
              <a:normAutofit fontScale="92500" lnSpcReduction="1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en-US" lang="zh-CN" sz="1100">
                  <a:latin charset="-122" panose="020b0503020204020204" pitchFamily="34" typeface="微软雅黑"/>
                  <a:ea charset="-122" panose="020b0503020204020204" pitchFamily="34" typeface="微软雅黑"/>
                </a:rPr>
                <a:t>电子商务将传统的商务流程电子化、数字化，一方面以电子流代替了实物流，可以减少人力，降低了成本</a:t>
              </a:r>
            </a:p>
          </p:txBody>
        </p:sp>
        <p:sp>
          <p:nvSpPr>
            <p:cNvPr id="74" name="íŝḷîḓé">
              <a:extLst>
                <a:ext uri="{FF2B5EF4-FFF2-40B4-BE49-F238E27FC236}">
                  <a16:creationId xmlns:a16="http://schemas.microsoft.com/office/drawing/2014/main" id="{0E2D78EB-5C16-4B62-A365-41E02F0525F6}"/>
                </a:ext>
              </a:extLst>
            </p:cNvPr>
            <p:cNvSpPr txBox="1"/>
            <p:nvPr/>
          </p:nvSpPr>
          <p:spPr>
            <a:xfrm>
              <a:off x="6306824" y="1490298"/>
              <a:ext cx="2903019" cy="449700"/>
            </a:xfrm>
            <a:prstGeom prst="rect">
              <a:avLst/>
            </a:prstGeom>
            <a:noFill/>
          </p:spPr>
          <p:txBody>
            <a:bodyPr anchor="ctr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企业办公</a:t>
              </a:r>
            </a:p>
          </p:txBody>
        </p:sp>
        <p:sp>
          <p:nvSpPr>
            <p:cNvPr id="75" name="ïṩḷîḓè">
              <a:extLst>
                <a:ext uri="{FF2B5EF4-FFF2-40B4-BE49-F238E27FC236}">
                  <a16:creationId xmlns:a16="http://schemas.microsoft.com/office/drawing/2014/main" id="{10182086-3A62-4363-AC6F-CAE8F8E51093}"/>
                </a:ext>
              </a:extLst>
            </p:cNvPr>
            <p:cNvSpPr txBox="1"/>
            <p:nvPr/>
          </p:nvSpPr>
          <p:spPr>
            <a:xfrm>
              <a:off x="6306824" y="1939998"/>
              <a:ext cx="2903018" cy="599074"/>
            </a:xfrm>
            <a:prstGeom prst="rect">
              <a:avLst/>
            </a:prstGeom>
            <a:noFill/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en-US" lang="zh-CN" sz="1100">
                  <a:latin charset="-122" panose="020b0503020204020204" pitchFamily="34" typeface="微软雅黑"/>
                  <a:ea charset="-122" panose="020b0503020204020204" pitchFamily="34" typeface="微软雅黑"/>
                </a:rPr>
                <a:t>用户可以在投影仪或者计算机上进行演示，也可以将演示文稿打印出来</a:t>
              </a:r>
            </a:p>
          </p:txBody>
        </p:sp>
      </p:grpSp>
    </p:spTree>
    <p:extLst>
      <p:ext uri="{BB962C8B-B14F-4D97-AF65-F5344CB8AC3E}">
        <p14:creationId val="1116805400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8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13" spd="-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22" nodeType="withEffect" presetClass="path" presetID="63" presetSubtype="0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 L 0.07057 0.08935" pathEditMode="relative" ptsTypes="AA" rAng="0">
                                      <p:cBhvr>
                                        <p:cTn dur="750" fill="hold" id="23" spd="-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1" spid="20"/>
      <p:bldP grpId="0" spid="2"/>
      <p:bldP grpId="1" spid="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712614" y="0"/>
            <a:ext cx="5479386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flipH="1">
            <a:off x="6712614" y="0"/>
            <a:ext cx="25978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49189" y="373651"/>
            <a:ext cx="1982097" cy="1408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pc="15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</a:t>
            </a:r>
          </a:p>
          <a:p>
            <a:pPr>
              <a:lnSpc>
                <a:spcPct val="120000"/>
              </a:lnSpc>
            </a:pPr>
            <a:r>
              <a:rPr altLang="en-US" lang="zh-CN" spc="15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的业务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167790" y="1903053"/>
            <a:ext cx="23018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049191" y="3000272"/>
            <a:ext cx="1826052" cy="26273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bg1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设计师总是花很多时间在找灵感上，本网站正是一个优质的商用设计素材平台，素材量丰富，更新速度快，为设计师减轻很多负担，提升工作效率 !</a:t>
            </a:r>
          </a:p>
        </p:txBody>
      </p:sp>
      <p:grpSp>
        <p:nvGrpSpPr>
          <p:cNvPr descr="xxEAAB+LCAAAAAAABADlll1PgzAUhv9L1btpSvnmbmgwu/AjzuiF2UUd3VYFtpRiNAv/3XZ8jG5EZ2LiZHdw+p6e95yHhi7BMf9YEOCBYYwZv6B4ynA84CQGPTAIgZdkUdQDPk1Cmkwv2TxbpMB7WtZpzZVHymcPOMqIzE0opzgqXr0tfSW7ogmNs7iUwTMoQvi9EdJgEaRhGJGmbJBwwt7qCpqMrZ6HnIkCwZzFmIuCS5ifgHIJeK5xBnOZHJJ3kdQD94Wtyk9pTw6gtU+5INvshy9ZymOS8HXSLRajI8JVS7/beWt1bQdtzuPUbZuIA1c9lDsPZ3hBrsVW0m85ARnSwKjuTnErCosHpe98lPf+L1LYRIo6jBQdClJHQap3GKl+KEhtBanRYaTGoSC1FKRmh5Gav4b0fB7N2fdIK9nW+s1kQsfkjoxF2Up0N32W58uAti3Olc+ydCaUR0EALSuwfFBZ1/K2m0+1y660NvS7gFqlNBmJLlLC++N1F8V3WMR9RqcznpA0LcOF0685+Xj8qlUT27oAVaYVXkXwj3hZtubYCKm8kGNaVisv1EVeSOGF9puX6dqu7iq8dL1/YRmtvPQu8tIVXvpe80LQdh1HPV9O3z/XglZeRhd5GQovY695/fD/ZXaRl6nwMnfmNco/AVGMBIXHEQAA" id="25" name="e1668aa4-a092-4ebf-80b1-d32fc2e9dd1e">
            <a:extLst>
              <a:ext uri="{FF2B5EF4-FFF2-40B4-BE49-F238E27FC236}">
                <a16:creationId xmlns:a16="http://schemas.microsoft.com/office/drawing/2014/main" id="{82E4E59F-560C-446C-94D0-04C9AB9B9C8D}"/>
              </a:ext>
            </a:extLst>
          </p:cNvPr>
          <p:cNvGrpSpPr>
            <a:grpSpLocks noChangeAspect="1"/>
          </p:cNvGrpSpPr>
          <p:nvPr/>
        </p:nvGrpSpPr>
        <p:grpSpPr>
          <a:xfrm>
            <a:off x="568302" y="1475084"/>
            <a:ext cx="5190612" cy="3907831"/>
            <a:chOff x="3152636" y="1179120"/>
            <a:chExt cx="5976849" cy="4499761"/>
          </a:xfrm>
        </p:grpSpPr>
        <p:sp>
          <p:nvSpPr>
            <p:cNvPr id="26" name="ValueBack1">
              <a:extLst>
                <a:ext uri="{FF2B5EF4-FFF2-40B4-BE49-F238E27FC236}">
                  <a16:creationId xmlns:a16="http://schemas.microsoft.com/office/drawing/2014/main" id="{F45B5A5F-6A49-4770-AB25-CBA759176D7E}"/>
                </a:ext>
              </a:extLst>
            </p:cNvPr>
            <p:cNvSpPr/>
            <p:nvPr/>
          </p:nvSpPr>
          <p:spPr>
            <a:xfrm>
              <a:off x="6057837" y="1179120"/>
              <a:ext cx="623645" cy="226880"/>
            </a:xfrm>
            <a:prstGeom prst="rect">
              <a:avLst/>
            </a:prstGeom>
            <a:solidFill>
              <a:srgbClr val="3A404B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 indent="0" latinLnBrk="0" lvl="0" marL="0" marR="0" rtl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1200" kumimoji="0" lang="en-US" noProof="0" normalizeH="0" spc="0" strike="noStrike" sz="1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8" name="ValueBack1">
              <a:extLst>
                <a:ext uri="{FF2B5EF4-FFF2-40B4-BE49-F238E27FC236}">
                  <a16:creationId xmlns:a16="http://schemas.microsoft.com/office/drawing/2014/main" id="{DF3DA92A-6905-49D0-ADF5-22ED852941CB}"/>
                </a:ext>
              </a:extLst>
            </p:cNvPr>
            <p:cNvSpPr/>
            <p:nvPr/>
          </p:nvSpPr>
          <p:spPr>
            <a:xfrm rot="5400000">
              <a:off x="6628157" y="1227434"/>
              <a:ext cx="151090" cy="130250"/>
            </a:xfrm>
            <a:prstGeom prst="triangle">
              <a:avLst/>
            </a:prstGeom>
            <a:solidFill>
              <a:srgbClr val="3A404B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9" name="ValueBack2">
              <a:extLst>
                <a:ext uri="{FF2B5EF4-FFF2-40B4-BE49-F238E27FC236}">
                  <a16:creationId xmlns:a16="http://schemas.microsoft.com/office/drawing/2014/main" id="{CCB335A4-FA86-4CEC-BEA8-CCC9E2107ACD}"/>
                </a:ext>
              </a:extLst>
            </p:cNvPr>
            <p:cNvSpPr/>
            <p:nvPr/>
          </p:nvSpPr>
          <p:spPr>
            <a:xfrm>
              <a:off x="6057837" y="1547981"/>
              <a:ext cx="623645" cy="226880"/>
            </a:xfrm>
            <a:prstGeom prst="rect">
              <a:avLst/>
            </a:prstGeom>
            <a:solidFill>
              <a:srgbClr val="B9946C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 indent="0" latinLnBrk="0" lvl="0" marL="0" marR="0" rtl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1200" kumimoji="0" lang="en-US" noProof="0" normalizeH="0" spc="0" strike="noStrike" sz="1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1" name="ValueBack2">
              <a:extLst>
                <a:ext uri="{FF2B5EF4-FFF2-40B4-BE49-F238E27FC236}">
                  <a16:creationId xmlns:a16="http://schemas.microsoft.com/office/drawing/2014/main" id="{5AAC80CA-33D5-4C89-A6A5-20BE048E9E1D}"/>
                </a:ext>
              </a:extLst>
            </p:cNvPr>
            <p:cNvSpPr/>
            <p:nvPr/>
          </p:nvSpPr>
          <p:spPr>
            <a:xfrm rot="5400000">
              <a:off x="6628157" y="1596295"/>
              <a:ext cx="151090" cy="130250"/>
            </a:xfrm>
            <a:prstGeom prst="triangle">
              <a:avLst/>
            </a:prstGeom>
            <a:solidFill>
              <a:srgbClr val="B9946C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4" name="ValueBack3">
              <a:extLst>
                <a:ext uri="{FF2B5EF4-FFF2-40B4-BE49-F238E27FC236}">
                  <a16:creationId xmlns:a16="http://schemas.microsoft.com/office/drawing/2014/main" id="{5B39A2FE-86D0-45F7-B122-45A6FF544E0C}"/>
                </a:ext>
              </a:extLst>
            </p:cNvPr>
            <p:cNvSpPr/>
            <p:nvPr/>
          </p:nvSpPr>
          <p:spPr>
            <a:xfrm>
              <a:off x="6057837" y="1916843"/>
              <a:ext cx="623645" cy="226880"/>
            </a:xfrm>
            <a:prstGeom prst="rect">
              <a:avLst/>
            </a:prstGeom>
            <a:solidFill>
              <a:srgbClr val="B9B9B9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 indent="0" latinLnBrk="0" lvl="0" marL="0" marR="0" rtl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1200" kumimoji="0" lang="en-US" noProof="0" normalizeH="0" spc="0" strike="noStrike" sz="1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5" name="ValueBack3">
              <a:extLst>
                <a:ext uri="{FF2B5EF4-FFF2-40B4-BE49-F238E27FC236}">
                  <a16:creationId xmlns:a16="http://schemas.microsoft.com/office/drawing/2014/main" id="{BA21D41F-E92D-4E15-89E6-F7B5FEAFC3BC}"/>
                </a:ext>
              </a:extLst>
            </p:cNvPr>
            <p:cNvSpPr/>
            <p:nvPr/>
          </p:nvSpPr>
          <p:spPr>
            <a:xfrm rot="5400000">
              <a:off x="6628157" y="1965157"/>
              <a:ext cx="151090" cy="130250"/>
            </a:xfrm>
            <a:prstGeom prst="triangle">
              <a:avLst/>
            </a:prstGeom>
            <a:solidFill>
              <a:srgbClr val="B9B9B9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6" name="ValueBack4">
              <a:extLst>
                <a:ext uri="{FF2B5EF4-FFF2-40B4-BE49-F238E27FC236}">
                  <a16:creationId xmlns:a16="http://schemas.microsoft.com/office/drawing/2014/main" id="{DD48433A-80CC-4528-922E-14905219AC4F}"/>
                </a:ext>
              </a:extLst>
            </p:cNvPr>
            <p:cNvSpPr/>
            <p:nvPr/>
          </p:nvSpPr>
          <p:spPr>
            <a:xfrm>
              <a:off x="6057837" y="2292587"/>
              <a:ext cx="623645" cy="226880"/>
            </a:xfrm>
            <a:prstGeom prst="rect">
              <a:avLst/>
            </a:prstGeom>
            <a:solidFill>
              <a:srgbClr val="D9D8D8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 indent="0" latinLnBrk="0" lvl="0" marL="0" marR="0" rtl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1200" kumimoji="0" lang="en-US" noProof="0" normalizeH="0" spc="0" strike="noStrike" sz="1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7" name="ValueBack4">
              <a:extLst>
                <a:ext uri="{FF2B5EF4-FFF2-40B4-BE49-F238E27FC236}">
                  <a16:creationId xmlns:a16="http://schemas.microsoft.com/office/drawing/2014/main" id="{A693239D-EC05-493B-91B4-51180675D2EF}"/>
                </a:ext>
              </a:extLst>
            </p:cNvPr>
            <p:cNvSpPr/>
            <p:nvPr/>
          </p:nvSpPr>
          <p:spPr>
            <a:xfrm rot="5400000">
              <a:off x="6628157" y="2340901"/>
              <a:ext cx="151090" cy="130250"/>
            </a:xfrm>
            <a:prstGeom prst="triangle">
              <a:avLst/>
            </a:prstGeom>
            <a:solidFill>
              <a:srgbClr val="D9D8D8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8" name="ValueBack5">
              <a:extLst>
                <a:ext uri="{FF2B5EF4-FFF2-40B4-BE49-F238E27FC236}">
                  <a16:creationId xmlns:a16="http://schemas.microsoft.com/office/drawing/2014/main" id="{EC8957A1-AD4B-4043-BCB7-97C8FD13BCB9}"/>
                </a:ext>
              </a:extLst>
            </p:cNvPr>
            <p:cNvSpPr/>
            <p:nvPr/>
          </p:nvSpPr>
          <p:spPr>
            <a:xfrm>
              <a:off x="6057837" y="2676072"/>
              <a:ext cx="623645" cy="226880"/>
            </a:xfrm>
            <a:prstGeom prst="rect">
              <a:avLst/>
            </a:prstGeom>
            <a:solidFill>
              <a:schemeClr val="bg1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 indent="0" latinLnBrk="0" lvl="0" marL="0" marR="0" rtl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1200" kumimoji="0" lang="en-US" noProof="0" normalizeH="0" spc="0" strike="noStrike" sz="1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9" name="ValueBack5">
              <a:extLst>
                <a:ext uri="{FF2B5EF4-FFF2-40B4-BE49-F238E27FC236}">
                  <a16:creationId xmlns:a16="http://schemas.microsoft.com/office/drawing/2014/main" id="{F92ACE93-DAF4-41F0-A3FF-CED1C6C98C10}"/>
                </a:ext>
              </a:extLst>
            </p:cNvPr>
            <p:cNvSpPr/>
            <p:nvPr/>
          </p:nvSpPr>
          <p:spPr>
            <a:xfrm rot="5400000">
              <a:off x="6628157" y="2724386"/>
              <a:ext cx="151090" cy="130250"/>
            </a:xfrm>
            <a:prstGeom prst="triangle">
              <a:avLst/>
            </a:prstGeom>
            <a:solidFill>
              <a:schemeClr val="bg1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0" name="CustomText1">
              <a:extLst>
                <a:ext uri="{FF2B5EF4-FFF2-40B4-BE49-F238E27FC236}">
                  <a16:creationId xmlns:a16="http://schemas.microsoft.com/office/drawing/2014/main" id="{C375C570-E571-4138-B4F6-A5D7D32F214B}"/>
                </a:ext>
              </a:extLst>
            </p:cNvPr>
            <p:cNvSpPr txBox="1"/>
            <p:nvPr/>
          </p:nvSpPr>
          <p:spPr>
            <a:xfrm>
              <a:off x="3152636" y="1707812"/>
              <a:ext cx="2704953" cy="666841"/>
            </a:xfrm>
            <a:prstGeom prst="rect">
              <a:avLst/>
            </a:prstGeom>
            <a:noFill/>
            <a:ln>
              <a:solidFill>
                <a:srgbClr val="FFFFFF">
                  <a:lumMod val="5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32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标题内容</a:t>
              </a:r>
            </a:p>
          </p:txBody>
        </p:sp>
        <p:sp>
          <p:nvSpPr>
            <p:cNvPr id="41" name="ValueShape1">
              <a:extLst>
                <a:ext uri="{FF2B5EF4-FFF2-40B4-BE49-F238E27FC236}">
                  <a16:creationId xmlns:a16="http://schemas.microsoft.com/office/drawing/2014/main" id="{4B760401-B43E-4293-A142-D13392356C6A}"/>
                </a:ext>
              </a:extLst>
            </p:cNvPr>
            <p:cNvSpPr/>
            <p:nvPr/>
          </p:nvSpPr>
          <p:spPr>
            <a:xfrm>
              <a:off x="4643390" y="1192780"/>
              <a:ext cx="4486095" cy="4486101"/>
            </a:xfrm>
            <a:prstGeom prst="blockArc">
              <a:avLst>
                <a:gd fmla="val 16200000" name="adj1"/>
                <a:gd fmla="val 9828000" name="adj2"/>
                <a:gd fmla="val 5067" name="adj3"/>
              </a:avLst>
            </a:prstGeom>
            <a:solidFill>
              <a:srgbClr val="3A404B"/>
            </a:solidFill>
            <a:ln algn="ctr" cap="flat" cmpd="sng" w="25400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2" name="ValueShape2">
              <a:extLst>
                <a:ext uri="{FF2B5EF4-FFF2-40B4-BE49-F238E27FC236}">
                  <a16:creationId xmlns:a16="http://schemas.microsoft.com/office/drawing/2014/main" id="{26FCE8C2-3834-4222-ADB3-EE12AF7F7411}"/>
                </a:ext>
              </a:extLst>
            </p:cNvPr>
            <p:cNvSpPr/>
            <p:nvPr/>
          </p:nvSpPr>
          <p:spPr>
            <a:xfrm>
              <a:off x="5017231" y="1566622"/>
              <a:ext cx="3738413" cy="3738418"/>
            </a:xfrm>
            <a:prstGeom prst="blockArc">
              <a:avLst>
                <a:gd fmla="val 16200000" name="adj1"/>
                <a:gd fmla="val 9180000" name="adj2"/>
                <a:gd fmla="val 6000" name="adj3"/>
              </a:avLst>
            </a:prstGeom>
            <a:solidFill>
              <a:srgbClr val="B9946C"/>
            </a:solidFill>
            <a:ln algn="ctr" cap="flat" cmpd="sng" w="25400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3" name="ValueShape3">
              <a:extLst>
                <a:ext uri="{FF2B5EF4-FFF2-40B4-BE49-F238E27FC236}">
                  <a16:creationId xmlns:a16="http://schemas.microsoft.com/office/drawing/2014/main" id="{121ADE02-2296-4041-A95C-FB753DDA6337}"/>
                </a:ext>
              </a:extLst>
            </p:cNvPr>
            <p:cNvSpPr/>
            <p:nvPr/>
          </p:nvSpPr>
          <p:spPr>
            <a:xfrm>
              <a:off x="5391072" y="1940463"/>
              <a:ext cx="2990730" cy="2990734"/>
            </a:xfrm>
            <a:prstGeom prst="blockArc">
              <a:avLst>
                <a:gd fmla="val 16200000" name="adj1"/>
                <a:gd fmla="val 7560000" name="adj2"/>
                <a:gd fmla="val 7146" name="adj3"/>
              </a:avLst>
            </a:prstGeom>
            <a:solidFill>
              <a:srgbClr val="B9B9B9"/>
            </a:solidFill>
            <a:ln algn="ctr" cap="flat" cmpd="sng" w="25400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4" name="ValueShape4">
              <a:extLst>
                <a:ext uri="{FF2B5EF4-FFF2-40B4-BE49-F238E27FC236}">
                  <a16:creationId xmlns:a16="http://schemas.microsoft.com/office/drawing/2014/main" id="{61C2AF7A-F1F9-4A80-B0BE-880363D03E67}"/>
                </a:ext>
              </a:extLst>
            </p:cNvPr>
            <p:cNvSpPr/>
            <p:nvPr/>
          </p:nvSpPr>
          <p:spPr>
            <a:xfrm>
              <a:off x="5764914" y="2314305"/>
              <a:ext cx="2243048" cy="2243051"/>
            </a:xfrm>
            <a:prstGeom prst="blockArc">
              <a:avLst>
                <a:gd fmla="val 16200000" name="adj1"/>
                <a:gd fmla="val 5940000" name="adj2"/>
                <a:gd fmla="val 9000" name="adj3"/>
              </a:avLst>
            </a:prstGeom>
            <a:solidFill>
              <a:srgbClr val="D9D8D8"/>
            </a:solidFill>
            <a:ln algn="ctr" cap="flat" cmpd="sng" w="25400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5" name="ValueShape5">
              <a:extLst>
                <a:ext uri="{FF2B5EF4-FFF2-40B4-BE49-F238E27FC236}">
                  <a16:creationId xmlns:a16="http://schemas.microsoft.com/office/drawing/2014/main" id="{A95F2A4D-CE01-445A-AB88-E835EE42E443}"/>
                </a:ext>
              </a:extLst>
            </p:cNvPr>
            <p:cNvSpPr/>
            <p:nvPr/>
          </p:nvSpPr>
          <p:spPr>
            <a:xfrm>
              <a:off x="6138755" y="2688147"/>
              <a:ext cx="1495365" cy="1495367"/>
            </a:xfrm>
            <a:prstGeom prst="blockArc">
              <a:avLst>
                <a:gd fmla="val 16200000" name="adj1"/>
                <a:gd fmla="val 4320000" name="adj2"/>
                <a:gd fmla="val 12000" name="adj3"/>
              </a:avLst>
            </a:prstGeom>
            <a:solidFill>
              <a:schemeClr val="bg1"/>
            </a:solidFill>
            <a:ln algn="ctr" cap="flat" cmpd="sng" w="25400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</p:spTree>
    <p:extLst>
      <p:ext uri="{BB962C8B-B14F-4D97-AF65-F5344CB8AC3E}">
        <p14:creationId val="4271203976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13" spd="-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1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18" spd="-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2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7 0 L -0.22474 0" pathEditMode="relative" ptsTypes="AA" rAng="0">
                                      <p:cBhvr>
                                        <p:cTn dur="750" fill="hold" id="23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2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28" spd="-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3"/>
      <p:bldP grpId="0" spid="4"/>
      <p:bldP grpId="1" spid="4"/>
      <p:bldP grpId="0" spid="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27" name="206409" title="iSlide™ 版权声明  COPYRIGHT NOTICE">
            <a:extLst>
              <a:ext uri="{FF2B5EF4-FFF2-40B4-BE49-F238E27FC236}">
                <a16:creationId xmlns:a16="http://schemas.microsoft.com/office/drawing/2014/main" id="{0B227642-2309-4ABA-90F4-C6A944DEB1A7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869606" y="979195"/>
            <a:ext cx="2449658" cy="5878805"/>
            <a:chOff x="4963219" y="1265881"/>
            <a:chExt cx="1977350" cy="4745338"/>
          </a:xfrm>
        </p:grpSpPr>
        <p:sp>
          <p:nvSpPr>
            <p:cNvPr id="28" name="ïṡlïḓè">
              <a:extLst>
                <a:ext uri="{FF2B5EF4-FFF2-40B4-BE49-F238E27FC236}">
                  <a16:creationId xmlns:a16="http://schemas.microsoft.com/office/drawing/2014/main" id="{42ADF14E-1464-4668-A18C-653F14C7E35A}"/>
                </a:ext>
              </a:extLst>
            </p:cNvPr>
            <p:cNvSpPr/>
            <p:nvPr/>
          </p:nvSpPr>
          <p:spPr bwMode="auto">
            <a:xfrm flipV="1">
              <a:off x="5075574" y="2336539"/>
              <a:ext cx="1752640" cy="1436809"/>
            </a:xfrm>
            <a:custGeom>
              <a:gdLst>
                <a:gd fmla="*/ 0 w 1697038" name="connsiteX0"/>
                <a:gd fmla="*/ 0 h 1391226" name="connsiteY0"/>
                <a:gd fmla="*/ 94280 w 1697038" name="connsiteX1"/>
                <a:gd fmla="*/ 150997 h 1391226" name="connsiteY1"/>
                <a:gd fmla="*/ 763667 w 1697038" name="connsiteX2"/>
                <a:gd fmla="*/ 585112 h 1391226" name="connsiteY2"/>
                <a:gd fmla="*/ 942799 w 1697038" name="connsiteX3"/>
                <a:gd fmla="*/ 585112 h 1391226" name="connsiteY3"/>
                <a:gd fmla="*/ 1602758 w 1697038" name="connsiteX4"/>
                <a:gd fmla="*/ 150997 h 1391226" name="connsiteY4"/>
                <a:gd fmla="*/ 1697038 w 1697038" name="connsiteX5"/>
                <a:gd fmla="*/ 0 h 1391226" name="connsiteY5"/>
                <a:gd fmla="*/ 1697038 w 1697038" name="connsiteX6"/>
                <a:gd fmla="*/ 92634 h 1391226" name="connsiteY6"/>
                <a:gd fmla="*/ 1697038 w 1697038" name="connsiteX7"/>
                <a:gd fmla="*/ 784912 h 1391226" name="connsiteY7"/>
                <a:gd fmla="*/ 1602758 w 1697038" name="connsiteX8"/>
                <a:gd fmla="*/ 926464 h 1391226" name="connsiteY8"/>
                <a:gd fmla="*/ 942799 w 1697038" name="connsiteX9"/>
                <a:gd fmla="*/ 1369994 h 1391226" name="connsiteY9"/>
                <a:gd fmla="*/ 763667 w 1697038" name="connsiteX10"/>
                <a:gd fmla="*/ 1369994 h 1391226" name="connsiteY10"/>
                <a:gd fmla="*/ 94280 w 1697038" name="connsiteX11"/>
                <a:gd fmla="*/ 926464 h 1391226" name="connsiteY11"/>
                <a:gd fmla="*/ 0 w 1697038" name="connsiteX12"/>
                <a:gd fmla="*/ 784912 h 1391226" name="connsiteY12"/>
                <a:gd fmla="*/ 0 w 1697038" name="connsiteX13"/>
                <a:gd fmla="*/ 92634 h 1391226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1391226" w="1697038">
                  <a:moveTo>
                    <a:pt x="0" y="0"/>
                  </a:moveTo>
                  <a:cubicBezTo>
                    <a:pt x="0" y="66061"/>
                    <a:pt x="28284" y="103810"/>
                    <a:pt x="94280" y="150997"/>
                  </a:cubicBezTo>
                  <a:cubicBezTo>
                    <a:pt x="160276" y="188746"/>
                    <a:pt x="763667" y="585112"/>
                    <a:pt x="763667" y="585112"/>
                  </a:cubicBezTo>
                  <a:cubicBezTo>
                    <a:pt x="810807" y="622861"/>
                    <a:pt x="895659" y="622861"/>
                    <a:pt x="942799" y="585112"/>
                  </a:cubicBezTo>
                  <a:cubicBezTo>
                    <a:pt x="942799" y="585112"/>
                    <a:pt x="1536762" y="188746"/>
                    <a:pt x="1602758" y="150997"/>
                  </a:cubicBezTo>
                  <a:cubicBezTo>
                    <a:pt x="1668754" y="103810"/>
                    <a:pt x="1697038" y="66061"/>
                    <a:pt x="1697038" y="0"/>
                  </a:cubicBezTo>
                  <a:lnTo>
                    <a:pt x="1697038" y="92634"/>
                  </a:lnTo>
                  <a:cubicBezTo>
                    <a:pt x="1697038" y="371314"/>
                    <a:pt x="1697038" y="749524"/>
                    <a:pt x="1697038" y="784912"/>
                  </a:cubicBezTo>
                  <a:cubicBezTo>
                    <a:pt x="1697038" y="841533"/>
                    <a:pt x="1668754" y="888717"/>
                    <a:pt x="1602758" y="926464"/>
                  </a:cubicBezTo>
                  <a:cubicBezTo>
                    <a:pt x="1536762" y="973648"/>
                    <a:pt x="942799" y="1369994"/>
                    <a:pt x="942799" y="1369994"/>
                  </a:cubicBezTo>
                  <a:cubicBezTo>
                    <a:pt x="895659" y="1398304"/>
                    <a:pt x="810807" y="1398304"/>
                    <a:pt x="763667" y="1369994"/>
                  </a:cubicBezTo>
                  <a:cubicBezTo>
                    <a:pt x="763667" y="1369994"/>
                    <a:pt x="160276" y="973648"/>
                    <a:pt x="94280" y="926464"/>
                  </a:cubicBezTo>
                  <a:cubicBezTo>
                    <a:pt x="28284" y="888717"/>
                    <a:pt x="0" y="841533"/>
                    <a:pt x="0" y="784912"/>
                  </a:cubicBezTo>
                  <a:cubicBezTo>
                    <a:pt x="0" y="749524"/>
                    <a:pt x="0" y="371314"/>
                    <a:pt x="0" y="926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0" name="îś1iďê">
              <a:extLst>
                <a:ext uri="{FF2B5EF4-FFF2-40B4-BE49-F238E27FC236}">
                  <a16:creationId xmlns:a16="http://schemas.microsoft.com/office/drawing/2014/main" id="{17E7A026-553B-4CF4-A6DA-4BA54F455B98}"/>
                </a:ext>
              </a:extLst>
            </p:cNvPr>
            <p:cNvSpPr/>
            <p:nvPr/>
          </p:nvSpPr>
          <p:spPr bwMode="auto">
            <a:xfrm flipV="1">
              <a:off x="5075574" y="3214655"/>
              <a:ext cx="1752640" cy="1433184"/>
            </a:xfrm>
            <a:custGeom>
              <a:gdLst>
                <a:gd fmla="*/ 0 w 1697038" name="connsiteX0"/>
                <a:gd fmla="*/ 0 h 1387717" name="connsiteY0"/>
                <a:gd fmla="*/ 94280 w 1697038" name="connsiteX1"/>
                <a:gd fmla="*/ 141691 h 1387717" name="connsiteY1"/>
                <a:gd fmla="*/ 763667 w 1697038" name="connsiteX2"/>
                <a:gd fmla="*/ 576210 h 1387717" name="connsiteY2"/>
                <a:gd fmla="*/ 942799 w 1697038" name="connsiteX3"/>
                <a:gd fmla="*/ 576210 h 1387717" name="connsiteY3"/>
                <a:gd fmla="*/ 1602758 w 1697038" name="connsiteX4"/>
                <a:gd fmla="*/ 141691 h 1387717" name="connsiteY4"/>
                <a:gd fmla="*/ 1697038 w 1697038" name="connsiteX5"/>
                <a:gd fmla="*/ 0 h 1387717" name="connsiteY5"/>
                <a:gd fmla="*/ 1697038 w 1697038" name="connsiteX6"/>
                <a:gd fmla="*/ 9048 h 1387717" name="connsiteY6"/>
                <a:gd fmla="*/ 1697038 w 1697038" name="connsiteX7"/>
                <a:gd fmla="*/ 774294 h 1387717" name="connsiteY7"/>
                <a:gd fmla="*/ 1602758 w 1697038" name="connsiteX8"/>
                <a:gd fmla="*/ 925291 h 1387717" name="connsiteY8"/>
                <a:gd fmla="*/ 942799 w 1697038" name="connsiteX9"/>
                <a:gd fmla="*/ 1359406 h 1387717" name="connsiteY9"/>
                <a:gd fmla="*/ 763667 w 1697038" name="connsiteX10"/>
                <a:gd fmla="*/ 1359406 h 1387717" name="connsiteY10"/>
                <a:gd fmla="*/ 94280 w 1697038" name="connsiteX11"/>
                <a:gd fmla="*/ 925291 h 1387717" name="connsiteY11"/>
                <a:gd fmla="*/ 0 w 1697038" name="connsiteX12"/>
                <a:gd fmla="*/ 774294 h 1387717" name="connsiteY12"/>
                <a:gd fmla="*/ 0 w 1697038" name="connsiteX13"/>
                <a:gd fmla="*/ 9048 h 138771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1387717" w="1697038">
                  <a:moveTo>
                    <a:pt x="0" y="0"/>
                  </a:moveTo>
                  <a:cubicBezTo>
                    <a:pt x="0" y="56676"/>
                    <a:pt x="28284" y="94461"/>
                    <a:pt x="94280" y="141691"/>
                  </a:cubicBezTo>
                  <a:cubicBezTo>
                    <a:pt x="160276" y="188921"/>
                    <a:pt x="763667" y="576210"/>
                    <a:pt x="763667" y="576210"/>
                  </a:cubicBezTo>
                  <a:cubicBezTo>
                    <a:pt x="810807" y="613994"/>
                    <a:pt x="895659" y="613994"/>
                    <a:pt x="942799" y="576210"/>
                  </a:cubicBezTo>
                  <a:cubicBezTo>
                    <a:pt x="942799" y="576210"/>
                    <a:pt x="1536762" y="188921"/>
                    <a:pt x="1602758" y="141691"/>
                  </a:cubicBezTo>
                  <a:cubicBezTo>
                    <a:pt x="1668754" y="94461"/>
                    <a:pt x="1697038" y="56676"/>
                    <a:pt x="1697038" y="0"/>
                  </a:cubicBezTo>
                  <a:lnTo>
                    <a:pt x="1697038" y="9048"/>
                  </a:lnTo>
                  <a:cubicBezTo>
                    <a:pt x="1697038" y="286061"/>
                    <a:pt x="1697038" y="735365"/>
                    <a:pt x="1697038" y="774294"/>
                  </a:cubicBezTo>
                  <a:cubicBezTo>
                    <a:pt x="1697038" y="840355"/>
                    <a:pt x="1668754" y="878104"/>
                    <a:pt x="1602758" y="925291"/>
                  </a:cubicBezTo>
                  <a:cubicBezTo>
                    <a:pt x="1536762" y="963040"/>
                    <a:pt x="942799" y="1359406"/>
                    <a:pt x="942799" y="1359406"/>
                  </a:cubicBezTo>
                  <a:cubicBezTo>
                    <a:pt x="895659" y="1397155"/>
                    <a:pt x="810807" y="1397155"/>
                    <a:pt x="763667" y="1359406"/>
                  </a:cubicBezTo>
                  <a:cubicBezTo>
                    <a:pt x="763667" y="1359406"/>
                    <a:pt x="160276" y="963040"/>
                    <a:pt x="94280" y="925291"/>
                  </a:cubicBezTo>
                  <a:cubicBezTo>
                    <a:pt x="28284" y="878104"/>
                    <a:pt x="0" y="840355"/>
                    <a:pt x="0" y="774294"/>
                  </a:cubicBezTo>
                  <a:cubicBezTo>
                    <a:pt x="0" y="735365"/>
                    <a:pt x="0" y="286061"/>
                    <a:pt x="0" y="904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1" name="ïṡľîḓé">
              <a:extLst>
                <a:ext uri="{FF2B5EF4-FFF2-40B4-BE49-F238E27FC236}">
                  <a16:creationId xmlns:a16="http://schemas.microsoft.com/office/drawing/2014/main" id="{6A9BEB30-D98A-4962-BEC8-95EE8E59EBF5}"/>
                </a:ext>
              </a:extLst>
            </p:cNvPr>
            <p:cNvSpPr/>
            <p:nvPr/>
          </p:nvSpPr>
          <p:spPr bwMode="auto">
            <a:xfrm flipV="1">
              <a:off x="5075574" y="1422195"/>
              <a:ext cx="1752640" cy="1473038"/>
            </a:xfrm>
            <a:custGeom>
              <a:gdLst>
                <a:gd fmla="*/ 0 w 1697038" name="connsiteX0"/>
                <a:gd fmla="*/ 0 h 1426306" name="connsiteY0"/>
                <a:gd fmla="*/ 94280 w 1697038" name="connsiteX1"/>
                <a:gd fmla="*/ 141552 h 1426306" name="connsiteY1"/>
                <a:gd fmla="*/ 763667 w 1697038" name="connsiteX2"/>
                <a:gd fmla="*/ 585082 h 1426306" name="connsiteY2"/>
                <a:gd fmla="*/ 942799 w 1697038" name="connsiteX3"/>
                <a:gd fmla="*/ 585082 h 1426306" name="connsiteY3"/>
                <a:gd fmla="*/ 1602758 w 1697038" name="connsiteX4"/>
                <a:gd fmla="*/ 141552 h 1426306" name="connsiteY4"/>
                <a:gd fmla="*/ 1697038 w 1697038" name="connsiteX5"/>
                <a:gd fmla="*/ 0 h 1426306" name="connsiteY5"/>
                <a:gd fmla="*/ 1697038 w 1697038" name="connsiteX6"/>
                <a:gd fmla="*/ 126439 h 1426306" name="connsiteY6"/>
                <a:gd fmla="*/ 1697038 w 1697038" name="connsiteX7"/>
                <a:gd fmla="*/ 819397 h 1426306" name="connsiteY7"/>
                <a:gd fmla="*/ 1602758 w 1697038" name="connsiteX8"/>
                <a:gd fmla="*/ 961088 h 1426306" name="connsiteY8"/>
                <a:gd fmla="*/ 942799 w 1697038" name="connsiteX9"/>
                <a:gd fmla="*/ 1405053 h 1426306" name="connsiteY9"/>
                <a:gd fmla="*/ 763667 w 1697038" name="connsiteX10"/>
                <a:gd fmla="*/ 1405053 h 1426306" name="connsiteY10"/>
                <a:gd fmla="*/ 94280 w 1697038" name="connsiteX11"/>
                <a:gd fmla="*/ 961088 h 1426306" name="connsiteY11"/>
                <a:gd fmla="*/ 0 w 1697038" name="connsiteX12"/>
                <a:gd fmla="*/ 819397 h 1426306" name="connsiteY12"/>
                <a:gd fmla="*/ 0 w 1697038" name="connsiteX13"/>
                <a:gd fmla="*/ 126439 h 1426306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1426306" w="1697038">
                  <a:moveTo>
                    <a:pt x="0" y="0"/>
                  </a:moveTo>
                  <a:cubicBezTo>
                    <a:pt x="0" y="56621"/>
                    <a:pt x="28284" y="103805"/>
                    <a:pt x="94280" y="141552"/>
                  </a:cubicBezTo>
                  <a:cubicBezTo>
                    <a:pt x="160276" y="188736"/>
                    <a:pt x="763667" y="585082"/>
                    <a:pt x="763667" y="585082"/>
                  </a:cubicBezTo>
                  <a:cubicBezTo>
                    <a:pt x="810807" y="613392"/>
                    <a:pt x="895659" y="613392"/>
                    <a:pt x="942799" y="585082"/>
                  </a:cubicBezTo>
                  <a:cubicBezTo>
                    <a:pt x="942799" y="585082"/>
                    <a:pt x="1536762" y="188736"/>
                    <a:pt x="1602758" y="141552"/>
                  </a:cubicBezTo>
                  <a:cubicBezTo>
                    <a:pt x="1668754" y="103805"/>
                    <a:pt x="1697038" y="56621"/>
                    <a:pt x="1697038" y="0"/>
                  </a:cubicBezTo>
                  <a:lnTo>
                    <a:pt x="1697038" y="126439"/>
                  </a:lnTo>
                  <a:cubicBezTo>
                    <a:pt x="1697038" y="405394"/>
                    <a:pt x="1697038" y="783974"/>
                    <a:pt x="1697038" y="819397"/>
                  </a:cubicBezTo>
                  <a:cubicBezTo>
                    <a:pt x="1697038" y="876073"/>
                    <a:pt x="1668754" y="913858"/>
                    <a:pt x="1602758" y="961088"/>
                  </a:cubicBezTo>
                  <a:cubicBezTo>
                    <a:pt x="1536762" y="1008318"/>
                    <a:pt x="942799" y="1405053"/>
                    <a:pt x="942799" y="1405053"/>
                  </a:cubicBezTo>
                  <a:cubicBezTo>
                    <a:pt x="895659" y="1433391"/>
                    <a:pt x="810807" y="1433391"/>
                    <a:pt x="763667" y="1405053"/>
                  </a:cubicBezTo>
                  <a:cubicBezTo>
                    <a:pt x="763667" y="1405053"/>
                    <a:pt x="160276" y="1008318"/>
                    <a:pt x="94280" y="961088"/>
                  </a:cubicBezTo>
                  <a:cubicBezTo>
                    <a:pt x="28284" y="913858"/>
                    <a:pt x="0" y="876073"/>
                    <a:pt x="0" y="819397"/>
                  </a:cubicBezTo>
                  <a:cubicBezTo>
                    <a:pt x="0" y="783974"/>
                    <a:pt x="0" y="405394"/>
                    <a:pt x="0" y="1264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4" name="íṧľïdè">
              <a:extLst>
                <a:ext uri="{FF2B5EF4-FFF2-40B4-BE49-F238E27FC236}">
                  <a16:creationId xmlns:a16="http://schemas.microsoft.com/office/drawing/2014/main" id="{E95BE5B5-D21A-4C22-9077-73362C3837C6}"/>
                </a:ext>
              </a:extLst>
            </p:cNvPr>
            <p:cNvSpPr/>
            <p:nvPr/>
          </p:nvSpPr>
          <p:spPr bwMode="auto">
            <a:xfrm flipV="1">
              <a:off x="5075574" y="4089148"/>
              <a:ext cx="1752640" cy="1765756"/>
            </a:xfrm>
            <a:custGeom>
              <a:gdLst>
                <a:gd fmla="*/ 168 w 180" name="T0"/>
                <a:gd fmla="*/ 0 h 181" name="T1"/>
                <a:gd fmla="*/ 180 w 180" name="T2"/>
                <a:gd fmla="*/ 11 h 181" name="T3"/>
                <a:gd fmla="*/ 180 w 180" name="T4"/>
                <a:gd fmla="*/ 116 h 181" name="T5"/>
                <a:gd fmla="*/ 170 w 180" name="T6"/>
                <a:gd fmla="*/ 131 h 181" name="T7"/>
                <a:gd fmla="*/ 100 w 180" name="T8"/>
                <a:gd fmla="*/ 177 h 181" name="T9"/>
                <a:gd fmla="*/ 81 w 180" name="T10"/>
                <a:gd fmla="*/ 177 h 181" name="T11"/>
                <a:gd fmla="*/ 10 w 180" name="T12"/>
                <a:gd fmla="*/ 131 h 181" name="T13"/>
                <a:gd fmla="*/ 0 w 180" name="T14"/>
                <a:gd fmla="*/ 116 h 181" name="T15"/>
                <a:gd fmla="*/ 0 w 180" name="T16"/>
                <a:gd fmla="*/ 11 h 181" name="T17"/>
                <a:gd fmla="*/ 12 w 180" name="T18"/>
                <a:gd fmla="*/ 0 h 181" name="T19"/>
                <a:gd fmla="*/ 168 w 180" name="T20"/>
                <a:gd fmla="*/ 0 h 18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81" w="180">
                  <a:moveTo>
                    <a:pt x="168" y="0"/>
                  </a:moveTo>
                  <a:cubicBezTo>
                    <a:pt x="175" y="0"/>
                    <a:pt x="180" y="5"/>
                    <a:pt x="180" y="11"/>
                  </a:cubicBezTo>
                  <a:cubicBezTo>
                    <a:pt x="180" y="11"/>
                    <a:pt x="180" y="109"/>
                    <a:pt x="180" y="116"/>
                  </a:cubicBezTo>
                  <a:cubicBezTo>
                    <a:pt x="180" y="122"/>
                    <a:pt x="177" y="126"/>
                    <a:pt x="170" y="131"/>
                  </a:cubicBezTo>
                  <a:cubicBezTo>
                    <a:pt x="163" y="136"/>
                    <a:pt x="100" y="177"/>
                    <a:pt x="100" y="177"/>
                  </a:cubicBezTo>
                  <a:cubicBezTo>
                    <a:pt x="95" y="181"/>
                    <a:pt x="86" y="181"/>
                    <a:pt x="81" y="177"/>
                  </a:cubicBezTo>
                  <a:cubicBezTo>
                    <a:pt x="81" y="177"/>
                    <a:pt x="17" y="136"/>
                    <a:pt x="10" y="131"/>
                  </a:cubicBezTo>
                  <a:cubicBezTo>
                    <a:pt x="3" y="126"/>
                    <a:pt x="0" y="122"/>
                    <a:pt x="0" y="116"/>
                  </a:cubicBezTo>
                  <a:cubicBezTo>
                    <a:pt x="0" y="109"/>
                    <a:pt x="0" y="11"/>
                    <a:pt x="0" y="11"/>
                  </a:cubicBezTo>
                  <a:cubicBezTo>
                    <a:pt x="0" y="5"/>
                    <a:pt x="6" y="0"/>
                    <a:pt x="12" y="0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5" name="iŝ1îďê">
              <a:extLst>
                <a:ext uri="{FF2B5EF4-FFF2-40B4-BE49-F238E27FC236}">
                  <a16:creationId xmlns:a16="http://schemas.microsoft.com/office/drawing/2014/main" id="{2C8BE1BB-704E-408A-BD50-667E40BE76E4}"/>
                </a:ext>
              </a:extLst>
            </p:cNvPr>
            <p:cNvSpPr/>
            <p:nvPr/>
          </p:nvSpPr>
          <p:spPr bwMode="auto">
            <a:xfrm flipV="1">
              <a:off x="4963219" y="1265881"/>
              <a:ext cx="1977350" cy="4745338"/>
            </a:xfrm>
            <a:custGeom>
              <a:gdLst>
                <a:gd fmla="*/ 113136 w 1697038" name="connsiteX0"/>
                <a:gd fmla="*/ 0 h 4015641" name="connsiteY0"/>
                <a:gd fmla="*/ 1583902 w 1697038" name="connsiteX1"/>
                <a:gd fmla="*/ 0 h 4015641" name="connsiteY1"/>
                <a:gd fmla="*/ 1697038 w 1697038" name="connsiteX2"/>
                <a:gd fmla="*/ 103907 h 4015641" name="connsiteY2"/>
                <a:gd fmla="*/ 1697038 w 1697038" name="connsiteX3"/>
                <a:gd fmla="*/ 752863 h 4015641" name="connsiteY3"/>
                <a:gd fmla="*/ 1697038 w 1697038" name="connsiteX4"/>
                <a:gd fmla="*/ 878510 h 4015641" name="connsiteY4"/>
                <a:gd fmla="*/ 1697038 w 1697038" name="connsiteX5"/>
                <a:gd fmla="*/ 894590 h 4015641" name="connsiteY5"/>
                <a:gd fmla="*/ 1697038 w 1697038" name="connsiteX6"/>
                <a:gd fmla="*/ 912874 h 4015641" name="connsiteY6"/>
                <a:gd fmla="*/ 1697038 w 1697038" name="connsiteX7"/>
                <a:gd fmla="*/ 939409 h 4015641" name="connsiteY7"/>
                <a:gd fmla="*/ 1697038 w 1697038" name="connsiteX8"/>
                <a:gd fmla="*/ 1007836 h 4015641" name="connsiteY8"/>
                <a:gd fmla="*/ 1697038 w 1697038" name="connsiteX9"/>
                <a:gd fmla="*/ 1034141 h 4015641" name="connsiteY9"/>
                <a:gd fmla="*/ 1697038 w 1697038" name="connsiteX10"/>
                <a:gd fmla="*/ 1073708 h 4015641" name="connsiteY10"/>
                <a:gd fmla="*/ 1697038 w 1697038" name="connsiteX11"/>
                <a:gd fmla="*/ 1094743 h 4015641" name="connsiteY11"/>
                <a:gd fmla="*/ 1697038 w 1697038" name="connsiteX12"/>
                <a:gd fmla="*/ 1095744 h 4015641" name="connsiteY12"/>
                <a:gd fmla="*/ 1697038 w 1697038" name="connsiteX13"/>
                <a:gd fmla="*/ 1303474 h 4015641" name="connsiteY13"/>
                <a:gd fmla="*/ 1697038 w 1697038" name="connsiteX14"/>
                <a:gd fmla="*/ 1524559 h 4015641" name="connsiteY14"/>
                <a:gd fmla="*/ 1697038 w 1697038" name="connsiteX15"/>
                <a:gd fmla="*/ 1643768 h 4015641" name="connsiteY15"/>
                <a:gd fmla="*/ 1697038 w 1697038" name="connsiteX16"/>
                <a:gd fmla="*/ 1660010 h 4015641" name="connsiteY16"/>
                <a:gd fmla="*/ 1697038 w 1697038" name="connsiteX17"/>
                <a:gd fmla="*/ 1682744 h 4015641" name="connsiteY17"/>
                <a:gd fmla="*/ 1697038 w 1697038" name="connsiteX18"/>
                <a:gd fmla="*/ 1705282 h 4015641" name="connsiteY18"/>
                <a:gd fmla="*/ 1697038 w 1697038" name="connsiteX19"/>
                <a:gd fmla="*/ 1748386 h 4015641" name="connsiteY19"/>
                <a:gd fmla="*/ 1697038 w 1697038" name="connsiteX20"/>
                <a:gd fmla="*/ 1774399 h 4015641" name="connsiteY20"/>
                <a:gd fmla="*/ 1697038 w 1697038" name="connsiteX21"/>
                <a:gd fmla="*/ 1801558 h 4015641" name="connsiteY21"/>
                <a:gd fmla="*/ 1697038 w 1697038" name="connsiteX22"/>
                <a:gd fmla="*/ 1839635 h 4015641" name="connsiteY22"/>
                <a:gd fmla="*/ 1697038 w 1697038" name="connsiteX23"/>
                <a:gd fmla="*/ 1859988 h 4015641" name="connsiteY23"/>
                <a:gd fmla="*/ 1697038 w 1697038" name="connsiteX24"/>
                <a:gd fmla="*/ 1862178 h 4015641" name="connsiteY24"/>
                <a:gd fmla="*/ 1697038 w 1697038" name="connsiteX25"/>
                <a:gd fmla="*/ 2296235 h 4015641" name="connsiteY25"/>
                <a:gd fmla="*/ 1697038 w 1697038" name="connsiteX26"/>
                <a:gd fmla="*/ 2416895 h 4015641" name="connsiteY26"/>
                <a:gd fmla="*/ 1697038 w 1697038" name="connsiteX27"/>
                <a:gd fmla="*/ 2427411 h 4015641" name="connsiteY27"/>
                <a:gd fmla="*/ 1697038 w 1697038" name="connsiteX28"/>
                <a:gd fmla="*/ 2455923 h 4015641" name="connsiteY28"/>
                <a:gd fmla="*/ 1697038 w 1697038" name="connsiteX29"/>
                <a:gd fmla="*/ 2457188 h 4015641" name="connsiteY29"/>
                <a:gd fmla="*/ 1697038 w 1697038" name="connsiteX30"/>
                <a:gd fmla="*/ 2503570 h 4015641" name="connsiteY30"/>
                <a:gd fmla="*/ 1697038 w 1697038" name="connsiteX31"/>
                <a:gd fmla="*/ 2522165 h 4015641" name="connsiteY31"/>
                <a:gd fmla="*/ 1697038 w 1697038" name="connsiteX32"/>
                <a:gd fmla="*/ 2563899 h 4015641" name="connsiteY32"/>
                <a:gd fmla="*/ 1697038 w 1697038" name="connsiteX33"/>
                <a:gd fmla="*/ 2575800 h 4015641" name="connsiteY33"/>
                <a:gd fmla="*/ 1697038 w 1697038" name="connsiteX34"/>
                <a:gd fmla="*/ 2614174 h 4015641" name="connsiteY34"/>
                <a:gd fmla="*/ 1697038 w 1697038" name="connsiteX35"/>
                <a:gd fmla="*/ 2634633 h 4015641" name="connsiteY35"/>
                <a:gd fmla="*/ 1697038 w 1697038" name="connsiteX36"/>
                <a:gd fmla="*/ 2635520 h 4015641" name="connsiteY36"/>
                <a:gd fmla="*/ 1697038 w 1697038" name="connsiteX37"/>
                <a:gd fmla="*/ 3408732 h 4015641" name="connsiteY37"/>
                <a:gd fmla="*/ 1602758 w 1697038" name="connsiteX38"/>
                <a:gd fmla="*/ 3550423 h 4015641" name="connsiteY38"/>
                <a:gd fmla="*/ 942799 w 1697038" name="connsiteX39"/>
                <a:gd fmla="*/ 3994388 h 4015641" name="connsiteY39"/>
                <a:gd fmla="*/ 763667 w 1697038" name="connsiteX40"/>
                <a:gd fmla="*/ 3994388 h 4015641" name="connsiteY40"/>
                <a:gd fmla="*/ 94280 w 1697038" name="connsiteX41"/>
                <a:gd fmla="*/ 3550423 h 4015641" name="connsiteY41"/>
                <a:gd fmla="*/ 0 w 1697038" name="connsiteX42"/>
                <a:gd fmla="*/ 3408732 h 4015641" name="connsiteY42"/>
                <a:gd fmla="*/ 0 w 1697038" name="connsiteX43"/>
                <a:gd fmla="*/ 2635520 h 4015641" name="connsiteY43"/>
                <a:gd fmla="*/ 0 w 1697038" name="connsiteX44"/>
                <a:gd fmla="*/ 2634633 h 4015641" name="connsiteY44"/>
                <a:gd fmla="*/ 0 w 1697038" name="connsiteX45"/>
                <a:gd fmla="*/ 2614174 h 4015641" name="connsiteY45"/>
                <a:gd fmla="*/ 0 w 1697038" name="connsiteX46"/>
                <a:gd fmla="*/ 2575800 h 4015641" name="connsiteY46"/>
                <a:gd fmla="*/ 0 w 1697038" name="connsiteX47"/>
                <a:gd fmla="*/ 2563899 h 4015641" name="connsiteY47"/>
                <a:gd fmla="*/ 0 w 1697038" name="connsiteX48"/>
                <a:gd fmla="*/ 2522165 h 4015641" name="connsiteY48"/>
                <a:gd fmla="*/ 0 w 1697038" name="connsiteX49"/>
                <a:gd fmla="*/ 2503570 h 4015641" name="connsiteY49"/>
                <a:gd fmla="*/ 0 w 1697038" name="connsiteX50"/>
                <a:gd fmla="*/ 2457188 h 4015641" name="connsiteY50"/>
                <a:gd fmla="*/ 0 w 1697038" name="connsiteX51"/>
                <a:gd fmla="*/ 2455923 h 4015641" name="connsiteY51"/>
                <a:gd fmla="*/ 0 w 1697038" name="connsiteX52"/>
                <a:gd fmla="*/ 2427411 h 4015641" name="connsiteY52"/>
                <a:gd fmla="*/ 0 w 1697038" name="connsiteX53"/>
                <a:gd fmla="*/ 2416895 h 4015641" name="connsiteY53"/>
                <a:gd fmla="*/ 0 w 1697038" name="connsiteX54"/>
                <a:gd fmla="*/ 2296235 h 4015641" name="connsiteY54"/>
                <a:gd fmla="*/ 0 w 1697038" name="connsiteX55"/>
                <a:gd fmla="*/ 1862178 h 4015641" name="connsiteY55"/>
                <a:gd fmla="*/ 0 w 1697038" name="connsiteX56"/>
                <a:gd fmla="*/ 1859988 h 4015641" name="connsiteY56"/>
                <a:gd fmla="*/ 0 w 1697038" name="connsiteX57"/>
                <a:gd fmla="*/ 1839635 h 4015641" name="connsiteY57"/>
                <a:gd fmla="*/ 0 w 1697038" name="connsiteX58"/>
                <a:gd fmla="*/ 1801558 h 4015641" name="connsiteY58"/>
                <a:gd fmla="*/ 0 w 1697038" name="connsiteX59"/>
                <a:gd fmla="*/ 1774399 h 4015641" name="connsiteY59"/>
                <a:gd fmla="*/ 0 w 1697038" name="connsiteX60"/>
                <a:gd fmla="*/ 1748386 h 4015641" name="connsiteY60"/>
                <a:gd fmla="*/ 0 w 1697038" name="connsiteX61"/>
                <a:gd fmla="*/ 1705282 h 4015641" name="connsiteY61"/>
                <a:gd fmla="*/ 0 w 1697038" name="connsiteX62"/>
                <a:gd fmla="*/ 1682744 h 4015641" name="connsiteY62"/>
                <a:gd fmla="*/ 0 w 1697038" name="connsiteX63"/>
                <a:gd fmla="*/ 1660010 h 4015641" name="connsiteY63"/>
                <a:gd fmla="*/ 0 w 1697038" name="connsiteX64"/>
                <a:gd fmla="*/ 1643768 h 4015641" name="connsiteY64"/>
                <a:gd fmla="*/ 0 w 1697038" name="connsiteX65"/>
                <a:gd fmla="*/ 1524559 h 4015641" name="connsiteY65"/>
                <a:gd fmla="*/ 0 w 1697038" name="connsiteX66"/>
                <a:gd fmla="*/ 1303474 h 4015641" name="connsiteY66"/>
                <a:gd fmla="*/ 0 w 1697038" name="connsiteX67"/>
                <a:gd fmla="*/ 1095744 h 4015641" name="connsiteY67"/>
                <a:gd fmla="*/ 0 w 1697038" name="connsiteX68"/>
                <a:gd fmla="*/ 1094743 h 4015641" name="connsiteY68"/>
                <a:gd fmla="*/ 0 w 1697038" name="connsiteX69"/>
                <a:gd fmla="*/ 1073708 h 4015641" name="connsiteY69"/>
                <a:gd fmla="*/ 0 w 1697038" name="connsiteX70"/>
                <a:gd fmla="*/ 1034141 h 4015641" name="connsiteY70"/>
                <a:gd fmla="*/ 0 w 1697038" name="connsiteX71"/>
                <a:gd fmla="*/ 1007836 h 4015641" name="connsiteY71"/>
                <a:gd fmla="*/ 0 w 1697038" name="connsiteX72"/>
                <a:gd fmla="*/ 939409 h 4015641" name="connsiteY72"/>
                <a:gd fmla="*/ 0 w 1697038" name="connsiteX73"/>
                <a:gd fmla="*/ 912874 h 4015641" name="connsiteY73"/>
                <a:gd fmla="*/ 0 w 1697038" name="connsiteX74"/>
                <a:gd fmla="*/ 894590 h 4015641" name="connsiteY74"/>
                <a:gd fmla="*/ 0 w 1697038" name="connsiteX75"/>
                <a:gd fmla="*/ 878510 h 4015641" name="connsiteY75"/>
                <a:gd fmla="*/ 0 w 1697038" name="connsiteX76"/>
                <a:gd fmla="*/ 752863 h 4015641" name="connsiteY76"/>
                <a:gd fmla="*/ 0 w 1697038" name="connsiteX77"/>
                <a:gd fmla="*/ 103907 h 4015641" name="connsiteY77"/>
                <a:gd fmla="*/ 113136 w 1697038" name="connsiteX78"/>
                <a:gd fmla="*/ 0 h 4015641" name="connsiteY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b="b" l="l" r="r" t="t"/>
              <a:pathLst>
                <a:path h="4015641" w="1697038">
                  <a:moveTo>
                    <a:pt x="113136" y="0"/>
                  </a:moveTo>
                  <a:lnTo>
                    <a:pt x="1583902" y="0"/>
                  </a:lnTo>
                  <a:cubicBezTo>
                    <a:pt x="1649898" y="0"/>
                    <a:pt x="1697038" y="47230"/>
                    <a:pt x="1697038" y="103907"/>
                  </a:cubicBezTo>
                  <a:cubicBezTo>
                    <a:pt x="1697038" y="103907"/>
                    <a:pt x="1697038" y="465514"/>
                    <a:pt x="1697038" y="752863"/>
                  </a:cubicBezTo>
                  <a:lnTo>
                    <a:pt x="1697038" y="878510"/>
                  </a:lnTo>
                  <a:cubicBezTo>
                    <a:pt x="1697038" y="878510"/>
                    <a:pt x="1697038" y="884155"/>
                    <a:pt x="1697038" y="894590"/>
                  </a:cubicBezTo>
                  <a:lnTo>
                    <a:pt x="1697038" y="912874"/>
                  </a:lnTo>
                  <a:lnTo>
                    <a:pt x="1697038" y="939409"/>
                  </a:lnTo>
                  <a:cubicBezTo>
                    <a:pt x="1697038" y="958568"/>
                    <a:pt x="1697038" y="981662"/>
                    <a:pt x="1697038" y="1007836"/>
                  </a:cubicBezTo>
                  <a:lnTo>
                    <a:pt x="1697038" y="1034141"/>
                  </a:lnTo>
                  <a:lnTo>
                    <a:pt x="1697038" y="1073708"/>
                  </a:lnTo>
                  <a:lnTo>
                    <a:pt x="1697038" y="1094743"/>
                  </a:lnTo>
                  <a:lnTo>
                    <a:pt x="1697038" y="1095744"/>
                  </a:lnTo>
                  <a:lnTo>
                    <a:pt x="1697038" y="1303474"/>
                  </a:lnTo>
                  <a:cubicBezTo>
                    <a:pt x="1697038" y="1377390"/>
                    <a:pt x="1697038" y="1453365"/>
                    <a:pt x="1697038" y="1524559"/>
                  </a:cubicBezTo>
                  <a:lnTo>
                    <a:pt x="1697038" y="1643768"/>
                  </a:lnTo>
                  <a:cubicBezTo>
                    <a:pt x="1697038" y="1643768"/>
                    <a:pt x="1697038" y="1649470"/>
                    <a:pt x="1697038" y="1660010"/>
                  </a:cubicBezTo>
                  <a:lnTo>
                    <a:pt x="1697038" y="1682744"/>
                  </a:lnTo>
                  <a:lnTo>
                    <a:pt x="1697038" y="1705282"/>
                  </a:lnTo>
                  <a:lnTo>
                    <a:pt x="1697038" y="1748386"/>
                  </a:lnTo>
                  <a:lnTo>
                    <a:pt x="1697038" y="1774399"/>
                  </a:lnTo>
                  <a:lnTo>
                    <a:pt x="1697038" y="1801558"/>
                  </a:lnTo>
                  <a:lnTo>
                    <a:pt x="1697038" y="1839635"/>
                  </a:lnTo>
                  <a:lnTo>
                    <a:pt x="1697038" y="1859988"/>
                  </a:lnTo>
                  <a:lnTo>
                    <a:pt x="1697038" y="1862178"/>
                  </a:lnTo>
                  <a:cubicBezTo>
                    <a:pt x="1697038" y="1989354"/>
                    <a:pt x="1697038" y="2152471"/>
                    <a:pt x="1697038" y="2296235"/>
                  </a:cubicBezTo>
                  <a:lnTo>
                    <a:pt x="1697038" y="2416895"/>
                  </a:lnTo>
                  <a:cubicBezTo>
                    <a:pt x="1697038" y="2416895"/>
                    <a:pt x="1697038" y="2420548"/>
                    <a:pt x="1697038" y="2427411"/>
                  </a:cubicBezTo>
                  <a:lnTo>
                    <a:pt x="1697038" y="2455923"/>
                  </a:lnTo>
                  <a:lnTo>
                    <a:pt x="1697038" y="2457188"/>
                  </a:lnTo>
                  <a:cubicBezTo>
                    <a:pt x="1697038" y="2470029"/>
                    <a:pt x="1697038" y="2485637"/>
                    <a:pt x="1697038" y="2503570"/>
                  </a:cubicBezTo>
                  <a:lnTo>
                    <a:pt x="1697038" y="2522165"/>
                  </a:lnTo>
                  <a:lnTo>
                    <a:pt x="1697038" y="2563899"/>
                  </a:lnTo>
                  <a:lnTo>
                    <a:pt x="1697038" y="2575800"/>
                  </a:lnTo>
                  <a:lnTo>
                    <a:pt x="1697038" y="2614174"/>
                  </a:lnTo>
                  <a:lnTo>
                    <a:pt x="1697038" y="2634633"/>
                  </a:lnTo>
                  <a:lnTo>
                    <a:pt x="1697038" y="2635520"/>
                  </a:lnTo>
                  <a:cubicBezTo>
                    <a:pt x="1697038" y="2915581"/>
                    <a:pt x="1697038" y="3369767"/>
                    <a:pt x="1697038" y="3408732"/>
                  </a:cubicBezTo>
                  <a:cubicBezTo>
                    <a:pt x="1697038" y="3465408"/>
                    <a:pt x="1668754" y="3503193"/>
                    <a:pt x="1602758" y="3550423"/>
                  </a:cubicBezTo>
                  <a:cubicBezTo>
                    <a:pt x="1536762" y="3597653"/>
                    <a:pt x="942799" y="3994388"/>
                    <a:pt x="942799" y="3994388"/>
                  </a:cubicBezTo>
                  <a:cubicBezTo>
                    <a:pt x="895659" y="4022726"/>
                    <a:pt x="810807" y="4022726"/>
                    <a:pt x="763667" y="3994388"/>
                  </a:cubicBezTo>
                  <a:cubicBezTo>
                    <a:pt x="763667" y="3994388"/>
                    <a:pt x="160276" y="3597653"/>
                    <a:pt x="94280" y="3550423"/>
                  </a:cubicBezTo>
                  <a:cubicBezTo>
                    <a:pt x="28284" y="3503193"/>
                    <a:pt x="0" y="3465408"/>
                    <a:pt x="0" y="3408732"/>
                  </a:cubicBezTo>
                  <a:cubicBezTo>
                    <a:pt x="0" y="3369767"/>
                    <a:pt x="0" y="2915581"/>
                    <a:pt x="0" y="2635520"/>
                  </a:cubicBezTo>
                  <a:lnTo>
                    <a:pt x="0" y="2634633"/>
                  </a:lnTo>
                  <a:lnTo>
                    <a:pt x="0" y="2614174"/>
                  </a:lnTo>
                  <a:lnTo>
                    <a:pt x="0" y="2575800"/>
                  </a:lnTo>
                  <a:lnTo>
                    <a:pt x="0" y="2563899"/>
                  </a:lnTo>
                  <a:lnTo>
                    <a:pt x="0" y="2522165"/>
                  </a:lnTo>
                  <a:lnTo>
                    <a:pt x="0" y="2503570"/>
                  </a:lnTo>
                  <a:cubicBezTo>
                    <a:pt x="0" y="2485637"/>
                    <a:pt x="0" y="2470029"/>
                    <a:pt x="0" y="2457188"/>
                  </a:cubicBezTo>
                  <a:lnTo>
                    <a:pt x="0" y="2455923"/>
                  </a:lnTo>
                  <a:lnTo>
                    <a:pt x="0" y="2427411"/>
                  </a:lnTo>
                  <a:cubicBezTo>
                    <a:pt x="0" y="2420548"/>
                    <a:pt x="0" y="2416895"/>
                    <a:pt x="0" y="2416895"/>
                  </a:cubicBezTo>
                  <a:lnTo>
                    <a:pt x="0" y="2296235"/>
                  </a:lnTo>
                  <a:cubicBezTo>
                    <a:pt x="0" y="2152471"/>
                    <a:pt x="0" y="1989354"/>
                    <a:pt x="0" y="1862178"/>
                  </a:cubicBezTo>
                  <a:lnTo>
                    <a:pt x="0" y="1859988"/>
                  </a:lnTo>
                  <a:lnTo>
                    <a:pt x="0" y="1839635"/>
                  </a:lnTo>
                  <a:lnTo>
                    <a:pt x="0" y="1801558"/>
                  </a:lnTo>
                  <a:lnTo>
                    <a:pt x="0" y="1774399"/>
                  </a:lnTo>
                  <a:lnTo>
                    <a:pt x="0" y="1748386"/>
                  </a:lnTo>
                  <a:lnTo>
                    <a:pt x="0" y="1705282"/>
                  </a:lnTo>
                  <a:lnTo>
                    <a:pt x="0" y="1682744"/>
                  </a:lnTo>
                  <a:lnTo>
                    <a:pt x="0" y="1660010"/>
                  </a:lnTo>
                  <a:cubicBezTo>
                    <a:pt x="0" y="1649470"/>
                    <a:pt x="0" y="1643768"/>
                    <a:pt x="0" y="1643768"/>
                  </a:cubicBezTo>
                  <a:lnTo>
                    <a:pt x="0" y="1524559"/>
                  </a:lnTo>
                  <a:cubicBezTo>
                    <a:pt x="0" y="1453365"/>
                    <a:pt x="0" y="1377390"/>
                    <a:pt x="0" y="1303474"/>
                  </a:cubicBezTo>
                  <a:lnTo>
                    <a:pt x="0" y="1095744"/>
                  </a:lnTo>
                  <a:lnTo>
                    <a:pt x="0" y="1094743"/>
                  </a:lnTo>
                  <a:lnTo>
                    <a:pt x="0" y="1073708"/>
                  </a:lnTo>
                  <a:lnTo>
                    <a:pt x="0" y="1034141"/>
                  </a:lnTo>
                  <a:lnTo>
                    <a:pt x="0" y="1007836"/>
                  </a:lnTo>
                  <a:cubicBezTo>
                    <a:pt x="0" y="981662"/>
                    <a:pt x="0" y="958568"/>
                    <a:pt x="0" y="939409"/>
                  </a:cubicBezTo>
                  <a:lnTo>
                    <a:pt x="0" y="912874"/>
                  </a:lnTo>
                  <a:lnTo>
                    <a:pt x="0" y="894590"/>
                  </a:lnTo>
                  <a:cubicBezTo>
                    <a:pt x="0" y="884155"/>
                    <a:pt x="0" y="878510"/>
                    <a:pt x="0" y="878510"/>
                  </a:cubicBezTo>
                  <a:lnTo>
                    <a:pt x="0" y="752863"/>
                  </a:lnTo>
                  <a:cubicBezTo>
                    <a:pt x="0" y="465514"/>
                    <a:pt x="0" y="103907"/>
                    <a:pt x="0" y="103907"/>
                  </a:cubicBezTo>
                  <a:cubicBezTo>
                    <a:pt x="0" y="47230"/>
                    <a:pt x="56568" y="0"/>
                    <a:pt x="113136" y="0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398245" y="373651"/>
            <a:ext cx="2827555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pc="15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我们的业务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516845" y="1133795"/>
            <a:ext cx="230188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334000" y="1628834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r>
              <a:rPr altLang="en-US" lang="zh-CN">
                <a:solidFill>
                  <a:srgbClr val="38404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多媒体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332435" y="3784684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r>
              <a:rPr altLang="en-US" lang="zh-CN">
                <a:solidFill>
                  <a:srgbClr val="38404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电商淘宝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334000" y="5542943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广告设计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334000" y="2769158"/>
            <a:ext cx="152400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50" sz="2400">
                <a:solidFill>
                  <a:schemeClr val="bg1"/>
                </a:solidFill>
              </a:defRPr>
            </a:lvl1pPr>
          </a:lstStyle>
          <a:p>
            <a:r>
              <a:rPr altLang="en-US" lang="zh-CN">
                <a:solidFill>
                  <a:srgbClr val="38404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企业办公</a:t>
            </a:r>
          </a:p>
        </p:txBody>
      </p:sp>
      <p:cxnSp>
        <p:nvCxnSpPr>
          <p:cNvPr id="29" name="直接连接符 28"/>
          <p:cNvCxnSpPr/>
          <p:nvPr/>
        </p:nvCxnSpPr>
        <p:spPr>
          <a:xfrm flipH="1" rot="5400000">
            <a:off x="6096000" y="1928506"/>
            <a:ext cx="0" cy="724284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rot="5400000">
            <a:off x="6096000" y="3031309"/>
            <a:ext cx="0" cy="724284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rot="5400000">
            <a:off x="6197410" y="4099658"/>
            <a:ext cx="0" cy="724284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7560111" y="4418837"/>
            <a:ext cx="3859385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bg1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电子商务将传统的商务流程电子化、数字化，可以减少人力，降低了成本</a:t>
            </a:r>
          </a:p>
        </p:txBody>
      </p:sp>
      <p:sp>
        <p:nvSpPr>
          <p:cNvPr id="38" name="矩形 37"/>
          <p:cNvSpPr/>
          <p:nvPr/>
        </p:nvSpPr>
        <p:spPr>
          <a:xfrm>
            <a:off x="7560110" y="5542943"/>
            <a:ext cx="3859385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bg1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广告设计是一种职业，是基于计算机平面设计技术应用的基础上的一个新职业</a:t>
            </a:r>
          </a:p>
        </p:txBody>
      </p:sp>
      <p:sp>
        <p:nvSpPr>
          <p:cNvPr id="39" name="矩形 38"/>
          <p:cNvSpPr/>
          <p:nvPr/>
        </p:nvSpPr>
        <p:spPr>
          <a:xfrm>
            <a:off x="769375" y="3294730"/>
            <a:ext cx="3861108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600">
                <a:solidFill>
                  <a:schemeClr val="bg1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用户可以在投影仪或者计算机上进行演示，也可以将演示文稿打印出来</a:t>
            </a:r>
          </a:p>
        </p:txBody>
      </p:sp>
      <p:sp>
        <p:nvSpPr>
          <p:cNvPr id="36" name="矩形 35"/>
          <p:cNvSpPr/>
          <p:nvPr/>
        </p:nvSpPr>
        <p:spPr>
          <a:xfrm>
            <a:off x="7560110" y="2170623"/>
            <a:ext cx="3859385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bg1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使用的媒体我括文字、图片、照片、声音 、动画和影片</a:t>
            </a:r>
          </a:p>
        </p:txBody>
      </p:sp>
      <p:sp>
        <p:nvSpPr>
          <p:cNvPr id="40" name="矩形 39"/>
          <p:cNvSpPr/>
          <p:nvPr/>
        </p:nvSpPr>
        <p:spPr>
          <a:xfrm>
            <a:off x="769375" y="2170623"/>
            <a:ext cx="3862513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600">
                <a:solidFill>
                  <a:schemeClr val="bg1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使用的媒体我括文字、图片、照片、声音 、动画和影片</a:t>
            </a:r>
          </a:p>
        </p:txBody>
      </p:sp>
      <p:sp>
        <p:nvSpPr>
          <p:cNvPr id="41" name="矩形 40"/>
          <p:cNvSpPr/>
          <p:nvPr/>
        </p:nvSpPr>
        <p:spPr>
          <a:xfrm>
            <a:off x="769375" y="4418837"/>
            <a:ext cx="3859385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600">
                <a:solidFill>
                  <a:schemeClr val="bg1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电子商务将传统的商务流程电子化、数字化，可以减少人力，降低了成本</a:t>
            </a:r>
          </a:p>
        </p:txBody>
      </p:sp>
      <p:sp>
        <p:nvSpPr>
          <p:cNvPr id="42" name="矩形 41"/>
          <p:cNvSpPr/>
          <p:nvPr/>
        </p:nvSpPr>
        <p:spPr>
          <a:xfrm>
            <a:off x="7560111" y="3294730"/>
            <a:ext cx="3861108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bg1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用户可以在投影仪或者计算机上进行演示，也可以将演示文稿打印出来</a:t>
            </a:r>
          </a:p>
        </p:txBody>
      </p:sp>
      <p:sp>
        <p:nvSpPr>
          <p:cNvPr id="43" name="矩形 42"/>
          <p:cNvSpPr/>
          <p:nvPr/>
        </p:nvSpPr>
        <p:spPr>
          <a:xfrm>
            <a:off x="769375" y="5542943"/>
            <a:ext cx="3859385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600">
                <a:solidFill>
                  <a:schemeClr val="bg1">
                    <a:alpha val="78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广告设计是一种职业，是基于计算机平面设计技术应用的基础上的一个新职业</a:t>
            </a:r>
          </a:p>
        </p:txBody>
      </p:sp>
    </p:spTree>
    <p:extLst>
      <p:ext uri="{BB962C8B-B14F-4D97-AF65-F5344CB8AC3E}">
        <p14:creationId val="836841122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8" spd="-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13" spd="-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17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18" spd="-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22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23" spd="-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27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3.7037E-06 L -0.0625 -3.7037E-06" pathEditMode="relative" ptsTypes="AA" rAng="0">
                                      <p:cBhvr>
                                        <p:cTn dur="750" fill="hold" id="28" spd="-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32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3.7037E-06 L -0.0625 -3.7037E-06" pathEditMode="relative" ptsTypes="AA" rAng="0">
                                      <p:cBhvr>
                                        <p:cTn dur="750" fill="hold" id="33" spd="-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1" spid="21"/>
      <p:bldP grpId="0" spid="23"/>
      <p:bldP grpId="1" spid="23"/>
      <p:bldP grpId="0" spid="24"/>
      <p:bldP grpId="1" spid="24"/>
      <p:bldP grpId="0" spid="25"/>
      <p:bldP grpId="1" spid="25"/>
      <p:bldP grpId="0" spid="26"/>
      <p:bldP grpId="1" spid="26"/>
      <p:bldP grpId="0" spid="37"/>
      <p:bldP grpId="0" spid="38"/>
      <p:bldP grpId="0" spid="39"/>
      <p:bldP grpId="0" spid="36"/>
      <p:bldP grpId="0" spid="40"/>
      <p:bldP grpId="0" spid="41"/>
      <p:bldP grpId="0" spid="42"/>
      <p:bldP grpId="0" spid="4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1" name="直接连接符 10"/>
          <p:cNvCxnSpPr/>
          <p:nvPr/>
        </p:nvCxnSpPr>
        <p:spPr>
          <a:xfrm flipH="1">
            <a:off x="3" y="1743258"/>
            <a:ext cx="375919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>
                    <a:alpha val="50000"/>
                  </a:schemeClr>
                </a:gs>
                <a:gs pos="51000">
                  <a:schemeClr val="accent2">
                    <a:alpha val="5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8432803" y="1743258"/>
            <a:ext cx="375919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>
                    <a:alpha val="50000"/>
                  </a:schemeClr>
                </a:gs>
                <a:gs pos="51000">
                  <a:schemeClr val="accent2">
                    <a:alpha val="5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8432803" y="5161073"/>
            <a:ext cx="375919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>
                    <a:alpha val="50000"/>
                  </a:schemeClr>
                </a:gs>
                <a:gs pos="51000">
                  <a:schemeClr val="accent2">
                    <a:alpha val="5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3" y="5161073"/>
            <a:ext cx="375919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>
                    <a:alpha val="50000"/>
                  </a:schemeClr>
                </a:gs>
                <a:gs pos="51000">
                  <a:schemeClr val="accent2">
                    <a:alpha val="5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0499447" y="0"/>
            <a:ext cx="0" cy="6858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51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1647137" y="0"/>
            <a:ext cx="0" cy="6858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51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103086" y="1130753"/>
            <a:ext cx="9971314" cy="45769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270000" rotWithShape="0" sx="94000" sy="94000">
              <a:schemeClr val="accent2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97198" y="1290339"/>
            <a:ext cx="9586315" cy="4257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105401" y="1519589"/>
            <a:ext cx="1981200" cy="1981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210630" y="1624816"/>
            <a:ext cx="1770743" cy="17707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l" blurRad="419100" dir="2700000" dist="279400" rotWithShape="0" sx="97000" sy="9700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62283" y="1651315"/>
            <a:ext cx="2486580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15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33850" y="3874339"/>
            <a:ext cx="392430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150" sz="60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行业分析</a:t>
            </a:r>
          </a:p>
        </p:txBody>
      </p:sp>
      <p:sp>
        <p:nvSpPr>
          <p:cNvPr id="4" name="矩形 3"/>
          <p:cNvSpPr/>
          <p:nvPr/>
        </p:nvSpPr>
        <p:spPr>
          <a:xfrm>
            <a:off x="4978242" y="4848516"/>
            <a:ext cx="2235517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Industry Analysis</a:t>
            </a:r>
          </a:p>
        </p:txBody>
      </p:sp>
      <p:sp>
        <p:nvSpPr>
          <p:cNvPr id="12" name="矩形 11"/>
          <p:cNvSpPr/>
          <p:nvPr/>
        </p:nvSpPr>
        <p:spPr>
          <a:xfrm>
            <a:off x="10690334" y="1290339"/>
            <a:ext cx="193179" cy="193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97198" y="5354978"/>
            <a:ext cx="193179" cy="193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custDataLst>
      <p:tags r:id="rId3"/>
    </p:custDataLst>
    <p:extLst>
      <p:ext uri="{BB962C8B-B14F-4D97-AF65-F5344CB8AC3E}">
        <p14:creationId val="3289314423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83 0.03727 L 0.38568 -0.29491" pathEditMode="relative" ptsTypes="AA" rAng="0">
                                      <p:cBhvr>
                                        <p:cTn dur="750" fill="hold" id="8" spd="-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1662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56 -0.03727 L -0.38477 0.29792" pathEditMode="relative" ptsTypes="AA" rAng="0">
                                      <p:cBhvr>
                                        <p:cTn dur="750" fill="hold" id="12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1675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2" id="18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2356 -0.03727 L 4.375E-06 -3.33333E-06" pathEditMode="relative" ptsTypes="AA" rAng="0">
                                      <p:cBhvr>
                                        <p:cTn dur="75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185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2" id="20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383 0.03727 L -2.91667E-06 1.11111E-06" pathEditMode="relative" ptsTypes="AA" rAng="0">
                                      <p:cBhvr>
                                        <p:cTn dur="75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185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49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7.40741E-07 L 0 0.09699" pathEditMode="relative" ptsTypes="AA" rAng="0">
                                      <p:cBhvr>
                                        <p:cTn dur="750" fill="hold" id="50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3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57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2.22222E-06 L -0.04961 -2.22222E-06" pathEditMode="relative" ptsTypes="AA" rAng="0">
                                      <p:cBhvr>
                                        <p:cTn dur="750" fill="hold" id="58" spd="-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62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06 4.07407E-06 L 0.04791 4.07407E-06" pathEditMode="relative" ptsTypes="AA" rAng="0">
                                      <p:cBhvr>
                                        <p:cTn dur="750" fill="hold" id="63" spd="-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24"/>
      <p:bldP grpId="1" spid="24"/>
      <p:bldP grpId="0" spid="6"/>
      <p:bldP grpId="1" spid="6"/>
      <p:bldP grpId="0" spid="5"/>
      <p:bldP grpId="0" spid="2"/>
      <p:bldP grpId="1" spid="2"/>
      <p:bldP grpId="0" spid="4"/>
      <p:bldP grpId="0" spid="12"/>
      <p:bldP grpId="1" spid="12"/>
      <p:bldP grpId="2" spid="12"/>
      <p:bldP grpId="0" spid="17"/>
      <p:bldP grpId="1" spid="17"/>
      <p:bldP grpId="2" spid="1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98245" y="373651"/>
            <a:ext cx="2446555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pc="150" sz="36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行业分析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16845" y="1133795"/>
            <a:ext cx="230188" cy="0"/>
          </a:xfrm>
          <a:prstGeom prst="line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514600" y="2302147"/>
            <a:ext cx="9677400" cy="2269853"/>
          </a:xfrm>
          <a:prstGeom prst="rect">
            <a:avLst/>
          </a:prstGeom>
          <a:effectLst>
            <a:outerShdw algn="t" blurRad="558800" dir="5400000" dist="419100" rotWithShape="0" sx="91000" sy="91000">
              <a:prstClr val="black">
                <a:alpha val="17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105942" y="2292350"/>
            <a:ext cx="4393158" cy="227965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62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60015" y="2302148"/>
            <a:ext cx="331985" cy="8106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13443" y="3484271"/>
            <a:ext cx="1761557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pc="15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行业分析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13443" y="5083429"/>
            <a:ext cx="9626486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chemeClr val="accent2">
                    <a:alpha val="78000"/>
                  </a:schemeClr>
                </a:solidFill>
              </a:defRPr>
            </a:lvl1pPr>
          </a:lstStyle>
          <a:p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本网站的素材非常适合各类设计师来使用，质量也不错，素材紧跟设计行业流行趋势，不少UI中国的会员一直在用。推荐大家在这里打开创意脑洞，效率满满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13443" y="5935790"/>
            <a:ext cx="9307171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chemeClr val="accent2">
                    <a:alpha val="78000"/>
                  </a:schemeClr>
                </a:solidFill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能够不断地提升设计师工作效率，给予设计师发散思维的参考，利于设计行业的不断向前发展</a:t>
            </a:r>
          </a:p>
        </p:txBody>
      </p:sp>
      <p:grpSp>
        <p:nvGrpSpPr>
          <p:cNvPr id="16" name="Group 8"/>
          <p:cNvGrpSpPr>
            <a:grpSpLocks noChangeAspect="1"/>
          </p:cNvGrpSpPr>
          <p:nvPr/>
        </p:nvGrpSpPr>
        <p:grpSpPr>
          <a:xfrm>
            <a:off x="1549709" y="2874537"/>
            <a:ext cx="361642" cy="361456"/>
            <a:chOff x="-31" y="-1718"/>
            <a:chExt cx="7770" cy="7766"/>
          </a:xfrm>
          <a:solidFill>
            <a:schemeClr val="bg1"/>
          </a:solidFill>
        </p:grpSpPr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-31" y="-1718"/>
              <a:ext cx="7770" cy="7766"/>
            </a:xfrm>
            <a:custGeom>
              <a:gdLst>
                <a:gd fmla="*/ 3245 w 3286" name="T0"/>
                <a:gd fmla="*/ 3100 h 3285" name="T1"/>
                <a:gd fmla="*/ 2694 w 3286" name="T2"/>
                <a:gd fmla="*/ 2548 h 3285" name="T3"/>
                <a:gd fmla="*/ 3072 w 3286" name="T4"/>
                <a:gd fmla="*/ 1537 h 3285" name="T5"/>
                <a:gd fmla="*/ 2622 w 3286" name="T6"/>
                <a:gd fmla="*/ 451 h 3285" name="T7"/>
                <a:gd fmla="*/ 1536 w 3286" name="T8"/>
                <a:gd fmla="*/ 0 h 3285" name="T9"/>
                <a:gd fmla="*/ 0 w 3286" name="T10"/>
                <a:gd fmla="*/ 1537 h 3285" name="T11"/>
                <a:gd fmla="*/ 450 w 3286" name="T12"/>
                <a:gd fmla="*/ 2624 h 3285" name="T13"/>
                <a:gd fmla="*/ 1536 w 3286" name="T14"/>
                <a:gd fmla="*/ 3075 h 3285" name="T15"/>
                <a:gd fmla="*/ 2549 w 3286" name="T16"/>
                <a:gd fmla="*/ 2693 h 3285" name="T17"/>
                <a:gd fmla="*/ 3101 w 3286" name="T18"/>
                <a:gd fmla="*/ 3245 h 3285" name="T19"/>
                <a:gd fmla="*/ 3246 w 3286" name="T20"/>
                <a:gd fmla="*/ 3245 h 3285" name="T21"/>
                <a:gd fmla="*/ 3245 w 3286" name="T22"/>
                <a:gd fmla="*/ 3100 h 3285" name="T23"/>
                <a:gd fmla="*/ 1536 w 3286" name="T24"/>
                <a:gd fmla="*/ 2870 h 3285" name="T25"/>
                <a:gd fmla="*/ 595 w 3286" name="T26"/>
                <a:gd fmla="*/ 2480 h 3285" name="T27"/>
                <a:gd fmla="*/ 205 w 3286" name="T28"/>
                <a:gd fmla="*/ 1537 h 3285" name="T29"/>
                <a:gd fmla="*/ 595 w 3286" name="T30"/>
                <a:gd fmla="*/ 595 h 3285" name="T31"/>
                <a:gd fmla="*/ 1536 w 3286" name="T32"/>
                <a:gd fmla="*/ 204 h 3285" name="T33"/>
                <a:gd fmla="*/ 2477 w 3286" name="T34"/>
                <a:gd fmla="*/ 595 h 3285" name="T35"/>
                <a:gd fmla="*/ 2867 w 3286" name="T36"/>
                <a:gd fmla="*/ 1538 h 3285" name="T37"/>
                <a:gd fmla="*/ 2477 w 3286" name="T38"/>
                <a:gd fmla="*/ 2480 h 3285" name="T39"/>
                <a:gd fmla="*/ 1536 w 3286" name="T40"/>
                <a:gd fmla="*/ 2870 h 3285" name="T41"/>
                <a:gd fmla="*/ 1536 w 3286" name="T42"/>
                <a:gd fmla="*/ 2870 h 3285" name="T43"/>
                <a:gd fmla="*/ 1536 w 3286" name="T44"/>
                <a:gd fmla="*/ 2870 h 3285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3285" w="3286">
                  <a:moveTo>
                    <a:pt x="3245" y="3100"/>
                  </a:moveTo>
                  <a:cubicBezTo>
                    <a:pt x="2694" y="2548"/>
                    <a:pt x="2694" y="2548"/>
                    <a:pt x="2694" y="2548"/>
                  </a:cubicBezTo>
                  <a:cubicBezTo>
                    <a:pt x="2938" y="2268"/>
                    <a:pt x="3073" y="1909"/>
                    <a:pt x="3072" y="1537"/>
                  </a:cubicBezTo>
                  <a:cubicBezTo>
                    <a:pt x="3072" y="1130"/>
                    <a:pt x="2910" y="739"/>
                    <a:pt x="2622" y="451"/>
                  </a:cubicBezTo>
                  <a:cubicBezTo>
                    <a:pt x="2334" y="162"/>
                    <a:pt x="1943" y="0"/>
                    <a:pt x="1536" y="0"/>
                  </a:cubicBezTo>
                  <a:cubicBezTo>
                    <a:pt x="687" y="0"/>
                    <a:pt x="0" y="689"/>
                    <a:pt x="0" y="1537"/>
                  </a:cubicBezTo>
                  <a:cubicBezTo>
                    <a:pt x="0" y="1945"/>
                    <a:pt x="162" y="2336"/>
                    <a:pt x="450" y="2624"/>
                  </a:cubicBezTo>
                  <a:cubicBezTo>
                    <a:pt x="738" y="2913"/>
                    <a:pt x="1129" y="3075"/>
                    <a:pt x="1536" y="3075"/>
                  </a:cubicBezTo>
                  <a:cubicBezTo>
                    <a:pt x="1909" y="3075"/>
                    <a:pt x="2269" y="2940"/>
                    <a:pt x="2549" y="2693"/>
                  </a:cubicBezTo>
                  <a:cubicBezTo>
                    <a:pt x="3101" y="3245"/>
                    <a:pt x="3101" y="3245"/>
                    <a:pt x="3101" y="3245"/>
                  </a:cubicBezTo>
                  <a:cubicBezTo>
                    <a:pt x="3141" y="3285"/>
                    <a:pt x="3206" y="3285"/>
                    <a:pt x="3246" y="3245"/>
                  </a:cubicBezTo>
                  <a:cubicBezTo>
                    <a:pt x="3286" y="3205"/>
                    <a:pt x="3286" y="3140"/>
                    <a:pt x="3245" y="3100"/>
                  </a:cubicBezTo>
                  <a:close/>
                  <a:moveTo>
                    <a:pt x="1536" y="2870"/>
                  </a:moveTo>
                  <a:cubicBezTo>
                    <a:pt x="1183" y="2870"/>
                    <a:pt x="844" y="2729"/>
                    <a:pt x="595" y="2480"/>
                  </a:cubicBezTo>
                  <a:cubicBezTo>
                    <a:pt x="344" y="2230"/>
                    <a:pt x="204" y="1891"/>
                    <a:pt x="205" y="1537"/>
                  </a:cubicBezTo>
                  <a:cubicBezTo>
                    <a:pt x="204" y="1184"/>
                    <a:pt x="344" y="845"/>
                    <a:pt x="595" y="595"/>
                  </a:cubicBezTo>
                  <a:cubicBezTo>
                    <a:pt x="844" y="345"/>
                    <a:pt x="1183" y="204"/>
                    <a:pt x="1536" y="204"/>
                  </a:cubicBezTo>
                  <a:cubicBezTo>
                    <a:pt x="1889" y="204"/>
                    <a:pt x="2228" y="345"/>
                    <a:pt x="2477" y="595"/>
                  </a:cubicBezTo>
                  <a:cubicBezTo>
                    <a:pt x="2728" y="845"/>
                    <a:pt x="2868" y="1184"/>
                    <a:pt x="2867" y="1538"/>
                  </a:cubicBezTo>
                  <a:cubicBezTo>
                    <a:pt x="2867" y="1891"/>
                    <a:pt x="2727" y="2230"/>
                    <a:pt x="2477" y="2480"/>
                  </a:cubicBezTo>
                  <a:cubicBezTo>
                    <a:pt x="2228" y="2730"/>
                    <a:pt x="1889" y="2871"/>
                    <a:pt x="1536" y="2870"/>
                  </a:cubicBezTo>
                  <a:close/>
                  <a:moveTo>
                    <a:pt x="1536" y="2870"/>
                  </a:moveTo>
                  <a:cubicBezTo>
                    <a:pt x="1536" y="2870"/>
                    <a:pt x="1536" y="2870"/>
                    <a:pt x="1536" y="28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1123" y="-522"/>
              <a:ext cx="5143" cy="5104"/>
            </a:xfrm>
            <a:custGeom>
              <a:gdLst>
                <a:gd fmla="*/ 564 w 2175" name="T0"/>
                <a:gd fmla="*/ 13 h 2159" name="T1"/>
                <a:gd fmla="*/ 13 w 2175" name="T2"/>
                <a:gd fmla="*/ 584 h 2159" name="T3"/>
                <a:gd fmla="*/ 22 w 2175" name="T4"/>
                <a:gd fmla="*/ 681 h 2159" name="T5"/>
                <a:gd fmla="*/ 107 w 2175" name="T6"/>
                <a:gd fmla="*/ 727 h 2159" name="T7"/>
                <a:gd fmla="*/ 202 w 2175" name="T8"/>
                <a:gd fmla="*/ 666 h 2159" name="T9"/>
                <a:gd fmla="*/ 652 w 2175" name="T10"/>
                <a:gd fmla="*/ 198 h 2159" name="T11"/>
                <a:gd fmla="*/ 705 w 2175" name="T12"/>
                <a:gd fmla="*/ 140 h 2159" name="T13"/>
                <a:gd fmla="*/ 701 w 2175" name="T14"/>
                <a:gd fmla="*/ 62 h 2159" name="T15"/>
                <a:gd fmla="*/ 642 w 2175" name="T16"/>
                <a:gd fmla="*/ 9 h 2159" name="T17"/>
                <a:gd fmla="*/ 564 w 2175" name="T18"/>
                <a:gd fmla="*/ 13 h 2159" name="T19"/>
                <a:gd fmla="*/ 2174 w 2175" name="T20"/>
                <a:gd fmla="*/ 1031 h 2159" name="T21"/>
                <a:gd fmla="*/ 2072 w 2175" name="T22"/>
                <a:gd fmla="*/ 929 h 2159" name="T23"/>
                <a:gd fmla="*/ 1970 w 2175" name="T24"/>
                <a:gd fmla="*/ 1031 h 2159" name="T25"/>
                <a:gd fmla="*/ 1048 w 2175" name="T26"/>
                <a:gd fmla="*/ 1954 h 2159" name="T27"/>
                <a:gd fmla="*/ 945 w 2175" name="T28"/>
                <a:gd fmla="*/ 2056 h 2159" name="T29"/>
                <a:gd fmla="*/ 1048 w 2175" name="T30"/>
                <a:gd fmla="*/ 2159 h 2159" name="T31"/>
                <a:gd fmla="*/ 1844 w 2175" name="T32"/>
                <a:gd fmla="*/ 1829 h 2159" name="T33"/>
                <a:gd fmla="*/ 2174 w 2175" name="T34"/>
                <a:gd fmla="*/ 1031 h 2159" name="T35"/>
                <a:gd fmla="*/ 2174 w 2175" name="T36"/>
                <a:gd fmla="*/ 1031 h 2159" name="T37"/>
                <a:gd fmla="*/ 2174 w 2175" name="T38"/>
                <a:gd fmla="*/ 1031 h 215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159" w="2175">
                  <a:moveTo>
                    <a:pt x="564" y="13"/>
                  </a:moveTo>
                  <a:cubicBezTo>
                    <a:pt x="317" y="130"/>
                    <a:pt x="122" y="333"/>
                    <a:pt x="13" y="584"/>
                  </a:cubicBezTo>
                  <a:cubicBezTo>
                    <a:pt x="0" y="616"/>
                    <a:pt x="3" y="652"/>
                    <a:pt x="22" y="681"/>
                  </a:cubicBezTo>
                  <a:cubicBezTo>
                    <a:pt x="41" y="710"/>
                    <a:pt x="73" y="727"/>
                    <a:pt x="107" y="727"/>
                  </a:cubicBezTo>
                  <a:cubicBezTo>
                    <a:pt x="147" y="727"/>
                    <a:pt x="185" y="704"/>
                    <a:pt x="202" y="666"/>
                  </a:cubicBezTo>
                  <a:cubicBezTo>
                    <a:pt x="290" y="460"/>
                    <a:pt x="450" y="294"/>
                    <a:pt x="652" y="198"/>
                  </a:cubicBezTo>
                  <a:cubicBezTo>
                    <a:pt x="677" y="186"/>
                    <a:pt x="696" y="165"/>
                    <a:pt x="705" y="140"/>
                  </a:cubicBezTo>
                  <a:cubicBezTo>
                    <a:pt x="714" y="114"/>
                    <a:pt x="712" y="86"/>
                    <a:pt x="701" y="62"/>
                  </a:cubicBezTo>
                  <a:cubicBezTo>
                    <a:pt x="689" y="37"/>
                    <a:pt x="668" y="18"/>
                    <a:pt x="642" y="9"/>
                  </a:cubicBezTo>
                  <a:cubicBezTo>
                    <a:pt x="617" y="0"/>
                    <a:pt x="589" y="1"/>
                    <a:pt x="564" y="13"/>
                  </a:cubicBezTo>
                  <a:close/>
                  <a:moveTo>
                    <a:pt x="2174" y="1031"/>
                  </a:moveTo>
                  <a:cubicBezTo>
                    <a:pt x="2174" y="975"/>
                    <a:pt x="2129" y="929"/>
                    <a:pt x="2072" y="929"/>
                  </a:cubicBezTo>
                  <a:cubicBezTo>
                    <a:pt x="2015" y="929"/>
                    <a:pt x="1970" y="975"/>
                    <a:pt x="1970" y="1031"/>
                  </a:cubicBezTo>
                  <a:cubicBezTo>
                    <a:pt x="1969" y="1540"/>
                    <a:pt x="1557" y="1953"/>
                    <a:pt x="1048" y="1954"/>
                  </a:cubicBezTo>
                  <a:cubicBezTo>
                    <a:pt x="991" y="1954"/>
                    <a:pt x="945" y="2000"/>
                    <a:pt x="945" y="2056"/>
                  </a:cubicBezTo>
                  <a:cubicBezTo>
                    <a:pt x="945" y="2113"/>
                    <a:pt x="991" y="2159"/>
                    <a:pt x="1048" y="2159"/>
                  </a:cubicBezTo>
                  <a:cubicBezTo>
                    <a:pt x="1347" y="2159"/>
                    <a:pt x="1633" y="2041"/>
                    <a:pt x="1844" y="1829"/>
                  </a:cubicBezTo>
                  <a:cubicBezTo>
                    <a:pt x="2056" y="1618"/>
                    <a:pt x="2175" y="1331"/>
                    <a:pt x="2174" y="1031"/>
                  </a:cubicBezTo>
                  <a:close/>
                  <a:moveTo>
                    <a:pt x="2174" y="1031"/>
                  </a:moveTo>
                  <a:cubicBezTo>
                    <a:pt x="2174" y="1031"/>
                    <a:pt x="2174" y="1031"/>
                    <a:pt x="2174" y="10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511609" y="2292350"/>
            <a:ext cx="399742" cy="1143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05942" y="5256008"/>
            <a:ext cx="87066" cy="870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05942" y="6110877"/>
            <a:ext cx="87066" cy="870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84681" y="3998488"/>
            <a:ext cx="1824355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bg1">
                    <a:alpha val="67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Industry Analysis</a:t>
            </a:r>
          </a:p>
        </p:txBody>
      </p:sp>
    </p:spTree>
    <p:extLst>
      <p:ext uri="{BB962C8B-B14F-4D97-AF65-F5344CB8AC3E}">
        <p14:creationId val="248019150"/>
      </p:ext>
    </p:extLst>
  </p:cSld>
  <p:clrMapOvr>
    <a:masterClrMapping/>
  </p:clrMapOvr>
  <mc:AlternateContent>
    <mc:Choice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8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13" spd="-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1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06 L -0.0625 -3.7037E-06" pathEditMode="relative" ptsTypes="AA" rAng="0">
                                      <p:cBhvr>
                                        <p:cTn dur="750" fill="hold" id="18" spd="-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21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06 L -0.0625 -3.7037E-06" pathEditMode="relative" ptsTypes="AA" rAng="0">
                                      <p:cBhvr>
                                        <p:cTn dur="750" fill="hold" id="22" spd="-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grpId="1" id="26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0175 -0.044169 L 0 0 E" pathEditMode="relative" ptsTypes="">
                                      <p:cBhvr>
                                        <p:cTn dur="75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1" id="30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06 -1.85185E-06 L -1.45833E-06 -0.10856" pathEditMode="relative" ptsTypes="AA" rAng="0">
                                      <p:cBhvr>
                                        <p:cTn dur="750" fill="hold" id="31" spd="-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1" id="40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ptsTypes="AA" rAng="0">
                                      <p:cBhvr>
                                        <p:cTn dur="750" fill="hold" id="41" spd="-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5"/>
      <p:bldP grpId="1" spid="5"/>
      <p:bldP grpId="0" spid="7"/>
      <p:bldP grpId="1" spid="7"/>
      <p:bldP grpId="0" spid="8"/>
      <p:bldP grpId="1" spid="8"/>
      <p:bldP grpId="0" spid="13"/>
      <p:bldP grpId="0" spid="14"/>
      <p:bldP grpId="0" spid="22"/>
      <p:bldP grpId="1" spid="22"/>
      <p:bldP grpId="0" spid="24"/>
      <p:bldP grpId="0" spid="25"/>
      <p:bldP grpId="0" spid="26"/>
    </p:bldLst>
  </p:timing>
</p:sld>
</file>

<file path=ppt/tags/tag1.xml><?xml version="1.0" encoding="utf-8"?>
<p:tagLst xmlns:p="http://schemas.openxmlformats.org/presentationml/2006/main">
  <p:tag name="ISPRING_SLIDE_HAS_SCREEN_REC" val="1"/>
</p:tagLst>
</file>

<file path=ppt/tags/tag10.xml><?xml version="1.0" encoding="utf-8"?>
<p:tagLst xmlns:p="http://schemas.openxmlformats.org/presentationml/2006/main">
  <p:tag name="ISLIDE.DIAGRAM" val="3603"/>
</p:tagLst>
</file>

<file path=ppt/tags/tag11.xml><?xml version="1.0" encoding="utf-8"?>
<p:tagLst xmlns:p="http://schemas.openxmlformats.org/presentationml/2006/main">
  <p:tag name="ISPRING_SLIDE_HAS_SCREEN_REC" val="1"/>
</p:tagLst>
</file>

<file path=ppt/tags/tag1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OUTPUT_FOLDER" val="C:\Users\Just\Desktop1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K2DfUuHb5M5aCsAALNWAAAXAAAAdW5pdmVyc2FsL3VuaXZlcnNhbC5wbmftfHlYU9farz32aAcErRYSgaSWVq2VxBglIJDUOtDWqVY9DgRSjCRYIRgQCJChHlvGQLRVoqJE5VhnEKIkQki0QLYaIEKrMSUQyS5EDBA3QxLIdBOwRXvaP+493/fce59PnocnyV7rXev3vusd91575X6+PmLaG7PfmDRp0rRPP1n5xaRJf8dNmjQ58bUpriuv3eif7Pp4JfmLiI8nlTX79bh+vEpdvm75pEkVvDdtMX93/X597yfbkydN8qxz/78CJJ7fNWnSPz75dOXyzYzovvZE3hXqdmdM9Ez01z4ftc47/iWZudOEJd8NSHhj5aw5h1d+cHT2vz77+ptZf3/d+63XTue9/jEm6NS0Vy4F1k96ZUbeJx9c++eg9WSd9G57jf6E6vhSrD7aEA3MC6mkUuzHlgqpZRRODcW49UTg6IiSwzb9+Cb6RLjTNqhnD3wvmOT+02DIl7jti02KWHRhMT0mley++PWKGaHdj5kam1rJLoqe4b706F59STqe5tA67aSMv493erum+0Nb8DL3j73xO1XMhg2c0Z+GPp5orHxzbA7Pk/TBSQ2EBOcNJQtVy+0btHq5rl71BbtfWUw7GSRzujvV3CiiD96aimTmbmA92SQ/9uFjmAjvHFHKGtNk1vah6si9x3hGCEASZA6V1HR9aKD4AWRFas8hR25HtCp0fT5RQTPNme0CEWOhYjB2txYIqWdpLmipbuxPymI1zK4PSemmUZXM0XCr83o5q099JVLUHKs69wBDs/cIHD0jr/kHRNtGb3mxn9oSNoRBKzPsoZ12I8d5fdoGqKIviaS1deOU5TXDdKyUWpfxtEAF9lnZRnlCubUCDTRtlY3e1/MSJOz79MG5CLRr2nv6X+RNwx9ND7izJ3rw+GBn/Ehqd7XrCsOnjuKRpxC1f1rj+V3Nw2GpbhlmiMJP6ZmNA63J4Z5yA/kjopS1FRfuXRiDrYlHyte5Rgum4YJoWbAN8ukzAvSXoocvDhqyYJ/Lh3WVDBaxyo/YYZaaay2m6crp/vwGg8IcWtL0Nhp4LclpNwtI8zoSJQkeODABrLLiq4qTzsmbGOEdCDSPus8xInCOjLTtvFwoalCsIOJpvvwCg7wc8rhN385sLhL5Kj0L2uqPLitZWi2JTy+Ggi9ZtxMeMKytA2xdF49jA9EdGyROp8PoZKsBH1VBG9c6zR9MVInh2kjDjGSmdqEWod0EGgjSDXLztjC5OJop4FnzSQCZpy0XOyysPEOh9XUw84MaASNzbhmuw/lFWGRYjfGqAV4p4TEWqlVu/du7jfYr0LrC4++YeO7yD6b82AWr8sODlZjVXGR+wa05NF80z9AQq9iYRERHe4IsQIH5J9cgt9dbC1UAOceMW93IQrSJ+9c9dsnYWMRVNk0/oLVsA+751G0meiMzuUzM3+Rd0B4iHpXPB1XiXpJzmKQk8figSUH9WB4LsuXWHFFDLMTQVdLb6U5oAGXGIgzi5tYBqa7Lsg2E5H3kq1yzS/QpRXXbiN4qf2Qa0duYSGTPdC05A6kwtliWSjvAPsg+M9E1hTVGg8ID9Db6dokf+TFDArLBwVkiX3N4NNKMlSJB8zs1gvxdIEVjHsgM7Sdr0iROsVENf8uMaT5wFcF4xWVhdfuugBSPv2H8vmFU/Qyrkb/zVsCPi8p8+cD56St+hPllwd7TZShEDQbMCbkCxAOxdDtmZ729wPCtuH1UqhvTg5+X0soaGMEldPjkjqQ4LoRG8SricpbHeXDoVhhfbhyZzgfa+KJ8q78zboMGEPeLBVCGxE+l7WIX8ZYKJeVdik6sYKQx/0CshBX2AyM95HwW5iJKm9q+DGiySP2Vh7kkcA+hQ4owyV+D66qgKiiJ6VVgaDDQBZBdaNuRY2xgWMW8Rc25vWzUW7w94TR5m/xqSP3B2eZaA3zxlFaxY3QPzK39RNwAuQezc6Hg7FJ5PmzOA90A7JD8ncXyQzBYEblrejmv7YrWODBKP9mVoCr3cjE3bCeeK6Mnhzy9ciUbwLwjbyvaCeMqyLMKXlncn8YthEzi9WFWOqsGVvnAGFDfx0fzAJiqptF+OdC4x14B9K2Q+CUizdeZ6TmiQCS47rEfjjzLT3sJ2sPEg31udX5Afs1PGwCFz0IDsWAmVUPNUYHsIiXDk94GEd4o0i1T24nv0YQOfKHoCoEEZtQNVDLCUS6Vshe2ycm5ACIxH6hGrB1bymQyR0/hvgrCN2GO1qcUlX4pCaNh2f6JvsrHb2DmFrZ9I1ZCVcPWKE+4YcZ7U44PY8Uu/heZ0uPBalzndKAJamzqStElv1VKCQOTNFslgWwZ6AC7YGHApGX1CbpKBbeYXyu43sW6QjDly5vEzmFtBVypIcr6qlMKi8EuCz5nOTqaJ+JBiSMLgekCo9gh7mCkw8y+usxYZonQKLMsy1UIrTduj1qX1bPKOU7Qlivqy8iqB2G8pYitxHkI50Cqa51udt6ooGOz/smwMkybPOYpDsWEpNbnXPXDy4VSOYvb+e7qbHE/g0RHkh/D+FFLaHJWfRe9FhqFJbuZGS7emwNSuDvoxdBI/nJsyWk4mcT9mq621GCBFHAZ3S6OJs5D5ZPA4Sh5E+Rxj9VPTRiBUCRPn4LiOVmN0FI/XsCUDnp7catLkVSZzJO8FnwH3sVv/EjtDDSQAA4iVPl8IDaGJQPZuuRqm8M9loVJNScfitcQtWZGOIKs4WjMlnB/Y1qYHGKAZCSPqgGCke6YVpcS6LI4T/K2bXm33plSyAhBIQkD8KIDMUTvFT+K40N+qL86q7ROHM+dBaaClWKWREZP1zgHquesPkQn0O3QUTMrHneWrMlTNsHewEL0csEHIQ7pHdhU4GkwagwXk7aCux/sw3gXmotreV1GNSwQiMs4Zt0eyZYYeOE0AiJRwkonQRkex0F7c4cy5bHFTmIrXY5Vgs+qZVgtiBw+oOIwywuMPQwmXQ1DZ3fZ5WJYOY8uHnVEapWrKo2GvS2s7Cce2/EdYiP9pNgxgB/jbV8gOFd1iazR7R2xT3VdeVjgCtpw0fpiLcfd3g7DeR2kG679VeMr7s/SXZpX3bG88Dv6TPdn8GdjoWvSo/nwv+pQbhngy5hTxnMIbrH78+bGxbS/ub9E3BG/7v70ex+cO9bh8H/Y4V73hXMlyzK7j1GbS1gmNfbTPOE7zd8E+1ZiyfKxjtcsd7dKk0y2QaW2ZMl7PfwG9XTqytTUzWPDfpSPdDzNFlE9Ps1Ip6/eRY1oGKc5+K/tavVGzNiMge/t/sfv/d/89PiRk/5vj0/98XeU2Jck/2+Q+EcQRlt4zYj0Xw8Jrf01Rk17mpaVqopK8z/MWAtCDeQC4HLC4YlRs0ncb8ya5A3L5iMqGY1Tml9o0072CjtYmA28g6gplPX2nh+zha+9l9k8oYh7aW/zWAIEa6ilDd0z/W5zYd6Y3sedrkP7TuPdic2PSRa09XQ/35AY7o0oVizJalJ0rMdFPoeZrTi99wPHqoF5JQyd6Xo/cQPBPjRCvoMgP7zedTX9mGsYxfPDhFgC/XeoyR411xBBabUnM16cY3Ra9j9MsLrL8Q81XalPPgwNXTBmqae+9ZTFW950t624v6qOcq/zBSkE2b5d8WEmt/PMxRjs470vsuP48fSRcPnBpb5BBzzPPS+Gyk60nxuIIRX+V02KVP+/aipVeBQvz970vBzUT308r/Rish5X/hXAGMFf4bv05wRbT9d98CcyKP/4T2eO/vZPsUre8F8/oXD7LLF1pOBrlQAMwXi0f6gPu+xEpbB055j/2/H4qSJLtjculodZafU48ectXFTo3id/ysTV3sWTz/2VkP2DU4InbOBeJ38ap/PeXQT59i+xj37+i+Wk/NVwW+7fvPCnkqm7nD9l/Z+zm/qB7x8giBD2rAiXsZmW9jN5+NG4UVhd2ZWpfyAPnCoj7ztW9EckRSs6MdXx5D9A14abNYOVt55uqydrz8H+MJ35aZ3XubpOTA5QBqKfx460P46gimjtnwF1K7x5IX+w18Kd7zEHi7UnCnOy5yMuxSSH/g/wivtYLH2oNiRTlzsvunuWyyey9zkq5OXbwYE4laHneeUzGDqzkfgaQ1lNdPeDK5FUt/fp2+P/D+hoeSnsfaPU2i8cW+LI6B0Sgdun2rosJ4hLvpS3gUn+/3h+xgJ68nYuG/Ok4WlaTpT+oOXmZK8T7cnKcBEpczfmKX70cakevVWpWUJDUJ4niwUpQw/JvJOy8JJaOKEaEUCSBJYRSm7BZHLDCmLirBVfaijEKsQUPr8BO4/P51ln8wGrf4MBEstTzjyh11tzeTHEKhQq3xrZMTfPSiysMVijOvQWYoGOnMvbTcRPaW0ZIL8JDl4wBE4oTVk5TFVJx065wcj0SJxT0gDTwU9iugs2Pj2djVgm49FHYB+A6oOJ7MFiJdpX+TdX/ffUp9xVa1kZIWWhedZpdI4rxWJ6nHAViOWYt5oRERIjI5wdJeXFQtvAKoVrNLqglIEkf8MFFtOwHVQiPs+MRfGsuQo5TwqAs3kYFBLJYfpVdzznIkbz9idwv12DERcgVYUb0WVCZvdO7rfgQAus94zYAYOVMjI1GySB/ZkhfnK7fBhgBCOU88t8jYmz+DwKLwDF21+xIEsjbooLk3cBNUymomJpXmdS2A/QjR3RCDNSlGuN4izcGPZguG3f8AvTxgS6cklVka6PfMLvQHslvVjcMT2ALAnMI5Hv5VMxcrFIWg4bKRK5byBsJOKz6ud34PtxO/BFUQhArM2fTe5mmHaFdXRZ8+Xk2St6q6EqBgkaGIDqgWU0QXhJ7+ClS/wJrVWpYODFSigwmkddiYqQTK97FMf9ht7OoOzSKMXlw30fE70busCu+ajIwgIFsDjTr4Zb3DIA3AODFLyA2bzdYY4UMAGSyrERqp2wpTTTcwah2uqRIIwJ9NXuvBnp9TVU+nDOasnw1z6l0WH5yWGD9JEA7UZbnJnRvYsoNYi3hxfGqejYDjPDRLFV01x1bpF+FOLxPsgDKm0zzPNpM3lz2AWvpNjJA+qEFyX2S5qG2xbIORzKjvJ01TGMubtmERbgV8thfuCwOHoWGE3kSPD91FmiSF4xJquw5ekZYEbfMtpqEFDzeZnXJErYvBUS53RRvqLUVZook25yN6aFOcQ8MVOz1RUalQVl5RMerFq6cxvRM3s7BkZR5S5Hra6dfqB9AH6YXswI0omZIR0Nk2AHtOKFZTj5nfkdqoFhsbbrEawuhkgNCxVm+NFrugxbXOoqM1CPrFYA19g2gzKGmOhRMgeV38bV2etBrkJHVso3R9VOTPndkudSh/eaJvzFnE+FE3L4pPXyS5L/sSRh1l6hSP/mH4omxpML55rZJqGgvQTzb4VW8TwBc6D3hr6kJpz6Sat65Nh06opUSuP/eZX5v9fh63+QrL+omtlPDyBPhLvQ64daoxmd3/oQcFD6KM9p4Q0NMuAky48+zXhbp5cg3PLoADWRY21T9teaO5ryeIk5vBC8qTf5x6BxQQVhHvQM2H+dRwjJdHHdquxpzNRaO/a9GvZ2IqPOt5kwVa3PAqnj0nKnIJLw+7sFJngweOy4+lFanm77CbU+B6SMd6gPPnfpbUKl40g58327razW2m5cHyHdZMrdwHzXTqRLnsX/qA1QqV2tT+tpiUCuA2o3+RDOlLCkwdG/xzWXiBfb/bwinREHynSHIhCfEqh+8353jzb7WbU+uF7mWVKQYfvYJmab0sFg+G9+xl08DyX7rbeTIrQNPjJLw1AyAP0WqWujhkp7EjN+Km5dziMNlPa0xYwD721Lkw6eFLrLF6JE0usuwUbaBOzRnrbEkVUGEVAO4hfT7RD7gZGsFjvi7KOPzxhiL5q3DtcaWcZYAchyzjmdJgH99YQyuxwnpZ8TZVuNMqetcrqq5nHlWiLCfCwqaKFWP+rQDXdZay5bQj9VCUILvx9XSbpap05xVXlmdVRa+/BbXuFD9/r22HYu4YrctZ9IO5D/IJFH4psrvFUcS2e2klRIQn9F5CyJ5m2kq1epFJuN5U++9YlmuKSSJYtvLIYHPAV5hBIpK10GDWCVYckOUyzkAN4Z6dnAGTVFDuoGxIKLEJ582/ZAJE2xXpH1rkCO3svn7UZCad+XETh+yHFZ6xY3XIXXkbjFGMc0cq8fWVcGUogcDeB+OIHOfLR/ajQzMixzMbvAJSCft/nZLa44sDXMmryvZVhujcwDqhM3hA//vAYPuFWpdU4iZaRR1XXwBgIHwo+XKl0Gpg+IhYEgLAIcBSvpSMjAiCQizsA+A9r4ciEWOLisA2EMyOi/oS8b8mi21HzKnxBZxR7MksIZgxUAosb+gDSrHGgjn+Km+uP4BVR6WUQDbDbYBxlWNXTFLIn2UlAPR++rNdBGSnswr1EDOlBFIMXjiEHEoydzj2LiCw3fwODkeO6DA2SP7zbaqplWGA5kLdRKr/l9xE/k8XA0kYNuUeTIivcx+39T0oayAmpC4SvJ7YzuWG5k9mJaIbDE4WjML/MxJvctCOQssd+ailwbIYnizkgOW5Nku21O0hDxe7CZ8l8Zq7sAvKmCL2EF0eRfzkajC1oWsxtZ3B9AeAl9ZEtJxY1ZysdR7IIk5rM7O1G+AeSgtasV9MW7VLWP+1rWcYtB+FnQHrWvtnFLPnKdU+cjO1qYVjM7gMI9jpmbBfPmgxRYrJnekhPiixPq7IWGhnvpMzl6Sg5wkHUlKey3cUPldGyGy6aZjgHYMqGhAJDsu6+L+Kl8IKAnJmSnHIsutbQMFtKFGd3do6NQ772ue/DESJKxciesWRod4vm7JOh77byhldCoxRoMdsGmgl0rYDhA+/Yy9kr7GUNUGsE5olR2OEyic3XtZUUBFAl+Sj1EfgKZGHP1833fBlgSp93IudNGBbsHth/f40pK20fxZEbBA2e1Ff/iXLGzJ8fY8rsVumGGNemaX10nTHWGXht/XnKBjp1txtR0pIgQTtSecFphJ31JB94R3QQjuDRXxEPO4Ml5Qp4o+xK3GKIXFJlDS6Jmk7YqDMaArM5h1QKgbtz1i9diGAXUuA5Xzq8/sMs226VY/BXdsA9XSCTMcGuFUS0+ltu2EhxuGR2OC2vuzThG127tuaj8ksgrjgkLXTw7kbefPnK5Wdw+YH7XmrnIxdKqAsNWo/Fiaf/Tb9HMOfbjXU+fuSp+ILuXGbK5cM5ee+mTloyj3P0Y36DSbETGYxu7KGD7LGdSqiR8pihXbigdNmyUaPPL+HAz64gO/r06TnQJMu9BOcsUsMXAUbEjdBG/jjqrjmwy78qChYH4B3VUl51yKEQCAmDIH8+fojTMDqpzO/ahPUV1z7z5Y0pNc4XxZ0nPusTPZJQQ5jPvS6syWICU9dvDknHW6q6rv/nVkQfOo141+bLJS1646nhS7ljg3380s8634yC7PenhMxffzoS8oF11/jUj9fPwh9h9SeJnDcNDLp+z1EUxWNoDAONC/3yDwN5L/amz0EWVT1orY4esfQYmI6P7GLW1pbA9bOB2QI8KnX3nGQWJY6JyijzTGt0B7oUGHsHBWKap8CUcZ4f9Vm/uMPcKlSXOLW+4/NHmDFrjbznCvo1KgtOm3iodODI0kTlsHq5DOhaF/7ckHJtrn/74JpVgueXVXJLefUzotCmdrwbNlYrAzDCp6tJzHe0qjl2ldj/EFOoFHIcp8r2EC5aOQiNkiS6fGHzj28re767ZKVrDRD16kVvcuns8iyj84gh907KCMTnc3HhxMe2zc4fGCIM/2yJf17Nk/FZ0xIW74g9Orh7D/mj+FjjubJ3xHMHeo565IYxuglwYVglGfz7XXMIcuNOmOkp9NvT9lIJi7egDUfS+eflm5IqD14449ByHvpdlzNSqV3iFHx41yByGNtVl7LNZniwAKdwcgdOmV04tgpF27solgXBK2hnYfl1FfXmrd56xwiLNKzcASI7t/ToW8yQgxIGVSmY3VqTNoP8GLypWw52BlR+Jxdysf5g0r+TWyHA5x84kHqlqtbCr4yTEQoHQGDIWwfYevli2mCbXWn2UGqJPIskR9TWmuv6TmQ84EV+GWeOJ3kWT1xG9VUgRkt9wambdE3d4ZmhdZmJutX5feCUbybYwr5Lw5OQoZoFxoHfd74OONjbBtuhU+XK+y7+cgpPJRIIc2BhmWFgfC1aXirWw+J2a3JbF8mZYkttViWUMOWWWKtc624iO9mqt8CZpa5jTjEnhz6FcrZAlJ4cnyR/D+IFOz0axw7LRxHjQNQr8Qj7qp6zivoKNRop41kIzVt44v58clrkE5YuOAOEJrRXj2df66PtbgKY421GGxyGo8Q7U2NglnJ8N+7IoYK3HQYWC/C+4K01jj5D1UJIk8MMp98R9A9tP0zk+UaRlWToDTlp2CbkG6ZwZE9JLHTfv0s3XjWJ4XecA/FgpFABu9ECBAMAvUjZyobkd3pObLBjzfPmJ4fMzVbK4m7ltwMHqhat/Vj8K8E+CajFSXqXOSvY4pYghKMZM0+/sRRbQBNu0k0v0WaGA7XxA+BixYi13KSaPQt5FDCq5D58cp2Fvdy0HvMFe3ya3l009xeAqzGh/MlniRzKUwrBg5nzUm/Tari7DbwrtrmHnYOSAZSMEe7eO0d3FoFBsrOPkva8rOrFlviKkMiifBFaRJUTPk6UM727YSuBqSH9iOLPQGlkYDm0TWokdqDKk6lj4m+ufLJDOBTN3c48e+erRkmca+5WWjp1yGLMXlX1kGLuUX9qYtJKrM4GVroThqZ9ySoEB5ZQ2xXnwwCC6lnw7lw+cn90Awur08/uT7VViWRe50LrN61TrnFmkc9D1kHpVEpO3UDa1btXkc79ZobWw+DvPUkYRlPSIiA9wxZMJ67T4TtavqqP8Z5b80+1n0l8A/rBv9m8LO9yIVZ6wWwCC1H78X4HeWhCqjZ64BXHGnU0GW/vTZJmOy6gvi3V/8E3/f1SAwpLM/htCmb1NFm7Nl1nyhYTRUsIyd6Ca5HfDEl1o7Blzp8/dcbwoNdcaT7ZnGmupZk2y19WNUDhCa9jyXAf80/1e/yK/djXwRXndFQZ1Lqk3Z2yZeBx3Mf7VV6ouLPgd9KotQV9Patv8HNEC349+LLfdLb9KVxtD2/7xYsvHXJLW6TCrz/NYveSef2//Jz25jVt87g8TvAp2V8FxGza9gGPS6/KmBCyt5IeLE7LZop70Fre4jaIJW/c8e5WvvAfDiZrE6ccvPheJYid/sohGK6YPLtkycav2/N0pB7/UaILA7t0XnwtHR6a9c0t8I0He9NPml4BfAv7/GfBWOI7gMvcTChR49d+JqlzBjMf8NUBPwgks9fNaFSHx/44iQUAfJDm6SM1SqCDxhPMrTdj6P++UkJjZNlKOiZ+N4/0J4zV3tTd2a8Ki/zM2qwx+OI7TzNE+TH/v32natsibvJiPJuvlBshrmstp2tvWlNXF/LlcQqJfqshLwC8B/98FXC++k2r/pdy+Y9TaXPU8wGpzR+ZPM159WPRiqTi834v5jv/HXyfkGoefn8Bd74RlzgxCSQEws3YCZsPlRCboS+UMzON8V/juTXq+sc+CEPw3Pe019RidDqM6ePf2CYGw8iCDVevE+w5XuNIgk/HaUP7E4vR+PybXHRMP5XYKxuT0c/UEb9Zd7oX64cHEpA/njQn+OmqCTTzcvfIXUp4Dc8e9kuuuTGxaqdgwtjJfRT2HbrFbNTYZXkJ6Cem/AlIbHuweewoRgWQN9bp3NJiHftqgla6MnP/i+O6E4cGVSD3Y7b4/g6d1uB8SoFu87744Q02vGH6ge7JX2F7rddI+VVRaO/vTPw7Vd5Gjp4Qd+AmLE235AxpXPmCpCQIjfrafLG5b8AcErrK4pGL3Qw3lD3xaucWY+A6WuV3v/Kq6ausfhox11f9LQOT0jF8PRTQ76adjiN7OjOrCmhdlXKUoLMZ8JSe8c827gXeex0+R/EHiUV3IWa1BL7XuJaT/IZAwtMoo59AG5z5r2o7RVS+3zb4keUnykuQlyUuSlyQvSV6SvCR5SfKS5CXJS5KXJC9J/lMS9wbqtsFv36uVBAc8t1N++OdNVIJVraQpYd8NKXTxOdh3f7+P0fT9Bny6SZOsbC/BvtfTa1ubI5wTiqX8d78y7eoQDX0vsP3qMbZB/uF/3R78ayrxyAGk7VGve3R1TcdwmVAkHb5CNXdkGm/lAm/z0AhqWEcvOEb1dKHoXLw5xBuy1Lk3jq/p20RvFzeJWala4F2Ec11/Mh+Bk9n7EgW1UEHiWmTv6TzAlxdqZYxN7Udyjqq8THf2bZ1h3cyMVwOSWaqQqr4EHyizWgFwtrto3bsFf/B6eq8BbMaXXBq9HYFPQtXE97l3vandx83wa+3JAqtGfcALz+h3b75ToPTdYVD9TDS7nzB8YUPtr5VdxjXExHT1F7aSAgPLXKNl3YkF+2oc0uihpUn+RnJqrdUok9mCy78a4bSXgYQvrPjQNnDsaAvo12sGC7b1dIZr3GK2Zg39ZG9V5HSZSGV/tX4Nrxio9gPGYOUcenyknNk18uXhKGmq4cEVfm1gVgsj02N35/1y9vBIucFAx+qSkaUUZrP7BQZp8F7518Fs9I/u42fezO4RR9lmiwoMBQqd4d0pdeJ4iUSSMNc6+0aheWMUGv9A7LTsKFTwRTUonJ1rFBujPCN4k12i39swc+nYK6zKkMjvWL1r1AlV77F55YOfhrjkJpyasrCSRyVhpjTcniWTbzscRf0gqyKekUd9Ejj1rLg8qp93KV9pTZrPpQbKT8HR5VNvwipB84LowuUZLkHR9xHRUoQcm05eSMQrBraUZ2xZdtDTh1XQa8XryDD0VlU+L50Zrv1ZrIa4xqiSk310t2qWWT691qvERX4/Dmcuu1zIYyHlTeEFSG17CpdLjw/5PKoei7PWG++MmlGrb1pSwpcBCnD7EcxHhXTM6h/pJxdJETuDiYQ3sdHl7ET06Gy1mVWvgFKW1XTAQviJNTTcyMKGOR0RJik/zNN9PMIsjg/ZRC0OvIt3nO0NipzJodSWyTg/idNXkePuoiLzqPJAQQg/d3lCWOjBYr69o4CeHD7UoDDsX8Q1eIF4oUEpr8uXri4bxafWdvRCUatMdsbMSnPt4fbuubuMmR/UNK273YFz2eHpXOTGjgGt8EYRy7Oosi1+o42RYYJIRfTBPPm9w1FV1xD8op338hTTimsrtTWhITSKGcktrlF0mL9ILS4+WGt0wfMZPu3Fml/rQFWap7ksOK7K5vV4V6XylqvHldHHEYTjbE9U3TPovrqIAnT1eo9iKM2fwlG9i/uQfY0ZMh/tbG5iWC0tg1dtoTi+bhQEquss1kVgAijNemLUXP6NlZMInHsTlYA1oiDhM0d7zpkRQ8+zte7Blqymg7WJ7iOhBh6SeWc5JerK3sGrh9spCunQWfRZQXZUewU9ub2M75IJRLyPAikefND4mJh/K962AlWXsU9HqdeHrJZCmTNlPuSbXGgRm7STiZg8BAsFVZi/oRJnmoV+08ifEzso4YtQTdLVpnQklJJ+DHCfcuR+YYTq3kBL44icZ9znU/WkUMfwUbrPAG/FJnqprdF3aUKa1iUdk9TlmTwbRC5HUsT5/tG9XYJ891p7kyZD1w+yUKkxGskZWJ48bt+hYd6rXiDQoqKYgeFcZYrtYRqM3C1eOKWBvj0sMknCGvF6o6AzmZg4konLus3ItO2Ylg1ZS2rD3WqNB76sVpAvTHlw6a4UucLvS2XYYGOfcUg4yBdSaexeMjJUtrAj2p6NztS6lBv1lnEeYs3hKHZL2wqXMla2Xc7sv6Fvztb2VtfcHVeYHFkyxipsROlen7MHmrkfHLBg+wcqLcldNVp7P98esif95FnLoF7M6z33RCfVVVpSWOq1phvb7tKwM3nv4+VdbXIylxcQzXP9K+u7oJF8Pl8ATDf7JvII89CJwiqlfqf4rla2W/MqjWiyw+QMWMPyo1Hz6nmX0Jk2CPip0w3VYCC95/krzCdCoZAbQNXaMbBcHdm3gXxerjnWy3L5Er9/Wmq8hQSg98kZ+U0fTlnNeQu2u5etU16ij1iEnaNKCjhvOrCXAVfryS6LaIwLWSQXCPmJkQ44M4qI4DQXFnG8C05jZwt4F58oh2semo3aJbS/4VBWNtdJXpK3HF3TvHej4QDWhUdhKNtypVxkW/r9mEm0WGT7Fcp1tqnJ2v2uZpcXSfvFfWTXkHIRf0bBrcD68zeYbTAcn0PjzkmyDT2CvV/aZb9cMO/UQsHbcFGBTrlHYehfYD2xMFZ0DN4A4DpSW8QhKCW3rR7w53j7g/0Z9f4C7ZNkEc/yy238PFcGsBesNAJQfGMw4xJEs5HObPS7TH9IcaYtHBMWekuBQkjCjmufA5NtIVCgiiwWJyz8GbgUm+FxS8Y2X+UPXL6QjmWahIJwjhVmO/PVKV8lheh5jPxJlDOEtlWt3+UWVSWEMWJpWVC6n4rE8axbV1AMXT/EWu9KHh7JY7W8UovXmtSRqzZM3/lRAnlsVuzmCQTf5zpz+kPjs8ZWSbNbLSChPswjIOW3veVx8A3TcxV8MJKbHMM6SSdsVyxPDGtLto3Eczm44U2p6gTKGcs2sKIB8NnwWnWchihCzAdO+QYKXq/etwmkjMmC0ql12rVKRMbj04PonLOMSGJR+xTGjV4r/bAdeeqsmGk7Ky/tzZgzpvFZF+nppj1zx76nvk393GRaO2aY/S6Xj+anbASRdXCwDTa3FGbXnXuNzymbncg7RNs9crkRkycvp7fFmVSXtlQq77ic3bH5CLNFDIISFyz2iRj7v0q7eKVAl0IxBex2imgqRdm7VsZiDFHuYwg3a5JNVaLavt6TRqZ+jaQrMDHEekU7emXQAAuJcSmY3xWvlnyu8+hKddef4JzhhLjOm5cFTektwlDhmNc9Vzt8JXGd0yMZ3jJwrJh801duCSr5HJslHRYsL1V/hCu5A+MgfAnfSR0+DeiAcc3KlQMY9t8WR/PkeopEKomijKhur1LIEvfBBFoDAgfucfVzZZoful2ukq1PY+uZN7non/Ml+nBjiGw9EUf7vt3n6ZtqMxi8GZ2RZ/2F8QvHdjwKMe7xzu8gJY48Q0yRc4LPdN2Ey+QGgyH72boLRhqprYQ64urN0/a4cgkuYWuZ8/pQ1JTqLuxHafbk3lXPxBrH9FNQo1fz4TiAsNdXFVVYbZh3X/OzGE7yVev/tVNDzKVSpP0p5WumNq19DtMA6VWSA5g7U7untNcJmzaueXBnROI1SbwEz24aj4OoIoHQwlsjwTsOHIkijFlD9qMoY8bWUf3RqFX3rxYVFIMRd0sxllWQ/qK4/Dq9ZlFJBbxvdGaOzx080s3amS5ytCMkI5yGIsjnyBUWW73+3XoFvdh94lLcvpkghblul4AHB7t/dD/cd4DdCijJRwb5yugmHGcQR3W/MNJ4aORpNoHpUHntrQh+VGnkK25LkXUDTmbUkr1y80PYU53qCTq+eSzq5tcvD+9ITB1Z9Vs0udR188bCGtp4PHEfKHig1rm8ZHrpjqWL5YJYcBlEPd/VRr6cL+IRDsgVPts7UHIpZMLY+j60MsfUALjuYNbzzgFtgBAFDkCYyw3u073Q5YLNS/rnOZj4jiC8bKt/RrZlR055bu8ghqwh5nDmz3cUNnXthetwZqSjE9nsyj4Uzqdezqe9Xo5HXq0Qt44/LUOy2WRPgqvN5Jy6vR45G22CUxaEr1w7iMkzinrZLgeAjhVdqO+cnZ2Suv1wbfj4ksTW6ylRqbXjPjzPlWte6hHEVqGsRBdYdTWa1bOmR7/TJy1eI5npSgZ7RByrSCm4ct0PRb4SzYuBqrpSdLuFModB5qg00P0qMTz+XSkJFeAyKp2TUSAz/3pm5yT/DaXlvydCbqlGXZnauTG1fXzS7zawB77vEVCrFlrD3JNWuoXao4/ZKm/6NlJEq911zUMN836gst4n2e8PZfhJ4xvBs89Wja+DfwcRphURfkA0GKBZ5ijBgGAsJuDGDTmV3nIVHqtSjkfT9Ef7p7YSforfYgpxRUjhFqi81GgFHx+gJ98Spx9/Drvk9bHFTp7I4nzdx2QyrW1aaatWlh7/W8I1qpKVjCVcNw7at2XY2lMNmIUdVZJC5BoCTX0UWBOrRfNbIOQFBtI14ECw+8DMTbaT+WpBQtV8q8UVReNbyLzwIraNH6shMvSh2mOOAx9zzGkcs266N7oczeN8/jilPLN9zRRsYURQN/SF2qyIrdcKDrE2RJ+LchR6jqfxKbbtPdN3Ia1uTDeaCcLoDE0vQ96y7mHX9rVjLzNnnxhmhAwWy0aKqZwRPueYJ9WvimMDOEz1QWCNvd/ooI26VAdnD5hC10J4F9e/jiXjVZaeh72u2mAGB9hloqMbUirbaKtsCCrSLEWF0xCGPKnhXVumzJxJTUxXRLbOwM5UFbTtMv/d9oUtfDbOxbdYqbD5+yOmuk+Pq+6Zd0Czu6Z3UyR7imFdGFzfCnZj2IeiumeamxLZgzZjB/On4o7DhcfqMjsGSwYN9SlgkJrlLij3hkDfFAR6nqjp3xTpzwDJ1bnzQGKGxgM3zC0tvqoUHt15mSvjYNl+OHaUV/EYXw6wmn4sxl2ePsrw/8l0LV/Rv+mcAyLJo8HuC5ZGKj451X16Znt1iuF9XQJ9e6qvu5w8lf1XFe1QnsAxdK5n7HTUSdkLUpu2Sp7++GbPtxO/bTY9YQN6rDAO3lyxR6rrderV4/V3RU44dhkSV+oKlM515a+Nld7zdwJ+tcG01e57As0lHMfI0OqxsdI+6y2qIDkqhULnVOW3k6fOQRe85b7+6ar1K8s+/vKf/wtQSwMEFAACAAgArYN9S2igejpNAAAAawAAABsAAAB1bml2ZXJzYWwvdW5pdmVyc2FsLnBuZy54bWyzsa/IzVEoSy0qzszPs1Uy1DNQsrfj5bIpKEoty0wtV6gAihnpGUCAkkKlrZIJErc8M6UkA6jCwNgYIZiRmpmeUWKrZG5uChfUB5oJAFBLAQIAABQAAgAIAESUV0cjtE77+wIAALAIAAAUAAAAAAAAAAEAAAAAAAAAAAB1bml2ZXJzYWwvcGxheWVyLnhtbFBLAQIAABQAAgAIAK2DfUuHb5M5aCsAALNWAAAXAAAAAAAAAAAAAAAAAC0DAAB1bml2ZXJzYWwvdW5pdmVyc2FsLnBuZ1BLAQIAABQAAgAIAK2DfUtooHo6TQAAAGsAAAAbAAAAAAAAAAEAAAAAAMouAAB1bml2ZXJzYWwvdW5pdmVyc2FsLnBuZy54bWxQSwUGAAAAAAMAAwDQAAAAUC8AAAAA"/>
  <p:tag name="ISPRING_PRESENTATION_PATH" val="C:\Users\Just\Desktop\商业计划书PPT（动态1）.pptx"/>
  <p:tag name="ISPRING_PRESENTATION_TITLE" val="商业计划书PPTg"/>
  <p:tag name="ISPRING_PROJECT_FOLDER_UPDATED" val="1"/>
  <p:tag name="ISPRING_RESOURCE_FOLDER" val="C:\Users\Just\Desktop\商业计划书PPT（动态1）\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SCREEN_RECS_UPDATED" val="C:\Users\Just\Desktop\商业计划书PPT（动态1）\"/>
  <p:tag name="ISPRING_ULTRA_SCORM_COURSE_ID" val="3699D253-2045-437B-8E47-55C6EFF6C22D"/>
  <p:tag name="ISPRING_ULTRA_SCORM_SLIDE_COUNT" val="1"/>
  <p:tag name="ISPRING_UUID" val="{CD9F8488-A8F2-4DAE-9B94-3DE3829CC8F0}"/>
  <p:tag name="ISPRINGCLOUDFOLDERID" val="0"/>
  <p:tag name="ISPRINGCLOUDFOLDERPATH" val="资源库"/>
  <p:tag name="ISPRINGONLINEFOLDERID" val="0"/>
  <p:tag name="ISPRINGONLINEFOLDERPATH" val="内容列表"/>
</p:tagLst>
</file>

<file path=ppt/tags/tag2.xml><?xml version="1.0" encoding="utf-8"?>
<p:tagLst xmlns:p="http://schemas.openxmlformats.org/presentationml/2006/main">
  <p:tag name="ISLIDE.DIAGRAM" val="224368"/>
</p:tagLst>
</file>

<file path=ppt/tags/tag3.xml><?xml version="1.0" encoding="utf-8"?>
<p:tagLst xmlns:p="http://schemas.openxmlformats.org/presentationml/2006/main">
  <p:tag name="ISLIDE.DIAGRAM" val="210850"/>
</p:tagLst>
</file>

<file path=ppt/tags/tag4.xml><?xml version="1.0" encoding="utf-8"?>
<p:tagLst xmlns:p="http://schemas.openxmlformats.org/presentationml/2006/main">
  <p:tag name="ISLIDE.DIAGRAM" val="206409"/>
</p:tagLst>
</file>

<file path=ppt/tags/tag5.xml><?xml version="1.0" encoding="utf-8"?>
<p:tagLst xmlns:p="http://schemas.openxmlformats.org/presentationml/2006/main">
  <p:tag name="ISPRING_SLIDE_HAS_SCREEN_REC" val="1"/>
</p:tagLst>
</file>

<file path=ppt/tags/tag6.xml><?xml version="1.0" encoding="utf-8"?>
<p:tagLst xmlns:p="http://schemas.openxmlformats.org/presentationml/2006/main">
  <p:tag name="ISPRING_SLIDE_HAS_SCREEN_REC" val="1"/>
</p:tagLst>
</file>

<file path=ppt/tags/tag7.xml><?xml version="1.0" encoding="utf-8"?>
<p:tagLst xmlns:p="http://schemas.openxmlformats.org/presentationml/2006/main">
  <p:tag name="ISLIDE.DIAGRAM" val="1139"/>
</p:tagLst>
</file>

<file path=ppt/tags/tag8.xml><?xml version="1.0" encoding="utf-8"?>
<p:tagLst xmlns:p="http://schemas.openxmlformats.org/presentationml/2006/main">
  <p:tag name="ISLIDE.DIAGRAM" val="1139"/>
</p:tagLst>
</file>

<file path=ppt/tags/tag9.xml><?xml version="1.0" encoding="utf-8"?>
<p:tagLst xmlns:p="http://schemas.openxmlformats.org/presentationml/2006/main">
  <p:tag name="ISPRING_SLIDE_HAS_SCREEN_REC" val="1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996F"/>
      </a:accent1>
      <a:accent2>
        <a:srgbClr val="3A404B"/>
      </a:accent2>
      <a:accent3>
        <a:srgbClr val="A5A5A5"/>
      </a:accent3>
      <a:accent4>
        <a:srgbClr val="F3F3F5"/>
      </a:accent4>
      <a:accent5>
        <a:srgbClr val="BF996F"/>
      </a:accent5>
      <a:accent6>
        <a:srgbClr val="70AD47"/>
      </a:accent6>
      <a:hlink>
        <a:srgbClr val="BF996F"/>
      </a:hlink>
      <a:folHlink>
        <a:srgbClr val="954F72"/>
      </a:folHlink>
    </a:clrScheme>
    <a:fontScheme name="汉仪旗黑">
      <a:majorFont>
        <a:latin typeface="华文细黑"/>
        <a:ea typeface="汉仪旗黑-75W"/>
        <a:cs typeface="Arial"/>
      </a:majorFont>
      <a:minorFont>
        <a:latin typeface="华文细黑"/>
        <a:ea typeface="汉仪旗黑-50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199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5">
      <vt:lpstr>Arial</vt:lpstr>
      <vt:lpstr>华文细黑</vt:lpstr>
      <vt:lpstr>汉仪旗黑-75W</vt:lpstr>
      <vt:lpstr>汉仪旗黑-50S</vt:lpstr>
      <vt:lpstr>Calibri Light</vt:lpstr>
      <vt:lpstr>Calibri</vt:lpstr>
      <vt:lpstr>微软雅黑</vt:lpstr>
      <vt:lpstr>Impact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2019-05-14T03:32:24Z</dcterms:created>
  <dcterms:modified xsi:type="dcterms:W3CDTF">2021-08-20T11:10:30Z</dcterms:modified>
  <cp:revision>1</cp:revision>
</cp:coreProperties>
</file>