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udio/wav" Extension="wav"/>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sldIdLst>
    <p:sldId id="299" r:id="rId4"/>
    <p:sldId id="256" r:id="rId5"/>
    <p:sldId id="257" r:id="rId6"/>
    <p:sldId id="258" r:id="rId7"/>
    <p:sldId id="259" r:id="rId8"/>
    <p:sldId id="298" r:id="rId9"/>
    <p:sldId id="260"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91" r:id="rId23"/>
    <p:sldId id="275" r:id="rId24"/>
    <p:sldId id="292" r:id="rId25"/>
    <p:sldId id="277" r:id="rId26"/>
    <p:sldId id="278" r:id="rId27"/>
    <p:sldId id="279" r:id="rId28"/>
    <p:sldId id="280" r:id="rId29"/>
    <p:sldId id="281" r:id="rId30"/>
    <p:sldId id="282" r:id="rId31"/>
    <p:sldId id="283" r:id="rId32"/>
    <p:sldId id="284" r:id="rId33"/>
    <p:sldId id="285" r:id="rId34"/>
    <p:sldId id="286" r:id="rId35"/>
    <p:sldId id="287" r:id="rId36"/>
    <p:sldId id="294" r:id="rId37"/>
    <p:sldId id="300" r:id="rId38"/>
  </p:sldIdLst>
  <p:sldSz cx="9144000" cy="5143500" type="screen16x9"/>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5" d="100"/>
          <a:sy n="145" d="100"/>
        </p:scale>
        <p:origin x="624"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tags/tag1.xml" Type="http://schemas.openxmlformats.org/officeDocument/2006/relationships/tags"/><Relationship Id="rId4" Target="slides/slide1.xml" Type="http://schemas.openxmlformats.org/officeDocument/2006/relationships/slide"/><Relationship Id="rId40" Target="presProps.xml" Type="http://schemas.openxmlformats.org/officeDocument/2006/relationships/presProps"/><Relationship Id="rId41" Target="viewProps.xml" Type="http://schemas.openxmlformats.org/officeDocument/2006/relationships/viewProps"/><Relationship Id="rId42" Target="theme/theme1.xml" Type="http://schemas.openxmlformats.org/officeDocument/2006/relationships/theme"/><Relationship Id="rId43"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FB0A3-972A-4891-A338-24EFAF876CF6}" type="datetimeFigureOut">
              <a:rPr lang="zh-CN" altLang="en-US" smtClean="0"/>
              <a:t>2016/12/24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372A53-9388-4210-BDC7-DD534754D814}" type="slidenum">
              <a:rPr lang="zh-CN" altLang="en-US" smtClean="0"/>
              <a:t>‹#›</a:t>
            </a:fld>
            <a:endParaRPr lang="zh-CN" altLang="en-US"/>
          </a:p>
        </p:txBody>
      </p:sp>
    </p:spTree>
    <p:extLst>
      <p:ext uri="{BB962C8B-B14F-4D97-AF65-F5344CB8AC3E}">
        <p14:creationId val="3133078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099448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941826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522881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4711558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5722364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207824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393744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4494311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209559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301057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8638294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997504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0617562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3688866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0303982"/>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70402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66527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3385048"/>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4537510"/>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8678474"/>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88754858"/>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422137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7349956"/>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981602"/>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0650279"/>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32594599"/>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2497439"/>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36888366"/>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6278711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769908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9680643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617909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146246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122832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731319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12773E8-3CEA-4F97-92E9-29608AA0159E}" type="datetimeFigureOut">
              <a:rPr lang="zh-CN" altLang="en-US" smtClean="0"/>
              <a:t>2016/12/24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CD4698-4251-4A88-9E52-33E82DF00E1F}" type="slidenum">
              <a:rPr lang="zh-CN" altLang="en-US" smtClean="0"/>
              <a:t>‹#›</a:t>
            </a:fld>
            <a:endParaRPr lang="zh-CN" altLang="en-US"/>
          </a:p>
        </p:txBody>
      </p:sp>
    </p:spTree>
    <p:extLst>
      <p:ext uri="{BB962C8B-B14F-4D97-AF65-F5344CB8AC3E}">
        <p14:creationId val="262545666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12773E8-3CEA-4F97-92E9-29608AA0159E}" type="datetimeFigureOut">
              <a:rPr lang="zh-CN" altLang="en-US" smtClean="0"/>
              <a:t>2016/12/24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CD4698-4251-4A88-9E52-33E82DF00E1F}" type="slidenum">
              <a:rPr lang="zh-CN" altLang="en-US" smtClean="0"/>
              <a:t>‹#›</a:t>
            </a:fld>
            <a:endParaRPr lang="zh-CN" altLang="en-US"/>
          </a:p>
        </p:txBody>
      </p:sp>
    </p:spTree>
    <p:extLst>
      <p:ext uri="{BB962C8B-B14F-4D97-AF65-F5344CB8AC3E}">
        <p14:creationId val="95919854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12773E8-3CEA-4F97-92E9-29608AA0159E}" type="datetimeFigureOut">
              <a:rPr lang="zh-CN" altLang="en-US" smtClean="0"/>
              <a:t>2016/12/24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CD4698-4251-4A88-9E52-33E82DF00E1F}" type="slidenum">
              <a:rPr lang="zh-CN" altLang="en-US" smtClean="0"/>
              <a:t>‹#›</a:t>
            </a:fld>
            <a:endParaRPr lang="zh-CN" altLang="en-US"/>
          </a:p>
        </p:txBody>
      </p:sp>
    </p:spTree>
    <p:extLst>
      <p:ext uri="{BB962C8B-B14F-4D97-AF65-F5344CB8AC3E}">
        <p14:creationId val="227768363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bg>
      <p:bgPr>
        <a:blipFill dpi="0" rotWithShape="1">
          <a:blip r:embed="rId1"/>
          <a:stretch>
            <a:fillRect/>
          </a:stretch>
        </a:blipFill>
        <a:effectLst/>
      </p:bgPr>
    </p:bg>
    <p:spTree>
      <p:nvGrpSpPr>
        <p:cNvPr id="1" name=""/>
        <p:cNvGrpSpPr/>
        <p:nvPr/>
      </p:nvGrpSpPr>
      <p:grpSpPr>
        <a:xfrm>
          <a:off x="0" y="0"/>
          <a:ext cx="0" cy="0"/>
        </a:xfrm>
      </p:grpSpPr>
    </p:spTree>
    <p:extLst>
      <p:ext uri="{BB962C8B-B14F-4D97-AF65-F5344CB8AC3E}">
        <p14:creationId val="185688718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499"/>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14" indent="0" algn="ctr">
              <a:buNone/>
              <a:defRPr sz="1500"/>
            </a:lvl2pPr>
            <a:lvl3pPr marL="685629" indent="0" algn="ctr">
              <a:buNone/>
              <a:defRPr sz="1350"/>
            </a:lvl3pPr>
            <a:lvl4pPr marL="1028443" indent="0" algn="ctr">
              <a:buNone/>
              <a:defRPr sz="1200"/>
            </a:lvl4pPr>
            <a:lvl5pPr marL="1371257" indent="0" algn="ctr">
              <a:buNone/>
              <a:defRPr sz="1200"/>
            </a:lvl5pPr>
            <a:lvl6pPr marL="1714071" indent="0" algn="ctr">
              <a:buNone/>
              <a:defRPr sz="1200"/>
            </a:lvl6pPr>
            <a:lvl7pPr marL="2056886" indent="0" algn="ctr">
              <a:buNone/>
              <a:defRPr sz="1200"/>
            </a:lvl7pPr>
            <a:lvl8pPr marL="2399700" indent="0" algn="ctr">
              <a:buNone/>
              <a:defRPr sz="1200"/>
            </a:lvl8pPr>
            <a:lvl9pPr marL="2742514"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0628595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5619846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4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14" indent="0">
              <a:buNone/>
              <a:defRPr sz="1500">
                <a:solidFill>
                  <a:schemeClr val="tx1">
                    <a:tint val="75000"/>
                  </a:schemeClr>
                </a:solidFill>
              </a:defRPr>
            </a:lvl2pPr>
            <a:lvl3pPr marL="685629" indent="0">
              <a:buNone/>
              <a:defRPr sz="1350">
                <a:solidFill>
                  <a:schemeClr val="tx1">
                    <a:tint val="75000"/>
                  </a:schemeClr>
                </a:solidFill>
              </a:defRPr>
            </a:lvl3pPr>
            <a:lvl4pPr marL="1028443" indent="0">
              <a:buNone/>
              <a:defRPr sz="1200">
                <a:solidFill>
                  <a:schemeClr val="tx1">
                    <a:tint val="75000"/>
                  </a:schemeClr>
                </a:solidFill>
              </a:defRPr>
            </a:lvl4pPr>
            <a:lvl5pPr marL="1371257" indent="0">
              <a:buNone/>
              <a:defRPr sz="1200">
                <a:solidFill>
                  <a:schemeClr val="tx1">
                    <a:tint val="75000"/>
                  </a:schemeClr>
                </a:solidFill>
              </a:defRPr>
            </a:lvl5pPr>
            <a:lvl6pPr marL="1714071" indent="0">
              <a:buNone/>
              <a:defRPr sz="1200">
                <a:solidFill>
                  <a:schemeClr val="tx1">
                    <a:tint val="75000"/>
                  </a:schemeClr>
                </a:solidFill>
              </a:defRPr>
            </a:lvl6pPr>
            <a:lvl7pPr marL="2056886" indent="0">
              <a:buNone/>
              <a:defRPr sz="1200">
                <a:solidFill>
                  <a:schemeClr val="tx1">
                    <a:tint val="75000"/>
                  </a:schemeClr>
                </a:solidFill>
              </a:defRPr>
            </a:lvl7pPr>
            <a:lvl8pPr marL="2399700" indent="0">
              <a:buNone/>
              <a:defRPr sz="1200">
                <a:solidFill>
                  <a:schemeClr val="tx1">
                    <a:tint val="75000"/>
                  </a:schemeClr>
                </a:solidFill>
              </a:defRPr>
            </a:lvl8pPr>
            <a:lvl9pPr marL="2742514"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1605365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671526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1" y="1260872"/>
            <a:ext cx="3868340" cy="617934"/>
          </a:xfrm>
        </p:spPr>
        <p:txBody>
          <a:bodyPr anchor="b"/>
          <a:lstStyle>
            <a:lvl1pPr marL="0" indent="0">
              <a:buNone/>
              <a:defRPr sz="1800" b="1"/>
            </a:lvl1pPr>
            <a:lvl2pPr marL="342814" indent="0">
              <a:buNone/>
              <a:defRPr sz="1500" b="1"/>
            </a:lvl2pPr>
            <a:lvl3pPr marL="685629" indent="0">
              <a:buNone/>
              <a:defRPr sz="1350" b="1"/>
            </a:lvl3pPr>
            <a:lvl4pPr marL="1028443" indent="0">
              <a:buNone/>
              <a:defRPr sz="1200" b="1"/>
            </a:lvl4pPr>
            <a:lvl5pPr marL="1371257" indent="0">
              <a:buNone/>
              <a:defRPr sz="1200" b="1"/>
            </a:lvl5pPr>
            <a:lvl6pPr marL="1714071" indent="0">
              <a:buNone/>
              <a:defRPr sz="1200" b="1"/>
            </a:lvl6pPr>
            <a:lvl7pPr marL="2056886" indent="0">
              <a:buNone/>
              <a:defRPr sz="1200" b="1"/>
            </a:lvl7pPr>
            <a:lvl8pPr marL="2399700" indent="0">
              <a:buNone/>
              <a:defRPr sz="1200" b="1"/>
            </a:lvl8pPr>
            <a:lvl9pPr marL="2742514"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1"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814" indent="0">
              <a:buNone/>
              <a:defRPr sz="1500" b="1"/>
            </a:lvl2pPr>
            <a:lvl3pPr marL="685629" indent="0">
              <a:buNone/>
              <a:defRPr sz="1350" b="1"/>
            </a:lvl3pPr>
            <a:lvl4pPr marL="1028443" indent="0">
              <a:buNone/>
              <a:defRPr sz="1200" b="1"/>
            </a:lvl4pPr>
            <a:lvl5pPr marL="1371257" indent="0">
              <a:buNone/>
              <a:defRPr sz="1200" b="1"/>
            </a:lvl5pPr>
            <a:lvl6pPr marL="1714071" indent="0">
              <a:buNone/>
              <a:defRPr sz="1200" b="1"/>
            </a:lvl6pPr>
            <a:lvl7pPr marL="2056886" indent="0">
              <a:buNone/>
              <a:defRPr sz="1200" b="1"/>
            </a:lvl7pPr>
            <a:lvl8pPr marL="2399700" indent="0">
              <a:buNone/>
              <a:defRPr sz="1200" b="1"/>
            </a:lvl8pPr>
            <a:lvl9pPr marL="2742514"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5152376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4823655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2453510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12773E8-3CEA-4F97-92E9-29608AA0159E}" type="datetimeFigureOut">
              <a:rPr lang="zh-CN" altLang="en-US" smtClean="0"/>
              <a:t>2016/12/24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CD4698-4251-4A88-9E52-33E82DF00E1F}" type="slidenum">
              <a:rPr lang="zh-CN" altLang="en-US" smtClean="0"/>
              <a:t>‹#›</a:t>
            </a:fld>
            <a:endParaRPr lang="zh-CN" altLang="en-US"/>
          </a:p>
        </p:txBody>
      </p:sp>
    </p:spTree>
    <p:extLst>
      <p:ext uri="{BB962C8B-B14F-4D97-AF65-F5344CB8AC3E}">
        <p14:creationId val="142994909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399"/>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399"/>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14" indent="0">
              <a:buNone/>
              <a:defRPr sz="1050"/>
            </a:lvl2pPr>
            <a:lvl3pPr marL="685629" indent="0">
              <a:buNone/>
              <a:defRPr sz="900"/>
            </a:lvl3pPr>
            <a:lvl4pPr marL="1028443" indent="0">
              <a:buNone/>
              <a:defRPr sz="750"/>
            </a:lvl4pPr>
            <a:lvl5pPr marL="1371257" indent="0">
              <a:buNone/>
              <a:defRPr sz="750"/>
            </a:lvl5pPr>
            <a:lvl6pPr marL="1714071" indent="0">
              <a:buNone/>
              <a:defRPr sz="750"/>
            </a:lvl6pPr>
            <a:lvl7pPr marL="2056886" indent="0">
              <a:buNone/>
              <a:defRPr sz="750"/>
            </a:lvl7pPr>
            <a:lvl8pPr marL="2399700" indent="0">
              <a:buNone/>
              <a:defRPr sz="750"/>
            </a:lvl8pPr>
            <a:lvl9pPr marL="2742514"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7401819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3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399"/>
            </a:lvl1pPr>
            <a:lvl2pPr marL="342814" indent="0">
              <a:buNone/>
              <a:defRPr sz="2100"/>
            </a:lvl2pPr>
            <a:lvl3pPr marL="685629" indent="0">
              <a:buNone/>
              <a:defRPr sz="1800"/>
            </a:lvl3pPr>
            <a:lvl4pPr marL="1028443" indent="0">
              <a:buNone/>
              <a:defRPr sz="1500"/>
            </a:lvl4pPr>
            <a:lvl5pPr marL="1371257" indent="0">
              <a:buNone/>
              <a:defRPr sz="1500"/>
            </a:lvl5pPr>
            <a:lvl6pPr marL="1714071" indent="0">
              <a:buNone/>
              <a:defRPr sz="1500"/>
            </a:lvl6pPr>
            <a:lvl7pPr marL="2056886" indent="0">
              <a:buNone/>
              <a:defRPr sz="1500"/>
            </a:lvl7pPr>
            <a:lvl8pPr marL="2399700" indent="0">
              <a:buNone/>
              <a:defRPr sz="1500"/>
            </a:lvl8pPr>
            <a:lvl9pPr marL="2742514"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14" indent="0">
              <a:buNone/>
              <a:defRPr sz="1050"/>
            </a:lvl2pPr>
            <a:lvl3pPr marL="685629" indent="0">
              <a:buNone/>
              <a:defRPr sz="900"/>
            </a:lvl3pPr>
            <a:lvl4pPr marL="1028443" indent="0">
              <a:buNone/>
              <a:defRPr sz="750"/>
            </a:lvl4pPr>
            <a:lvl5pPr marL="1371257" indent="0">
              <a:buNone/>
              <a:defRPr sz="750"/>
            </a:lvl5pPr>
            <a:lvl6pPr marL="1714071" indent="0">
              <a:buNone/>
              <a:defRPr sz="750"/>
            </a:lvl6pPr>
            <a:lvl7pPr marL="2056886" indent="0">
              <a:buNone/>
              <a:defRPr sz="750"/>
            </a:lvl7pPr>
            <a:lvl8pPr marL="2399700" indent="0">
              <a:buNone/>
              <a:defRPr sz="750"/>
            </a:lvl8pPr>
            <a:lvl9pPr marL="2742514"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5619466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3971034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7768934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12773E8-3CEA-4F97-92E9-29608AA0159E}" type="datetimeFigureOut">
              <a:rPr lang="zh-CN" altLang="en-US" smtClean="0"/>
              <a:t>2016/12/24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CD4698-4251-4A88-9E52-33E82DF00E1F}" type="slidenum">
              <a:rPr lang="zh-CN" altLang="en-US" smtClean="0"/>
              <a:t>‹#›</a:t>
            </a:fld>
            <a:endParaRPr lang="zh-CN" altLang="en-US"/>
          </a:p>
        </p:txBody>
      </p:sp>
    </p:spTree>
    <p:extLst>
      <p:ext uri="{BB962C8B-B14F-4D97-AF65-F5344CB8AC3E}">
        <p14:creationId val="201071848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12773E8-3CEA-4F97-92E9-29608AA0159E}" type="datetimeFigureOut">
              <a:rPr lang="zh-CN" altLang="en-US" smtClean="0"/>
              <a:t>2016/12/24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CD4698-4251-4A88-9E52-33E82DF00E1F}" type="slidenum">
              <a:rPr lang="zh-CN" altLang="en-US" smtClean="0"/>
              <a:t>‹#›</a:t>
            </a:fld>
            <a:endParaRPr lang="zh-CN" altLang="en-US"/>
          </a:p>
        </p:txBody>
      </p:sp>
    </p:spTree>
    <p:extLst>
      <p:ext uri="{BB962C8B-B14F-4D97-AF65-F5344CB8AC3E}">
        <p14:creationId val="166635976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12773E8-3CEA-4F97-92E9-29608AA0159E}" type="datetimeFigureOut">
              <a:rPr lang="zh-CN" altLang="en-US" smtClean="0"/>
              <a:t>2016/12/24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9CD4698-4251-4A88-9E52-33E82DF00E1F}" type="slidenum">
              <a:rPr lang="zh-CN" altLang="en-US" smtClean="0"/>
              <a:t>‹#›</a:t>
            </a:fld>
            <a:endParaRPr lang="zh-CN" altLang="en-US"/>
          </a:p>
        </p:txBody>
      </p:sp>
    </p:spTree>
    <p:extLst>
      <p:ext uri="{BB962C8B-B14F-4D97-AF65-F5344CB8AC3E}">
        <p14:creationId val="58561699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pic>
        <p:nvPicPr>
          <p:cNvPr id="1026" name="Picture 2"/>
          <p:cNvPicPr>
            <a:picLocks noChangeAspect="1" noChangeArrowheads="1"/>
          </p:cNvPicPr>
          <p:nvPr userDrawn="1"/>
        </p:nvPicPr>
        <p:blipFill>
          <a:blip r:embed="rId1">
            <a:extLst>
              <a:ext uri="{28A0092B-C50C-407E-A947-70E740481C1C}">
                <a14:useLocalDpi val="0"/>
              </a:ext>
            </a:extLst>
          </a:blip>
          <a:stretch>
            <a:fillRect/>
          </a:stretch>
        </p:blipFill>
        <p:spPr bwMode="auto">
          <a:xfrm>
            <a:off x="0" y="3080"/>
            <a:ext cx="9144000" cy="5138927"/>
          </a:xfrm>
          <a:prstGeom prst="rect">
            <a:avLst/>
          </a:prstGeom>
          <a:pattFill prst="shingle">
            <a:fgClr>
              <a:schemeClr val="accent1"/>
            </a:fgClr>
            <a:bgClr>
              <a:schemeClr val="bg1"/>
            </a:bgClr>
          </a:pattFill>
          <a:ln>
            <a:noFill/>
          </a:ln>
          <a:effectLst/>
          <a:extLst/>
        </p:spPr>
      </p:pic>
      <p:sp>
        <p:nvSpPr>
          <p:cNvPr id="2" name="标题 1"/>
          <p:cNvSpPr>
            <a:spLocks noGrp="1"/>
          </p:cNvSpPr>
          <p:nvPr>
            <p:ph type="title"/>
          </p:nvPr>
        </p:nvSpPr>
        <p:spPr>
          <a:xfrm>
            <a:off x="457200" y="375770"/>
            <a:ext cx="8229600" cy="253596"/>
          </a:xfrm>
        </p:spPr>
        <p:txBody>
          <a:bodyPr>
            <a:noAutofit/>
          </a:bodyPr>
          <a:lstStyle>
            <a:lvl1pPr>
              <a:defRPr sz="2000" b="1">
                <a:latin typeface="微软雅黑" pitchFamily="34" charset="-122"/>
                <a:ea typeface="微软雅黑" pitchFamily="3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12773E8-3CEA-4F97-92E9-29608AA0159E}" type="datetimeFigureOut">
              <a:rPr lang="zh-CN" altLang="en-US" smtClean="0"/>
              <a:t>2016/12/24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9CD4698-4251-4A88-9E52-33E82DF00E1F}" type="slidenum">
              <a:rPr lang="zh-CN" altLang="en-US" smtClean="0"/>
              <a:t>‹#›</a:t>
            </a:fld>
            <a:endParaRPr lang="zh-CN" altLang="en-US"/>
          </a:p>
        </p:txBody>
      </p:sp>
      <p:cxnSp>
        <p:nvCxnSpPr>
          <p:cNvPr id="6" name="直接连接符 5"/>
          <p:cNvCxnSpPr/>
          <p:nvPr userDrawn="1"/>
        </p:nvCxnSpPr>
        <p:spPr>
          <a:xfrm>
            <a:off x="515257" y="502568"/>
            <a:ext cx="3192647" cy="5237"/>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5436096" y="507805"/>
            <a:ext cx="3264655"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48723234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pic>
        <p:nvPicPr>
          <p:cNvPr id="6" name="Picture 2"/>
          <p:cNvPicPr>
            <a:picLocks noChangeAspect="1" noChangeArrowheads="1"/>
          </p:cNvPicPr>
          <p:nvPr userDrawn="1"/>
        </p:nvPicPr>
        <p:blipFill>
          <a:blip r:embed="rId1">
            <a:extLst>
              <a:ext uri="{28A0092B-C50C-407E-A947-70E740481C1C}">
                <a14:useLocalDpi val="0"/>
              </a:ext>
            </a:extLst>
          </a:blip>
          <a:stretch>
            <a:fillRect/>
          </a:stretch>
        </p:blipFill>
        <p:spPr bwMode="auto">
          <a:xfrm>
            <a:off x="0" y="3080"/>
            <a:ext cx="9144000" cy="51389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2" name="日期占位符 1"/>
          <p:cNvSpPr>
            <a:spLocks noGrp="1"/>
          </p:cNvSpPr>
          <p:nvPr>
            <p:ph type="dt" sz="half" idx="10"/>
          </p:nvPr>
        </p:nvSpPr>
        <p:spPr/>
        <p:txBody>
          <a:bodyPr/>
          <a:lstStyle/>
          <a:p>
            <a:fld id="{612773E8-3CEA-4F97-92E9-29608AA0159E}" type="datetimeFigureOut">
              <a:rPr lang="zh-CN" altLang="en-US" smtClean="0"/>
              <a:t>2016/12/24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9CD4698-4251-4A88-9E52-33E82DF00E1F}" type="slidenum">
              <a:rPr lang="zh-CN" altLang="en-US" smtClean="0"/>
              <a:t>‹#›</a:t>
            </a:fld>
            <a:endParaRPr lang="zh-CN" altLang="en-US"/>
          </a:p>
        </p:txBody>
      </p:sp>
    </p:spTree>
    <p:extLst>
      <p:ext uri="{BB962C8B-B14F-4D97-AF65-F5344CB8AC3E}">
        <p14:creationId val="351102394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12773E8-3CEA-4F97-92E9-29608AA0159E}" type="datetimeFigureOut">
              <a:rPr lang="zh-CN" altLang="en-US" smtClean="0"/>
              <a:t>2016/12/24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CD4698-4251-4A88-9E52-33E82DF00E1F}" type="slidenum">
              <a:rPr lang="zh-CN" altLang="en-US" smtClean="0"/>
              <a:t>‹#›</a:t>
            </a:fld>
            <a:endParaRPr lang="zh-CN" altLang="en-US"/>
          </a:p>
        </p:txBody>
      </p:sp>
    </p:spTree>
    <p:extLst>
      <p:ext uri="{BB962C8B-B14F-4D97-AF65-F5344CB8AC3E}">
        <p14:creationId val="203670772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12773E8-3CEA-4F97-92E9-29608AA0159E}" type="datetimeFigureOut">
              <a:rPr lang="zh-CN" altLang="en-US" smtClean="0"/>
              <a:t>2016/12/24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CD4698-4251-4A88-9E52-33E82DF00E1F}" type="slidenum">
              <a:rPr lang="zh-CN" altLang="en-US" smtClean="0"/>
              <a:t>‹#›</a:t>
            </a:fld>
            <a:endParaRPr lang="zh-CN" altLang="en-US"/>
          </a:p>
        </p:txBody>
      </p:sp>
    </p:spTree>
    <p:extLst>
      <p:ext uri="{BB962C8B-B14F-4D97-AF65-F5344CB8AC3E}">
        <p14:creationId val="230780035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12773E8-3CEA-4F97-92E9-29608AA0159E}" type="datetimeFigureOut">
              <a:rPr lang="zh-CN" altLang="en-US" smtClean="0"/>
              <a:t>2016/12/24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CD4698-4251-4A88-9E52-33E82DF00E1F}" type="slidenum">
              <a:rPr lang="zh-CN" altLang="en-US" smtClean="0"/>
              <a:t>‹#›</a:t>
            </a:fld>
            <a:endParaRPr lang="zh-CN" altLang="en-US"/>
          </a:p>
        </p:txBody>
      </p:sp>
    </p:spTree>
    <p:extLst>
      <p:ext uri="{BB962C8B-B14F-4D97-AF65-F5344CB8AC3E}">
        <p14:creationId val="20879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629"/>
            <a:fld id="{16E5758D-A3C3-4E88-8AC0-22500507BD7E}" type="datetimeFigureOut">
              <a:rPr lang="zh-CN" altLang="en-US" smtClean="0">
                <a:solidFill>
                  <a:prstClr val="black">
                    <a:tint val="75000"/>
                  </a:prstClr>
                </a:solidFill>
              </a:rPr>
              <a:pPr defTabSz="685629"/>
              <a:t>2016/12/24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629"/>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629"/>
            <a:fld id="{AA4E786F-588D-4932-A7B2-AE3451FA4ACA}" type="slidenum">
              <a:rPr lang="zh-CN" altLang="en-US" smtClean="0">
                <a:solidFill>
                  <a:prstClr val="black">
                    <a:tint val="75000"/>
                  </a:prstClr>
                </a:solidFill>
              </a:rPr>
              <a:pPr defTabSz="685629"/>
              <a:t>‹#›</a:t>
            </a:fld>
            <a:endParaRPr lang="zh-CN" altLang="en-US">
              <a:solidFill>
                <a:prstClr val="black">
                  <a:tint val="75000"/>
                </a:prstClr>
              </a:solidFill>
            </a:endParaRPr>
          </a:p>
        </p:txBody>
      </p:sp>
    </p:spTree>
    <p:extLst>
      <p:ext uri="{BB962C8B-B14F-4D97-AF65-F5344CB8AC3E}">
        <p14:creationId val="19504594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685629"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07" indent="-171407" algn="l" defTabSz="685629"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221" indent="-171407" algn="l" defTabSz="685629"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036" indent="-171407" algn="l" defTabSz="685629"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199850"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2664"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479"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4"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1"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4" algn="l" defTabSz="68562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3.xml" Type="http://schemas.openxmlformats.org/officeDocument/2006/relationships/notesSlide"/><Relationship Id="rId3" Target="../media/image1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4.xml" Type="http://schemas.openxmlformats.org/officeDocument/2006/relationships/notesSlide"/><Relationship Id="rId3" Target="../media/image1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7.xml" Type="http://schemas.openxmlformats.org/officeDocument/2006/relationships/notesSlid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8.xml" Type="http://schemas.openxmlformats.org/officeDocument/2006/relationships/notesSlide"/><Relationship Id="rId3" Target="../media/image18.jpeg" Type="http://schemas.openxmlformats.org/officeDocument/2006/relationships/image"/><Relationship Id="rId4" Target="../media/image19.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4.xml" Type="http://schemas.openxmlformats.org/officeDocument/2006/relationships/notesSlide"/><Relationship Id="rId3" Target="../media/image20.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5.xml" Type="http://schemas.openxmlformats.org/officeDocument/2006/relationships/notesSlide"/><Relationship Id="rId3" Target="../media/image21.jpeg" Type="http://schemas.openxmlformats.org/officeDocument/2006/relationships/image"/><Relationship Id="rId4" Target="../media/image22.jpeg" Type="http://schemas.openxmlformats.org/officeDocument/2006/relationships/image"/><Relationship Id="rId5" Target="../media/image23.jpeg" Type="http://schemas.openxmlformats.org/officeDocument/2006/relationships/image"/><Relationship Id="rId6" Target="../media/image24.jpeg" Type="http://schemas.openxmlformats.org/officeDocument/2006/relationships/image"/><Relationship Id="rId7" Target="../media/image25.jpeg" Type="http://schemas.openxmlformats.org/officeDocument/2006/relationships/image"/><Relationship Id="rId8" Target="../media/audio11.wav" Type="http://schemas.openxmlformats.org/officeDocument/2006/relationships/audio"/></Relationships>
</file>

<file path=ppt/slides/_rels/slide2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5.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4.xml" Type="http://schemas.openxmlformats.org/officeDocument/2006/relationships/notesSlide"/><Relationship Id="rId3" Target="../media/image26.png" Type="http://schemas.openxmlformats.org/officeDocument/2006/relationships/image"/><Relationship Id="rId4" Target="../media/image27.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xml" Type="http://schemas.openxmlformats.org/officeDocument/2006/relationships/notesSlide"/><Relationship Id="rId3"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7.xml" Type="http://schemas.openxmlformats.org/officeDocument/2006/relationships/notesSlide"/><Relationship Id="rId3" Target="../media/image11.jpeg" Type="http://schemas.openxmlformats.org/officeDocument/2006/relationships/image"/><Relationship Id="rId4" Target="../media/image12.jpeg" Type="http://schemas.openxmlformats.org/officeDocument/2006/relationships/image"/><Relationship Id="rId5" Target="../media/image1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50" name="Picture 2"/>
          <p:cNvPicPr>
            <a:picLocks noChangeArrowheads="1" noChangeAspect="1"/>
          </p:cNvPicPr>
          <p:nvPr/>
        </p:nvPicPr>
        <p:blipFill>
          <a:blip r:embed="rId3">
            <a:extLst>
              <a:ext uri="{28A0092B-C50C-407E-A947-70E740481C1C}">
                <a14:useLocalDpi val="0"/>
              </a:ext>
            </a:extLst>
          </a:blip>
          <a:stretch>
            <a:fillRect/>
          </a:stretch>
        </p:blipFill>
        <p:spPr bwMode="auto">
          <a:xfrm>
            <a:off x="0" y="0"/>
            <a:ext cx="9144000" cy="51450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62" name="图片 61"/>
          <p:cNvPicPr>
            <a:picLocks noChangeAspect="1"/>
          </p:cNvPicPr>
          <p:nvPr/>
        </p:nvPicPr>
        <p:blipFill>
          <a:blip r:embed="rId4">
            <a:extLst>
              <a:ext uri="{28A0092B-C50C-407E-A947-70E740481C1C}">
                <a14:useLocalDpi val="0"/>
              </a:ext>
            </a:extLst>
          </a:blip>
          <a:stretch>
            <a:fillRect/>
          </a:stretch>
        </p:blipFill>
        <p:spPr>
          <a:xfrm>
            <a:off x="5749" y="1589"/>
            <a:ext cx="9144000" cy="5143499"/>
          </a:xfrm>
          <a:prstGeom prst="rect">
            <a:avLst/>
          </a:prstGeom>
        </p:spPr>
      </p:pic>
      <p:sp>
        <p:nvSpPr>
          <p:cNvPr id="63" name="五边形 62"/>
          <p:cNvSpPr/>
          <p:nvPr/>
        </p:nvSpPr>
        <p:spPr>
          <a:xfrm flipH="1">
            <a:off x="5004046" y="1413923"/>
            <a:ext cx="4139953" cy="597611"/>
          </a:xfrm>
          <a:prstGeom prst="homePlate">
            <a:avLst>
              <a:gd fmla="val 65015" name="adj"/>
            </a:avLst>
          </a:prstGeom>
          <a:solidFill>
            <a:srgbClr val="C00000"/>
          </a:solidFill>
        </p:spPr>
        <p:style>
          <a:lnRef idx="1">
            <a:schemeClr val="accent1"/>
          </a:lnRef>
          <a:fillRef idx="2">
            <a:schemeClr val="accent1"/>
          </a:fillRef>
          <a:effectRef idx="1">
            <a:schemeClr val="accent1"/>
          </a:effectRef>
          <a:fontRef idx="minor">
            <a:schemeClr val="dk1"/>
          </a:fontRef>
        </p:style>
        <p:txBody>
          <a:bodyPr anchor="ctr" rtlCol="0"/>
          <a:lstStyle/>
          <a:p>
            <a:pPr algn="ctr"/>
            <a:endParaRPr altLang="en-US" lang="zh-CN"/>
          </a:p>
        </p:txBody>
      </p:sp>
      <p:sp>
        <p:nvSpPr>
          <p:cNvPr id="64" name="TextBox 63"/>
          <p:cNvSpPr txBox="1"/>
          <p:nvPr/>
        </p:nvSpPr>
        <p:spPr>
          <a:xfrm>
            <a:off x="5293723" y="1412826"/>
            <a:ext cx="3840480" cy="579120"/>
          </a:xfrm>
          <a:prstGeom prst="rect">
            <a:avLst/>
          </a:prstGeom>
          <a:noFill/>
        </p:spPr>
        <p:txBody>
          <a:bodyPr rtlCol="0" wrap="none">
            <a:spAutoFit/>
          </a:bodyPr>
          <a:lstStyle/>
          <a:p>
            <a:r>
              <a:rPr altLang="en-US" b="1" lang="zh-CN" smtClean="0" sz="3200">
                <a:ln w="9525">
                  <a:noFill/>
                </a:ln>
                <a:solidFill>
                  <a:schemeClr val="bg1"/>
                </a:solidFill>
                <a:latin charset="-122" pitchFamily="34" typeface="微软雅黑"/>
                <a:ea charset="-122" pitchFamily="34" typeface="微软雅黑"/>
              </a:rPr>
              <a:t>新员工入职培训模板</a:t>
            </a:r>
          </a:p>
        </p:txBody>
      </p:sp>
      <p:sp>
        <p:nvSpPr>
          <p:cNvPr id="65" name="TextBox 64"/>
          <p:cNvSpPr txBox="1"/>
          <p:nvPr/>
        </p:nvSpPr>
        <p:spPr>
          <a:xfrm>
            <a:off x="5400934" y="2115734"/>
            <a:ext cx="3416618" cy="304800"/>
          </a:xfrm>
          <a:prstGeom prst="rect">
            <a:avLst/>
          </a:prstGeom>
          <a:noFill/>
        </p:spPr>
        <p:txBody>
          <a:bodyPr rtlCol="0" wrap="none">
            <a:spAutoFit/>
          </a:bodyPr>
          <a:lstStyle/>
          <a:p>
            <a:r>
              <a:rPr altLang="en-US" b="1" lang="zh-CN" smtClean="0" sz="1400">
                <a:latin charset="-122" pitchFamily="34" typeface="微软雅黑"/>
                <a:ea charset="-122" pitchFamily="34" typeface="微软雅黑"/>
              </a:rPr>
              <a:t>公司介绍/员工培训/会议报告/总结/精品 </a:t>
            </a:r>
          </a:p>
        </p:txBody>
      </p:sp>
      <p:grpSp>
        <p:nvGrpSpPr>
          <p:cNvPr id="66" name="组合 65"/>
          <p:cNvGrpSpPr/>
          <p:nvPr/>
        </p:nvGrpSpPr>
        <p:grpSpPr>
          <a:xfrm>
            <a:off x="6954014" y="4430921"/>
            <a:ext cx="343825" cy="309997"/>
            <a:chOff x="4634991" y="2138335"/>
            <a:chExt cx="428348" cy="386204"/>
          </a:xfrm>
        </p:grpSpPr>
        <p:sp>
          <p:nvSpPr>
            <p:cNvPr id="67" name="Freeform 5"/>
            <p:cNvSpPr/>
            <p:nvPr/>
          </p:nvSpPr>
          <p:spPr bwMode="auto">
            <a:xfrm>
              <a:off x="4634991"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cap="flat" w="9525">
              <a:noFill/>
              <a:prstDash val="solid"/>
              <a:miter lim="800000"/>
            </a:ln>
            <a:extLst/>
          </p:spPr>
          <p:txBody>
            <a:bodyPr anchor="t" anchorCtr="0" bIns="45720" compatLnSpc="1" lIns="91440" numCol="1" rIns="91440" tIns="45720" vert="horz" wrap="square">
              <a:prstTxWarp prst="textNoShape">
                <a:avLst/>
              </a:prstTxWarp>
            </a:bodyPr>
            <a:lstStyle/>
            <a:p>
              <a:pPr fontAlgn="auto">
                <a:spcBef>
                  <a:spcPct val="0"/>
                </a:spcBef>
                <a:spcAft>
                  <a:spcPct val="0"/>
                </a:spcAft>
                <a:buFontTx/>
                <a:buNone/>
              </a:pPr>
              <a:endParaRPr altLang="en-US" lang="zh-CN">
                <a:solidFill>
                  <a:prstClr val="black"/>
                </a:solidFill>
                <a:latin typeface="Calibri"/>
                <a:ea charset="-122" pitchFamily="34" typeface="微软雅黑"/>
              </a:endParaRPr>
            </a:p>
          </p:txBody>
        </p:sp>
        <p:sp>
          <p:nvSpPr>
            <p:cNvPr id="68" name="KSO_Shape"/>
            <p:cNvSpPr/>
            <p:nvPr/>
          </p:nvSpPr>
          <p:spPr bwMode="auto">
            <a:xfrm>
              <a:off x="4711293" y="2236765"/>
              <a:ext cx="275742" cy="189342"/>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fontAlgn="auto">
                <a:spcBef>
                  <a:spcPct val="0"/>
                </a:spcBef>
                <a:spcAft>
                  <a:spcPct val="0"/>
                </a:spcAft>
                <a:buFontTx/>
                <a:buNone/>
                <a:defRPr/>
              </a:pPr>
              <a:endParaRPr altLang="en-US" lang="zh-CN">
                <a:solidFill>
                  <a:srgbClr val="FFFFFF"/>
                </a:solidFill>
                <a:latin typeface="Calibri"/>
                <a:ea charset="-122" pitchFamily="34" typeface="微软雅黑"/>
              </a:endParaRPr>
            </a:p>
          </p:txBody>
        </p:sp>
      </p:grpSp>
      <p:grpSp>
        <p:nvGrpSpPr>
          <p:cNvPr id="69" name="组合 68"/>
          <p:cNvGrpSpPr/>
          <p:nvPr/>
        </p:nvGrpSpPr>
        <p:grpSpPr>
          <a:xfrm>
            <a:off x="7313253" y="4430921"/>
            <a:ext cx="343825" cy="309997"/>
            <a:chOff x="5076056" y="2138335"/>
            <a:chExt cx="428348" cy="386204"/>
          </a:xfrm>
        </p:grpSpPr>
        <p:sp>
          <p:nvSpPr>
            <p:cNvPr id="70" name="Freeform 5"/>
            <p:cNvSpPr/>
            <p:nvPr/>
          </p:nvSpPr>
          <p:spPr bwMode="auto">
            <a:xfrm>
              <a:off x="5076056"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cap="flat" w="9525">
              <a:noFill/>
              <a:prstDash val="solid"/>
              <a:miter lim="800000"/>
            </a:ln>
            <a:extLst/>
          </p:spPr>
          <p:txBody>
            <a:bodyPr anchor="t" anchorCtr="0" bIns="45720" compatLnSpc="1" lIns="91440" numCol="1" rIns="91440" tIns="45720" vert="horz" wrap="square">
              <a:prstTxWarp prst="textNoShape">
                <a:avLst/>
              </a:prstTxWarp>
            </a:bodyPr>
            <a:lstStyle/>
            <a:p>
              <a:pPr fontAlgn="auto">
                <a:spcBef>
                  <a:spcPct val="0"/>
                </a:spcBef>
                <a:spcAft>
                  <a:spcPct val="0"/>
                </a:spcAft>
                <a:buFontTx/>
                <a:buNone/>
              </a:pPr>
              <a:endParaRPr altLang="en-US" lang="zh-CN">
                <a:solidFill>
                  <a:prstClr val="black"/>
                </a:solidFill>
                <a:latin typeface="Calibri"/>
                <a:ea charset="-122" pitchFamily="34" typeface="微软雅黑"/>
              </a:endParaRPr>
            </a:p>
          </p:txBody>
        </p:sp>
        <p:sp>
          <p:nvSpPr>
            <p:cNvPr id="71" name="KSO_Shape"/>
            <p:cNvSpPr/>
            <p:nvPr/>
          </p:nvSpPr>
          <p:spPr bwMode="auto">
            <a:xfrm>
              <a:off x="5175472" y="2244479"/>
              <a:ext cx="229514" cy="195468"/>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fontAlgn="auto">
                <a:spcBef>
                  <a:spcPct val="0"/>
                </a:spcBef>
                <a:spcAft>
                  <a:spcPct val="0"/>
                </a:spcAft>
                <a:buFontTx/>
                <a:buNone/>
                <a:defRPr/>
              </a:pPr>
              <a:endParaRPr altLang="en-US" lang="zh-CN">
                <a:solidFill>
                  <a:srgbClr val="FFFFFF"/>
                </a:solidFill>
                <a:latin typeface="Calibri"/>
                <a:ea charset="-122" pitchFamily="34" typeface="微软雅黑"/>
              </a:endParaRPr>
            </a:p>
          </p:txBody>
        </p:sp>
      </p:grpSp>
      <p:grpSp>
        <p:nvGrpSpPr>
          <p:cNvPr id="72" name="组合 71"/>
          <p:cNvGrpSpPr/>
          <p:nvPr/>
        </p:nvGrpSpPr>
        <p:grpSpPr>
          <a:xfrm>
            <a:off x="7672492" y="4430921"/>
            <a:ext cx="343825" cy="309997"/>
            <a:chOff x="7842587" y="4494001"/>
            <a:chExt cx="343825" cy="309997"/>
          </a:xfrm>
        </p:grpSpPr>
        <p:sp>
          <p:nvSpPr>
            <p:cNvPr id="73" name="Freeform 5"/>
            <p:cNvSpPr/>
            <p:nvPr/>
          </p:nvSpPr>
          <p:spPr bwMode="auto">
            <a:xfrm>
              <a:off x="7842587" y="4494001"/>
              <a:ext cx="343825" cy="309997"/>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cap="flat" w="9525">
              <a:noFill/>
              <a:prstDash val="solid"/>
              <a:miter lim="800000"/>
            </a:ln>
            <a:extLst/>
          </p:spPr>
          <p:txBody>
            <a:bodyPr anchor="t" anchorCtr="0" bIns="45720" compatLnSpc="1" lIns="91440" numCol="1" rIns="91440" tIns="45720" vert="horz" wrap="square">
              <a:prstTxWarp prst="textNoShape">
                <a:avLst/>
              </a:prstTxWarp>
            </a:bodyPr>
            <a:lstStyle/>
            <a:p>
              <a:pPr fontAlgn="auto">
                <a:spcBef>
                  <a:spcPct val="0"/>
                </a:spcBef>
                <a:spcAft>
                  <a:spcPct val="0"/>
                </a:spcAft>
                <a:buFontTx/>
                <a:buNone/>
              </a:pPr>
              <a:endParaRPr altLang="en-US" lang="zh-CN">
                <a:solidFill>
                  <a:prstClr val="black"/>
                </a:solidFill>
                <a:latin typeface="Calibri"/>
                <a:ea charset="-122" pitchFamily="34" typeface="微软雅黑"/>
              </a:endParaRPr>
            </a:p>
          </p:txBody>
        </p:sp>
        <p:sp>
          <p:nvSpPr>
            <p:cNvPr id="74" name="Freeform 12"/>
            <p:cNvSpPr>
              <a:spLocks noEditPoints="1"/>
            </p:cNvSpPr>
            <p:nvPr/>
          </p:nvSpPr>
          <p:spPr bwMode="auto">
            <a:xfrm>
              <a:off x="7924059" y="4561582"/>
              <a:ext cx="180880" cy="180188"/>
            </a:xfrm>
            <a:custGeom>
              <a:gdLst>
                <a:gd fmla="*/ 862 w 954" name="T0"/>
                <a:gd fmla="*/ 813 h 944" name="T1"/>
                <a:gd fmla="*/ 763 w 954" name="T2"/>
                <a:gd fmla="*/ 813 h 944" name="T3"/>
                <a:gd fmla="*/ 625 w 954" name="T4"/>
                <a:gd fmla="*/ 549 h 944" name="T5"/>
                <a:gd fmla="*/ 611 w 954" name="T6"/>
                <a:gd fmla="*/ 601 h 944" name="T7"/>
                <a:gd fmla="*/ 535 w 954" name="T8"/>
                <a:gd fmla="*/ 658 h 944" name="T9"/>
                <a:gd fmla="*/ 782 w 954" name="T10"/>
                <a:gd fmla="*/ 932 h 944" name="T11"/>
                <a:gd fmla="*/ 941 w 954" name="T12"/>
                <a:gd fmla="*/ 826 h 944" name="T13"/>
                <a:gd fmla="*/ 824 w 954" name="T14"/>
                <a:gd fmla="*/ 704 h 944" name="T15"/>
                <a:gd fmla="*/ 650 w 954" name="T16"/>
                <a:gd fmla="*/ 561 h 944" name="T17"/>
                <a:gd fmla="*/ 345 w 954" name="T18"/>
                <a:gd fmla="*/ 335 h 944" name="T19"/>
                <a:gd fmla="*/ 397 w 954" name="T20"/>
                <a:gd fmla="*/ 321 h 944" name="T21"/>
                <a:gd fmla="*/ 411 w 954" name="T22"/>
                <a:gd fmla="*/ 269 h 944" name="T23"/>
                <a:gd fmla="*/ 423 w 954" name="T24"/>
                <a:gd fmla="*/ 221 h 944" name="T25"/>
                <a:gd fmla="*/ 184 w 954" name="T26"/>
                <a:gd fmla="*/ 21 h 944" name="T27"/>
                <a:gd fmla="*/ 151 w 954" name="T28"/>
                <a:gd fmla="*/ 267 h 944" name="T29"/>
                <a:gd fmla="*/ 1 w 954" name="T30"/>
                <a:gd fmla="*/ 204 h 944" name="T31"/>
                <a:gd fmla="*/ 284 w 954" name="T32"/>
                <a:gd fmla="*/ 406 h 944" name="T33"/>
                <a:gd fmla="*/ 320 w 954" name="T34"/>
                <a:gd fmla="*/ 360 h 944" name="T35"/>
                <a:gd fmla="*/ 920 w 954" name="T36"/>
                <a:gd fmla="*/ 91 h 944" name="T37"/>
                <a:gd fmla="*/ 791 w 954" name="T38"/>
                <a:gd fmla="*/ 0 h 944" name="T39"/>
                <a:gd fmla="*/ 448 w 954" name="T40"/>
                <a:gd fmla="*/ 306 h 944" name="T41"/>
                <a:gd fmla="*/ 399 w 954" name="T42"/>
                <a:gd fmla="*/ 376 h 944" name="T43"/>
                <a:gd fmla="*/ 357 w 954" name="T44"/>
                <a:gd fmla="*/ 397 h 944" name="T45"/>
                <a:gd fmla="*/ 362 w 954" name="T46"/>
                <a:gd fmla="*/ 527 h 944" name="T47"/>
                <a:gd fmla="*/ 85 w 954" name="T48"/>
                <a:gd fmla="*/ 768 h 944" name="T49"/>
                <a:gd fmla="*/ 55 w 954" name="T50"/>
                <a:gd fmla="*/ 944 h 944" name="T51"/>
                <a:gd fmla="*/ 198 w 954" name="T52"/>
                <a:gd fmla="*/ 800 h 944" name="T53"/>
                <a:gd fmla="*/ 423 w 954" name="T54"/>
                <a:gd fmla="*/ 588 h 944" name="T55"/>
                <a:gd fmla="*/ 549 w 954" name="T56"/>
                <a:gd fmla="*/ 588 h 944" name="T57"/>
                <a:gd fmla="*/ 585 w 954" name="T58"/>
                <a:gd fmla="*/ 509 h 944" name="T59"/>
                <a:gd fmla="*/ 639 w 954" name="T60"/>
                <a:gd fmla="*/ 498 h 944" name="T61"/>
                <a:gd fmla="*/ 920 w 954" name="T62"/>
                <a:gd fmla="*/ 91 h 94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44" w="954">
                  <a:moveTo>
                    <a:pt x="813" y="764"/>
                  </a:moveTo>
                  <a:cubicBezTo>
                    <a:pt x="840" y="764"/>
                    <a:pt x="862" y="786"/>
                    <a:pt x="862" y="813"/>
                  </a:cubicBezTo>
                  <a:cubicBezTo>
                    <a:pt x="862" y="841"/>
                    <a:pt x="840" y="863"/>
                    <a:pt x="813" y="863"/>
                  </a:cubicBezTo>
                  <a:cubicBezTo>
                    <a:pt x="786" y="863"/>
                    <a:pt x="763" y="841"/>
                    <a:pt x="763" y="813"/>
                  </a:cubicBezTo>
                  <a:cubicBezTo>
                    <a:pt x="763" y="786"/>
                    <a:pt x="786" y="764"/>
                    <a:pt x="813" y="764"/>
                  </a:cubicBezTo>
                  <a:close/>
                  <a:moveTo>
                    <a:pt x="625" y="549"/>
                  </a:moveTo>
                  <a:lnTo>
                    <a:pt x="637" y="574"/>
                  </a:lnTo>
                  <a:lnTo>
                    <a:pt x="611" y="601"/>
                  </a:lnTo>
                  <a:lnTo>
                    <a:pt x="586" y="625"/>
                  </a:lnTo>
                  <a:cubicBezTo>
                    <a:pt x="571" y="640"/>
                    <a:pt x="554" y="651"/>
                    <a:pt x="535" y="658"/>
                  </a:cubicBezTo>
                  <a:lnTo>
                    <a:pt x="703" y="826"/>
                  </a:lnTo>
                  <a:lnTo>
                    <a:pt x="782" y="932"/>
                  </a:lnTo>
                  <a:lnTo>
                    <a:pt x="824" y="943"/>
                  </a:lnTo>
                  <a:lnTo>
                    <a:pt x="941" y="826"/>
                  </a:lnTo>
                  <a:lnTo>
                    <a:pt x="930" y="783"/>
                  </a:lnTo>
                  <a:lnTo>
                    <a:pt x="824" y="704"/>
                  </a:lnTo>
                  <a:lnTo>
                    <a:pt x="666" y="546"/>
                  </a:lnTo>
                  <a:lnTo>
                    <a:pt x="650" y="561"/>
                  </a:lnTo>
                  <a:lnTo>
                    <a:pt x="625" y="549"/>
                  </a:lnTo>
                  <a:close/>
                  <a:moveTo>
                    <a:pt x="345" y="335"/>
                  </a:moveTo>
                  <a:lnTo>
                    <a:pt x="372" y="308"/>
                  </a:lnTo>
                  <a:lnTo>
                    <a:pt x="397" y="321"/>
                  </a:lnTo>
                  <a:lnTo>
                    <a:pt x="384" y="296"/>
                  </a:lnTo>
                  <a:lnTo>
                    <a:pt x="411" y="269"/>
                  </a:lnTo>
                  <a:lnTo>
                    <a:pt x="414" y="266"/>
                  </a:lnTo>
                  <a:cubicBezTo>
                    <a:pt x="420" y="251"/>
                    <a:pt x="423" y="235"/>
                    <a:pt x="423" y="221"/>
                  </a:cubicBezTo>
                  <a:cubicBezTo>
                    <a:pt x="423" y="108"/>
                    <a:pt x="316" y="0"/>
                    <a:pt x="204" y="1"/>
                  </a:cubicBezTo>
                  <a:cubicBezTo>
                    <a:pt x="203" y="1"/>
                    <a:pt x="191" y="14"/>
                    <a:pt x="184" y="21"/>
                  </a:cubicBezTo>
                  <a:cubicBezTo>
                    <a:pt x="274" y="111"/>
                    <a:pt x="266" y="96"/>
                    <a:pt x="266" y="151"/>
                  </a:cubicBezTo>
                  <a:cubicBezTo>
                    <a:pt x="266" y="196"/>
                    <a:pt x="195" y="267"/>
                    <a:pt x="151" y="267"/>
                  </a:cubicBezTo>
                  <a:cubicBezTo>
                    <a:pt x="94" y="267"/>
                    <a:pt x="112" y="276"/>
                    <a:pt x="20" y="184"/>
                  </a:cubicBezTo>
                  <a:cubicBezTo>
                    <a:pt x="13" y="191"/>
                    <a:pt x="1" y="204"/>
                    <a:pt x="1" y="204"/>
                  </a:cubicBezTo>
                  <a:cubicBezTo>
                    <a:pt x="2" y="316"/>
                    <a:pt x="108" y="424"/>
                    <a:pt x="220" y="424"/>
                  </a:cubicBezTo>
                  <a:cubicBezTo>
                    <a:pt x="240" y="424"/>
                    <a:pt x="262" y="417"/>
                    <a:pt x="284" y="406"/>
                  </a:cubicBezTo>
                  <a:lnTo>
                    <a:pt x="288" y="411"/>
                  </a:lnTo>
                  <a:cubicBezTo>
                    <a:pt x="295" y="392"/>
                    <a:pt x="305" y="375"/>
                    <a:pt x="320" y="360"/>
                  </a:cubicBezTo>
                  <a:lnTo>
                    <a:pt x="345" y="335"/>
                  </a:lnTo>
                  <a:close/>
                  <a:moveTo>
                    <a:pt x="920" y="91"/>
                  </a:moveTo>
                  <a:lnTo>
                    <a:pt x="854" y="26"/>
                  </a:lnTo>
                  <a:cubicBezTo>
                    <a:pt x="837" y="9"/>
                    <a:pt x="814" y="0"/>
                    <a:pt x="791" y="0"/>
                  </a:cubicBezTo>
                  <a:cubicBezTo>
                    <a:pt x="768" y="0"/>
                    <a:pt x="746" y="9"/>
                    <a:pt x="728" y="26"/>
                  </a:cubicBezTo>
                  <a:lnTo>
                    <a:pt x="448" y="306"/>
                  </a:lnTo>
                  <a:cubicBezTo>
                    <a:pt x="457" y="323"/>
                    <a:pt x="450" y="348"/>
                    <a:pt x="437" y="361"/>
                  </a:cubicBezTo>
                  <a:cubicBezTo>
                    <a:pt x="428" y="370"/>
                    <a:pt x="413" y="376"/>
                    <a:pt x="399" y="376"/>
                  </a:cubicBezTo>
                  <a:cubicBezTo>
                    <a:pt x="393" y="376"/>
                    <a:pt x="387" y="375"/>
                    <a:pt x="382" y="372"/>
                  </a:cubicBezTo>
                  <a:lnTo>
                    <a:pt x="357" y="397"/>
                  </a:lnTo>
                  <a:cubicBezTo>
                    <a:pt x="323" y="432"/>
                    <a:pt x="323" y="488"/>
                    <a:pt x="357" y="523"/>
                  </a:cubicBezTo>
                  <a:lnTo>
                    <a:pt x="362" y="527"/>
                  </a:lnTo>
                  <a:lnTo>
                    <a:pt x="143" y="746"/>
                  </a:lnTo>
                  <a:lnTo>
                    <a:pt x="85" y="768"/>
                  </a:lnTo>
                  <a:lnTo>
                    <a:pt x="0" y="889"/>
                  </a:lnTo>
                  <a:lnTo>
                    <a:pt x="55" y="944"/>
                  </a:lnTo>
                  <a:lnTo>
                    <a:pt x="176" y="859"/>
                  </a:lnTo>
                  <a:lnTo>
                    <a:pt x="198" y="800"/>
                  </a:lnTo>
                  <a:lnTo>
                    <a:pt x="416" y="582"/>
                  </a:lnTo>
                  <a:lnTo>
                    <a:pt x="423" y="588"/>
                  </a:lnTo>
                  <a:cubicBezTo>
                    <a:pt x="440" y="606"/>
                    <a:pt x="463" y="614"/>
                    <a:pt x="486" y="614"/>
                  </a:cubicBezTo>
                  <a:cubicBezTo>
                    <a:pt x="509" y="614"/>
                    <a:pt x="531" y="606"/>
                    <a:pt x="549" y="588"/>
                  </a:cubicBezTo>
                  <a:lnTo>
                    <a:pt x="574" y="564"/>
                  </a:lnTo>
                  <a:cubicBezTo>
                    <a:pt x="565" y="547"/>
                    <a:pt x="572" y="522"/>
                    <a:pt x="585" y="509"/>
                  </a:cubicBezTo>
                  <a:cubicBezTo>
                    <a:pt x="594" y="500"/>
                    <a:pt x="609" y="494"/>
                    <a:pt x="622" y="494"/>
                  </a:cubicBezTo>
                  <a:cubicBezTo>
                    <a:pt x="629" y="494"/>
                    <a:pt x="634" y="495"/>
                    <a:pt x="639" y="498"/>
                  </a:cubicBezTo>
                  <a:lnTo>
                    <a:pt x="920" y="217"/>
                  </a:lnTo>
                  <a:cubicBezTo>
                    <a:pt x="954" y="183"/>
                    <a:pt x="954" y="126"/>
                    <a:pt x="920" y="9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100"/>
            </a:p>
          </p:txBody>
        </p:sp>
      </p:grpSp>
      <p:grpSp>
        <p:nvGrpSpPr>
          <p:cNvPr id="75" name="组合 74"/>
          <p:cNvGrpSpPr/>
          <p:nvPr/>
        </p:nvGrpSpPr>
        <p:grpSpPr>
          <a:xfrm>
            <a:off x="8031731" y="4430921"/>
            <a:ext cx="343825" cy="309997"/>
            <a:chOff x="8201826" y="4494001"/>
            <a:chExt cx="343825" cy="309997"/>
          </a:xfrm>
        </p:grpSpPr>
        <p:sp>
          <p:nvSpPr>
            <p:cNvPr id="76" name="Freeform 5"/>
            <p:cNvSpPr/>
            <p:nvPr/>
          </p:nvSpPr>
          <p:spPr bwMode="auto">
            <a:xfrm>
              <a:off x="8201826" y="4494001"/>
              <a:ext cx="343825" cy="309997"/>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cap="flat" w="9525">
              <a:noFill/>
              <a:prstDash val="solid"/>
              <a:miter lim="800000"/>
            </a:ln>
            <a:extLst/>
          </p:spPr>
          <p:txBody>
            <a:bodyPr anchor="t" anchorCtr="0" bIns="45720" compatLnSpc="1" lIns="91440" numCol="1" rIns="91440" tIns="45720" vert="horz" wrap="square">
              <a:prstTxWarp prst="textNoShape">
                <a:avLst/>
              </a:prstTxWarp>
            </a:bodyPr>
            <a:lstStyle/>
            <a:p>
              <a:pPr fontAlgn="auto">
                <a:spcBef>
                  <a:spcPct val="0"/>
                </a:spcBef>
                <a:spcAft>
                  <a:spcPct val="0"/>
                </a:spcAft>
                <a:buFontTx/>
                <a:buNone/>
              </a:pPr>
              <a:endParaRPr altLang="en-US" lang="zh-CN">
                <a:solidFill>
                  <a:prstClr val="black"/>
                </a:solidFill>
                <a:latin typeface="Calibri"/>
                <a:ea charset="-122" pitchFamily="34" typeface="微软雅黑"/>
              </a:endParaRPr>
            </a:p>
          </p:txBody>
        </p:sp>
        <p:sp>
          <p:nvSpPr>
            <p:cNvPr id="77" name="Freeform 13"/>
            <p:cNvSpPr>
              <a:spLocks noEditPoints="1"/>
            </p:cNvSpPr>
            <p:nvPr/>
          </p:nvSpPr>
          <p:spPr bwMode="auto">
            <a:xfrm>
              <a:off x="8303315" y="4561582"/>
              <a:ext cx="155132" cy="166988"/>
            </a:xfrm>
            <a:custGeom>
              <a:gdLst>
                <a:gd fmla="*/ 255 w 847" name="T0"/>
                <a:gd fmla="*/ 138 h 903" name="T1"/>
                <a:gd fmla="*/ 555 w 847" name="T2"/>
                <a:gd fmla="*/ 100 h 903" name="T3"/>
                <a:gd fmla="*/ 448 w 847" name="T4"/>
                <a:gd fmla="*/ 61 h 903" name="T5"/>
                <a:gd fmla="*/ 324 w 847" name="T6"/>
                <a:gd fmla="*/ 61 h 903" name="T7"/>
                <a:gd fmla="*/ 217 w 847" name="T8"/>
                <a:gd fmla="*/ 100 h 903" name="T9"/>
                <a:gd fmla="*/ 697 w 847" name="T10"/>
                <a:gd fmla="*/ 782 h 903" name="T11"/>
                <a:gd fmla="*/ 709 w 847" name="T12"/>
                <a:gd fmla="*/ 755 h 903" name="T13"/>
                <a:gd fmla="*/ 660 w 847" name="T14"/>
                <a:gd fmla="*/ 586 h 903" name="T15"/>
                <a:gd fmla="*/ 629 w 847" name="T16"/>
                <a:gd fmla="*/ 586 h 903" name="T17"/>
                <a:gd fmla="*/ 629 w 847" name="T18"/>
                <a:gd fmla="*/ 716 h 903" name="T19"/>
                <a:gd fmla="*/ 630 w 847" name="T20"/>
                <a:gd fmla="*/ 719 h 903" name="T21"/>
                <a:gd fmla="*/ 631 w 847" name="T22"/>
                <a:gd fmla="*/ 722 h 903" name="T23"/>
                <a:gd fmla="*/ 633 w 847" name="T24"/>
                <a:gd fmla="*/ 724 h 903" name="T25"/>
                <a:gd fmla="*/ 807 w 847" name="T26"/>
                <a:gd fmla="*/ 596 h 903" name="T27"/>
                <a:gd fmla="*/ 644 w 847" name="T28"/>
                <a:gd fmla="*/ 510 h 903" name="T29"/>
                <a:gd fmla="*/ 607 w 847" name="T30"/>
                <a:gd fmla="*/ 899 h 903" name="T31"/>
                <a:gd fmla="*/ 837 w 847" name="T32"/>
                <a:gd fmla="*/ 743 h 903" name="T33"/>
                <a:gd fmla="*/ 808 w 847" name="T34"/>
                <a:gd fmla="*/ 737 h 903" name="T35"/>
                <a:gd fmla="*/ 645 w 847" name="T36"/>
                <a:gd fmla="*/ 872 h 903" name="T37"/>
                <a:gd fmla="*/ 481 w 847" name="T38"/>
                <a:gd fmla="*/ 675 h 903" name="T39"/>
                <a:gd fmla="*/ 676 w 847" name="T40"/>
                <a:gd fmla="*/ 543 h 903" name="T41"/>
                <a:gd fmla="*/ 808 w 847" name="T42"/>
                <a:gd fmla="*/ 737 h 903" name="T43"/>
                <a:gd fmla="*/ 284 w 847" name="T44"/>
                <a:gd fmla="*/ 736 h 903" name="T45"/>
                <a:gd fmla="*/ 485 w 847" name="T46"/>
                <a:gd fmla="*/ 536 h 903" name="T47"/>
                <a:gd fmla="*/ 526 w 847" name="T48"/>
                <a:gd fmla="*/ 505 h 903" name="T49"/>
                <a:gd fmla="*/ 732 w 847" name="T50"/>
                <a:gd fmla="*/ 306 h 903" name="T51"/>
                <a:gd fmla="*/ 740 w 847" name="T52"/>
                <a:gd fmla="*/ 494 h 903" name="T53"/>
                <a:gd fmla="*/ 772 w 847" name="T54"/>
                <a:gd fmla="*/ 505 h 903" name="T55"/>
                <a:gd fmla="*/ 772 w 847" name="T56"/>
                <a:gd fmla="*/ 208 h 903" name="T57"/>
                <a:gd fmla="*/ 40 w 847" name="T58"/>
                <a:gd fmla="*/ 167 h 903" name="T59"/>
                <a:gd fmla="*/ 0 w 847" name="T60"/>
                <a:gd fmla="*/ 314 h 903" name="T61"/>
                <a:gd fmla="*/ 0 w 847" name="T62"/>
                <a:gd fmla="*/ 536 h 903" name="T63"/>
                <a:gd fmla="*/ 0 w 847" name="T64"/>
                <a:gd fmla="*/ 751 h 903" name="T65"/>
                <a:gd fmla="*/ 427 w 847" name="T66"/>
                <a:gd fmla="*/ 791 h 903" name="T67"/>
                <a:gd fmla="*/ 32 w 847" name="T68"/>
                <a:gd fmla="*/ 314 h 903" name="T69"/>
                <a:gd fmla="*/ 40 w 847" name="T70"/>
                <a:gd fmla="*/ 306 h 903" name="T71"/>
                <a:gd fmla="*/ 252 w 847" name="T72"/>
                <a:gd fmla="*/ 505 h 903" name="T73"/>
                <a:gd fmla="*/ 32 w 847" name="T74"/>
                <a:gd fmla="*/ 314 h 903" name="T75"/>
                <a:gd fmla="*/ 252 w 847" name="T76"/>
                <a:gd fmla="*/ 536 h 903" name="T77"/>
                <a:gd fmla="*/ 40 w 847" name="T78"/>
                <a:gd fmla="*/ 736 h 903" name="T79"/>
                <a:gd fmla="*/ 32 w 847" name="T80"/>
                <a:gd fmla="*/ 536 h 903" name="T81"/>
                <a:gd fmla="*/ 284 w 847" name="T82"/>
                <a:gd fmla="*/ 505 h 903" name="T83"/>
                <a:gd fmla="*/ 284 w 847" name="T84"/>
                <a:gd fmla="*/ 306 h 903" name="T85"/>
                <a:gd fmla="*/ 495 w 847" name="T86"/>
                <a:gd fmla="*/ 505 h 903" name="T87"/>
                <a:gd fmla="*/ 511 w 847" name="T88"/>
                <a:gd fmla="*/ 207 h 903" name="T89"/>
                <a:gd fmla="*/ 538 w 847" name="T90"/>
                <a:gd fmla="*/ 235 h 903" name="T91"/>
                <a:gd fmla="*/ 483 w 847" name="T92"/>
                <a:gd fmla="*/ 235 h 903" name="T93"/>
                <a:gd fmla="*/ 268 w 847" name="T94"/>
                <a:gd fmla="*/ 207 h 903" name="T95"/>
                <a:gd fmla="*/ 295 w 847" name="T96"/>
                <a:gd fmla="*/ 235 h 903" name="T97"/>
                <a:gd fmla="*/ 241 w 847" name="T98"/>
                <a:gd fmla="*/ 235 h 90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03" w="846">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100"/>
            </a:p>
          </p:txBody>
        </p:sp>
      </p:grpSp>
      <p:grpSp>
        <p:nvGrpSpPr>
          <p:cNvPr id="78" name="组合 77"/>
          <p:cNvGrpSpPr/>
          <p:nvPr/>
        </p:nvGrpSpPr>
        <p:grpSpPr>
          <a:xfrm>
            <a:off x="8375556" y="4426997"/>
            <a:ext cx="343825" cy="309997"/>
            <a:chOff x="8561064" y="4494001"/>
            <a:chExt cx="343825" cy="309997"/>
          </a:xfrm>
        </p:grpSpPr>
        <p:sp>
          <p:nvSpPr>
            <p:cNvPr id="79" name="Freeform 5"/>
            <p:cNvSpPr/>
            <p:nvPr/>
          </p:nvSpPr>
          <p:spPr bwMode="auto">
            <a:xfrm>
              <a:off x="8561064" y="4494001"/>
              <a:ext cx="343825" cy="309997"/>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cap="flat" w="9525">
              <a:noFill/>
              <a:prstDash val="solid"/>
              <a:miter lim="800000"/>
            </a:ln>
            <a:extLst/>
          </p:spPr>
          <p:txBody>
            <a:bodyPr anchor="t" anchorCtr="0" bIns="45720" compatLnSpc="1" lIns="91440" numCol="1" rIns="91440" tIns="45720" vert="horz" wrap="square">
              <a:prstTxWarp prst="textNoShape">
                <a:avLst/>
              </a:prstTxWarp>
            </a:bodyPr>
            <a:lstStyle/>
            <a:p>
              <a:pPr fontAlgn="auto">
                <a:spcBef>
                  <a:spcPct val="0"/>
                </a:spcBef>
                <a:spcAft>
                  <a:spcPct val="0"/>
                </a:spcAft>
                <a:buFontTx/>
                <a:buNone/>
              </a:pPr>
              <a:endParaRPr altLang="en-US" lang="zh-CN">
                <a:solidFill>
                  <a:prstClr val="black"/>
                </a:solidFill>
                <a:latin typeface="Calibri"/>
                <a:ea charset="-122" pitchFamily="34" typeface="微软雅黑"/>
              </a:endParaRPr>
            </a:p>
          </p:txBody>
        </p:sp>
        <p:sp>
          <p:nvSpPr>
            <p:cNvPr id="80" name="Freeform 16"/>
            <p:cNvSpPr>
              <a:spLocks noEditPoints="1"/>
            </p:cNvSpPr>
            <p:nvPr/>
          </p:nvSpPr>
          <p:spPr bwMode="auto">
            <a:xfrm>
              <a:off x="8663995" y="4561582"/>
              <a:ext cx="137962" cy="180187"/>
            </a:xfrm>
            <a:custGeom>
              <a:gdLst>
                <a:gd fmla="*/ 742 w 1097" name="T0"/>
                <a:gd fmla="*/ 209 h 1435" name="T1"/>
                <a:gd fmla="*/ 1058 w 1097" name="T2"/>
                <a:gd fmla="*/ 264 h 1435" name="T3"/>
                <a:gd fmla="*/ 1033 w 1097" name="T4"/>
                <a:gd fmla="*/ 308 h 1435" name="T5"/>
                <a:gd fmla="*/ 843 w 1097" name="T6"/>
                <a:gd fmla="*/ 254 h 1435" name="T7"/>
                <a:gd fmla="*/ 945 w 1097" name="T8"/>
                <a:gd fmla="*/ 343 h 1435" name="T9"/>
                <a:gd fmla="*/ 893 w 1097" name="T10"/>
                <a:gd fmla="*/ 363 h 1435" name="T11"/>
                <a:gd fmla="*/ 741 w 1097" name="T12"/>
                <a:gd fmla="*/ 269 h 1435" name="T13"/>
                <a:gd fmla="*/ 691 w 1097" name="T14"/>
                <a:gd fmla="*/ 238 h 1435" name="T15"/>
                <a:gd fmla="*/ 742 w 1097" name="T16"/>
                <a:gd fmla="*/ 209 h 1435" name="T17"/>
                <a:gd fmla="*/ 555 w 1097" name="T18"/>
                <a:gd fmla="*/ 958 h 1435" name="T19"/>
                <a:gd fmla="*/ 555 w 1097" name="T20"/>
                <a:gd fmla="*/ 958 h 1435" name="T21"/>
                <a:gd fmla="*/ 585 w 1097" name="T22"/>
                <a:gd fmla="*/ 943 h 1435" name="T23"/>
                <a:gd fmla="*/ 594 w 1097" name="T24"/>
                <a:gd fmla="*/ 919 h 1435" name="T25"/>
                <a:gd fmla="*/ 586 w 1097" name="T26"/>
                <a:gd fmla="*/ 898 h 1435" name="T27"/>
                <a:gd fmla="*/ 555 w 1097" name="T28"/>
                <a:gd fmla="*/ 881 h 1435" name="T29"/>
                <a:gd fmla="*/ 555 w 1097" name="T30"/>
                <a:gd fmla="*/ 958 h 1435" name="T31"/>
                <a:gd fmla="*/ 519 w 1097" name="T32"/>
                <a:gd fmla="*/ 721 h 1435" name="T33"/>
                <a:gd fmla="*/ 519 w 1097" name="T34"/>
                <a:gd fmla="*/ 721 h 1435" name="T35"/>
                <a:gd fmla="*/ 498 w 1097" name="T36"/>
                <a:gd fmla="*/ 769 h 1435" name="T37"/>
                <a:gd fmla="*/ 519 w 1097" name="T38"/>
                <a:gd fmla="*/ 782 h 1435" name="T39"/>
                <a:gd fmla="*/ 519 w 1097" name="T40"/>
                <a:gd fmla="*/ 721 h 1435" name="T41"/>
                <a:gd fmla="*/ 674 w 1097" name="T42"/>
                <a:gd fmla="*/ 745 h 1435" name="T43"/>
                <a:gd fmla="*/ 674 w 1097" name="T44"/>
                <a:gd fmla="*/ 745 h 1435" name="T45"/>
                <a:gd fmla="*/ 585 w 1097" name="T46"/>
                <a:gd fmla="*/ 759 h 1435" name="T47"/>
                <a:gd fmla="*/ 555 w 1097" name="T48"/>
                <a:gd fmla="*/ 722 h 1435" name="T49"/>
                <a:gd fmla="*/ 555 w 1097" name="T50"/>
                <a:gd fmla="*/ 791 h 1435" name="T51"/>
                <a:gd fmla="*/ 653 w 1097" name="T52"/>
                <a:gd fmla="*/ 833 h 1435" name="T53"/>
                <a:gd fmla="*/ 633 w 1097" name="T54"/>
                <a:gd fmla="*/ 999 h 1435" name="T55"/>
                <a:gd fmla="*/ 555 w 1097" name="T56"/>
                <a:gd fmla="*/ 1020 h 1435" name="T57"/>
                <a:gd fmla="*/ 555 w 1097" name="T58"/>
                <a:gd fmla="*/ 1066 h 1435" name="T59"/>
                <a:gd fmla="*/ 519 w 1097" name="T60"/>
                <a:gd fmla="*/ 1066 h 1435" name="T61"/>
                <a:gd fmla="*/ 519 w 1097" name="T62"/>
                <a:gd fmla="*/ 1020 h 1435" name="T63"/>
                <a:gd fmla="*/ 386 w 1097" name="T64"/>
                <a:gd fmla="*/ 913 h 1435" name="T65"/>
                <a:gd fmla="*/ 484 w 1097" name="T66"/>
                <a:gd fmla="*/ 902 h 1435" name="T67"/>
                <a:gd fmla="*/ 519 w 1097" name="T68"/>
                <a:gd fmla="*/ 955 h 1435" name="T69"/>
                <a:gd fmla="*/ 519 w 1097" name="T70"/>
                <a:gd fmla="*/ 870 h 1435" name="T71"/>
                <a:gd fmla="*/ 450 w 1097" name="T72"/>
                <a:gd fmla="*/ 847 h 1435" name="T73"/>
                <a:gd fmla="*/ 430 w 1097" name="T74"/>
                <a:gd fmla="*/ 690 h 1435" name="T75"/>
                <a:gd fmla="*/ 519 w 1097" name="T76"/>
                <a:gd fmla="*/ 658 h 1435" name="T77"/>
                <a:gd fmla="*/ 519 w 1097" name="T78"/>
                <a:gd fmla="*/ 635 h 1435" name="T79"/>
                <a:gd fmla="*/ 555 w 1097" name="T80"/>
                <a:gd fmla="*/ 635 h 1435" name="T81"/>
                <a:gd fmla="*/ 555 w 1097" name="T82"/>
                <a:gd fmla="*/ 658 h 1435" name="T83"/>
                <a:gd fmla="*/ 674 w 1097" name="T84"/>
                <a:gd fmla="*/ 745 h 1435" name="T85"/>
                <a:gd fmla="*/ 19 w 1097" name="T86"/>
                <a:gd fmla="*/ 1010 h 1435" name="T87"/>
                <a:gd fmla="*/ 19 w 1097" name="T88"/>
                <a:gd fmla="*/ 1010 h 1435" name="T89"/>
                <a:gd fmla="*/ 1039 w 1097" name="T90"/>
                <a:gd fmla="*/ 1030 h 1435" name="T91"/>
                <a:gd fmla="*/ 645 w 1097" name="T92"/>
                <a:gd fmla="*/ 236 h 1435" name="T93"/>
                <a:gd fmla="*/ 790 w 1097" name="T94"/>
                <a:gd fmla="*/ 59 h 1435" name="T95"/>
                <a:gd fmla="*/ 547 w 1097" name="T96"/>
                <a:gd fmla="*/ 58 h 1435" name="T97"/>
                <a:gd fmla="*/ 353 w 1097" name="T98"/>
                <a:gd fmla="*/ 121 h 1435" name="T99"/>
                <a:gd fmla="*/ 444 w 1097" name="T100"/>
                <a:gd fmla="*/ 228 h 1435" name="T101"/>
                <a:gd fmla="*/ 19 w 1097" name="T102"/>
                <a:gd fmla="*/ 1010 h 143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435" w="1097">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rgbClr val="F8F8F8"/>
            </a:solidFill>
            <a:ln>
              <a:noFill/>
            </a:ln>
          </p:spPr>
          <p:txBody>
            <a:bodyPr anchor="t" anchorCtr="0" bIns="34281" compatLnSpc="1" lIns="68562" numCol="1" rIns="68562" tIns="34281" vert="horz" wrap="square">
              <a:prstTxWarp prst="textNoShape">
                <a:avLst/>
              </a:prstTxWarp>
            </a:bodyPr>
            <a:lstStyle/>
            <a:p>
              <a:endParaRPr altLang="en-US" lang="zh-CN" sz="1400"/>
            </a:p>
          </p:txBody>
        </p:sp>
      </p:grpSp>
    </p:spTree>
    <p:extLst>
      <p:ext uri="{BB962C8B-B14F-4D97-AF65-F5344CB8AC3E}">
        <p14:creationId val="1707394920"/>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path" presetID="63" presetSubtype="0">
                                  <p:stCondLst>
                                    <p:cond delay="0"/>
                                  </p:stCondLst>
                                  <p:childTnLst>
                                    <p:animMotion origin="layout" path="M -0.25 0 L -2.77778E-06 0" pathEditMode="relative" ptsTypes="AA" rAng="0">
                                      <p:cBhvr>
                                        <p:cTn dur="2000" fill="hold" id="6"/>
                                        <p:tgtEl>
                                          <p:spTgt spid="62"/>
                                        </p:tgtEl>
                                        <p:attrNameLst>
                                          <p:attrName>ppt_x</p:attrName>
                                          <p:attrName>ppt_y</p:attrName>
                                        </p:attrNameLst>
                                      </p:cBhvr>
                                      <p:rCtr x="12500" y="0"/>
                                    </p:animMotion>
                                  </p:childTnLst>
                                </p:cTn>
                              </p:par>
                            </p:childTnLst>
                          </p:cTn>
                        </p:par>
                        <p:par>
                          <p:cTn fill="hold" id="7" nodeType="afterGroup">
                            <p:stCondLst>
                              <p:cond delay="2000"/>
                            </p:stCondLst>
                            <p:childTnLst>
                              <p:par>
                                <p:cTn fill="hold" grpId="0" id="8" nodeType="afterEffect" presetClass="entr" presetID="2" presetSubtype="2">
                                  <p:stCondLst>
                                    <p:cond delay="0"/>
                                  </p:stCondLst>
                                  <p:childTnLst>
                                    <p:set>
                                      <p:cBhvr>
                                        <p:cTn dur="1" fill="hold" id="9">
                                          <p:stCondLst>
                                            <p:cond delay="0"/>
                                          </p:stCondLst>
                                        </p:cTn>
                                        <p:tgtEl>
                                          <p:spTgt spid="63"/>
                                        </p:tgtEl>
                                        <p:attrNameLst>
                                          <p:attrName>style.visibility</p:attrName>
                                        </p:attrNameLst>
                                      </p:cBhvr>
                                      <p:to>
                                        <p:strVal val="visible"/>
                                      </p:to>
                                    </p:set>
                                    <p:anim calcmode="lin" valueType="num">
                                      <p:cBhvr additive="base">
                                        <p:cTn dur="500" fill="hold" id="10"/>
                                        <p:tgtEl>
                                          <p:spTgt spid="63"/>
                                        </p:tgtEl>
                                        <p:attrNameLst>
                                          <p:attrName>ppt_x</p:attrName>
                                        </p:attrNameLst>
                                      </p:cBhvr>
                                      <p:tavLst>
                                        <p:tav tm="0">
                                          <p:val>
                                            <p:strVal val="1+#ppt_w/2"/>
                                          </p:val>
                                        </p:tav>
                                        <p:tav tm="100000">
                                          <p:val>
                                            <p:strVal val="#ppt_x"/>
                                          </p:val>
                                        </p:tav>
                                      </p:tavLst>
                                    </p:anim>
                                    <p:anim calcmode="lin" valueType="num">
                                      <p:cBhvr additive="base">
                                        <p:cTn dur="500" fill="hold" id="11"/>
                                        <p:tgtEl>
                                          <p:spTgt spid="63"/>
                                        </p:tgtEl>
                                        <p:attrNameLst>
                                          <p:attrName>ppt_y</p:attrName>
                                        </p:attrNameLst>
                                      </p:cBhvr>
                                      <p:tavLst>
                                        <p:tav tm="0">
                                          <p:val>
                                            <p:strVal val="#ppt_y"/>
                                          </p:val>
                                        </p:tav>
                                        <p:tav tm="100000">
                                          <p:val>
                                            <p:strVal val="#ppt_y"/>
                                          </p:val>
                                        </p:tav>
                                      </p:tavLst>
                                    </p:anim>
                                  </p:childTnLst>
                                </p:cTn>
                              </p:par>
                            </p:childTnLst>
                          </p:cTn>
                        </p:par>
                        <p:par>
                          <p:cTn fill="hold" id="12" nodeType="afterGroup">
                            <p:stCondLst>
                              <p:cond delay="2500"/>
                            </p:stCondLst>
                            <p:childTnLst>
                              <p:par>
                                <p:cTn fill="hold" grpId="0" id="13" nodeType="afterEffect" presetClass="entr" presetID="16" presetSubtype="37">
                                  <p:stCondLst>
                                    <p:cond delay="0"/>
                                  </p:stCondLst>
                                  <p:childTnLst>
                                    <p:set>
                                      <p:cBhvr>
                                        <p:cTn dur="1" fill="hold" id="14">
                                          <p:stCondLst>
                                            <p:cond delay="0"/>
                                          </p:stCondLst>
                                        </p:cTn>
                                        <p:tgtEl>
                                          <p:spTgt spid="64"/>
                                        </p:tgtEl>
                                        <p:attrNameLst>
                                          <p:attrName>style.visibility</p:attrName>
                                        </p:attrNameLst>
                                      </p:cBhvr>
                                      <p:to>
                                        <p:strVal val="visible"/>
                                      </p:to>
                                    </p:set>
                                    <p:animEffect filter="barn(outVertical)" transition="in">
                                      <p:cBhvr>
                                        <p:cTn dur="500" id="15"/>
                                        <p:tgtEl>
                                          <p:spTgt spid="64"/>
                                        </p:tgtEl>
                                      </p:cBhvr>
                                    </p:animEffect>
                                  </p:childTnLst>
                                </p:cTn>
                              </p:par>
                            </p:childTnLst>
                          </p:cTn>
                        </p:par>
                        <p:par>
                          <p:cTn fill="hold" id="16" nodeType="afterGroup">
                            <p:stCondLst>
                              <p:cond delay="3000"/>
                            </p:stCondLst>
                            <p:childTnLst>
                              <p:par>
                                <p:cTn fill="hold" grpId="0" id="17" nodeType="afterEffect" presetClass="entr" presetID="12" presetSubtype="4">
                                  <p:stCondLst>
                                    <p:cond delay="0"/>
                                  </p:stCondLst>
                                  <p:iterate type="lt">
                                    <p:tmPct val="10000"/>
                                  </p:iterate>
                                  <p:childTnLst>
                                    <p:set>
                                      <p:cBhvr>
                                        <p:cTn dur="1" fill="hold" id="18">
                                          <p:stCondLst>
                                            <p:cond delay="0"/>
                                          </p:stCondLst>
                                        </p:cTn>
                                        <p:tgtEl>
                                          <p:spTgt spid="65"/>
                                        </p:tgtEl>
                                        <p:attrNameLst>
                                          <p:attrName>style.visibility</p:attrName>
                                        </p:attrNameLst>
                                      </p:cBhvr>
                                      <p:to>
                                        <p:strVal val="visible"/>
                                      </p:to>
                                    </p:set>
                                    <p:anim calcmode="lin" valueType="num">
                                      <p:cBhvr additive="base">
                                        <p:cTn dur="750" id="19"/>
                                        <p:tgtEl>
                                          <p:spTgt spid="65"/>
                                        </p:tgtEl>
                                        <p:attrNameLst>
                                          <p:attrName>ppt_y</p:attrName>
                                        </p:attrNameLst>
                                      </p:cBhvr>
                                      <p:tavLst>
                                        <p:tav tm="0">
                                          <p:val>
                                            <p:strVal val="#ppt_y+#ppt_h*1.125000"/>
                                          </p:val>
                                        </p:tav>
                                        <p:tav tm="100000">
                                          <p:val>
                                            <p:strVal val="#ppt_y"/>
                                          </p:val>
                                        </p:tav>
                                      </p:tavLst>
                                    </p:anim>
                                    <p:animEffect filter="wipe(up)" transition="in">
                                      <p:cBhvr>
                                        <p:cTn dur="750" id="20"/>
                                        <p:tgtEl>
                                          <p:spTgt spid="65"/>
                                        </p:tgtEl>
                                      </p:cBhvr>
                                    </p:animEffect>
                                  </p:childTnLst>
                                </p:cTn>
                              </p:par>
                            </p:childTnLst>
                          </p:cTn>
                        </p:par>
                        <p:par>
                          <p:cTn fill="hold" id="21" nodeType="afterGroup">
                            <p:stCondLst>
                              <p:cond delay="3750"/>
                            </p:stCondLst>
                            <p:childTnLst>
                              <p:par>
                                <p:cTn fill="hold" id="22" nodeType="afterEffect" presetClass="entr" presetID="10" presetSubtype="0">
                                  <p:stCondLst>
                                    <p:cond delay="0"/>
                                  </p:stCondLst>
                                  <p:childTnLst>
                                    <p:set>
                                      <p:cBhvr>
                                        <p:cTn dur="1" fill="hold" id="23">
                                          <p:stCondLst>
                                            <p:cond delay="0"/>
                                          </p:stCondLst>
                                        </p:cTn>
                                        <p:tgtEl>
                                          <p:spTgt spid="66"/>
                                        </p:tgtEl>
                                        <p:attrNameLst>
                                          <p:attrName>style.visibility</p:attrName>
                                        </p:attrNameLst>
                                      </p:cBhvr>
                                      <p:to>
                                        <p:strVal val="visible"/>
                                      </p:to>
                                    </p:set>
                                    <p:animEffect filter="fade" transition="in">
                                      <p:cBhvr>
                                        <p:cTn dur="500" id="24"/>
                                        <p:tgtEl>
                                          <p:spTgt spid="66"/>
                                        </p:tgtEl>
                                      </p:cBhvr>
                                    </p:animEffect>
                                  </p:childTnLst>
                                </p:cTn>
                              </p:par>
                              <p:par>
                                <p:cTn fill="hold" id="25" nodeType="withEffect" presetClass="entr" presetID="10" presetSubtype="0">
                                  <p:stCondLst>
                                    <p:cond delay="250"/>
                                  </p:stCondLst>
                                  <p:childTnLst>
                                    <p:set>
                                      <p:cBhvr>
                                        <p:cTn dur="1" fill="hold" id="26">
                                          <p:stCondLst>
                                            <p:cond delay="0"/>
                                          </p:stCondLst>
                                        </p:cTn>
                                        <p:tgtEl>
                                          <p:spTgt spid="69"/>
                                        </p:tgtEl>
                                        <p:attrNameLst>
                                          <p:attrName>style.visibility</p:attrName>
                                        </p:attrNameLst>
                                      </p:cBhvr>
                                      <p:to>
                                        <p:strVal val="visible"/>
                                      </p:to>
                                    </p:set>
                                    <p:animEffect filter="fade" transition="in">
                                      <p:cBhvr>
                                        <p:cTn dur="500" id="27"/>
                                        <p:tgtEl>
                                          <p:spTgt spid="69"/>
                                        </p:tgtEl>
                                      </p:cBhvr>
                                    </p:animEffect>
                                  </p:childTnLst>
                                </p:cTn>
                              </p:par>
                              <p:par>
                                <p:cTn fill="hold" id="28" nodeType="withEffect" presetClass="entr" presetID="10" presetSubtype="0">
                                  <p:stCondLst>
                                    <p:cond delay="500"/>
                                  </p:stCondLst>
                                  <p:childTnLst>
                                    <p:set>
                                      <p:cBhvr>
                                        <p:cTn dur="1" fill="hold" id="29">
                                          <p:stCondLst>
                                            <p:cond delay="0"/>
                                          </p:stCondLst>
                                        </p:cTn>
                                        <p:tgtEl>
                                          <p:spTgt spid="72"/>
                                        </p:tgtEl>
                                        <p:attrNameLst>
                                          <p:attrName>style.visibility</p:attrName>
                                        </p:attrNameLst>
                                      </p:cBhvr>
                                      <p:to>
                                        <p:strVal val="visible"/>
                                      </p:to>
                                    </p:set>
                                    <p:animEffect filter="fade" transition="in">
                                      <p:cBhvr>
                                        <p:cTn dur="500" id="30"/>
                                        <p:tgtEl>
                                          <p:spTgt spid="72"/>
                                        </p:tgtEl>
                                      </p:cBhvr>
                                    </p:animEffect>
                                  </p:childTnLst>
                                </p:cTn>
                              </p:par>
                              <p:par>
                                <p:cTn fill="hold" id="31" nodeType="withEffect" presetClass="entr" presetID="10" presetSubtype="0">
                                  <p:stCondLst>
                                    <p:cond delay="750"/>
                                  </p:stCondLst>
                                  <p:childTnLst>
                                    <p:set>
                                      <p:cBhvr>
                                        <p:cTn dur="1" fill="hold" id="32">
                                          <p:stCondLst>
                                            <p:cond delay="0"/>
                                          </p:stCondLst>
                                        </p:cTn>
                                        <p:tgtEl>
                                          <p:spTgt spid="75"/>
                                        </p:tgtEl>
                                        <p:attrNameLst>
                                          <p:attrName>style.visibility</p:attrName>
                                        </p:attrNameLst>
                                      </p:cBhvr>
                                      <p:to>
                                        <p:strVal val="visible"/>
                                      </p:to>
                                    </p:set>
                                    <p:animEffect filter="fade" transition="in">
                                      <p:cBhvr>
                                        <p:cTn dur="500" id="33"/>
                                        <p:tgtEl>
                                          <p:spTgt spid="75"/>
                                        </p:tgtEl>
                                      </p:cBhvr>
                                    </p:animEffect>
                                  </p:childTnLst>
                                </p:cTn>
                              </p:par>
                              <p:par>
                                <p:cTn fill="hold" id="34" nodeType="withEffect" presetClass="entr" presetID="10" presetSubtype="0">
                                  <p:stCondLst>
                                    <p:cond delay="1000"/>
                                  </p:stCondLst>
                                  <p:childTnLst>
                                    <p:set>
                                      <p:cBhvr>
                                        <p:cTn dur="1" fill="hold" id="35">
                                          <p:stCondLst>
                                            <p:cond delay="0"/>
                                          </p:stCondLst>
                                        </p:cTn>
                                        <p:tgtEl>
                                          <p:spTgt spid="78"/>
                                        </p:tgtEl>
                                        <p:attrNameLst>
                                          <p:attrName>style.visibility</p:attrName>
                                        </p:attrNameLst>
                                      </p:cBhvr>
                                      <p:to>
                                        <p:strVal val="visible"/>
                                      </p:to>
                                    </p:set>
                                    <p:animEffect filter="fade" transition="in">
                                      <p:cBhvr>
                                        <p:cTn dur="500" id="36"/>
                                        <p:tgtEl>
                                          <p:spTgt spid="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3"/>
      <p:bldP grpId="0" spid="64"/>
      <p:bldP grpId="0" spid="6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9"/>
          <p:cNvSpPr>
            <a:spLocks noChangeArrowheads="1"/>
          </p:cNvSpPr>
          <p:nvPr/>
        </p:nvSpPr>
        <p:spPr bwMode="auto">
          <a:xfrm>
            <a:off x="4759854" y="1468041"/>
            <a:ext cx="2880360" cy="342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p>
            <a:r>
              <a:rPr altLang="en-US" b="1" lang="zh-CN" smtClean="0">
                <a:solidFill>
                  <a:srgbClr val="C00000"/>
                </a:solidFill>
                <a:latin charset="-122" pitchFamily="34" typeface="微软雅黑"/>
                <a:ea charset="-122" pitchFamily="34" typeface="微软雅黑"/>
                <a:sym charset="-122" pitchFamily="34" typeface="微软雅黑"/>
              </a:rPr>
              <a:t>关于此次项目来源分析讨论</a:t>
            </a:r>
          </a:p>
        </p:txBody>
      </p:sp>
      <p:sp>
        <p:nvSpPr>
          <p:cNvPr id="3" name="圆角矩形 24"/>
          <p:cNvSpPr>
            <a:spLocks noChangeArrowheads="1"/>
          </p:cNvSpPr>
          <p:nvPr/>
        </p:nvSpPr>
        <p:spPr bwMode="auto">
          <a:xfrm>
            <a:off x="4277917" y="2008585"/>
            <a:ext cx="3982640" cy="515540"/>
          </a:xfrm>
          <a:prstGeom prst="roundRect">
            <a:avLst>
              <a:gd fmla="val 8727" name="adj"/>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tx1"/>
                </a:solidFill>
                <a:latin charset="-122" pitchFamily="34" typeface="微软雅黑"/>
                <a:ea charset="-122" pitchFamily="34" typeface="微软雅黑"/>
              </a:rPr>
              <a:t>（1）点击此处添加文本内容</a:t>
            </a:r>
          </a:p>
        </p:txBody>
      </p:sp>
      <p:sp>
        <p:nvSpPr>
          <p:cNvPr id="4" name="圆角矩形 25"/>
          <p:cNvSpPr>
            <a:spLocks noChangeArrowheads="1"/>
          </p:cNvSpPr>
          <p:nvPr/>
        </p:nvSpPr>
        <p:spPr bwMode="auto">
          <a:xfrm>
            <a:off x="4277917" y="2633663"/>
            <a:ext cx="3982640" cy="515541"/>
          </a:xfrm>
          <a:prstGeom prst="roundRect">
            <a:avLst>
              <a:gd fmla="val 8727" name="adj"/>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tx1"/>
                </a:solidFill>
                <a:latin charset="-122" pitchFamily="34" typeface="微软雅黑"/>
                <a:ea charset="-122" pitchFamily="34" typeface="微软雅黑"/>
              </a:rPr>
              <a:t>（2）点击此处添加文本内容</a:t>
            </a:r>
          </a:p>
        </p:txBody>
      </p:sp>
      <p:sp>
        <p:nvSpPr>
          <p:cNvPr id="5" name="圆角矩形 26"/>
          <p:cNvSpPr>
            <a:spLocks noChangeArrowheads="1"/>
          </p:cNvSpPr>
          <p:nvPr/>
        </p:nvSpPr>
        <p:spPr bwMode="auto">
          <a:xfrm>
            <a:off x="4277917" y="3257551"/>
            <a:ext cx="3982640" cy="516731"/>
          </a:xfrm>
          <a:prstGeom prst="roundRect">
            <a:avLst>
              <a:gd fmla="val 8727" name="adj"/>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tx1"/>
                </a:solidFill>
                <a:latin charset="-122" pitchFamily="34" typeface="微软雅黑"/>
                <a:ea charset="-122" pitchFamily="34" typeface="微软雅黑"/>
              </a:rPr>
              <a:t>（3）点击此处添加文本内容</a:t>
            </a:r>
          </a:p>
        </p:txBody>
      </p:sp>
      <p:sp>
        <p:nvSpPr>
          <p:cNvPr id="6" name="圆角矩形 27"/>
          <p:cNvSpPr>
            <a:spLocks noChangeArrowheads="1"/>
          </p:cNvSpPr>
          <p:nvPr/>
        </p:nvSpPr>
        <p:spPr bwMode="auto">
          <a:xfrm>
            <a:off x="4277917" y="3883819"/>
            <a:ext cx="3982640" cy="515541"/>
          </a:xfrm>
          <a:prstGeom prst="roundRect">
            <a:avLst>
              <a:gd fmla="val 8727" name="adj"/>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tx1"/>
                </a:solidFill>
                <a:latin charset="-122" pitchFamily="34" typeface="微软雅黑"/>
                <a:ea charset="-122" pitchFamily="34" typeface="微软雅黑"/>
              </a:rPr>
              <a:t>（4）点击此处添加文本内容</a:t>
            </a:r>
          </a:p>
        </p:txBody>
      </p:sp>
      <p:grpSp>
        <p:nvGrpSpPr>
          <p:cNvPr id="7" name="组合 28"/>
          <p:cNvGrpSpPr/>
          <p:nvPr/>
        </p:nvGrpSpPr>
        <p:grpSpPr>
          <a:xfrm>
            <a:off x="707945" y="1349003"/>
            <a:ext cx="2992041" cy="2878931"/>
            <a:chOff x="793" y="0"/>
            <a:chExt cx="766763" cy="738188"/>
          </a:xfrm>
        </p:grpSpPr>
        <p:sp>
          <p:nvSpPr>
            <p:cNvPr id="8" name="Freeform 104"/>
            <p:cNvSpPr>
              <a:spLocks noChangeArrowheads="1"/>
            </p:cNvSpPr>
            <p:nvPr/>
          </p:nvSpPr>
          <p:spPr bwMode="auto">
            <a:xfrm>
              <a:off x="120650" y="95250"/>
              <a:ext cx="76200" cy="76200"/>
            </a:xfrm>
            <a:custGeom>
              <a:gdLst>
                <a:gd fmla="*/ 19 w 40" name="T0"/>
                <a:gd fmla="*/ 40 h 40" name="T1"/>
                <a:gd fmla="*/ 20 w 40" name="T2"/>
                <a:gd fmla="*/ 40 h 40" name="T3"/>
                <a:gd fmla="*/ 22 w 40" name="T4"/>
                <a:gd fmla="*/ 40 h 40" name="T5"/>
                <a:gd fmla="*/ 40 w 40" name="T6"/>
                <a:gd fmla="*/ 20 h 40" name="T7"/>
                <a:gd fmla="*/ 20 w 40" name="T8"/>
                <a:gd fmla="*/ 0 h 40" name="T9"/>
                <a:gd fmla="*/ 0 w 40" name="T10"/>
                <a:gd fmla="*/ 20 h 40" name="T11"/>
                <a:gd fmla="*/ 19 w 40" name="T12"/>
                <a:gd fmla="*/ 40 h 40" name="T13"/>
                <a:gd fmla="*/ 0 60000 65536" name="T14"/>
                <a:gd fmla="*/ 0 60000 65536" name="T15"/>
                <a:gd fmla="*/ 0 60000 65536" name="T16"/>
                <a:gd fmla="*/ 0 60000 65536" name="T17"/>
                <a:gd fmla="*/ 0 60000 65536" name="T18"/>
                <a:gd fmla="*/ 0 60000 65536" name="T19"/>
                <a:gd fmla="*/ 0 60000 65536" name="T20"/>
                <a:gd fmla="*/ 0 w 40" name="T21"/>
                <a:gd fmla="*/ 0 h 40" name="T22"/>
                <a:gd fmla="*/ 40 w 40" name="T23"/>
                <a:gd fmla="*/ 40 h 4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0" w="40">
                  <a:moveTo>
                    <a:pt x="19" y="40"/>
                  </a:moveTo>
                  <a:cubicBezTo>
                    <a:pt x="19" y="40"/>
                    <a:pt x="20" y="40"/>
                    <a:pt x="20" y="40"/>
                  </a:cubicBezTo>
                  <a:cubicBezTo>
                    <a:pt x="21" y="40"/>
                    <a:pt x="21" y="40"/>
                    <a:pt x="22" y="40"/>
                  </a:cubicBezTo>
                  <a:cubicBezTo>
                    <a:pt x="32" y="40"/>
                    <a:pt x="40" y="31"/>
                    <a:pt x="40" y="20"/>
                  </a:cubicBezTo>
                  <a:cubicBezTo>
                    <a:pt x="40" y="9"/>
                    <a:pt x="31" y="0"/>
                    <a:pt x="20" y="0"/>
                  </a:cubicBezTo>
                  <a:cubicBezTo>
                    <a:pt x="9" y="0"/>
                    <a:pt x="0" y="9"/>
                    <a:pt x="0" y="20"/>
                  </a:cubicBezTo>
                  <a:cubicBezTo>
                    <a:pt x="0" y="31"/>
                    <a:pt x="8" y="40"/>
                    <a:pt x="19" y="40"/>
                  </a:cubicBezTo>
                  <a:close/>
                </a:path>
              </a:pathLst>
            </a:custGeom>
            <a:solidFill>
              <a:srgbClr val="C00000"/>
            </a:soli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9" name="Freeform 105"/>
            <p:cNvSpPr>
              <a:spLocks noChangeArrowheads="1"/>
            </p:cNvSpPr>
            <p:nvPr/>
          </p:nvSpPr>
          <p:spPr bwMode="auto">
            <a:xfrm>
              <a:off x="346075" y="0"/>
              <a:ext cx="76200" cy="77788"/>
            </a:xfrm>
            <a:custGeom>
              <a:gdLst>
                <a:gd fmla="*/ 18 w 40" name="T0"/>
                <a:gd fmla="*/ 41 h 41" name="T1"/>
                <a:gd fmla="*/ 20 w 40" name="T2"/>
                <a:gd fmla="*/ 41 h 41" name="T3"/>
                <a:gd fmla="*/ 22 w 40" name="T4"/>
                <a:gd fmla="*/ 41 h 41" name="T5"/>
                <a:gd fmla="*/ 40 w 40" name="T6"/>
                <a:gd fmla="*/ 21 h 41" name="T7"/>
                <a:gd fmla="*/ 20 w 40" name="T8"/>
                <a:gd fmla="*/ 0 h 41" name="T9"/>
                <a:gd fmla="*/ 0 w 40" name="T10"/>
                <a:gd fmla="*/ 21 h 41" name="T11"/>
                <a:gd fmla="*/ 18 w 40" name="T12"/>
                <a:gd fmla="*/ 41 h 41" name="T13"/>
                <a:gd fmla="*/ 0 60000 65536" name="T14"/>
                <a:gd fmla="*/ 0 60000 65536" name="T15"/>
                <a:gd fmla="*/ 0 60000 65536" name="T16"/>
                <a:gd fmla="*/ 0 60000 65536" name="T17"/>
                <a:gd fmla="*/ 0 60000 65536" name="T18"/>
                <a:gd fmla="*/ 0 60000 65536" name="T19"/>
                <a:gd fmla="*/ 0 60000 65536" name="T20"/>
                <a:gd fmla="*/ 0 w 40" name="T21"/>
                <a:gd fmla="*/ 0 h 41" name="T22"/>
                <a:gd fmla="*/ 40 w 40" name="T23"/>
                <a:gd fmla="*/ 41 h 4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1" w="40">
                  <a:moveTo>
                    <a:pt x="18" y="41"/>
                  </a:moveTo>
                  <a:cubicBezTo>
                    <a:pt x="19" y="41"/>
                    <a:pt x="20" y="41"/>
                    <a:pt x="20" y="41"/>
                  </a:cubicBezTo>
                  <a:cubicBezTo>
                    <a:pt x="20" y="41"/>
                    <a:pt x="21" y="41"/>
                    <a:pt x="22" y="41"/>
                  </a:cubicBezTo>
                  <a:cubicBezTo>
                    <a:pt x="32" y="40"/>
                    <a:pt x="40" y="31"/>
                    <a:pt x="40" y="21"/>
                  </a:cubicBezTo>
                  <a:cubicBezTo>
                    <a:pt x="40" y="9"/>
                    <a:pt x="31" y="0"/>
                    <a:pt x="20" y="0"/>
                  </a:cubicBezTo>
                  <a:cubicBezTo>
                    <a:pt x="9" y="0"/>
                    <a:pt x="0" y="9"/>
                    <a:pt x="0" y="21"/>
                  </a:cubicBezTo>
                  <a:cubicBezTo>
                    <a:pt x="0" y="31"/>
                    <a:pt x="8" y="40"/>
                    <a:pt x="18" y="41"/>
                  </a:cubicBezTo>
                  <a:close/>
                </a:path>
              </a:pathLst>
            </a:custGeom>
            <a:solidFill>
              <a:srgbClr val="C00000"/>
            </a:soli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10" name="Freeform 106"/>
            <p:cNvSpPr>
              <a:spLocks noChangeArrowheads="1"/>
            </p:cNvSpPr>
            <p:nvPr/>
          </p:nvSpPr>
          <p:spPr bwMode="auto">
            <a:xfrm>
              <a:off x="73025" y="268287"/>
              <a:ext cx="76200" cy="76200"/>
            </a:xfrm>
            <a:custGeom>
              <a:gdLst>
                <a:gd fmla="*/ 19 w 40" name="T0"/>
                <a:gd fmla="*/ 40 h 40" name="T1"/>
                <a:gd fmla="*/ 20 w 40" name="T2"/>
                <a:gd fmla="*/ 40 h 40" name="T3"/>
                <a:gd fmla="*/ 22 w 40" name="T4"/>
                <a:gd fmla="*/ 40 h 40" name="T5"/>
                <a:gd fmla="*/ 40 w 40" name="T6"/>
                <a:gd fmla="*/ 20 h 40" name="T7"/>
                <a:gd fmla="*/ 20 w 40" name="T8"/>
                <a:gd fmla="*/ 0 h 40" name="T9"/>
                <a:gd fmla="*/ 0 w 40" name="T10"/>
                <a:gd fmla="*/ 20 h 40" name="T11"/>
                <a:gd fmla="*/ 19 w 40" name="T12"/>
                <a:gd fmla="*/ 40 h 40" name="T13"/>
                <a:gd fmla="*/ 0 60000 65536" name="T14"/>
                <a:gd fmla="*/ 0 60000 65536" name="T15"/>
                <a:gd fmla="*/ 0 60000 65536" name="T16"/>
                <a:gd fmla="*/ 0 60000 65536" name="T17"/>
                <a:gd fmla="*/ 0 60000 65536" name="T18"/>
                <a:gd fmla="*/ 0 60000 65536" name="T19"/>
                <a:gd fmla="*/ 0 60000 65536" name="T20"/>
                <a:gd fmla="*/ 0 w 40" name="T21"/>
                <a:gd fmla="*/ 0 h 40" name="T22"/>
                <a:gd fmla="*/ 40 w 40" name="T23"/>
                <a:gd fmla="*/ 40 h 4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0" w="40">
                  <a:moveTo>
                    <a:pt x="19" y="40"/>
                  </a:moveTo>
                  <a:cubicBezTo>
                    <a:pt x="19" y="40"/>
                    <a:pt x="20" y="40"/>
                    <a:pt x="20" y="40"/>
                  </a:cubicBezTo>
                  <a:cubicBezTo>
                    <a:pt x="21" y="40"/>
                    <a:pt x="21" y="40"/>
                    <a:pt x="22" y="40"/>
                  </a:cubicBezTo>
                  <a:cubicBezTo>
                    <a:pt x="32" y="39"/>
                    <a:pt x="40" y="31"/>
                    <a:pt x="40" y="20"/>
                  </a:cubicBezTo>
                  <a:cubicBezTo>
                    <a:pt x="40" y="9"/>
                    <a:pt x="31" y="0"/>
                    <a:pt x="20" y="0"/>
                  </a:cubicBezTo>
                  <a:cubicBezTo>
                    <a:pt x="9" y="0"/>
                    <a:pt x="0" y="9"/>
                    <a:pt x="0" y="20"/>
                  </a:cubicBezTo>
                  <a:cubicBezTo>
                    <a:pt x="0" y="31"/>
                    <a:pt x="8" y="39"/>
                    <a:pt x="19" y="40"/>
                  </a:cubicBezTo>
                  <a:close/>
                </a:path>
              </a:pathLst>
            </a:custGeom>
            <a:solidFill>
              <a:srgbClr val="C00000"/>
            </a:soli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11" name="Freeform 107"/>
            <p:cNvSpPr>
              <a:spLocks noChangeArrowheads="1"/>
            </p:cNvSpPr>
            <p:nvPr/>
          </p:nvSpPr>
          <p:spPr bwMode="auto">
            <a:xfrm>
              <a:off x="26988" y="441325"/>
              <a:ext cx="74613" cy="76200"/>
            </a:xfrm>
            <a:custGeom>
              <a:gdLst>
                <a:gd fmla="*/ 19 w 40" name="T0"/>
                <a:gd fmla="*/ 40 h 40" name="T1"/>
                <a:gd fmla="*/ 20 w 40" name="T2"/>
                <a:gd fmla="*/ 40 h 40" name="T3"/>
                <a:gd fmla="*/ 22 w 40" name="T4"/>
                <a:gd fmla="*/ 40 h 40" name="T5"/>
                <a:gd fmla="*/ 40 w 40" name="T6"/>
                <a:gd fmla="*/ 20 h 40" name="T7"/>
                <a:gd fmla="*/ 20 w 40" name="T8"/>
                <a:gd fmla="*/ 0 h 40" name="T9"/>
                <a:gd fmla="*/ 0 w 40" name="T10"/>
                <a:gd fmla="*/ 20 h 40" name="T11"/>
                <a:gd fmla="*/ 19 w 40" name="T12"/>
                <a:gd fmla="*/ 40 h 40" name="T13"/>
                <a:gd fmla="*/ 0 60000 65536" name="T14"/>
                <a:gd fmla="*/ 0 60000 65536" name="T15"/>
                <a:gd fmla="*/ 0 60000 65536" name="T16"/>
                <a:gd fmla="*/ 0 60000 65536" name="T17"/>
                <a:gd fmla="*/ 0 60000 65536" name="T18"/>
                <a:gd fmla="*/ 0 60000 65536" name="T19"/>
                <a:gd fmla="*/ 0 60000 65536" name="T20"/>
                <a:gd fmla="*/ 0 w 40" name="T21"/>
                <a:gd fmla="*/ 0 h 40" name="T22"/>
                <a:gd fmla="*/ 40 w 40" name="T23"/>
                <a:gd fmla="*/ 40 h 4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0" w="40">
                  <a:moveTo>
                    <a:pt x="19" y="40"/>
                  </a:moveTo>
                  <a:cubicBezTo>
                    <a:pt x="19" y="40"/>
                    <a:pt x="20" y="40"/>
                    <a:pt x="20" y="40"/>
                  </a:cubicBezTo>
                  <a:cubicBezTo>
                    <a:pt x="21" y="40"/>
                    <a:pt x="21" y="40"/>
                    <a:pt x="22" y="40"/>
                  </a:cubicBezTo>
                  <a:cubicBezTo>
                    <a:pt x="32" y="39"/>
                    <a:pt x="40" y="31"/>
                    <a:pt x="40" y="20"/>
                  </a:cubicBezTo>
                  <a:cubicBezTo>
                    <a:pt x="40" y="9"/>
                    <a:pt x="31" y="0"/>
                    <a:pt x="20" y="0"/>
                  </a:cubicBezTo>
                  <a:cubicBezTo>
                    <a:pt x="9" y="0"/>
                    <a:pt x="0" y="9"/>
                    <a:pt x="0" y="20"/>
                  </a:cubicBezTo>
                  <a:cubicBezTo>
                    <a:pt x="0" y="31"/>
                    <a:pt x="8" y="39"/>
                    <a:pt x="19" y="40"/>
                  </a:cubicBezTo>
                  <a:close/>
                </a:path>
              </a:pathLst>
            </a:custGeom>
            <a:solidFill>
              <a:srgbClr val="C00000"/>
            </a:soli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12" name="Freeform 108"/>
            <p:cNvSpPr>
              <a:spLocks noChangeArrowheads="1"/>
            </p:cNvSpPr>
            <p:nvPr/>
          </p:nvSpPr>
          <p:spPr bwMode="auto">
            <a:xfrm>
              <a:off x="569913" y="95250"/>
              <a:ext cx="76200" cy="76200"/>
            </a:xfrm>
            <a:custGeom>
              <a:gdLst>
                <a:gd fmla="*/ 18 w 40" name="T0"/>
                <a:gd fmla="*/ 40 h 40" name="T1"/>
                <a:gd fmla="*/ 20 w 40" name="T2"/>
                <a:gd fmla="*/ 40 h 40" name="T3"/>
                <a:gd fmla="*/ 21 w 40" name="T4"/>
                <a:gd fmla="*/ 40 h 40" name="T5"/>
                <a:gd fmla="*/ 40 w 40" name="T6"/>
                <a:gd fmla="*/ 20 h 40" name="T7"/>
                <a:gd fmla="*/ 20 w 40" name="T8"/>
                <a:gd fmla="*/ 0 h 40" name="T9"/>
                <a:gd fmla="*/ 0 w 40" name="T10"/>
                <a:gd fmla="*/ 20 h 40" name="T11"/>
                <a:gd fmla="*/ 18 w 40" name="T12"/>
                <a:gd fmla="*/ 40 h 40" name="T13"/>
                <a:gd fmla="*/ 0 60000 65536" name="T14"/>
                <a:gd fmla="*/ 0 60000 65536" name="T15"/>
                <a:gd fmla="*/ 0 60000 65536" name="T16"/>
                <a:gd fmla="*/ 0 60000 65536" name="T17"/>
                <a:gd fmla="*/ 0 60000 65536" name="T18"/>
                <a:gd fmla="*/ 0 60000 65536" name="T19"/>
                <a:gd fmla="*/ 0 60000 65536" name="T20"/>
                <a:gd fmla="*/ 0 w 40" name="T21"/>
                <a:gd fmla="*/ 0 h 40" name="T22"/>
                <a:gd fmla="*/ 40 w 40" name="T23"/>
                <a:gd fmla="*/ 40 h 4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0" w="40">
                  <a:moveTo>
                    <a:pt x="18" y="40"/>
                  </a:moveTo>
                  <a:cubicBezTo>
                    <a:pt x="19" y="40"/>
                    <a:pt x="19" y="40"/>
                    <a:pt x="20" y="40"/>
                  </a:cubicBezTo>
                  <a:cubicBezTo>
                    <a:pt x="20" y="40"/>
                    <a:pt x="21" y="40"/>
                    <a:pt x="21" y="40"/>
                  </a:cubicBezTo>
                  <a:cubicBezTo>
                    <a:pt x="32" y="40"/>
                    <a:pt x="40" y="31"/>
                    <a:pt x="40" y="20"/>
                  </a:cubicBezTo>
                  <a:cubicBezTo>
                    <a:pt x="40" y="9"/>
                    <a:pt x="31" y="0"/>
                    <a:pt x="20" y="0"/>
                  </a:cubicBezTo>
                  <a:cubicBezTo>
                    <a:pt x="9" y="0"/>
                    <a:pt x="0" y="9"/>
                    <a:pt x="0" y="20"/>
                  </a:cubicBezTo>
                  <a:cubicBezTo>
                    <a:pt x="0" y="31"/>
                    <a:pt x="8" y="40"/>
                    <a:pt x="18" y="40"/>
                  </a:cubicBezTo>
                  <a:close/>
                </a:path>
              </a:pathLst>
            </a:custGeom>
            <a:solidFill>
              <a:srgbClr val="C00000"/>
            </a:soli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13" name="Freeform 109"/>
            <p:cNvSpPr>
              <a:spLocks noChangeArrowheads="1"/>
            </p:cNvSpPr>
            <p:nvPr/>
          </p:nvSpPr>
          <p:spPr bwMode="auto">
            <a:xfrm>
              <a:off x="617538" y="268287"/>
              <a:ext cx="76200" cy="76200"/>
            </a:xfrm>
            <a:custGeom>
              <a:gdLst>
                <a:gd fmla="*/ 0 w 40" name="T0"/>
                <a:gd fmla="*/ 20 h 40" name="T1"/>
                <a:gd fmla="*/ 18 w 40" name="T2"/>
                <a:gd fmla="*/ 40 h 40" name="T3"/>
                <a:gd fmla="*/ 20 w 40" name="T4"/>
                <a:gd fmla="*/ 40 h 40" name="T5"/>
                <a:gd fmla="*/ 21 w 40" name="T6"/>
                <a:gd fmla="*/ 40 h 40" name="T7"/>
                <a:gd fmla="*/ 40 w 40" name="T8"/>
                <a:gd fmla="*/ 20 h 40" name="T9"/>
                <a:gd fmla="*/ 20 w 40" name="T10"/>
                <a:gd fmla="*/ 0 h 40" name="T11"/>
                <a:gd fmla="*/ 0 w 40" name="T12"/>
                <a:gd fmla="*/ 20 h 40" name="T13"/>
                <a:gd fmla="*/ 0 60000 65536" name="T14"/>
                <a:gd fmla="*/ 0 60000 65536" name="T15"/>
                <a:gd fmla="*/ 0 60000 65536" name="T16"/>
                <a:gd fmla="*/ 0 60000 65536" name="T17"/>
                <a:gd fmla="*/ 0 60000 65536" name="T18"/>
                <a:gd fmla="*/ 0 60000 65536" name="T19"/>
                <a:gd fmla="*/ 0 60000 65536" name="T20"/>
                <a:gd fmla="*/ 0 w 40" name="T21"/>
                <a:gd fmla="*/ 0 h 40" name="T22"/>
                <a:gd fmla="*/ 40 w 40" name="T23"/>
                <a:gd fmla="*/ 40 h 4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0" w="40">
                  <a:moveTo>
                    <a:pt x="0" y="20"/>
                  </a:moveTo>
                  <a:cubicBezTo>
                    <a:pt x="0" y="31"/>
                    <a:pt x="8" y="39"/>
                    <a:pt x="18" y="40"/>
                  </a:cubicBezTo>
                  <a:cubicBezTo>
                    <a:pt x="19" y="40"/>
                    <a:pt x="19" y="40"/>
                    <a:pt x="20" y="40"/>
                  </a:cubicBezTo>
                  <a:cubicBezTo>
                    <a:pt x="20" y="40"/>
                    <a:pt x="21" y="40"/>
                    <a:pt x="21" y="40"/>
                  </a:cubicBezTo>
                  <a:cubicBezTo>
                    <a:pt x="32" y="39"/>
                    <a:pt x="40" y="31"/>
                    <a:pt x="40" y="20"/>
                  </a:cubicBezTo>
                  <a:cubicBezTo>
                    <a:pt x="40" y="9"/>
                    <a:pt x="31" y="0"/>
                    <a:pt x="20" y="0"/>
                  </a:cubicBezTo>
                  <a:cubicBezTo>
                    <a:pt x="9" y="0"/>
                    <a:pt x="0" y="9"/>
                    <a:pt x="0" y="20"/>
                  </a:cubicBezTo>
                  <a:close/>
                </a:path>
              </a:pathLst>
            </a:custGeom>
            <a:solidFill>
              <a:srgbClr val="C00000"/>
            </a:soli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14" name="Freeform 110"/>
            <p:cNvSpPr>
              <a:spLocks noChangeArrowheads="1"/>
            </p:cNvSpPr>
            <p:nvPr/>
          </p:nvSpPr>
          <p:spPr bwMode="auto">
            <a:xfrm>
              <a:off x="665163" y="441325"/>
              <a:ext cx="76200" cy="76200"/>
            </a:xfrm>
            <a:custGeom>
              <a:gdLst>
                <a:gd fmla="*/ 0 w 40" name="T0"/>
                <a:gd fmla="*/ 20 h 40" name="T1"/>
                <a:gd fmla="*/ 18 w 40" name="T2"/>
                <a:gd fmla="*/ 40 h 40" name="T3"/>
                <a:gd fmla="*/ 20 w 40" name="T4"/>
                <a:gd fmla="*/ 40 h 40" name="T5"/>
                <a:gd fmla="*/ 21 w 40" name="T6"/>
                <a:gd fmla="*/ 40 h 40" name="T7"/>
                <a:gd fmla="*/ 40 w 40" name="T8"/>
                <a:gd fmla="*/ 20 h 40" name="T9"/>
                <a:gd fmla="*/ 20 w 40" name="T10"/>
                <a:gd fmla="*/ 0 h 40" name="T11"/>
                <a:gd fmla="*/ 0 w 40" name="T12"/>
                <a:gd fmla="*/ 20 h 40" name="T13"/>
                <a:gd fmla="*/ 0 60000 65536" name="T14"/>
                <a:gd fmla="*/ 0 60000 65536" name="T15"/>
                <a:gd fmla="*/ 0 60000 65536" name="T16"/>
                <a:gd fmla="*/ 0 60000 65536" name="T17"/>
                <a:gd fmla="*/ 0 60000 65536" name="T18"/>
                <a:gd fmla="*/ 0 60000 65536" name="T19"/>
                <a:gd fmla="*/ 0 60000 65536" name="T20"/>
                <a:gd fmla="*/ 0 w 40" name="T21"/>
                <a:gd fmla="*/ 0 h 40" name="T22"/>
                <a:gd fmla="*/ 40 w 40" name="T23"/>
                <a:gd fmla="*/ 40 h 4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0" w="40">
                  <a:moveTo>
                    <a:pt x="0" y="20"/>
                  </a:moveTo>
                  <a:cubicBezTo>
                    <a:pt x="0" y="31"/>
                    <a:pt x="8" y="39"/>
                    <a:pt x="18" y="40"/>
                  </a:cubicBezTo>
                  <a:cubicBezTo>
                    <a:pt x="19" y="40"/>
                    <a:pt x="19" y="40"/>
                    <a:pt x="20" y="40"/>
                  </a:cubicBezTo>
                  <a:cubicBezTo>
                    <a:pt x="20" y="40"/>
                    <a:pt x="21" y="40"/>
                    <a:pt x="21" y="40"/>
                  </a:cubicBezTo>
                  <a:cubicBezTo>
                    <a:pt x="32" y="39"/>
                    <a:pt x="40" y="31"/>
                    <a:pt x="40" y="20"/>
                  </a:cubicBezTo>
                  <a:cubicBezTo>
                    <a:pt x="40" y="9"/>
                    <a:pt x="31" y="0"/>
                    <a:pt x="20" y="0"/>
                  </a:cubicBezTo>
                  <a:cubicBezTo>
                    <a:pt x="9" y="0"/>
                    <a:pt x="0" y="9"/>
                    <a:pt x="0" y="20"/>
                  </a:cubicBezTo>
                  <a:close/>
                </a:path>
              </a:pathLst>
            </a:custGeom>
            <a:solidFill>
              <a:srgbClr val="C00000"/>
            </a:soli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15" name="Freeform 111"/>
            <p:cNvSpPr>
              <a:spLocks noChangeArrowheads="1"/>
            </p:cNvSpPr>
            <p:nvPr/>
          </p:nvSpPr>
          <p:spPr bwMode="auto">
            <a:xfrm>
              <a:off x="793" y="85725"/>
              <a:ext cx="766763" cy="652463"/>
            </a:xfrm>
            <a:custGeom>
              <a:gdLst>
                <a:gd fmla="*/ 370 w 403" name="T0"/>
                <a:gd fmla="*/ 233 h 343" name="T1"/>
                <a:gd fmla="*/ 350 w 403" name="T2"/>
                <a:gd fmla="*/ 240 h 343" name="T3"/>
                <a:gd fmla="*/ 332 w 403" name="T4"/>
                <a:gd fmla="*/ 262 h 343" name="T5"/>
                <a:gd fmla="*/ 357 w 403" name="T6"/>
                <a:gd fmla="*/ 229 h 343" name="T7"/>
                <a:gd fmla="*/ 370 w 403" name="T8"/>
                <a:gd fmla="*/ 181 h 343" name="T9"/>
                <a:gd fmla="*/ 365 w 403" name="T10"/>
                <a:gd fmla="*/ 149 h 343" name="T11"/>
                <a:gd fmla="*/ 344 w 403" name="T12"/>
                <a:gd fmla="*/ 142 h 343" name="T13"/>
                <a:gd fmla="*/ 311 w 403" name="T14"/>
                <a:gd fmla="*/ 185 h 343" name="T15"/>
                <a:gd fmla="*/ 321 w 403" name="T16"/>
                <a:gd fmla="*/ 145 h 343" name="T17"/>
                <a:gd fmla="*/ 319 w 403" name="T18"/>
                <a:gd fmla="*/ 116 h 343" name="T19"/>
                <a:gd fmla="*/ 353 w 403" name="T20"/>
                <a:gd fmla="*/ 92 h 343" name="T21"/>
                <a:gd fmla="*/ 320 w 403" name="T22"/>
                <a:gd fmla="*/ 51 h 343" name="T23"/>
                <a:gd fmla="*/ 300 w 403" name="T24"/>
                <a:gd fmla="*/ 58 h 343" name="T25"/>
                <a:gd fmla="*/ 282 w 403" name="T26"/>
                <a:gd fmla="*/ 79 h 343" name="T27"/>
                <a:gd fmla="*/ 273 w 403" name="T28"/>
                <a:gd fmla="*/ 58 h 343" name="T29"/>
                <a:gd fmla="*/ 236 w 403" name="T30"/>
                <a:gd fmla="*/ 58 h 343" name="T31"/>
                <a:gd fmla="*/ 236 w 403" name="T32"/>
                <a:gd fmla="*/ 52 h 343" name="T33"/>
                <a:gd fmla="*/ 202 w 403" name="T34"/>
                <a:gd fmla="*/ 1 h 343" name="T35"/>
                <a:gd fmla="*/ 182 w 403" name="T36"/>
                <a:gd fmla="*/ 9 h 343" name="T37"/>
                <a:gd fmla="*/ 168 w 403" name="T38"/>
                <a:gd fmla="*/ 57 h 343" name="T39"/>
                <a:gd fmla="*/ 163 w 403" name="T40"/>
                <a:gd fmla="*/ 58 h 343" name="T41"/>
                <a:gd fmla="*/ 121 w 403" name="T42"/>
                <a:gd fmla="*/ 79 h 343" name="T43"/>
                <a:gd fmla="*/ 104 w 403" name="T44"/>
                <a:gd fmla="*/ 58 h 343" name="T45"/>
                <a:gd fmla="*/ 84 w 403" name="T46"/>
                <a:gd fmla="*/ 51 h 343" name="T47"/>
                <a:gd fmla="*/ 51 w 403" name="T48"/>
                <a:gd fmla="*/ 92 h 343" name="T49"/>
                <a:gd fmla="*/ 85 w 403" name="T50"/>
                <a:gd fmla="*/ 116 h 343" name="T51"/>
                <a:gd fmla="*/ 83 w 403" name="T52"/>
                <a:gd fmla="*/ 145 h 343" name="T53"/>
                <a:gd fmla="*/ 93 w 403" name="T54"/>
                <a:gd fmla="*/ 185 h 343" name="T55"/>
                <a:gd fmla="*/ 60 w 403" name="T56"/>
                <a:gd fmla="*/ 142 h 343" name="T57"/>
                <a:gd fmla="*/ 39 w 403" name="T58"/>
                <a:gd fmla="*/ 149 h 343" name="T59"/>
                <a:gd fmla="*/ 34 w 403" name="T60"/>
                <a:gd fmla="*/ 181 h 343" name="T61"/>
                <a:gd fmla="*/ 47 w 403" name="T62"/>
                <a:gd fmla="*/ 229 h 343" name="T63"/>
                <a:gd fmla="*/ 72 w 403" name="T64"/>
                <a:gd fmla="*/ 262 h 343" name="T65"/>
                <a:gd fmla="*/ 54 w 403" name="T66"/>
                <a:gd fmla="*/ 240 h 343" name="T67"/>
                <a:gd fmla="*/ 34 w 403" name="T68"/>
                <a:gd fmla="*/ 233 h 343" name="T69"/>
                <a:gd fmla="*/ 0 w 403" name="T70"/>
                <a:gd fmla="*/ 284 h 343" name="T71"/>
                <a:gd fmla="*/ 1 w 403" name="T72"/>
                <a:gd fmla="*/ 343 h 343" name="T73"/>
                <a:gd fmla="*/ 58 w 403" name="T74"/>
                <a:gd fmla="*/ 343 h 343" name="T75"/>
                <a:gd fmla="*/ 270 w 403" name="T76"/>
                <a:gd fmla="*/ 67 h 343" name="T77"/>
                <a:gd fmla="*/ 354 w 403" name="T78"/>
                <a:gd fmla="*/ 343 h 343" name="T79"/>
                <a:gd fmla="*/ 403 w 403" name="T80"/>
                <a:gd fmla="*/ 288 h 343" name="T81"/>
                <a:gd fmla="*/ 390 w 403" name="T82"/>
                <a:gd fmla="*/ 240 h 343"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403" name="T126"/>
                <a:gd fmla="*/ 0 h 343" name="T127"/>
                <a:gd fmla="*/ 403 w 403" name="T128"/>
                <a:gd fmla="*/ 343 h 343"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343" w="402">
                  <a:moveTo>
                    <a:pt x="390" y="240"/>
                  </a:moveTo>
                  <a:cubicBezTo>
                    <a:pt x="381" y="232"/>
                    <a:pt x="370" y="233"/>
                    <a:pt x="370" y="233"/>
                  </a:cubicBezTo>
                  <a:cubicBezTo>
                    <a:pt x="370" y="233"/>
                    <a:pt x="370" y="233"/>
                    <a:pt x="369" y="233"/>
                  </a:cubicBezTo>
                  <a:cubicBezTo>
                    <a:pt x="369" y="233"/>
                    <a:pt x="359" y="232"/>
                    <a:pt x="350" y="240"/>
                  </a:cubicBezTo>
                  <a:cubicBezTo>
                    <a:pt x="342" y="248"/>
                    <a:pt x="337" y="260"/>
                    <a:pt x="336" y="276"/>
                  </a:cubicBezTo>
                  <a:cubicBezTo>
                    <a:pt x="332" y="262"/>
                    <a:pt x="332" y="262"/>
                    <a:pt x="332" y="262"/>
                  </a:cubicBezTo>
                  <a:cubicBezTo>
                    <a:pt x="335" y="251"/>
                    <a:pt x="339" y="242"/>
                    <a:pt x="346" y="236"/>
                  </a:cubicBezTo>
                  <a:cubicBezTo>
                    <a:pt x="349" y="233"/>
                    <a:pt x="353" y="231"/>
                    <a:pt x="357" y="229"/>
                  </a:cubicBezTo>
                  <a:cubicBezTo>
                    <a:pt x="349" y="225"/>
                    <a:pt x="344" y="217"/>
                    <a:pt x="344" y="207"/>
                  </a:cubicBezTo>
                  <a:cubicBezTo>
                    <a:pt x="344" y="193"/>
                    <a:pt x="355" y="181"/>
                    <a:pt x="370" y="181"/>
                  </a:cubicBezTo>
                  <a:cubicBezTo>
                    <a:pt x="373" y="181"/>
                    <a:pt x="375" y="182"/>
                    <a:pt x="378" y="183"/>
                  </a:cubicBezTo>
                  <a:cubicBezTo>
                    <a:pt x="377" y="167"/>
                    <a:pt x="372" y="156"/>
                    <a:pt x="365" y="149"/>
                  </a:cubicBezTo>
                  <a:cubicBezTo>
                    <a:pt x="356" y="141"/>
                    <a:pt x="345" y="142"/>
                    <a:pt x="345" y="142"/>
                  </a:cubicBezTo>
                  <a:cubicBezTo>
                    <a:pt x="345" y="142"/>
                    <a:pt x="345" y="142"/>
                    <a:pt x="344" y="142"/>
                  </a:cubicBezTo>
                  <a:cubicBezTo>
                    <a:pt x="344" y="142"/>
                    <a:pt x="334" y="141"/>
                    <a:pt x="325" y="149"/>
                  </a:cubicBezTo>
                  <a:cubicBezTo>
                    <a:pt x="317" y="157"/>
                    <a:pt x="312" y="168"/>
                    <a:pt x="311" y="185"/>
                  </a:cubicBezTo>
                  <a:cubicBezTo>
                    <a:pt x="307" y="171"/>
                    <a:pt x="307" y="171"/>
                    <a:pt x="307" y="171"/>
                  </a:cubicBezTo>
                  <a:cubicBezTo>
                    <a:pt x="310" y="160"/>
                    <a:pt x="314" y="151"/>
                    <a:pt x="321" y="145"/>
                  </a:cubicBezTo>
                  <a:cubicBezTo>
                    <a:pt x="324" y="142"/>
                    <a:pt x="328" y="140"/>
                    <a:pt x="332" y="138"/>
                  </a:cubicBezTo>
                  <a:cubicBezTo>
                    <a:pt x="324" y="134"/>
                    <a:pt x="319" y="126"/>
                    <a:pt x="319" y="116"/>
                  </a:cubicBezTo>
                  <a:cubicBezTo>
                    <a:pt x="319" y="102"/>
                    <a:pt x="330" y="90"/>
                    <a:pt x="345" y="90"/>
                  </a:cubicBezTo>
                  <a:cubicBezTo>
                    <a:pt x="348" y="90"/>
                    <a:pt x="350" y="91"/>
                    <a:pt x="353" y="92"/>
                  </a:cubicBezTo>
                  <a:cubicBezTo>
                    <a:pt x="352" y="76"/>
                    <a:pt x="347" y="65"/>
                    <a:pt x="340" y="58"/>
                  </a:cubicBezTo>
                  <a:cubicBezTo>
                    <a:pt x="331" y="50"/>
                    <a:pt x="320" y="51"/>
                    <a:pt x="320" y="51"/>
                  </a:cubicBezTo>
                  <a:cubicBezTo>
                    <a:pt x="320" y="51"/>
                    <a:pt x="320" y="51"/>
                    <a:pt x="319" y="51"/>
                  </a:cubicBezTo>
                  <a:cubicBezTo>
                    <a:pt x="319" y="51"/>
                    <a:pt x="309" y="50"/>
                    <a:pt x="300" y="58"/>
                  </a:cubicBezTo>
                  <a:cubicBezTo>
                    <a:pt x="292" y="65"/>
                    <a:pt x="287" y="77"/>
                    <a:pt x="286" y="93"/>
                  </a:cubicBezTo>
                  <a:cubicBezTo>
                    <a:pt x="282" y="79"/>
                    <a:pt x="282" y="79"/>
                    <a:pt x="282" y="79"/>
                  </a:cubicBezTo>
                  <a:cubicBezTo>
                    <a:pt x="277" y="58"/>
                    <a:pt x="277" y="58"/>
                    <a:pt x="277" y="58"/>
                  </a:cubicBezTo>
                  <a:cubicBezTo>
                    <a:pt x="273" y="58"/>
                    <a:pt x="273" y="58"/>
                    <a:pt x="273" y="58"/>
                  </a:cubicBezTo>
                  <a:cubicBezTo>
                    <a:pt x="241" y="58"/>
                    <a:pt x="241" y="58"/>
                    <a:pt x="241" y="58"/>
                  </a:cubicBezTo>
                  <a:cubicBezTo>
                    <a:pt x="236" y="58"/>
                    <a:pt x="236" y="58"/>
                    <a:pt x="236" y="58"/>
                  </a:cubicBezTo>
                  <a:cubicBezTo>
                    <a:pt x="236" y="57"/>
                    <a:pt x="236" y="57"/>
                    <a:pt x="236" y="57"/>
                  </a:cubicBezTo>
                  <a:cubicBezTo>
                    <a:pt x="236" y="55"/>
                    <a:pt x="236" y="54"/>
                    <a:pt x="236" y="52"/>
                  </a:cubicBezTo>
                  <a:cubicBezTo>
                    <a:pt x="236" y="32"/>
                    <a:pt x="231" y="17"/>
                    <a:pt x="222" y="9"/>
                  </a:cubicBezTo>
                  <a:cubicBezTo>
                    <a:pt x="213" y="0"/>
                    <a:pt x="203" y="1"/>
                    <a:pt x="202" y="1"/>
                  </a:cubicBezTo>
                  <a:cubicBezTo>
                    <a:pt x="202" y="1"/>
                    <a:pt x="202" y="1"/>
                    <a:pt x="202" y="1"/>
                  </a:cubicBezTo>
                  <a:cubicBezTo>
                    <a:pt x="201" y="1"/>
                    <a:pt x="191" y="0"/>
                    <a:pt x="182" y="9"/>
                  </a:cubicBezTo>
                  <a:cubicBezTo>
                    <a:pt x="173" y="17"/>
                    <a:pt x="168" y="32"/>
                    <a:pt x="168" y="52"/>
                  </a:cubicBezTo>
                  <a:cubicBezTo>
                    <a:pt x="168" y="54"/>
                    <a:pt x="168" y="55"/>
                    <a:pt x="168" y="57"/>
                  </a:cubicBezTo>
                  <a:cubicBezTo>
                    <a:pt x="168" y="57"/>
                    <a:pt x="168" y="57"/>
                    <a:pt x="168" y="58"/>
                  </a:cubicBezTo>
                  <a:cubicBezTo>
                    <a:pt x="163" y="58"/>
                    <a:pt x="163" y="58"/>
                    <a:pt x="163" y="58"/>
                  </a:cubicBezTo>
                  <a:cubicBezTo>
                    <a:pt x="127" y="58"/>
                    <a:pt x="127" y="58"/>
                    <a:pt x="127" y="58"/>
                  </a:cubicBezTo>
                  <a:cubicBezTo>
                    <a:pt x="121" y="79"/>
                    <a:pt x="121" y="79"/>
                    <a:pt x="121" y="79"/>
                  </a:cubicBezTo>
                  <a:cubicBezTo>
                    <a:pt x="118" y="93"/>
                    <a:pt x="118" y="93"/>
                    <a:pt x="118" y="93"/>
                  </a:cubicBezTo>
                  <a:cubicBezTo>
                    <a:pt x="117" y="77"/>
                    <a:pt x="112" y="65"/>
                    <a:pt x="104" y="58"/>
                  </a:cubicBezTo>
                  <a:cubicBezTo>
                    <a:pt x="95" y="50"/>
                    <a:pt x="85" y="51"/>
                    <a:pt x="85" y="51"/>
                  </a:cubicBezTo>
                  <a:cubicBezTo>
                    <a:pt x="84" y="51"/>
                    <a:pt x="84" y="51"/>
                    <a:pt x="84" y="51"/>
                  </a:cubicBezTo>
                  <a:cubicBezTo>
                    <a:pt x="83" y="51"/>
                    <a:pt x="73" y="50"/>
                    <a:pt x="64" y="58"/>
                  </a:cubicBezTo>
                  <a:cubicBezTo>
                    <a:pt x="57" y="65"/>
                    <a:pt x="52" y="76"/>
                    <a:pt x="51" y="92"/>
                  </a:cubicBezTo>
                  <a:cubicBezTo>
                    <a:pt x="54" y="91"/>
                    <a:pt x="56" y="90"/>
                    <a:pt x="59" y="90"/>
                  </a:cubicBezTo>
                  <a:cubicBezTo>
                    <a:pt x="73" y="90"/>
                    <a:pt x="85" y="102"/>
                    <a:pt x="85" y="116"/>
                  </a:cubicBezTo>
                  <a:cubicBezTo>
                    <a:pt x="85" y="126"/>
                    <a:pt x="80" y="134"/>
                    <a:pt x="72" y="138"/>
                  </a:cubicBezTo>
                  <a:cubicBezTo>
                    <a:pt x="76" y="140"/>
                    <a:pt x="79" y="142"/>
                    <a:pt x="83" y="145"/>
                  </a:cubicBezTo>
                  <a:cubicBezTo>
                    <a:pt x="90" y="151"/>
                    <a:pt x="94" y="160"/>
                    <a:pt x="97" y="171"/>
                  </a:cubicBezTo>
                  <a:cubicBezTo>
                    <a:pt x="93" y="185"/>
                    <a:pt x="93" y="185"/>
                    <a:pt x="93" y="185"/>
                  </a:cubicBezTo>
                  <a:cubicBezTo>
                    <a:pt x="92" y="168"/>
                    <a:pt x="87" y="157"/>
                    <a:pt x="79" y="149"/>
                  </a:cubicBezTo>
                  <a:cubicBezTo>
                    <a:pt x="70" y="141"/>
                    <a:pt x="60" y="142"/>
                    <a:pt x="60" y="142"/>
                  </a:cubicBezTo>
                  <a:cubicBezTo>
                    <a:pt x="59" y="142"/>
                    <a:pt x="59" y="142"/>
                    <a:pt x="59" y="142"/>
                  </a:cubicBezTo>
                  <a:cubicBezTo>
                    <a:pt x="58" y="142"/>
                    <a:pt x="48" y="141"/>
                    <a:pt x="39" y="149"/>
                  </a:cubicBezTo>
                  <a:cubicBezTo>
                    <a:pt x="32" y="156"/>
                    <a:pt x="27" y="167"/>
                    <a:pt x="26" y="183"/>
                  </a:cubicBezTo>
                  <a:cubicBezTo>
                    <a:pt x="29" y="182"/>
                    <a:pt x="31" y="181"/>
                    <a:pt x="34" y="181"/>
                  </a:cubicBezTo>
                  <a:cubicBezTo>
                    <a:pt x="48" y="181"/>
                    <a:pt x="60" y="193"/>
                    <a:pt x="60" y="207"/>
                  </a:cubicBezTo>
                  <a:cubicBezTo>
                    <a:pt x="60" y="217"/>
                    <a:pt x="55" y="225"/>
                    <a:pt x="47" y="229"/>
                  </a:cubicBezTo>
                  <a:cubicBezTo>
                    <a:pt x="51" y="231"/>
                    <a:pt x="54" y="233"/>
                    <a:pt x="58" y="236"/>
                  </a:cubicBezTo>
                  <a:cubicBezTo>
                    <a:pt x="65" y="242"/>
                    <a:pt x="69" y="251"/>
                    <a:pt x="72" y="262"/>
                  </a:cubicBezTo>
                  <a:cubicBezTo>
                    <a:pt x="68" y="276"/>
                    <a:pt x="68" y="276"/>
                    <a:pt x="68" y="276"/>
                  </a:cubicBezTo>
                  <a:cubicBezTo>
                    <a:pt x="67" y="260"/>
                    <a:pt x="62" y="248"/>
                    <a:pt x="54" y="240"/>
                  </a:cubicBezTo>
                  <a:cubicBezTo>
                    <a:pt x="45" y="232"/>
                    <a:pt x="35" y="233"/>
                    <a:pt x="35" y="233"/>
                  </a:cubicBezTo>
                  <a:cubicBezTo>
                    <a:pt x="34" y="233"/>
                    <a:pt x="34" y="233"/>
                    <a:pt x="34" y="233"/>
                  </a:cubicBezTo>
                  <a:cubicBezTo>
                    <a:pt x="33" y="233"/>
                    <a:pt x="23" y="232"/>
                    <a:pt x="14" y="240"/>
                  </a:cubicBezTo>
                  <a:cubicBezTo>
                    <a:pt x="5" y="249"/>
                    <a:pt x="0" y="263"/>
                    <a:pt x="0" y="284"/>
                  </a:cubicBezTo>
                  <a:cubicBezTo>
                    <a:pt x="0" y="285"/>
                    <a:pt x="1" y="287"/>
                    <a:pt x="1" y="288"/>
                  </a:cubicBezTo>
                  <a:cubicBezTo>
                    <a:pt x="1" y="288"/>
                    <a:pt x="1" y="327"/>
                    <a:pt x="1" y="343"/>
                  </a:cubicBezTo>
                  <a:cubicBezTo>
                    <a:pt x="50" y="343"/>
                    <a:pt x="50" y="343"/>
                    <a:pt x="50" y="343"/>
                  </a:cubicBezTo>
                  <a:cubicBezTo>
                    <a:pt x="58" y="343"/>
                    <a:pt x="58" y="343"/>
                    <a:pt x="58" y="343"/>
                  </a:cubicBezTo>
                  <a:cubicBezTo>
                    <a:pt x="77" y="276"/>
                    <a:pt x="132" y="72"/>
                    <a:pt x="134" y="67"/>
                  </a:cubicBezTo>
                  <a:cubicBezTo>
                    <a:pt x="140" y="67"/>
                    <a:pt x="264" y="67"/>
                    <a:pt x="270" y="67"/>
                  </a:cubicBezTo>
                  <a:cubicBezTo>
                    <a:pt x="272" y="72"/>
                    <a:pt x="327" y="276"/>
                    <a:pt x="345" y="343"/>
                  </a:cubicBezTo>
                  <a:cubicBezTo>
                    <a:pt x="354" y="343"/>
                    <a:pt x="354" y="343"/>
                    <a:pt x="354" y="343"/>
                  </a:cubicBezTo>
                  <a:cubicBezTo>
                    <a:pt x="403" y="343"/>
                    <a:pt x="403" y="343"/>
                    <a:pt x="403" y="343"/>
                  </a:cubicBezTo>
                  <a:cubicBezTo>
                    <a:pt x="403" y="327"/>
                    <a:pt x="403" y="288"/>
                    <a:pt x="403" y="288"/>
                  </a:cubicBezTo>
                  <a:cubicBezTo>
                    <a:pt x="403" y="287"/>
                    <a:pt x="403" y="285"/>
                    <a:pt x="403" y="284"/>
                  </a:cubicBezTo>
                  <a:cubicBezTo>
                    <a:pt x="403" y="263"/>
                    <a:pt x="399" y="249"/>
                    <a:pt x="390" y="240"/>
                  </a:cubicBezTo>
                  <a:close/>
                </a:path>
              </a:pathLst>
            </a:custGeom>
            <a:gradFill flip="none" rotWithShape="1">
              <a:gsLst>
                <a:gs pos="45000">
                  <a:srgbClr val="C00000"/>
                </a:gs>
                <a:gs pos="100000">
                  <a:srgbClr val="C00000"/>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grpSp>
      <p:sp>
        <p:nvSpPr>
          <p:cNvPr id="16" name="TextBox 15"/>
          <p:cNvSpPr txBox="1"/>
          <p:nvPr/>
        </p:nvSpPr>
        <p:spPr>
          <a:xfrm rot="5400000">
            <a:off x="405815" y="781135"/>
            <a:ext cx="914400" cy="3808222"/>
          </a:xfrm>
          <a:prstGeom prst="rect">
            <a:avLst/>
          </a:prstGeom>
          <a:noFill/>
        </p:spPr>
        <p:txBody>
          <a:bodyPr rtlCol="0" vert="eaVert" wrap="none">
            <a:prstTxWarp prst="textFadeLeft">
              <a:avLst/>
            </a:prstTxWarp>
            <a:spAutoFit/>
          </a:bodyPr>
          <a:lstStyle/>
          <a:p>
            <a:r>
              <a:rPr altLang="en-US" b="1" lang="zh-CN" smtClean="0" sz="4800">
                <a:latin charset="-122" pitchFamily="34" typeface="微软雅黑"/>
                <a:ea charset="-122" pitchFamily="34" typeface="微软雅黑"/>
              </a:rPr>
              <a:t>项目来源分析</a:t>
            </a:r>
          </a:p>
        </p:txBody>
      </p:sp>
      <p:sp>
        <p:nvSpPr>
          <p:cNvPr id="17" name="标题 16"/>
          <p:cNvSpPr>
            <a:spLocks noGrp="1"/>
          </p:cNvSpPr>
          <p:nvPr>
            <p:ph type="title"/>
          </p:nvPr>
        </p:nvSpPr>
        <p:spPr/>
        <p:txBody>
          <a:bodyPr/>
          <a:lstStyle/>
          <a:p>
            <a:r>
              <a:rPr altLang="en-US" lang="zh-CN"/>
              <a:t>项目来源分析</a:t>
            </a:r>
          </a:p>
        </p:txBody>
      </p:sp>
    </p:spTree>
    <p:extLst>
      <p:ext uri="{BB962C8B-B14F-4D97-AF65-F5344CB8AC3E}">
        <p14:creationId val="1984281741"/>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4">
                                  <p:stCondLst>
                                    <p:cond delay="0"/>
                                  </p:stCondLst>
                                  <p:childTnLst>
                                    <p:set>
                                      <p:cBhvr>
                                        <p:cTn dur="1" fill="hold" id="12">
                                          <p:stCondLst>
                                            <p:cond delay="0"/>
                                          </p:stCondLst>
                                        </p:cTn>
                                        <p:tgtEl>
                                          <p:spTgt spid="16"/>
                                        </p:tgtEl>
                                        <p:attrNameLst>
                                          <p:attrName>style.visibility</p:attrName>
                                        </p:attrNameLst>
                                      </p:cBhvr>
                                      <p:to>
                                        <p:strVal val="visible"/>
                                      </p:to>
                                    </p:set>
                                    <p:animEffect filter="wipe(down)" transition="in">
                                      <p:cBhvr>
                                        <p:cTn dur="500" id="13"/>
                                        <p:tgtEl>
                                          <p:spTgt spid="16"/>
                                        </p:tgtEl>
                                      </p:cBhvr>
                                    </p:animEffect>
                                  </p:childTnLst>
                                </p:cTn>
                              </p:par>
                            </p:childTnLst>
                          </p:cTn>
                        </p:par>
                        <p:par>
                          <p:cTn fill="hold" id="14" nodeType="afterGroup">
                            <p:stCondLst>
                              <p:cond delay="1500"/>
                            </p:stCondLst>
                            <p:childTnLst>
                              <p:par>
                                <p:cTn fill="hold" grpId="0" id="15" nodeType="afterEffect" presetClass="entr" presetID="23" presetSubtype="36">
                                  <p:stCondLst>
                                    <p:cond delay="0"/>
                                  </p:stCondLst>
                                  <p:iterate type="lt">
                                    <p:tmPct val="10000"/>
                                  </p:iterate>
                                  <p:childTnLst>
                                    <p:set>
                                      <p:cBhvr>
                                        <p:cTn dur="1" fill="hold" id="16">
                                          <p:stCondLst>
                                            <p:cond delay="0"/>
                                          </p:stCondLst>
                                        </p:cTn>
                                        <p:tgtEl>
                                          <p:spTgt spid="2"/>
                                        </p:tgtEl>
                                        <p:attrNameLst>
                                          <p:attrName>style.visibility</p:attrName>
                                        </p:attrNameLst>
                                      </p:cBhvr>
                                      <p:to>
                                        <p:strVal val="visible"/>
                                      </p:to>
                                    </p:set>
                                    <p:anim calcmode="lin" valueType="num">
                                      <p:cBhvr>
                                        <p:cTn dur="500" fill="hold" id="17"/>
                                        <p:tgtEl>
                                          <p:spTgt spid="2"/>
                                        </p:tgtEl>
                                        <p:attrNameLst>
                                          <p:attrName>ppt_w</p:attrName>
                                        </p:attrNameLst>
                                      </p:cBhvr>
                                      <p:tavLst>
                                        <p:tav tm="0">
                                          <p:val>
                                            <p:strVal val="(6*min(max(#ppt_w*#ppt_h,.3),1)-7.4)/-.7*#ppt_w"/>
                                          </p:val>
                                        </p:tav>
                                        <p:tav tm="100000">
                                          <p:val>
                                            <p:strVal val="#ppt_w"/>
                                          </p:val>
                                        </p:tav>
                                      </p:tavLst>
                                    </p:anim>
                                    <p:anim calcmode="lin" valueType="num">
                                      <p:cBhvr>
                                        <p:cTn dur="500" fill="hold" id="18"/>
                                        <p:tgtEl>
                                          <p:spTgt spid="2"/>
                                        </p:tgtEl>
                                        <p:attrNameLst>
                                          <p:attrName>ppt_h</p:attrName>
                                        </p:attrNameLst>
                                      </p:cBhvr>
                                      <p:tavLst>
                                        <p:tav tm="0">
                                          <p:val>
                                            <p:strVal val="(6*min(max(#ppt_w*#ppt_h,.3),1)-7.4)/-.7*#ppt_h"/>
                                          </p:val>
                                        </p:tav>
                                        <p:tav tm="100000">
                                          <p:val>
                                            <p:strVal val="#ppt_h"/>
                                          </p:val>
                                        </p:tav>
                                      </p:tavLst>
                                    </p:anim>
                                    <p:anim calcmode="lin" valueType="num">
                                      <p:cBhvr>
                                        <p:cTn dur="500" fill="hold" id="19"/>
                                        <p:tgtEl>
                                          <p:spTgt spid="2"/>
                                        </p:tgtEl>
                                        <p:attrNameLst>
                                          <p:attrName>ppt_x</p:attrName>
                                        </p:attrNameLst>
                                      </p:cBhvr>
                                      <p:tavLst>
                                        <p:tav tm="0">
                                          <p:val>
                                            <p:fltVal val="0.5"/>
                                          </p:val>
                                        </p:tav>
                                        <p:tav tm="100000">
                                          <p:val>
                                            <p:strVal val="#ppt_x"/>
                                          </p:val>
                                        </p:tav>
                                      </p:tavLst>
                                    </p:anim>
                                    <p:anim calcmode="lin" valueType="num">
                                      <p:cBhvr>
                                        <p:cTn dur="500" fill="hold" id="20"/>
                                        <p:tgtEl>
                                          <p:spTgt spid="2"/>
                                        </p:tgtEl>
                                        <p:attrNameLst>
                                          <p:attrName>ppt_y</p:attrName>
                                        </p:attrNameLst>
                                      </p:cBhvr>
                                      <p:tavLst>
                                        <p:tav tm="0">
                                          <p:val>
                                            <p:strVal val="1+(6*min(max(#ppt_w*#ppt_h,.3),1)-7.4)/-.7*#ppt_h/2"/>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10" presetSubtype="0">
                                  <p:stCondLst>
                                    <p:cond delay="0"/>
                                  </p:stCondLst>
                                  <p:childTnLst>
                                    <p:set>
                                      <p:cBhvr>
                                        <p:cTn dur="1" fill="hold" id="23">
                                          <p:stCondLst>
                                            <p:cond delay="0"/>
                                          </p:stCondLst>
                                        </p:cTn>
                                        <p:tgtEl>
                                          <p:spTgt spid="3"/>
                                        </p:tgtEl>
                                        <p:attrNameLst>
                                          <p:attrName>style.visibility</p:attrName>
                                        </p:attrNameLst>
                                      </p:cBhvr>
                                      <p:to>
                                        <p:strVal val="visible"/>
                                      </p:to>
                                    </p:set>
                                    <p:animEffect filter="fade" transition="in">
                                      <p:cBhvr>
                                        <p:cTn dur="500" id="24"/>
                                        <p:tgtEl>
                                          <p:spTgt spid="3"/>
                                        </p:tgtEl>
                                      </p:cBhvr>
                                    </p:animEffect>
                                  </p:childTnLst>
                                </p:cTn>
                              </p:par>
                              <p:par>
                                <p:cTn fill="hold" grpId="0" id="25" nodeType="withEffect" presetClass="entr" presetID="10" presetSubtype="0">
                                  <p:stCondLst>
                                    <p:cond delay="250"/>
                                  </p:stCondLst>
                                  <p:childTnLst>
                                    <p:set>
                                      <p:cBhvr>
                                        <p:cTn dur="1" fill="hold" id="26">
                                          <p:stCondLst>
                                            <p:cond delay="0"/>
                                          </p:stCondLst>
                                        </p:cTn>
                                        <p:tgtEl>
                                          <p:spTgt spid="4"/>
                                        </p:tgtEl>
                                        <p:attrNameLst>
                                          <p:attrName>style.visibility</p:attrName>
                                        </p:attrNameLst>
                                      </p:cBhvr>
                                      <p:to>
                                        <p:strVal val="visible"/>
                                      </p:to>
                                    </p:set>
                                    <p:animEffect filter="fade" transition="in">
                                      <p:cBhvr>
                                        <p:cTn dur="500" id="27"/>
                                        <p:tgtEl>
                                          <p:spTgt spid="4"/>
                                        </p:tgtEl>
                                      </p:cBhvr>
                                    </p:animEffect>
                                  </p:childTnLst>
                                </p:cTn>
                              </p:par>
                              <p:par>
                                <p:cTn fill="hold" grpId="0" id="28" nodeType="withEffect" presetClass="entr" presetID="10" presetSubtype="0">
                                  <p:stCondLst>
                                    <p:cond delay="500"/>
                                  </p:stCondLst>
                                  <p:childTnLst>
                                    <p:set>
                                      <p:cBhvr>
                                        <p:cTn dur="1" fill="hold" id="29">
                                          <p:stCondLst>
                                            <p:cond delay="0"/>
                                          </p:stCondLst>
                                        </p:cTn>
                                        <p:tgtEl>
                                          <p:spTgt spid="5"/>
                                        </p:tgtEl>
                                        <p:attrNameLst>
                                          <p:attrName>style.visibility</p:attrName>
                                        </p:attrNameLst>
                                      </p:cBhvr>
                                      <p:to>
                                        <p:strVal val="visible"/>
                                      </p:to>
                                    </p:set>
                                    <p:animEffect filter="fade" transition="in">
                                      <p:cBhvr>
                                        <p:cTn dur="500" id="30"/>
                                        <p:tgtEl>
                                          <p:spTgt spid="5"/>
                                        </p:tgtEl>
                                      </p:cBhvr>
                                    </p:animEffect>
                                  </p:childTnLst>
                                </p:cTn>
                              </p:par>
                              <p:par>
                                <p:cTn fill="hold" grpId="0" id="31" nodeType="withEffect" presetClass="entr" presetID="10" presetSubtype="0">
                                  <p:stCondLst>
                                    <p:cond delay="750"/>
                                  </p:stCondLst>
                                  <p:childTnLst>
                                    <p:set>
                                      <p:cBhvr>
                                        <p:cTn dur="1" fill="hold" id="32">
                                          <p:stCondLst>
                                            <p:cond delay="0"/>
                                          </p:stCondLst>
                                        </p:cTn>
                                        <p:tgtEl>
                                          <p:spTgt spid="6"/>
                                        </p:tgtEl>
                                        <p:attrNameLst>
                                          <p:attrName>style.visibility</p:attrName>
                                        </p:attrNameLst>
                                      </p:cBhvr>
                                      <p:to>
                                        <p:strVal val="visible"/>
                                      </p:to>
                                    </p:set>
                                    <p:animEffect filter="fade" transition="in">
                                      <p:cBhvr>
                                        <p:cTn dur="500" id="33"/>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1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2"/>
          <p:cNvSpPr>
            <a:spLocks noChangeArrowheads="1"/>
          </p:cNvSpPr>
          <p:nvPr/>
        </p:nvSpPr>
        <p:spPr bwMode="auto">
          <a:xfrm>
            <a:off x="3687415" y="1844104"/>
            <a:ext cx="1700213" cy="1700213"/>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800">
                <a:solidFill>
                  <a:srgbClr val="C00000"/>
                </a:solidFill>
                <a:latin charset="-122" pitchFamily="34" typeface="微软雅黑"/>
                <a:ea charset="-122" pitchFamily="34" typeface="微软雅黑"/>
                <a:sym charset="-122" pitchFamily="34" typeface="微软雅黑"/>
              </a:rPr>
              <a:t>生产</a:t>
            </a:r>
          </a:p>
        </p:txBody>
      </p:sp>
      <p:sp>
        <p:nvSpPr>
          <p:cNvPr id="3" name="椭圆 3"/>
          <p:cNvSpPr>
            <a:spLocks noChangeArrowheads="1"/>
          </p:cNvSpPr>
          <p:nvPr/>
        </p:nvSpPr>
        <p:spPr bwMode="auto">
          <a:xfrm>
            <a:off x="5019725" y="2984723"/>
            <a:ext cx="1457325" cy="1457325"/>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800">
                <a:solidFill>
                  <a:srgbClr val="C00000"/>
                </a:solidFill>
                <a:latin charset="-122" pitchFamily="34" typeface="微软雅黑"/>
                <a:ea charset="-122" pitchFamily="34" typeface="微软雅黑"/>
                <a:sym charset="-122" pitchFamily="34" typeface="微软雅黑"/>
              </a:rPr>
              <a:t>研发</a:t>
            </a:r>
          </a:p>
        </p:txBody>
      </p:sp>
      <p:sp>
        <p:nvSpPr>
          <p:cNvPr id="4" name="椭圆 4"/>
          <p:cNvSpPr>
            <a:spLocks noChangeArrowheads="1" noChangeAspect="1"/>
          </p:cNvSpPr>
          <p:nvPr/>
        </p:nvSpPr>
        <p:spPr bwMode="auto">
          <a:xfrm>
            <a:off x="3806478" y="3534792"/>
            <a:ext cx="1269206" cy="1269206"/>
          </a:xfrm>
          <a:prstGeom prst="ellipse">
            <a:avLst/>
          </a:prstGeom>
          <a:solidFill>
            <a:schemeClr val="tx1"/>
          </a:solidFill>
          <a:ln w="6350">
            <a:solidFill>
              <a:schemeClr val="tx1"/>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sym charset="-122" pitchFamily="34" typeface="微软雅黑"/>
              </a:rPr>
              <a:t>服务</a:t>
            </a:r>
          </a:p>
        </p:txBody>
      </p:sp>
      <p:sp>
        <p:nvSpPr>
          <p:cNvPr id="5" name="椭圆 5"/>
          <p:cNvSpPr>
            <a:spLocks noChangeArrowheads="1"/>
          </p:cNvSpPr>
          <p:nvPr/>
        </p:nvSpPr>
        <p:spPr bwMode="auto">
          <a:xfrm>
            <a:off x="2570609" y="2851372"/>
            <a:ext cx="1384697" cy="1385888"/>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800">
                <a:solidFill>
                  <a:srgbClr val="C00000"/>
                </a:solidFill>
                <a:latin charset="-122" pitchFamily="34" typeface="微软雅黑"/>
                <a:ea charset="-122" pitchFamily="34" typeface="微软雅黑"/>
                <a:sym charset="-122" pitchFamily="34" typeface="微软雅黑"/>
              </a:rPr>
              <a:t>销售</a:t>
            </a:r>
          </a:p>
        </p:txBody>
      </p:sp>
      <p:sp>
        <p:nvSpPr>
          <p:cNvPr id="6" name="椭圆 6"/>
          <p:cNvSpPr>
            <a:spLocks noChangeArrowheads="1" noChangeAspect="1"/>
          </p:cNvSpPr>
          <p:nvPr/>
        </p:nvSpPr>
        <p:spPr bwMode="auto">
          <a:xfrm>
            <a:off x="5387627" y="2010791"/>
            <a:ext cx="962025" cy="962025"/>
          </a:xfrm>
          <a:prstGeom prst="ellipse">
            <a:avLst/>
          </a:prstGeom>
          <a:solidFill>
            <a:schemeClr val="tx1"/>
          </a:solidFill>
          <a:ln w="6350">
            <a:solidFill>
              <a:schemeClr val="tx1"/>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sym charset="-122" pitchFamily="34" typeface="微软雅黑"/>
              </a:rPr>
              <a:t>合作</a:t>
            </a:r>
          </a:p>
        </p:txBody>
      </p:sp>
      <p:sp>
        <p:nvSpPr>
          <p:cNvPr id="7" name="椭圆 7"/>
          <p:cNvSpPr>
            <a:spLocks noChangeArrowheads="1" noChangeAspect="1"/>
          </p:cNvSpPr>
          <p:nvPr/>
        </p:nvSpPr>
        <p:spPr bwMode="auto">
          <a:xfrm>
            <a:off x="1733600" y="3380010"/>
            <a:ext cx="864394" cy="863204"/>
          </a:xfrm>
          <a:prstGeom prst="ellipse">
            <a:avLst/>
          </a:prstGeom>
          <a:solidFill>
            <a:schemeClr val="tx1"/>
          </a:solidFill>
          <a:ln w="6350">
            <a:solidFill>
              <a:schemeClr val="tx1"/>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bg1"/>
                </a:solidFill>
                <a:latin charset="-122" pitchFamily="34" typeface="微软雅黑"/>
                <a:ea charset="-122" pitchFamily="34" typeface="微软雅黑"/>
                <a:sym charset="-122" pitchFamily="34" typeface="微软雅黑"/>
              </a:rPr>
              <a:t>财务</a:t>
            </a:r>
          </a:p>
        </p:txBody>
      </p:sp>
      <p:sp>
        <p:nvSpPr>
          <p:cNvPr id="8" name="椭圆 8"/>
          <p:cNvSpPr>
            <a:spLocks noChangeArrowheads="1" noChangeAspect="1"/>
          </p:cNvSpPr>
          <p:nvPr/>
        </p:nvSpPr>
        <p:spPr bwMode="auto">
          <a:xfrm>
            <a:off x="6187728" y="2635870"/>
            <a:ext cx="675085" cy="6750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2400">
                <a:solidFill>
                  <a:srgbClr val="C00000"/>
                </a:solidFill>
                <a:latin charset="-122" pitchFamily="34" typeface="微软雅黑"/>
                <a:ea charset="-122" pitchFamily="34" typeface="微软雅黑"/>
                <a:sym charset="-122" pitchFamily="34" typeface="微软雅黑"/>
              </a:rPr>
              <a:t>IT</a:t>
            </a:r>
          </a:p>
        </p:txBody>
      </p:sp>
      <p:sp>
        <p:nvSpPr>
          <p:cNvPr id="9" name="矩形 9"/>
          <p:cNvSpPr>
            <a:spLocks noChangeArrowheads="1"/>
          </p:cNvSpPr>
          <p:nvPr/>
        </p:nvSpPr>
        <p:spPr bwMode="auto">
          <a:xfrm>
            <a:off x="611560" y="1059582"/>
            <a:ext cx="7534275" cy="7269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nSpc>
                <a:spcPct val="120000"/>
              </a:lnSpc>
              <a:spcBef>
                <a:spcPts val="450"/>
              </a:spcBef>
            </a:pPr>
            <a:r>
              <a:rPr altLang="en-US" lang="zh-CN" smtClean="0">
                <a:solidFill>
                  <a:srgbClr val="595959"/>
                </a:solidFill>
                <a:latin charset="-122" pitchFamily="34" typeface="微软雅黑"/>
                <a:ea charset="-122" pitchFamily="34" typeface="微软雅黑"/>
                <a:sym charset="-122" pitchFamily="34" typeface="微软雅黑"/>
              </a:rPr>
              <a:t>关于此次需求分析内容在此输入.关于此次需求分析内容在此输入.关于此次需求分析内容在此输入.关于此次需求分析内容在此输入.</a:t>
            </a:r>
          </a:p>
        </p:txBody>
      </p:sp>
      <p:sp>
        <p:nvSpPr>
          <p:cNvPr id="10" name="标题 9"/>
          <p:cNvSpPr>
            <a:spLocks noGrp="1"/>
          </p:cNvSpPr>
          <p:nvPr>
            <p:ph type="title"/>
          </p:nvPr>
        </p:nvSpPr>
        <p:spPr/>
        <p:txBody>
          <a:bodyPr/>
          <a:lstStyle/>
          <a:p>
            <a:r>
              <a:rPr altLang="en-US" lang="zh-CN"/>
              <a:t>需求分析</a:t>
            </a:r>
          </a:p>
        </p:txBody>
      </p:sp>
    </p:spTree>
    <p:extLst>
      <p:ext uri="{BB962C8B-B14F-4D97-AF65-F5344CB8AC3E}">
        <p14:creationId val="198428174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iterate type="lt">
                                    <p:tmPct val="10000"/>
                                  </p:iterate>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500" fill="hold" id="11"/>
                                        <p:tgtEl>
                                          <p:spTgt spid="2"/>
                                        </p:tgtEl>
                                        <p:attrNameLst>
                                          <p:attrName>ppt_w</p:attrName>
                                        </p:attrNameLst>
                                      </p:cBhvr>
                                      <p:tavLst>
                                        <p:tav tm="0">
                                          <p:val>
                                            <p:fltVal val="0"/>
                                          </p:val>
                                        </p:tav>
                                        <p:tav tm="100000">
                                          <p:val>
                                            <p:strVal val="#ppt_w"/>
                                          </p:val>
                                        </p:tav>
                                      </p:tavLst>
                                    </p:anim>
                                    <p:anim calcmode="lin" valueType="num">
                                      <p:cBhvr>
                                        <p:cTn dur="500" fill="hold" id="12"/>
                                        <p:tgtEl>
                                          <p:spTgt spid="2"/>
                                        </p:tgtEl>
                                        <p:attrNameLst>
                                          <p:attrName>ppt_h</p:attrName>
                                        </p:attrNameLst>
                                      </p:cBhvr>
                                      <p:tavLst>
                                        <p:tav tm="0">
                                          <p:val>
                                            <p:fltVal val="0"/>
                                          </p:val>
                                        </p:tav>
                                        <p:tav tm="100000">
                                          <p:val>
                                            <p:strVal val="#ppt_h"/>
                                          </p:val>
                                        </p:tav>
                                      </p:tavLst>
                                    </p:anim>
                                    <p:animEffect filter="fade" transition="in">
                                      <p:cBhvr>
                                        <p:cTn dur="500" id="13"/>
                                        <p:tgtEl>
                                          <p:spTgt spid="2"/>
                                        </p:tgtEl>
                                      </p:cBhvr>
                                    </p:animEffect>
                                  </p:childTnLst>
                                </p:cTn>
                              </p:par>
                              <p:par>
                                <p:cTn fill="hold" grpId="0" id="14" nodeType="withEffect" presetClass="entr" presetID="53" presetSubtype="0">
                                  <p:stCondLst>
                                    <p:cond delay="250"/>
                                  </p:stCondLst>
                                  <p:childTnLst>
                                    <p:set>
                                      <p:cBhvr>
                                        <p:cTn dur="1" fill="hold" id="15">
                                          <p:stCondLst>
                                            <p:cond delay="0"/>
                                          </p:stCondLst>
                                        </p:cTn>
                                        <p:tgtEl>
                                          <p:spTgt spid="4"/>
                                        </p:tgtEl>
                                        <p:attrNameLst>
                                          <p:attrName>style.visibility</p:attrName>
                                        </p:attrNameLst>
                                      </p:cBhvr>
                                      <p:to>
                                        <p:strVal val="visible"/>
                                      </p:to>
                                    </p:set>
                                    <p:anim calcmode="lin" valueType="num">
                                      <p:cBhvr>
                                        <p:cTn dur="500" fill="hold" id="16"/>
                                        <p:tgtEl>
                                          <p:spTgt spid="4"/>
                                        </p:tgtEl>
                                        <p:attrNameLst>
                                          <p:attrName>ppt_w</p:attrName>
                                        </p:attrNameLst>
                                      </p:cBhvr>
                                      <p:tavLst>
                                        <p:tav tm="0">
                                          <p:val>
                                            <p:fltVal val="0"/>
                                          </p:val>
                                        </p:tav>
                                        <p:tav tm="100000">
                                          <p:val>
                                            <p:strVal val="#ppt_w"/>
                                          </p:val>
                                        </p:tav>
                                      </p:tavLst>
                                    </p:anim>
                                    <p:anim calcmode="lin" valueType="num">
                                      <p:cBhvr>
                                        <p:cTn dur="500" fill="hold" id="17"/>
                                        <p:tgtEl>
                                          <p:spTgt spid="4"/>
                                        </p:tgtEl>
                                        <p:attrNameLst>
                                          <p:attrName>ppt_h</p:attrName>
                                        </p:attrNameLst>
                                      </p:cBhvr>
                                      <p:tavLst>
                                        <p:tav tm="0">
                                          <p:val>
                                            <p:fltVal val="0"/>
                                          </p:val>
                                        </p:tav>
                                        <p:tav tm="100000">
                                          <p:val>
                                            <p:strVal val="#ppt_h"/>
                                          </p:val>
                                        </p:tav>
                                      </p:tavLst>
                                    </p:anim>
                                    <p:animEffect filter="fade" transition="in">
                                      <p:cBhvr>
                                        <p:cTn dur="500" id="18"/>
                                        <p:tgtEl>
                                          <p:spTgt spid="4"/>
                                        </p:tgtEl>
                                      </p:cBhvr>
                                    </p:animEffect>
                                  </p:childTnLst>
                                </p:cTn>
                              </p:par>
                              <p:par>
                                <p:cTn fill="hold" grpId="0" id="19" nodeType="withEffect" presetClass="entr" presetID="53" presetSubtype="0">
                                  <p:stCondLst>
                                    <p:cond delay="500"/>
                                  </p:stCondLst>
                                  <p:childTnLst>
                                    <p:set>
                                      <p:cBhvr>
                                        <p:cTn dur="1" fill="hold" id="20">
                                          <p:stCondLst>
                                            <p:cond delay="0"/>
                                          </p:stCondLst>
                                        </p:cTn>
                                        <p:tgtEl>
                                          <p:spTgt spid="5"/>
                                        </p:tgtEl>
                                        <p:attrNameLst>
                                          <p:attrName>style.visibility</p:attrName>
                                        </p:attrNameLst>
                                      </p:cBhvr>
                                      <p:to>
                                        <p:strVal val="visible"/>
                                      </p:to>
                                    </p:set>
                                    <p:anim calcmode="lin" valueType="num">
                                      <p:cBhvr>
                                        <p:cTn dur="500" fill="hold" id="21"/>
                                        <p:tgtEl>
                                          <p:spTgt spid="5"/>
                                        </p:tgtEl>
                                        <p:attrNameLst>
                                          <p:attrName>ppt_w</p:attrName>
                                        </p:attrNameLst>
                                      </p:cBhvr>
                                      <p:tavLst>
                                        <p:tav tm="0">
                                          <p:val>
                                            <p:fltVal val="0"/>
                                          </p:val>
                                        </p:tav>
                                        <p:tav tm="100000">
                                          <p:val>
                                            <p:strVal val="#ppt_w"/>
                                          </p:val>
                                        </p:tav>
                                      </p:tavLst>
                                    </p:anim>
                                    <p:anim calcmode="lin" valueType="num">
                                      <p:cBhvr>
                                        <p:cTn dur="500" fill="hold" id="22"/>
                                        <p:tgtEl>
                                          <p:spTgt spid="5"/>
                                        </p:tgtEl>
                                        <p:attrNameLst>
                                          <p:attrName>ppt_h</p:attrName>
                                        </p:attrNameLst>
                                      </p:cBhvr>
                                      <p:tavLst>
                                        <p:tav tm="0">
                                          <p:val>
                                            <p:fltVal val="0"/>
                                          </p:val>
                                        </p:tav>
                                        <p:tav tm="100000">
                                          <p:val>
                                            <p:strVal val="#ppt_h"/>
                                          </p:val>
                                        </p:tav>
                                      </p:tavLst>
                                    </p:anim>
                                    <p:animEffect filter="fade" transition="in">
                                      <p:cBhvr>
                                        <p:cTn dur="500" id="23"/>
                                        <p:tgtEl>
                                          <p:spTgt spid="5"/>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7"/>
                                        </p:tgtEl>
                                        <p:attrNameLst>
                                          <p:attrName>style.visibility</p:attrName>
                                        </p:attrNameLst>
                                      </p:cBhvr>
                                      <p:to>
                                        <p:strVal val="visible"/>
                                      </p:to>
                                    </p:set>
                                    <p:anim calcmode="lin" valueType="num">
                                      <p:cBhvr>
                                        <p:cTn dur="500" fill="hold" id="26"/>
                                        <p:tgtEl>
                                          <p:spTgt spid="7"/>
                                        </p:tgtEl>
                                        <p:attrNameLst>
                                          <p:attrName>ppt_w</p:attrName>
                                        </p:attrNameLst>
                                      </p:cBhvr>
                                      <p:tavLst>
                                        <p:tav tm="0">
                                          <p:val>
                                            <p:fltVal val="0"/>
                                          </p:val>
                                        </p:tav>
                                        <p:tav tm="100000">
                                          <p:val>
                                            <p:strVal val="#ppt_w"/>
                                          </p:val>
                                        </p:tav>
                                      </p:tavLst>
                                    </p:anim>
                                    <p:anim calcmode="lin" valueType="num">
                                      <p:cBhvr>
                                        <p:cTn dur="500" fill="hold" id="27"/>
                                        <p:tgtEl>
                                          <p:spTgt spid="7"/>
                                        </p:tgtEl>
                                        <p:attrNameLst>
                                          <p:attrName>ppt_h</p:attrName>
                                        </p:attrNameLst>
                                      </p:cBhvr>
                                      <p:tavLst>
                                        <p:tav tm="0">
                                          <p:val>
                                            <p:fltVal val="0"/>
                                          </p:val>
                                        </p:tav>
                                        <p:tav tm="100000">
                                          <p:val>
                                            <p:strVal val="#ppt_h"/>
                                          </p:val>
                                        </p:tav>
                                      </p:tavLst>
                                    </p:anim>
                                    <p:animEffect filter="fade" transition="in">
                                      <p:cBhvr>
                                        <p:cTn dur="500" id="28"/>
                                        <p:tgtEl>
                                          <p:spTgt spid="7"/>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6"/>
                                        </p:tgtEl>
                                        <p:attrNameLst>
                                          <p:attrName>style.visibility</p:attrName>
                                        </p:attrNameLst>
                                      </p:cBhvr>
                                      <p:to>
                                        <p:strVal val="visible"/>
                                      </p:to>
                                    </p:set>
                                    <p:anim calcmode="lin" valueType="num">
                                      <p:cBhvr>
                                        <p:cTn dur="750" fill="hold" id="31"/>
                                        <p:tgtEl>
                                          <p:spTgt spid="6"/>
                                        </p:tgtEl>
                                        <p:attrNameLst>
                                          <p:attrName>ppt_w</p:attrName>
                                        </p:attrNameLst>
                                      </p:cBhvr>
                                      <p:tavLst>
                                        <p:tav tm="0">
                                          <p:val>
                                            <p:fltVal val="0"/>
                                          </p:val>
                                        </p:tav>
                                        <p:tav tm="100000">
                                          <p:val>
                                            <p:strVal val="#ppt_w"/>
                                          </p:val>
                                        </p:tav>
                                      </p:tavLst>
                                    </p:anim>
                                    <p:anim calcmode="lin" valueType="num">
                                      <p:cBhvr>
                                        <p:cTn dur="750" fill="hold" id="32"/>
                                        <p:tgtEl>
                                          <p:spTgt spid="6"/>
                                        </p:tgtEl>
                                        <p:attrNameLst>
                                          <p:attrName>ppt_h</p:attrName>
                                        </p:attrNameLst>
                                      </p:cBhvr>
                                      <p:tavLst>
                                        <p:tav tm="0">
                                          <p:val>
                                            <p:fltVal val="0"/>
                                          </p:val>
                                        </p:tav>
                                        <p:tav tm="100000">
                                          <p:val>
                                            <p:strVal val="#ppt_h"/>
                                          </p:val>
                                        </p:tav>
                                      </p:tavLst>
                                    </p:anim>
                                    <p:animEffect filter="fade" transition="in">
                                      <p:cBhvr>
                                        <p:cTn dur="750" id="33"/>
                                        <p:tgtEl>
                                          <p:spTgt spid="6"/>
                                        </p:tgtEl>
                                      </p:cBhvr>
                                    </p:animEffect>
                                  </p:childTnLst>
                                </p:cTn>
                              </p:par>
                              <p:par>
                                <p:cTn fill="hold" grpId="0" id="34" nodeType="withEffect" presetClass="entr" presetID="53" presetSubtype="0">
                                  <p:stCondLst>
                                    <p:cond delay="250"/>
                                  </p:stCondLst>
                                  <p:childTnLst>
                                    <p:set>
                                      <p:cBhvr>
                                        <p:cTn dur="1" fill="hold" id="35">
                                          <p:stCondLst>
                                            <p:cond delay="0"/>
                                          </p:stCondLst>
                                        </p:cTn>
                                        <p:tgtEl>
                                          <p:spTgt spid="8"/>
                                        </p:tgtEl>
                                        <p:attrNameLst>
                                          <p:attrName>style.visibility</p:attrName>
                                        </p:attrNameLst>
                                      </p:cBhvr>
                                      <p:to>
                                        <p:strVal val="visible"/>
                                      </p:to>
                                    </p:set>
                                    <p:anim calcmode="lin" valueType="num">
                                      <p:cBhvr>
                                        <p:cTn dur="750" fill="hold" id="36"/>
                                        <p:tgtEl>
                                          <p:spTgt spid="8"/>
                                        </p:tgtEl>
                                        <p:attrNameLst>
                                          <p:attrName>ppt_w</p:attrName>
                                        </p:attrNameLst>
                                      </p:cBhvr>
                                      <p:tavLst>
                                        <p:tav tm="0">
                                          <p:val>
                                            <p:fltVal val="0"/>
                                          </p:val>
                                        </p:tav>
                                        <p:tav tm="100000">
                                          <p:val>
                                            <p:strVal val="#ppt_w"/>
                                          </p:val>
                                        </p:tav>
                                      </p:tavLst>
                                    </p:anim>
                                    <p:anim calcmode="lin" valueType="num">
                                      <p:cBhvr>
                                        <p:cTn dur="750" fill="hold" id="37"/>
                                        <p:tgtEl>
                                          <p:spTgt spid="8"/>
                                        </p:tgtEl>
                                        <p:attrNameLst>
                                          <p:attrName>ppt_h</p:attrName>
                                        </p:attrNameLst>
                                      </p:cBhvr>
                                      <p:tavLst>
                                        <p:tav tm="0">
                                          <p:val>
                                            <p:fltVal val="0"/>
                                          </p:val>
                                        </p:tav>
                                        <p:tav tm="100000">
                                          <p:val>
                                            <p:strVal val="#ppt_h"/>
                                          </p:val>
                                        </p:tav>
                                      </p:tavLst>
                                    </p:anim>
                                    <p:animEffect filter="fade" transition="in">
                                      <p:cBhvr>
                                        <p:cTn dur="750" id="38"/>
                                        <p:tgtEl>
                                          <p:spTgt spid="8"/>
                                        </p:tgtEl>
                                      </p:cBhvr>
                                    </p:animEffect>
                                  </p:childTnLst>
                                </p:cTn>
                              </p:par>
                              <p:par>
                                <p:cTn fill="hold" grpId="0" id="39" nodeType="withEffect" presetClass="entr" presetID="53" presetSubtype="0">
                                  <p:stCondLst>
                                    <p:cond delay="0"/>
                                  </p:stCondLst>
                                  <p:childTnLst>
                                    <p:set>
                                      <p:cBhvr>
                                        <p:cTn dur="1" fill="hold" id="40">
                                          <p:stCondLst>
                                            <p:cond delay="0"/>
                                          </p:stCondLst>
                                        </p:cTn>
                                        <p:tgtEl>
                                          <p:spTgt spid="3"/>
                                        </p:tgtEl>
                                        <p:attrNameLst>
                                          <p:attrName>style.visibility</p:attrName>
                                        </p:attrNameLst>
                                      </p:cBhvr>
                                      <p:to>
                                        <p:strVal val="visible"/>
                                      </p:to>
                                    </p:set>
                                    <p:anim calcmode="lin" valueType="num">
                                      <p:cBhvr>
                                        <p:cTn dur="500" fill="hold" id="41"/>
                                        <p:tgtEl>
                                          <p:spTgt spid="3"/>
                                        </p:tgtEl>
                                        <p:attrNameLst>
                                          <p:attrName>ppt_w</p:attrName>
                                        </p:attrNameLst>
                                      </p:cBhvr>
                                      <p:tavLst>
                                        <p:tav tm="0">
                                          <p:val>
                                            <p:fltVal val="0"/>
                                          </p:val>
                                        </p:tav>
                                        <p:tav tm="100000">
                                          <p:val>
                                            <p:strVal val="#ppt_w"/>
                                          </p:val>
                                        </p:tav>
                                      </p:tavLst>
                                    </p:anim>
                                    <p:anim calcmode="lin" valueType="num">
                                      <p:cBhvr>
                                        <p:cTn dur="500" fill="hold" id="42"/>
                                        <p:tgtEl>
                                          <p:spTgt spid="3"/>
                                        </p:tgtEl>
                                        <p:attrNameLst>
                                          <p:attrName>ppt_h</p:attrName>
                                        </p:attrNameLst>
                                      </p:cBhvr>
                                      <p:tavLst>
                                        <p:tav tm="0">
                                          <p:val>
                                            <p:fltVal val="0"/>
                                          </p:val>
                                        </p:tav>
                                        <p:tav tm="100000">
                                          <p:val>
                                            <p:strVal val="#ppt_h"/>
                                          </p:val>
                                        </p:tav>
                                      </p:tavLst>
                                    </p:anim>
                                    <p:animEffect filter="fade" transition="in">
                                      <p:cBhvr>
                                        <p:cTn dur="500" id="43"/>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64"/>
          <p:cNvSpPr>
            <a:spLocks noChangeArrowheads="1"/>
          </p:cNvSpPr>
          <p:nvPr/>
        </p:nvSpPr>
        <p:spPr bwMode="auto">
          <a:xfrm>
            <a:off x="1006078" y="1296627"/>
            <a:ext cx="3628100" cy="7269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p>
            <a:pPr algn="ctr">
              <a:lnSpc>
                <a:spcPct val="120000"/>
              </a:lnSpc>
              <a:spcBef>
                <a:spcPts val="450"/>
              </a:spcBef>
            </a:pPr>
            <a:r>
              <a:rPr altLang="en-US" lang="zh-CN" smtClean="0">
                <a:solidFill>
                  <a:srgbClr val="595959"/>
                </a:solidFill>
                <a:latin charset="-122" pitchFamily="34" typeface="微软雅黑"/>
                <a:ea charset="-122" pitchFamily="34" typeface="微软雅黑"/>
                <a:sym charset="-122" pitchFamily="34" typeface="微软雅黑"/>
              </a:rPr>
              <a:t>关于此次创业解决了一些什么问题，进行讨论分析</a:t>
            </a:r>
          </a:p>
        </p:txBody>
      </p:sp>
      <p:grpSp>
        <p:nvGrpSpPr>
          <p:cNvPr id="31" name="组合 30"/>
          <p:cNvGrpSpPr/>
          <p:nvPr/>
        </p:nvGrpSpPr>
        <p:grpSpPr>
          <a:xfrm>
            <a:off x="711994" y="2135657"/>
            <a:ext cx="4004022" cy="2105697"/>
            <a:chOff x="711994" y="2135657"/>
            <a:chExt cx="4004022" cy="2105697"/>
          </a:xfrm>
        </p:grpSpPr>
        <p:sp>
          <p:nvSpPr>
            <p:cNvPr id="4" name="Freeform 113"/>
            <p:cNvSpPr>
              <a:spLocks noChangeArrowheads="1"/>
            </p:cNvSpPr>
            <p:nvPr/>
          </p:nvSpPr>
          <p:spPr bwMode="auto">
            <a:xfrm>
              <a:off x="1179544" y="3180120"/>
              <a:ext cx="3059532" cy="343459"/>
            </a:xfrm>
            <a:custGeom>
              <a:gdLst>
                <a:gd fmla="*/ 4561 w 4561" name="T0"/>
                <a:gd fmla="*/ 512 h 512" name="T1"/>
                <a:gd fmla="*/ 0 w 4561" name="T2"/>
                <a:gd fmla="*/ 512 h 512" name="T3"/>
                <a:gd fmla="*/ 134 w 4561" name="T4"/>
                <a:gd fmla="*/ 0 h 512" name="T5"/>
                <a:gd fmla="*/ 4424 w 4561" name="T6"/>
                <a:gd fmla="*/ 0 h 512" name="T7"/>
                <a:gd fmla="*/ 4561 w 4561" name="T8"/>
                <a:gd fmla="*/ 512 h 512" name="T9"/>
                <a:gd fmla="*/ 0 60000 65536" name="T10"/>
                <a:gd fmla="*/ 0 60000 65536" name="T11"/>
                <a:gd fmla="*/ 0 60000 65536" name="T12"/>
                <a:gd fmla="*/ 0 60000 65536" name="T13"/>
                <a:gd fmla="*/ 0 60000 65536" name="T14"/>
                <a:gd fmla="*/ 0 w 4561" name="T15"/>
                <a:gd fmla="*/ 0 h 512" name="T16"/>
                <a:gd fmla="*/ 4561 w 4561" name="T17"/>
                <a:gd fmla="*/ 512 h 512" name="T18"/>
              </a:gdLst>
              <a:cxnLst>
                <a:cxn ang="T10">
                  <a:pos x="T0" y="T1"/>
                </a:cxn>
                <a:cxn ang="T11">
                  <a:pos x="T2" y="T3"/>
                </a:cxn>
                <a:cxn ang="T12">
                  <a:pos x="T4" y="T5"/>
                </a:cxn>
                <a:cxn ang="T13">
                  <a:pos x="T6" y="T7"/>
                </a:cxn>
                <a:cxn ang="T14">
                  <a:pos x="T8" y="T9"/>
                </a:cxn>
              </a:cxnLst>
              <a:rect b="T18" l="T15" r="T17" t="T16"/>
              <a:pathLst>
                <a:path h="512" w="4561">
                  <a:moveTo>
                    <a:pt x="4561" y="512"/>
                  </a:moveTo>
                  <a:lnTo>
                    <a:pt x="0" y="512"/>
                  </a:lnTo>
                  <a:lnTo>
                    <a:pt x="134" y="0"/>
                  </a:lnTo>
                  <a:lnTo>
                    <a:pt x="4424" y="0"/>
                  </a:lnTo>
                  <a:lnTo>
                    <a:pt x="4561" y="512"/>
                  </a:lnTo>
                  <a:close/>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2000">
                <a:solidFill>
                  <a:srgbClr val="C00000"/>
                </a:solidFill>
                <a:latin charset="-122" pitchFamily="34" typeface="微软雅黑"/>
                <a:ea charset="-122" pitchFamily="34" typeface="微软雅黑"/>
                <a:sym charset="-122" pitchFamily="34" typeface="微软雅黑"/>
              </a:endParaRPr>
            </a:p>
          </p:txBody>
        </p:sp>
        <p:sp>
          <p:nvSpPr>
            <p:cNvPr id="5" name="Freeform 114"/>
            <p:cNvSpPr>
              <a:spLocks noChangeArrowheads="1"/>
            </p:cNvSpPr>
            <p:nvPr/>
          </p:nvSpPr>
          <p:spPr bwMode="auto">
            <a:xfrm>
              <a:off x="1998594" y="3568524"/>
              <a:ext cx="197887" cy="613127"/>
            </a:xfrm>
            <a:custGeom>
              <a:gdLst>
                <a:gd fmla="*/ 125 w 125" name="T0"/>
                <a:gd fmla="*/ 387 h 387" name="T1"/>
                <a:gd fmla="*/ 125 w 125" name="T2"/>
                <a:gd fmla="*/ 47 h 387" name="T3"/>
                <a:gd fmla="*/ 78 w 125" name="T4"/>
                <a:gd fmla="*/ 0 h 387" name="T5"/>
                <a:gd fmla="*/ 47 w 125" name="T6"/>
                <a:gd fmla="*/ 0 h 387" name="T7"/>
                <a:gd fmla="*/ 0 w 125" name="T8"/>
                <a:gd fmla="*/ 47 h 387" name="T9"/>
                <a:gd fmla="*/ 0 w 125" name="T10"/>
                <a:gd fmla="*/ 387 h 387" name="T11"/>
                <a:gd fmla="*/ 125 w 125" name="T12"/>
                <a:gd fmla="*/ 387 h 387" name="T13"/>
                <a:gd fmla="*/ 0 60000 65536" name="T14"/>
                <a:gd fmla="*/ 0 60000 65536" name="T15"/>
                <a:gd fmla="*/ 0 60000 65536" name="T16"/>
                <a:gd fmla="*/ 0 60000 65536" name="T17"/>
                <a:gd fmla="*/ 0 60000 65536" name="T18"/>
                <a:gd fmla="*/ 0 60000 65536" name="T19"/>
                <a:gd fmla="*/ 0 60000 65536" name="T20"/>
                <a:gd fmla="*/ 0 w 125" name="T21"/>
                <a:gd fmla="*/ 0 h 387" name="T22"/>
                <a:gd fmla="*/ 125 w 125" name="T23"/>
                <a:gd fmla="*/ 387 h 38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87" w="125">
                  <a:moveTo>
                    <a:pt x="125" y="387"/>
                  </a:moveTo>
                  <a:cubicBezTo>
                    <a:pt x="125" y="47"/>
                    <a:pt x="125" y="47"/>
                    <a:pt x="125" y="47"/>
                  </a:cubicBezTo>
                  <a:cubicBezTo>
                    <a:pt x="125" y="21"/>
                    <a:pt x="104" y="0"/>
                    <a:pt x="78" y="0"/>
                  </a:cubicBezTo>
                  <a:cubicBezTo>
                    <a:pt x="47" y="0"/>
                    <a:pt x="47" y="0"/>
                    <a:pt x="47" y="0"/>
                  </a:cubicBezTo>
                  <a:cubicBezTo>
                    <a:pt x="21" y="0"/>
                    <a:pt x="0" y="21"/>
                    <a:pt x="0" y="47"/>
                  </a:cubicBezTo>
                  <a:cubicBezTo>
                    <a:pt x="0" y="387"/>
                    <a:pt x="0" y="387"/>
                    <a:pt x="0" y="387"/>
                  </a:cubicBezTo>
                  <a:lnTo>
                    <a:pt x="125" y="387"/>
                  </a:lnTo>
                  <a:close/>
                </a:path>
              </a:pathLst>
            </a:custGeom>
            <a:solidFill>
              <a:srgbClr val="C00000"/>
            </a:solidFill>
            <a:ln w="6350">
              <a:solidFill>
                <a:srgbClr val="C00000"/>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6" name="Freeform 115"/>
            <p:cNvSpPr>
              <a:spLocks noChangeArrowheads="1"/>
            </p:cNvSpPr>
            <p:nvPr/>
          </p:nvSpPr>
          <p:spPr bwMode="auto">
            <a:xfrm>
              <a:off x="2231363" y="3568524"/>
              <a:ext cx="198558" cy="613127"/>
            </a:xfrm>
            <a:custGeom>
              <a:gdLst>
                <a:gd fmla="*/ 125 w 125" name="T0"/>
                <a:gd fmla="*/ 387 h 387" name="T1"/>
                <a:gd fmla="*/ 125 w 125" name="T2"/>
                <a:gd fmla="*/ 47 h 387" name="T3"/>
                <a:gd fmla="*/ 78 w 125" name="T4"/>
                <a:gd fmla="*/ 0 h 387" name="T5"/>
                <a:gd fmla="*/ 48 w 125" name="T6"/>
                <a:gd fmla="*/ 0 h 387" name="T7"/>
                <a:gd fmla="*/ 0 w 125" name="T8"/>
                <a:gd fmla="*/ 47 h 387" name="T9"/>
                <a:gd fmla="*/ 0 w 125" name="T10"/>
                <a:gd fmla="*/ 387 h 387" name="T11"/>
                <a:gd fmla="*/ 125 w 125" name="T12"/>
                <a:gd fmla="*/ 387 h 387" name="T13"/>
                <a:gd fmla="*/ 0 60000 65536" name="T14"/>
                <a:gd fmla="*/ 0 60000 65536" name="T15"/>
                <a:gd fmla="*/ 0 60000 65536" name="T16"/>
                <a:gd fmla="*/ 0 60000 65536" name="T17"/>
                <a:gd fmla="*/ 0 60000 65536" name="T18"/>
                <a:gd fmla="*/ 0 60000 65536" name="T19"/>
                <a:gd fmla="*/ 0 60000 65536" name="T20"/>
                <a:gd fmla="*/ 0 w 125" name="T21"/>
                <a:gd fmla="*/ 0 h 387" name="T22"/>
                <a:gd fmla="*/ 125 w 125" name="T23"/>
                <a:gd fmla="*/ 387 h 38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87" w="125">
                  <a:moveTo>
                    <a:pt x="125" y="387"/>
                  </a:moveTo>
                  <a:cubicBezTo>
                    <a:pt x="125" y="47"/>
                    <a:pt x="125" y="47"/>
                    <a:pt x="125" y="47"/>
                  </a:cubicBezTo>
                  <a:cubicBezTo>
                    <a:pt x="125" y="21"/>
                    <a:pt x="104" y="0"/>
                    <a:pt x="78" y="0"/>
                  </a:cubicBezTo>
                  <a:cubicBezTo>
                    <a:pt x="48" y="0"/>
                    <a:pt x="48" y="0"/>
                    <a:pt x="48" y="0"/>
                  </a:cubicBezTo>
                  <a:cubicBezTo>
                    <a:pt x="22" y="0"/>
                    <a:pt x="0" y="21"/>
                    <a:pt x="0" y="47"/>
                  </a:cubicBezTo>
                  <a:cubicBezTo>
                    <a:pt x="0" y="387"/>
                    <a:pt x="0" y="387"/>
                    <a:pt x="0" y="387"/>
                  </a:cubicBezTo>
                  <a:lnTo>
                    <a:pt x="125" y="387"/>
                  </a:lnTo>
                  <a:close/>
                </a:path>
              </a:pathLst>
            </a:custGeom>
            <a:solidFill>
              <a:srgbClr val="C00000"/>
            </a:solidFill>
            <a:ln w="6350">
              <a:solidFill>
                <a:srgbClr val="C00000"/>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7" name="Freeform 116"/>
            <p:cNvSpPr>
              <a:spLocks noChangeArrowheads="1"/>
            </p:cNvSpPr>
            <p:nvPr/>
          </p:nvSpPr>
          <p:spPr bwMode="auto">
            <a:xfrm>
              <a:off x="3195306" y="3568524"/>
              <a:ext cx="196545" cy="613127"/>
            </a:xfrm>
            <a:custGeom>
              <a:gdLst>
                <a:gd fmla="*/ 0 w 124" name="T0"/>
                <a:gd fmla="*/ 387 h 387" name="T1"/>
                <a:gd fmla="*/ 0 w 124" name="T2"/>
                <a:gd fmla="*/ 47 h 387" name="T3"/>
                <a:gd fmla="*/ 47 w 124" name="T4"/>
                <a:gd fmla="*/ 0 h 387" name="T5"/>
                <a:gd fmla="*/ 77 w 124" name="T6"/>
                <a:gd fmla="*/ 0 h 387" name="T7"/>
                <a:gd fmla="*/ 124 w 124" name="T8"/>
                <a:gd fmla="*/ 47 h 387" name="T9"/>
                <a:gd fmla="*/ 124 w 124" name="T10"/>
                <a:gd fmla="*/ 387 h 387" name="T11"/>
                <a:gd fmla="*/ 0 w 124" name="T12"/>
                <a:gd fmla="*/ 387 h 387" name="T13"/>
                <a:gd fmla="*/ 0 60000 65536" name="T14"/>
                <a:gd fmla="*/ 0 60000 65536" name="T15"/>
                <a:gd fmla="*/ 0 60000 65536" name="T16"/>
                <a:gd fmla="*/ 0 60000 65536" name="T17"/>
                <a:gd fmla="*/ 0 60000 65536" name="T18"/>
                <a:gd fmla="*/ 0 60000 65536" name="T19"/>
                <a:gd fmla="*/ 0 60000 65536" name="T20"/>
                <a:gd fmla="*/ 0 w 124" name="T21"/>
                <a:gd fmla="*/ 0 h 387" name="T22"/>
                <a:gd fmla="*/ 124 w 124" name="T23"/>
                <a:gd fmla="*/ 387 h 38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87" w="124">
                  <a:moveTo>
                    <a:pt x="0" y="387"/>
                  </a:moveTo>
                  <a:cubicBezTo>
                    <a:pt x="0" y="47"/>
                    <a:pt x="0" y="47"/>
                    <a:pt x="0" y="47"/>
                  </a:cubicBezTo>
                  <a:cubicBezTo>
                    <a:pt x="0" y="21"/>
                    <a:pt x="21" y="0"/>
                    <a:pt x="47" y="0"/>
                  </a:cubicBezTo>
                  <a:cubicBezTo>
                    <a:pt x="77" y="0"/>
                    <a:pt x="77" y="0"/>
                    <a:pt x="77" y="0"/>
                  </a:cubicBezTo>
                  <a:cubicBezTo>
                    <a:pt x="103" y="0"/>
                    <a:pt x="124" y="21"/>
                    <a:pt x="124" y="47"/>
                  </a:cubicBezTo>
                  <a:cubicBezTo>
                    <a:pt x="124" y="387"/>
                    <a:pt x="124" y="387"/>
                    <a:pt x="124" y="387"/>
                  </a:cubicBezTo>
                  <a:lnTo>
                    <a:pt x="0" y="387"/>
                  </a:lnTo>
                  <a:close/>
                </a:path>
              </a:pathLst>
            </a:custGeom>
            <a:solidFill>
              <a:srgbClr val="C00000"/>
            </a:solidFill>
            <a:ln w="6350">
              <a:solidFill>
                <a:srgbClr val="C00000"/>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8" name="Freeform 117"/>
            <p:cNvSpPr>
              <a:spLocks noChangeArrowheads="1"/>
            </p:cNvSpPr>
            <p:nvPr/>
          </p:nvSpPr>
          <p:spPr bwMode="auto">
            <a:xfrm>
              <a:off x="2961867" y="3568524"/>
              <a:ext cx="196545" cy="613127"/>
            </a:xfrm>
            <a:custGeom>
              <a:gdLst>
                <a:gd fmla="*/ 0 w 124" name="T0"/>
                <a:gd fmla="*/ 387 h 387" name="T1"/>
                <a:gd fmla="*/ 0 w 124" name="T2"/>
                <a:gd fmla="*/ 47 h 387" name="T3"/>
                <a:gd fmla="*/ 47 w 124" name="T4"/>
                <a:gd fmla="*/ 0 h 387" name="T5"/>
                <a:gd fmla="*/ 77 w 124" name="T6"/>
                <a:gd fmla="*/ 0 h 387" name="T7"/>
                <a:gd fmla="*/ 124 w 124" name="T8"/>
                <a:gd fmla="*/ 47 h 387" name="T9"/>
                <a:gd fmla="*/ 124 w 124" name="T10"/>
                <a:gd fmla="*/ 387 h 387" name="T11"/>
                <a:gd fmla="*/ 0 w 124" name="T12"/>
                <a:gd fmla="*/ 387 h 387" name="T13"/>
                <a:gd fmla="*/ 0 60000 65536" name="T14"/>
                <a:gd fmla="*/ 0 60000 65536" name="T15"/>
                <a:gd fmla="*/ 0 60000 65536" name="T16"/>
                <a:gd fmla="*/ 0 60000 65536" name="T17"/>
                <a:gd fmla="*/ 0 60000 65536" name="T18"/>
                <a:gd fmla="*/ 0 60000 65536" name="T19"/>
                <a:gd fmla="*/ 0 60000 65536" name="T20"/>
                <a:gd fmla="*/ 0 w 124" name="T21"/>
                <a:gd fmla="*/ 0 h 387" name="T22"/>
                <a:gd fmla="*/ 124 w 124" name="T23"/>
                <a:gd fmla="*/ 387 h 38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87" w="124">
                  <a:moveTo>
                    <a:pt x="0" y="387"/>
                  </a:moveTo>
                  <a:cubicBezTo>
                    <a:pt x="0" y="47"/>
                    <a:pt x="0" y="47"/>
                    <a:pt x="0" y="47"/>
                  </a:cubicBezTo>
                  <a:cubicBezTo>
                    <a:pt x="0" y="21"/>
                    <a:pt x="21" y="0"/>
                    <a:pt x="47" y="0"/>
                  </a:cubicBezTo>
                  <a:cubicBezTo>
                    <a:pt x="77" y="0"/>
                    <a:pt x="77" y="0"/>
                    <a:pt x="77" y="0"/>
                  </a:cubicBezTo>
                  <a:cubicBezTo>
                    <a:pt x="103" y="0"/>
                    <a:pt x="124" y="21"/>
                    <a:pt x="124" y="47"/>
                  </a:cubicBezTo>
                  <a:cubicBezTo>
                    <a:pt x="124" y="387"/>
                    <a:pt x="124" y="387"/>
                    <a:pt x="124" y="387"/>
                  </a:cubicBezTo>
                  <a:lnTo>
                    <a:pt x="0" y="387"/>
                  </a:lnTo>
                  <a:close/>
                </a:path>
              </a:pathLst>
            </a:custGeom>
            <a:solidFill>
              <a:srgbClr val="C00000"/>
            </a:solidFill>
            <a:ln w="6350">
              <a:solidFill>
                <a:srgbClr val="C00000"/>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9" name="Oval 118"/>
            <p:cNvSpPr>
              <a:spLocks noChangeArrowheads="1"/>
            </p:cNvSpPr>
            <p:nvPr/>
          </p:nvSpPr>
          <p:spPr bwMode="auto">
            <a:xfrm>
              <a:off x="2005302" y="2135657"/>
              <a:ext cx="417910" cy="418590"/>
            </a:xfrm>
            <a:prstGeom prst="ellipse">
              <a:avLst/>
            </a:prstGeom>
            <a:solidFill>
              <a:srgbClr val="C00000"/>
            </a:solidFill>
            <a:ln w="6350">
              <a:solidFill>
                <a:srgbClr val="C00000"/>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10" name="Freeform 119"/>
            <p:cNvSpPr>
              <a:spLocks noChangeArrowheads="1"/>
            </p:cNvSpPr>
            <p:nvPr/>
          </p:nvSpPr>
          <p:spPr bwMode="auto">
            <a:xfrm>
              <a:off x="1779912" y="2609925"/>
              <a:ext cx="868690" cy="519213"/>
            </a:xfrm>
            <a:custGeom>
              <a:gdLst>
                <a:gd fmla="*/ 499 w 548" name="T0"/>
                <a:gd fmla="*/ 0 h 328" name="T1"/>
                <a:gd fmla="*/ 349 w 548" name="T2"/>
                <a:gd fmla="*/ 0 h 328" name="T3"/>
                <a:gd fmla="*/ 274 w 548" name="T4"/>
                <a:gd fmla="*/ 323 h 328" name="T5"/>
                <a:gd fmla="*/ 200 w 548" name="T6"/>
                <a:gd fmla="*/ 0 h 328" name="T7"/>
                <a:gd fmla="*/ 50 w 548" name="T8"/>
                <a:gd fmla="*/ 0 h 328" name="T9"/>
                <a:gd fmla="*/ 0 w 548" name="T10"/>
                <a:gd fmla="*/ 50 h 328" name="T11"/>
                <a:gd fmla="*/ 0 w 548" name="T12"/>
                <a:gd fmla="*/ 108 h 328" name="T13"/>
                <a:gd fmla="*/ 0 w 548" name="T14"/>
                <a:gd fmla="*/ 189 h 328" name="T15"/>
                <a:gd fmla="*/ 0 w 548" name="T16"/>
                <a:gd fmla="*/ 328 h 328" name="T17"/>
                <a:gd fmla="*/ 103 w 548" name="T18"/>
                <a:gd fmla="*/ 328 h 328" name="T19"/>
                <a:gd fmla="*/ 103 w 548" name="T20"/>
                <a:gd fmla="*/ 238 h 328" name="T21"/>
                <a:gd fmla="*/ 132 w 548" name="T22"/>
                <a:gd fmla="*/ 238 h 328" name="T23"/>
                <a:gd fmla="*/ 132 w 548" name="T24"/>
                <a:gd fmla="*/ 328 h 328" name="T25"/>
                <a:gd fmla="*/ 416 w 548" name="T26"/>
                <a:gd fmla="*/ 328 h 328" name="T27"/>
                <a:gd fmla="*/ 416 w 548" name="T28"/>
                <a:gd fmla="*/ 238 h 328" name="T29"/>
                <a:gd fmla="*/ 445 w 548" name="T30"/>
                <a:gd fmla="*/ 238 h 328" name="T31"/>
                <a:gd fmla="*/ 445 w 548" name="T32"/>
                <a:gd fmla="*/ 328 h 328" name="T33"/>
                <a:gd fmla="*/ 548 w 548" name="T34"/>
                <a:gd fmla="*/ 328 h 328" name="T35"/>
                <a:gd fmla="*/ 548 w 548" name="T36"/>
                <a:gd fmla="*/ 189 h 328" name="T37"/>
                <a:gd fmla="*/ 548 w 548" name="T38"/>
                <a:gd fmla="*/ 108 h 328" name="T39"/>
                <a:gd fmla="*/ 548 w 548" name="T40"/>
                <a:gd fmla="*/ 50 h 328" name="T41"/>
                <a:gd fmla="*/ 499 w 548" name="T42"/>
                <a:gd fmla="*/ 0 h 32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548" name="T66"/>
                <a:gd fmla="*/ 0 h 328" name="T67"/>
                <a:gd fmla="*/ 548 w 548" name="T68"/>
                <a:gd fmla="*/ 328 h 328"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328" w="548">
                  <a:moveTo>
                    <a:pt x="499" y="0"/>
                  </a:moveTo>
                  <a:cubicBezTo>
                    <a:pt x="349" y="0"/>
                    <a:pt x="349" y="0"/>
                    <a:pt x="349" y="0"/>
                  </a:cubicBezTo>
                  <a:cubicBezTo>
                    <a:pt x="274" y="323"/>
                    <a:pt x="274" y="323"/>
                    <a:pt x="274" y="323"/>
                  </a:cubicBezTo>
                  <a:cubicBezTo>
                    <a:pt x="200" y="0"/>
                    <a:pt x="200" y="0"/>
                    <a:pt x="200" y="0"/>
                  </a:cubicBezTo>
                  <a:cubicBezTo>
                    <a:pt x="50" y="0"/>
                    <a:pt x="50" y="0"/>
                    <a:pt x="50" y="0"/>
                  </a:cubicBezTo>
                  <a:cubicBezTo>
                    <a:pt x="22" y="0"/>
                    <a:pt x="0" y="22"/>
                    <a:pt x="0" y="50"/>
                  </a:cubicBezTo>
                  <a:cubicBezTo>
                    <a:pt x="0" y="108"/>
                    <a:pt x="0" y="108"/>
                    <a:pt x="0" y="108"/>
                  </a:cubicBezTo>
                  <a:cubicBezTo>
                    <a:pt x="0" y="189"/>
                    <a:pt x="0" y="189"/>
                    <a:pt x="0" y="189"/>
                  </a:cubicBezTo>
                  <a:cubicBezTo>
                    <a:pt x="0" y="328"/>
                    <a:pt x="0" y="328"/>
                    <a:pt x="0" y="328"/>
                  </a:cubicBezTo>
                  <a:cubicBezTo>
                    <a:pt x="103" y="328"/>
                    <a:pt x="103" y="328"/>
                    <a:pt x="103" y="328"/>
                  </a:cubicBezTo>
                  <a:cubicBezTo>
                    <a:pt x="103" y="238"/>
                    <a:pt x="103" y="238"/>
                    <a:pt x="103" y="238"/>
                  </a:cubicBezTo>
                  <a:cubicBezTo>
                    <a:pt x="132" y="238"/>
                    <a:pt x="132" y="238"/>
                    <a:pt x="132" y="238"/>
                  </a:cubicBezTo>
                  <a:cubicBezTo>
                    <a:pt x="132" y="328"/>
                    <a:pt x="132" y="328"/>
                    <a:pt x="132" y="328"/>
                  </a:cubicBezTo>
                  <a:cubicBezTo>
                    <a:pt x="416" y="328"/>
                    <a:pt x="416" y="328"/>
                    <a:pt x="416" y="328"/>
                  </a:cubicBezTo>
                  <a:cubicBezTo>
                    <a:pt x="416" y="238"/>
                    <a:pt x="416" y="238"/>
                    <a:pt x="416" y="238"/>
                  </a:cubicBezTo>
                  <a:cubicBezTo>
                    <a:pt x="445" y="238"/>
                    <a:pt x="445" y="238"/>
                    <a:pt x="445" y="238"/>
                  </a:cubicBezTo>
                  <a:cubicBezTo>
                    <a:pt x="445" y="328"/>
                    <a:pt x="445" y="328"/>
                    <a:pt x="445" y="328"/>
                  </a:cubicBezTo>
                  <a:cubicBezTo>
                    <a:pt x="548" y="328"/>
                    <a:pt x="548" y="328"/>
                    <a:pt x="548" y="328"/>
                  </a:cubicBezTo>
                  <a:cubicBezTo>
                    <a:pt x="548" y="189"/>
                    <a:pt x="548" y="189"/>
                    <a:pt x="548" y="189"/>
                  </a:cubicBezTo>
                  <a:cubicBezTo>
                    <a:pt x="548" y="108"/>
                    <a:pt x="548" y="108"/>
                    <a:pt x="548" y="108"/>
                  </a:cubicBezTo>
                  <a:cubicBezTo>
                    <a:pt x="548" y="50"/>
                    <a:pt x="548" y="50"/>
                    <a:pt x="548" y="50"/>
                  </a:cubicBezTo>
                  <a:cubicBezTo>
                    <a:pt x="548" y="22"/>
                    <a:pt x="526" y="0"/>
                    <a:pt x="499" y="0"/>
                  </a:cubicBezTo>
                  <a:close/>
                </a:path>
              </a:pathLst>
            </a:custGeom>
            <a:solidFill>
              <a:srgbClr val="C00000"/>
            </a:solidFill>
            <a:ln w="6350">
              <a:solidFill>
                <a:srgbClr val="C00000"/>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11" name="Oval 120"/>
            <p:cNvSpPr>
              <a:spLocks noChangeArrowheads="1"/>
            </p:cNvSpPr>
            <p:nvPr/>
          </p:nvSpPr>
          <p:spPr bwMode="auto">
            <a:xfrm>
              <a:off x="2141475" y="2609925"/>
              <a:ext cx="146906" cy="57020"/>
            </a:xfrm>
            <a:prstGeom prst="ellipse">
              <a:avLst/>
            </a:prstGeom>
            <a:solidFill>
              <a:srgbClr val="C00000"/>
            </a:solidFill>
            <a:ln w="6350">
              <a:solidFill>
                <a:srgbClr val="C00000"/>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12" name="Freeform 121"/>
            <p:cNvSpPr>
              <a:spLocks noChangeArrowheads="1"/>
            </p:cNvSpPr>
            <p:nvPr/>
          </p:nvSpPr>
          <p:spPr bwMode="auto">
            <a:xfrm>
              <a:off x="2155562" y="2662249"/>
              <a:ext cx="118732" cy="462194"/>
            </a:xfrm>
            <a:custGeom>
              <a:gdLst>
                <a:gd fmla="*/ 177 w 177" name="T0"/>
                <a:gd fmla="*/ 689 h 689" name="T1"/>
                <a:gd fmla="*/ 0 w 177" name="T2"/>
                <a:gd fmla="*/ 689 h 689" name="T3"/>
                <a:gd fmla="*/ 54 w 177" name="T4"/>
                <a:gd fmla="*/ 0 h 689" name="T5"/>
                <a:gd fmla="*/ 120 w 177" name="T6"/>
                <a:gd fmla="*/ 0 h 689" name="T7"/>
                <a:gd fmla="*/ 177 w 177" name="T8"/>
                <a:gd fmla="*/ 689 h 689" name="T9"/>
                <a:gd fmla="*/ 0 60000 65536" name="T10"/>
                <a:gd fmla="*/ 0 60000 65536" name="T11"/>
                <a:gd fmla="*/ 0 60000 65536" name="T12"/>
                <a:gd fmla="*/ 0 60000 65536" name="T13"/>
                <a:gd fmla="*/ 0 60000 65536" name="T14"/>
                <a:gd fmla="*/ 0 w 177" name="T15"/>
                <a:gd fmla="*/ 0 h 689" name="T16"/>
                <a:gd fmla="*/ 177 w 177" name="T17"/>
                <a:gd fmla="*/ 689 h 689" name="T18"/>
              </a:gdLst>
              <a:cxnLst>
                <a:cxn ang="T10">
                  <a:pos x="T0" y="T1"/>
                </a:cxn>
                <a:cxn ang="T11">
                  <a:pos x="T2" y="T3"/>
                </a:cxn>
                <a:cxn ang="T12">
                  <a:pos x="T4" y="T5"/>
                </a:cxn>
                <a:cxn ang="T13">
                  <a:pos x="T6" y="T7"/>
                </a:cxn>
                <a:cxn ang="T14">
                  <a:pos x="T8" y="T9"/>
                </a:cxn>
              </a:cxnLst>
              <a:rect b="T18" l="T15" r="T17" t="T16"/>
              <a:pathLst>
                <a:path h="689" w="177">
                  <a:moveTo>
                    <a:pt x="177" y="689"/>
                  </a:moveTo>
                  <a:lnTo>
                    <a:pt x="0" y="689"/>
                  </a:lnTo>
                  <a:lnTo>
                    <a:pt x="54" y="0"/>
                  </a:lnTo>
                  <a:lnTo>
                    <a:pt x="120" y="0"/>
                  </a:lnTo>
                  <a:lnTo>
                    <a:pt x="177" y="689"/>
                  </a:lnTo>
                  <a:close/>
                </a:path>
              </a:pathLst>
            </a:custGeom>
            <a:solidFill>
              <a:srgbClr val="C00000"/>
            </a:solidFill>
            <a:ln w="6350">
              <a:solidFill>
                <a:srgbClr val="C00000"/>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13" name="Oval 122"/>
            <p:cNvSpPr>
              <a:spLocks noChangeArrowheads="1"/>
            </p:cNvSpPr>
            <p:nvPr/>
          </p:nvSpPr>
          <p:spPr bwMode="auto">
            <a:xfrm>
              <a:off x="2968575" y="2135657"/>
              <a:ext cx="416569" cy="418590"/>
            </a:xfrm>
            <a:prstGeom prst="ellipse">
              <a:avLst/>
            </a:prstGeom>
            <a:solidFill>
              <a:srgbClr val="C00000"/>
            </a:solidFill>
            <a:ln w="6350">
              <a:solidFill>
                <a:srgbClr val="C00000"/>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14" name="Freeform 123"/>
            <p:cNvSpPr>
              <a:spLocks noChangeArrowheads="1"/>
            </p:cNvSpPr>
            <p:nvPr/>
          </p:nvSpPr>
          <p:spPr bwMode="auto">
            <a:xfrm>
              <a:off x="2743185" y="2609925"/>
              <a:ext cx="867348" cy="519213"/>
            </a:xfrm>
            <a:custGeom>
              <a:gdLst>
                <a:gd fmla="*/ 498 w 547" name="T0"/>
                <a:gd fmla="*/ 0 h 328" name="T1"/>
                <a:gd fmla="*/ 348 w 547" name="T2"/>
                <a:gd fmla="*/ 0 h 328" name="T3"/>
                <a:gd fmla="*/ 274 w 547" name="T4"/>
                <a:gd fmla="*/ 323 h 328" name="T5"/>
                <a:gd fmla="*/ 199 w 547" name="T6"/>
                <a:gd fmla="*/ 0 h 328" name="T7"/>
                <a:gd fmla="*/ 49 w 547" name="T8"/>
                <a:gd fmla="*/ 0 h 328" name="T9"/>
                <a:gd fmla="*/ 0 w 547" name="T10"/>
                <a:gd fmla="*/ 50 h 328" name="T11"/>
                <a:gd fmla="*/ 0 w 547" name="T12"/>
                <a:gd fmla="*/ 108 h 328" name="T13"/>
                <a:gd fmla="*/ 0 w 547" name="T14"/>
                <a:gd fmla="*/ 189 h 328" name="T15"/>
                <a:gd fmla="*/ 0 w 547" name="T16"/>
                <a:gd fmla="*/ 328 h 328" name="T17"/>
                <a:gd fmla="*/ 102 w 547" name="T18"/>
                <a:gd fmla="*/ 328 h 328" name="T19"/>
                <a:gd fmla="*/ 102 w 547" name="T20"/>
                <a:gd fmla="*/ 238 h 328" name="T21"/>
                <a:gd fmla="*/ 132 w 547" name="T22"/>
                <a:gd fmla="*/ 238 h 328" name="T23"/>
                <a:gd fmla="*/ 132 w 547" name="T24"/>
                <a:gd fmla="*/ 328 h 328" name="T25"/>
                <a:gd fmla="*/ 415 w 547" name="T26"/>
                <a:gd fmla="*/ 328 h 328" name="T27"/>
                <a:gd fmla="*/ 415 w 547" name="T28"/>
                <a:gd fmla="*/ 238 h 328" name="T29"/>
                <a:gd fmla="*/ 445 w 547" name="T30"/>
                <a:gd fmla="*/ 238 h 328" name="T31"/>
                <a:gd fmla="*/ 445 w 547" name="T32"/>
                <a:gd fmla="*/ 328 h 328" name="T33"/>
                <a:gd fmla="*/ 547 w 547" name="T34"/>
                <a:gd fmla="*/ 328 h 328" name="T35"/>
                <a:gd fmla="*/ 547 w 547" name="T36"/>
                <a:gd fmla="*/ 189 h 328" name="T37"/>
                <a:gd fmla="*/ 547 w 547" name="T38"/>
                <a:gd fmla="*/ 108 h 328" name="T39"/>
                <a:gd fmla="*/ 547 w 547" name="T40"/>
                <a:gd fmla="*/ 50 h 328" name="T41"/>
                <a:gd fmla="*/ 498 w 547" name="T42"/>
                <a:gd fmla="*/ 0 h 32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547" name="T66"/>
                <a:gd fmla="*/ 0 h 328" name="T67"/>
                <a:gd fmla="*/ 547 w 547" name="T68"/>
                <a:gd fmla="*/ 328 h 328"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328" w="547">
                  <a:moveTo>
                    <a:pt x="498" y="0"/>
                  </a:moveTo>
                  <a:cubicBezTo>
                    <a:pt x="348" y="0"/>
                    <a:pt x="348" y="0"/>
                    <a:pt x="348" y="0"/>
                  </a:cubicBezTo>
                  <a:cubicBezTo>
                    <a:pt x="274" y="323"/>
                    <a:pt x="274" y="323"/>
                    <a:pt x="274" y="323"/>
                  </a:cubicBezTo>
                  <a:cubicBezTo>
                    <a:pt x="199" y="0"/>
                    <a:pt x="199" y="0"/>
                    <a:pt x="199" y="0"/>
                  </a:cubicBezTo>
                  <a:cubicBezTo>
                    <a:pt x="49" y="0"/>
                    <a:pt x="49" y="0"/>
                    <a:pt x="49" y="0"/>
                  </a:cubicBezTo>
                  <a:cubicBezTo>
                    <a:pt x="22" y="0"/>
                    <a:pt x="0" y="22"/>
                    <a:pt x="0" y="50"/>
                  </a:cubicBezTo>
                  <a:cubicBezTo>
                    <a:pt x="0" y="108"/>
                    <a:pt x="0" y="108"/>
                    <a:pt x="0" y="108"/>
                  </a:cubicBezTo>
                  <a:cubicBezTo>
                    <a:pt x="0" y="189"/>
                    <a:pt x="0" y="189"/>
                    <a:pt x="0" y="189"/>
                  </a:cubicBezTo>
                  <a:cubicBezTo>
                    <a:pt x="0" y="328"/>
                    <a:pt x="0" y="328"/>
                    <a:pt x="0" y="328"/>
                  </a:cubicBezTo>
                  <a:cubicBezTo>
                    <a:pt x="102" y="328"/>
                    <a:pt x="102" y="328"/>
                    <a:pt x="102" y="328"/>
                  </a:cubicBezTo>
                  <a:cubicBezTo>
                    <a:pt x="102" y="238"/>
                    <a:pt x="102" y="238"/>
                    <a:pt x="102" y="238"/>
                  </a:cubicBezTo>
                  <a:cubicBezTo>
                    <a:pt x="132" y="238"/>
                    <a:pt x="132" y="238"/>
                    <a:pt x="132" y="238"/>
                  </a:cubicBezTo>
                  <a:cubicBezTo>
                    <a:pt x="132" y="328"/>
                    <a:pt x="132" y="328"/>
                    <a:pt x="132" y="328"/>
                  </a:cubicBezTo>
                  <a:cubicBezTo>
                    <a:pt x="415" y="328"/>
                    <a:pt x="415" y="328"/>
                    <a:pt x="415" y="328"/>
                  </a:cubicBezTo>
                  <a:cubicBezTo>
                    <a:pt x="415" y="238"/>
                    <a:pt x="415" y="238"/>
                    <a:pt x="415" y="238"/>
                  </a:cubicBezTo>
                  <a:cubicBezTo>
                    <a:pt x="445" y="238"/>
                    <a:pt x="445" y="238"/>
                    <a:pt x="445" y="238"/>
                  </a:cubicBezTo>
                  <a:cubicBezTo>
                    <a:pt x="445" y="328"/>
                    <a:pt x="445" y="328"/>
                    <a:pt x="445" y="328"/>
                  </a:cubicBezTo>
                  <a:cubicBezTo>
                    <a:pt x="547" y="328"/>
                    <a:pt x="547" y="328"/>
                    <a:pt x="547" y="328"/>
                  </a:cubicBezTo>
                  <a:cubicBezTo>
                    <a:pt x="547" y="189"/>
                    <a:pt x="547" y="189"/>
                    <a:pt x="547" y="189"/>
                  </a:cubicBezTo>
                  <a:cubicBezTo>
                    <a:pt x="547" y="108"/>
                    <a:pt x="547" y="108"/>
                    <a:pt x="547" y="108"/>
                  </a:cubicBezTo>
                  <a:cubicBezTo>
                    <a:pt x="547" y="50"/>
                    <a:pt x="547" y="50"/>
                    <a:pt x="547" y="50"/>
                  </a:cubicBezTo>
                  <a:cubicBezTo>
                    <a:pt x="547" y="22"/>
                    <a:pt x="525" y="0"/>
                    <a:pt x="498" y="0"/>
                  </a:cubicBezTo>
                  <a:close/>
                </a:path>
              </a:pathLst>
            </a:custGeom>
            <a:solidFill>
              <a:srgbClr val="C00000"/>
            </a:solidFill>
            <a:ln w="6350">
              <a:solidFill>
                <a:srgbClr val="C00000"/>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15" name="Oval 124"/>
            <p:cNvSpPr>
              <a:spLocks noChangeArrowheads="1"/>
            </p:cNvSpPr>
            <p:nvPr/>
          </p:nvSpPr>
          <p:spPr bwMode="auto">
            <a:xfrm>
              <a:off x="3103406" y="2609925"/>
              <a:ext cx="146906" cy="57020"/>
            </a:xfrm>
            <a:prstGeom prst="ellipse">
              <a:avLst/>
            </a:prstGeom>
            <a:solidFill>
              <a:srgbClr val="C00000"/>
            </a:solidFill>
            <a:ln w="6350">
              <a:solidFill>
                <a:srgbClr val="C00000"/>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16" name="Freeform 125"/>
            <p:cNvSpPr>
              <a:spLocks noChangeArrowheads="1"/>
            </p:cNvSpPr>
            <p:nvPr/>
          </p:nvSpPr>
          <p:spPr bwMode="auto">
            <a:xfrm>
              <a:off x="3117493" y="2662249"/>
              <a:ext cx="118732" cy="462194"/>
            </a:xfrm>
            <a:custGeom>
              <a:gdLst>
                <a:gd fmla="*/ 177 w 177" name="T0"/>
                <a:gd fmla="*/ 689 h 689" name="T1"/>
                <a:gd fmla="*/ 0 w 177" name="T2"/>
                <a:gd fmla="*/ 689 h 689" name="T3"/>
                <a:gd fmla="*/ 54 w 177" name="T4"/>
                <a:gd fmla="*/ 0 h 689" name="T5"/>
                <a:gd fmla="*/ 123 w 177" name="T6"/>
                <a:gd fmla="*/ 0 h 689" name="T7"/>
                <a:gd fmla="*/ 177 w 177" name="T8"/>
                <a:gd fmla="*/ 689 h 689" name="T9"/>
                <a:gd fmla="*/ 0 60000 65536" name="T10"/>
                <a:gd fmla="*/ 0 60000 65536" name="T11"/>
                <a:gd fmla="*/ 0 60000 65536" name="T12"/>
                <a:gd fmla="*/ 0 60000 65536" name="T13"/>
                <a:gd fmla="*/ 0 60000 65536" name="T14"/>
                <a:gd fmla="*/ 0 w 177" name="T15"/>
                <a:gd fmla="*/ 0 h 689" name="T16"/>
                <a:gd fmla="*/ 177 w 177" name="T17"/>
                <a:gd fmla="*/ 689 h 689" name="T18"/>
              </a:gdLst>
              <a:cxnLst>
                <a:cxn ang="T10">
                  <a:pos x="T0" y="T1"/>
                </a:cxn>
                <a:cxn ang="T11">
                  <a:pos x="T2" y="T3"/>
                </a:cxn>
                <a:cxn ang="T12">
                  <a:pos x="T4" y="T5"/>
                </a:cxn>
                <a:cxn ang="T13">
                  <a:pos x="T6" y="T7"/>
                </a:cxn>
                <a:cxn ang="T14">
                  <a:pos x="T8" y="T9"/>
                </a:cxn>
              </a:cxnLst>
              <a:rect b="T18" l="T15" r="T17" t="T16"/>
              <a:pathLst>
                <a:path h="689" w="177">
                  <a:moveTo>
                    <a:pt x="177" y="689"/>
                  </a:moveTo>
                  <a:lnTo>
                    <a:pt x="0" y="689"/>
                  </a:lnTo>
                  <a:lnTo>
                    <a:pt x="54" y="0"/>
                  </a:lnTo>
                  <a:lnTo>
                    <a:pt x="123" y="0"/>
                  </a:lnTo>
                  <a:lnTo>
                    <a:pt x="177" y="689"/>
                  </a:lnTo>
                  <a:close/>
                </a:path>
              </a:pathLst>
            </a:custGeom>
            <a:solidFill>
              <a:srgbClr val="C00000"/>
            </a:solidFill>
            <a:ln w="6350">
              <a:solidFill>
                <a:srgbClr val="C00000"/>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17" name="Freeform 126"/>
            <p:cNvSpPr>
              <a:spLocks noChangeArrowheads="1"/>
            </p:cNvSpPr>
            <p:nvPr/>
          </p:nvSpPr>
          <p:spPr bwMode="auto">
            <a:xfrm>
              <a:off x="795845" y="3010403"/>
              <a:ext cx="611772" cy="197891"/>
            </a:xfrm>
            <a:custGeom>
              <a:gdLst>
                <a:gd fmla="*/ 0 w 386" name="T0"/>
                <a:gd fmla="*/ 125 h 125" name="T1"/>
                <a:gd fmla="*/ 339 w 386" name="T2"/>
                <a:gd fmla="*/ 125 h 125" name="T3"/>
                <a:gd fmla="*/ 386 w 386" name="T4"/>
                <a:gd fmla="*/ 77 h 125" name="T5"/>
                <a:gd fmla="*/ 386 w 386" name="T6"/>
                <a:gd fmla="*/ 47 h 125" name="T7"/>
                <a:gd fmla="*/ 339 w 386" name="T8"/>
                <a:gd fmla="*/ 0 h 125" name="T9"/>
                <a:gd fmla="*/ 0 w 386" name="T10"/>
                <a:gd fmla="*/ 0 h 125" name="T11"/>
                <a:gd fmla="*/ 0 w 386" name="T12"/>
                <a:gd fmla="*/ 125 h 125" name="T13"/>
                <a:gd fmla="*/ 0 60000 65536" name="T14"/>
                <a:gd fmla="*/ 0 60000 65536" name="T15"/>
                <a:gd fmla="*/ 0 60000 65536" name="T16"/>
                <a:gd fmla="*/ 0 60000 65536" name="T17"/>
                <a:gd fmla="*/ 0 60000 65536" name="T18"/>
                <a:gd fmla="*/ 0 60000 65536" name="T19"/>
                <a:gd fmla="*/ 0 60000 65536" name="T20"/>
                <a:gd fmla="*/ 0 w 386" name="T21"/>
                <a:gd fmla="*/ 0 h 125" name="T22"/>
                <a:gd fmla="*/ 386 w 386" name="T23"/>
                <a:gd fmla="*/ 125 h 1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5" w="386">
                  <a:moveTo>
                    <a:pt x="0" y="125"/>
                  </a:moveTo>
                  <a:cubicBezTo>
                    <a:pt x="339" y="125"/>
                    <a:pt x="339" y="125"/>
                    <a:pt x="339" y="125"/>
                  </a:cubicBezTo>
                  <a:cubicBezTo>
                    <a:pt x="365" y="125"/>
                    <a:pt x="386" y="103"/>
                    <a:pt x="386" y="77"/>
                  </a:cubicBezTo>
                  <a:cubicBezTo>
                    <a:pt x="386" y="47"/>
                    <a:pt x="386" y="47"/>
                    <a:pt x="386" y="47"/>
                  </a:cubicBezTo>
                  <a:cubicBezTo>
                    <a:pt x="386" y="21"/>
                    <a:pt x="365" y="0"/>
                    <a:pt x="339" y="0"/>
                  </a:cubicBezTo>
                  <a:cubicBezTo>
                    <a:pt x="0" y="0"/>
                    <a:pt x="0" y="0"/>
                    <a:pt x="0" y="0"/>
                  </a:cubicBezTo>
                  <a:lnTo>
                    <a:pt x="0" y="125"/>
                  </a:lnTo>
                  <a:close/>
                </a:path>
              </a:pathLst>
            </a:custGeom>
            <a:solidFill>
              <a:srgbClr val="C00000"/>
            </a:solidFill>
            <a:ln w="6350">
              <a:solidFill>
                <a:srgbClr val="C00000"/>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18" name="Freeform 127"/>
            <p:cNvSpPr>
              <a:spLocks noChangeArrowheads="1"/>
            </p:cNvSpPr>
            <p:nvPr/>
          </p:nvSpPr>
          <p:spPr bwMode="auto">
            <a:xfrm>
              <a:off x="1309679" y="3628227"/>
              <a:ext cx="195874" cy="613127"/>
            </a:xfrm>
            <a:custGeom>
              <a:gdLst>
                <a:gd fmla="*/ 124 w 124" name="T0"/>
                <a:gd fmla="*/ 387 h 387" name="T1"/>
                <a:gd fmla="*/ 124 w 124" name="T2"/>
                <a:gd fmla="*/ 47 h 387" name="T3"/>
                <a:gd fmla="*/ 77 w 124" name="T4"/>
                <a:gd fmla="*/ 0 h 387" name="T5"/>
                <a:gd fmla="*/ 47 w 124" name="T6"/>
                <a:gd fmla="*/ 0 h 387" name="T7"/>
                <a:gd fmla="*/ 0 w 124" name="T8"/>
                <a:gd fmla="*/ 47 h 387" name="T9"/>
                <a:gd fmla="*/ 0 w 124" name="T10"/>
                <a:gd fmla="*/ 387 h 387" name="T11"/>
                <a:gd fmla="*/ 124 w 124" name="T12"/>
                <a:gd fmla="*/ 387 h 387" name="T13"/>
                <a:gd fmla="*/ 0 60000 65536" name="T14"/>
                <a:gd fmla="*/ 0 60000 65536" name="T15"/>
                <a:gd fmla="*/ 0 60000 65536" name="T16"/>
                <a:gd fmla="*/ 0 60000 65536" name="T17"/>
                <a:gd fmla="*/ 0 60000 65536" name="T18"/>
                <a:gd fmla="*/ 0 60000 65536" name="T19"/>
                <a:gd fmla="*/ 0 60000 65536" name="T20"/>
                <a:gd fmla="*/ 0 w 124" name="T21"/>
                <a:gd fmla="*/ 0 h 387" name="T22"/>
                <a:gd fmla="*/ 124 w 124" name="T23"/>
                <a:gd fmla="*/ 387 h 38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87" w="124">
                  <a:moveTo>
                    <a:pt x="124" y="387"/>
                  </a:moveTo>
                  <a:cubicBezTo>
                    <a:pt x="124" y="47"/>
                    <a:pt x="124" y="47"/>
                    <a:pt x="124" y="47"/>
                  </a:cubicBezTo>
                  <a:cubicBezTo>
                    <a:pt x="124" y="21"/>
                    <a:pt x="103" y="0"/>
                    <a:pt x="77" y="0"/>
                  </a:cubicBezTo>
                  <a:cubicBezTo>
                    <a:pt x="47" y="0"/>
                    <a:pt x="47" y="0"/>
                    <a:pt x="47" y="0"/>
                  </a:cubicBezTo>
                  <a:cubicBezTo>
                    <a:pt x="21" y="0"/>
                    <a:pt x="0" y="21"/>
                    <a:pt x="0" y="47"/>
                  </a:cubicBezTo>
                  <a:cubicBezTo>
                    <a:pt x="0" y="387"/>
                    <a:pt x="0" y="387"/>
                    <a:pt x="0" y="387"/>
                  </a:cubicBezTo>
                  <a:lnTo>
                    <a:pt x="124" y="387"/>
                  </a:lnTo>
                  <a:close/>
                </a:path>
              </a:pathLst>
            </a:custGeom>
            <a:solidFill>
              <a:srgbClr val="C00000"/>
            </a:solidFill>
            <a:ln w="6350">
              <a:solidFill>
                <a:srgbClr val="C00000"/>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19" name="Freeform 128"/>
            <p:cNvSpPr>
              <a:spLocks noChangeArrowheads="1"/>
            </p:cNvSpPr>
            <p:nvPr/>
          </p:nvSpPr>
          <p:spPr bwMode="auto">
            <a:xfrm>
              <a:off x="934030" y="3628227"/>
              <a:ext cx="491028" cy="198562"/>
            </a:xfrm>
            <a:custGeom>
              <a:gdLst>
                <a:gd fmla="*/ 310 w 310" name="T0"/>
                <a:gd fmla="*/ 0 h 125" name="T1"/>
                <a:gd fmla="*/ 38 w 310" name="T2"/>
                <a:gd fmla="*/ 0 h 125" name="T3"/>
                <a:gd fmla="*/ 0 w 310" name="T4"/>
                <a:gd fmla="*/ 47 h 125" name="T5"/>
                <a:gd fmla="*/ 0 w 310" name="T6"/>
                <a:gd fmla="*/ 77 h 125" name="T7"/>
                <a:gd fmla="*/ 38 w 310" name="T8"/>
                <a:gd fmla="*/ 125 h 125" name="T9"/>
                <a:gd fmla="*/ 310 w 310" name="T10"/>
                <a:gd fmla="*/ 125 h 125" name="T11"/>
                <a:gd fmla="*/ 310 w 310" name="T12"/>
                <a:gd fmla="*/ 0 h 125" name="T13"/>
                <a:gd fmla="*/ 0 60000 65536" name="T14"/>
                <a:gd fmla="*/ 0 60000 65536" name="T15"/>
                <a:gd fmla="*/ 0 60000 65536" name="T16"/>
                <a:gd fmla="*/ 0 60000 65536" name="T17"/>
                <a:gd fmla="*/ 0 60000 65536" name="T18"/>
                <a:gd fmla="*/ 0 60000 65536" name="T19"/>
                <a:gd fmla="*/ 0 60000 65536" name="T20"/>
                <a:gd fmla="*/ 0 w 310" name="T21"/>
                <a:gd fmla="*/ 0 h 125" name="T22"/>
                <a:gd fmla="*/ 310 w 310" name="T23"/>
                <a:gd fmla="*/ 125 h 1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5" w="310">
                  <a:moveTo>
                    <a:pt x="310" y="0"/>
                  </a:moveTo>
                  <a:cubicBezTo>
                    <a:pt x="38" y="0"/>
                    <a:pt x="38" y="0"/>
                    <a:pt x="38" y="0"/>
                  </a:cubicBezTo>
                  <a:cubicBezTo>
                    <a:pt x="17" y="0"/>
                    <a:pt x="0" y="21"/>
                    <a:pt x="0" y="47"/>
                  </a:cubicBezTo>
                  <a:cubicBezTo>
                    <a:pt x="0" y="77"/>
                    <a:pt x="0" y="77"/>
                    <a:pt x="0" y="77"/>
                  </a:cubicBezTo>
                  <a:cubicBezTo>
                    <a:pt x="0" y="103"/>
                    <a:pt x="17" y="125"/>
                    <a:pt x="38" y="125"/>
                  </a:cubicBezTo>
                  <a:cubicBezTo>
                    <a:pt x="310" y="125"/>
                    <a:pt x="310" y="125"/>
                    <a:pt x="310" y="125"/>
                  </a:cubicBezTo>
                  <a:lnTo>
                    <a:pt x="310" y="0"/>
                  </a:lnTo>
                  <a:close/>
                </a:path>
              </a:pathLst>
            </a:custGeom>
            <a:solidFill>
              <a:srgbClr val="C00000"/>
            </a:solidFill>
            <a:ln w="6350">
              <a:solidFill>
                <a:srgbClr val="C00000"/>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20" name="Freeform 129"/>
            <p:cNvSpPr>
              <a:spLocks noChangeArrowheads="1"/>
            </p:cNvSpPr>
            <p:nvPr/>
          </p:nvSpPr>
          <p:spPr bwMode="auto">
            <a:xfrm>
              <a:off x="713336" y="2711219"/>
              <a:ext cx="415227" cy="1115570"/>
            </a:xfrm>
            <a:custGeom>
              <a:gdLst>
                <a:gd fmla="*/ 171 w 262" name="T0"/>
                <a:gd fmla="*/ 0 h 704" name="T1"/>
                <a:gd fmla="*/ 164 w 262" name="T2"/>
                <a:gd fmla="*/ 0 h 704" name="T3"/>
                <a:gd fmla="*/ 98 w 262" name="T4"/>
                <a:gd fmla="*/ 0 h 704" name="T5"/>
                <a:gd fmla="*/ 0 w 262" name="T6"/>
                <a:gd fmla="*/ 127 h 704" name="T7"/>
                <a:gd fmla="*/ 0 w 262" name="T8"/>
                <a:gd fmla="*/ 577 h 704" name="T9"/>
                <a:gd fmla="*/ 98 w 262" name="T10"/>
                <a:gd fmla="*/ 704 h 704" name="T11"/>
                <a:gd fmla="*/ 164 w 262" name="T12"/>
                <a:gd fmla="*/ 704 h 704" name="T13"/>
                <a:gd fmla="*/ 262 w 262" name="T14"/>
                <a:gd fmla="*/ 577 h 704" name="T15"/>
                <a:gd fmla="*/ 262 w 262" name="T16"/>
                <a:gd fmla="*/ 283 h 704" name="T17"/>
                <a:gd fmla="*/ 171 w 262" name="T18"/>
                <a:gd fmla="*/ 0 h 70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62" name="T30"/>
                <a:gd fmla="*/ 0 h 704" name="T31"/>
                <a:gd fmla="*/ 262 w 262" name="T32"/>
                <a:gd fmla="*/ 704 h 70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704" w="262">
                  <a:moveTo>
                    <a:pt x="171" y="0"/>
                  </a:moveTo>
                  <a:cubicBezTo>
                    <a:pt x="169" y="0"/>
                    <a:pt x="167" y="0"/>
                    <a:pt x="164" y="0"/>
                  </a:cubicBezTo>
                  <a:cubicBezTo>
                    <a:pt x="98" y="0"/>
                    <a:pt x="98" y="0"/>
                    <a:pt x="98" y="0"/>
                  </a:cubicBezTo>
                  <a:cubicBezTo>
                    <a:pt x="44" y="0"/>
                    <a:pt x="0" y="57"/>
                    <a:pt x="0" y="127"/>
                  </a:cubicBezTo>
                  <a:cubicBezTo>
                    <a:pt x="0" y="577"/>
                    <a:pt x="0" y="577"/>
                    <a:pt x="0" y="577"/>
                  </a:cubicBezTo>
                  <a:cubicBezTo>
                    <a:pt x="0" y="647"/>
                    <a:pt x="44" y="704"/>
                    <a:pt x="98" y="704"/>
                  </a:cubicBezTo>
                  <a:cubicBezTo>
                    <a:pt x="164" y="704"/>
                    <a:pt x="164" y="704"/>
                    <a:pt x="164" y="704"/>
                  </a:cubicBezTo>
                  <a:cubicBezTo>
                    <a:pt x="218" y="704"/>
                    <a:pt x="262" y="647"/>
                    <a:pt x="262" y="577"/>
                  </a:cubicBezTo>
                  <a:cubicBezTo>
                    <a:pt x="262" y="283"/>
                    <a:pt x="262" y="283"/>
                    <a:pt x="262" y="283"/>
                  </a:cubicBezTo>
                  <a:cubicBezTo>
                    <a:pt x="238" y="232"/>
                    <a:pt x="187" y="32"/>
                    <a:pt x="171" y="0"/>
                  </a:cubicBezTo>
                  <a:close/>
                </a:path>
              </a:pathLst>
            </a:custGeom>
            <a:solidFill>
              <a:srgbClr val="C00000"/>
            </a:solidFill>
            <a:ln w="6350">
              <a:solidFill>
                <a:srgbClr val="C00000"/>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21" name="Oval 130"/>
            <p:cNvSpPr>
              <a:spLocks noChangeArrowheads="1"/>
            </p:cNvSpPr>
            <p:nvPr/>
          </p:nvSpPr>
          <p:spPr bwMode="auto">
            <a:xfrm>
              <a:off x="711994" y="2200727"/>
              <a:ext cx="418581" cy="418590"/>
            </a:xfrm>
            <a:prstGeom prst="ellipse">
              <a:avLst/>
            </a:prstGeom>
            <a:solidFill>
              <a:srgbClr val="C00000"/>
            </a:solidFill>
            <a:ln w="6350">
              <a:solidFill>
                <a:srgbClr val="C00000"/>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22" name="Freeform 131"/>
            <p:cNvSpPr>
              <a:spLocks noChangeArrowheads="1"/>
            </p:cNvSpPr>
            <p:nvPr/>
          </p:nvSpPr>
          <p:spPr bwMode="auto">
            <a:xfrm>
              <a:off x="4020393" y="3010403"/>
              <a:ext cx="613785" cy="197891"/>
            </a:xfrm>
            <a:custGeom>
              <a:gdLst>
                <a:gd fmla="*/ 387 w 387" name="T0"/>
                <a:gd fmla="*/ 125 h 125" name="T1"/>
                <a:gd fmla="*/ 47 w 387" name="T2"/>
                <a:gd fmla="*/ 125 h 125" name="T3"/>
                <a:gd fmla="*/ 0 w 387" name="T4"/>
                <a:gd fmla="*/ 77 h 125" name="T5"/>
                <a:gd fmla="*/ 0 w 387" name="T6"/>
                <a:gd fmla="*/ 47 h 125" name="T7"/>
                <a:gd fmla="*/ 47 w 387" name="T8"/>
                <a:gd fmla="*/ 0 h 125" name="T9"/>
                <a:gd fmla="*/ 387 w 387" name="T10"/>
                <a:gd fmla="*/ 0 h 125" name="T11"/>
                <a:gd fmla="*/ 387 w 387" name="T12"/>
                <a:gd fmla="*/ 125 h 125" name="T13"/>
                <a:gd fmla="*/ 0 60000 65536" name="T14"/>
                <a:gd fmla="*/ 0 60000 65536" name="T15"/>
                <a:gd fmla="*/ 0 60000 65536" name="T16"/>
                <a:gd fmla="*/ 0 60000 65536" name="T17"/>
                <a:gd fmla="*/ 0 60000 65536" name="T18"/>
                <a:gd fmla="*/ 0 60000 65536" name="T19"/>
                <a:gd fmla="*/ 0 60000 65536" name="T20"/>
                <a:gd fmla="*/ 0 w 387" name="T21"/>
                <a:gd fmla="*/ 0 h 125" name="T22"/>
                <a:gd fmla="*/ 387 w 387" name="T23"/>
                <a:gd fmla="*/ 125 h 1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5" w="387">
                  <a:moveTo>
                    <a:pt x="387" y="125"/>
                  </a:moveTo>
                  <a:cubicBezTo>
                    <a:pt x="47" y="125"/>
                    <a:pt x="47" y="125"/>
                    <a:pt x="47" y="125"/>
                  </a:cubicBezTo>
                  <a:cubicBezTo>
                    <a:pt x="21" y="125"/>
                    <a:pt x="0" y="103"/>
                    <a:pt x="0" y="77"/>
                  </a:cubicBezTo>
                  <a:cubicBezTo>
                    <a:pt x="0" y="47"/>
                    <a:pt x="0" y="47"/>
                    <a:pt x="0" y="47"/>
                  </a:cubicBezTo>
                  <a:cubicBezTo>
                    <a:pt x="0" y="21"/>
                    <a:pt x="21" y="0"/>
                    <a:pt x="47" y="0"/>
                  </a:cubicBezTo>
                  <a:cubicBezTo>
                    <a:pt x="387" y="0"/>
                    <a:pt x="387" y="0"/>
                    <a:pt x="387" y="0"/>
                  </a:cubicBezTo>
                  <a:lnTo>
                    <a:pt x="387" y="125"/>
                  </a:lnTo>
                  <a:close/>
                </a:path>
              </a:pathLst>
            </a:custGeom>
            <a:solidFill>
              <a:srgbClr val="C00000"/>
            </a:solidFill>
            <a:ln w="6350">
              <a:solidFill>
                <a:srgbClr val="C00000"/>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23" name="Freeform 132"/>
            <p:cNvSpPr>
              <a:spLocks noChangeArrowheads="1"/>
            </p:cNvSpPr>
            <p:nvPr/>
          </p:nvSpPr>
          <p:spPr bwMode="auto">
            <a:xfrm>
              <a:off x="3922456" y="3628227"/>
              <a:ext cx="197887" cy="613127"/>
            </a:xfrm>
            <a:custGeom>
              <a:gdLst>
                <a:gd fmla="*/ 0 w 125" name="T0"/>
                <a:gd fmla="*/ 387 h 387" name="T1"/>
                <a:gd fmla="*/ 0 w 125" name="T2"/>
                <a:gd fmla="*/ 47 h 387" name="T3"/>
                <a:gd fmla="*/ 47 w 125" name="T4"/>
                <a:gd fmla="*/ 0 h 387" name="T5"/>
                <a:gd fmla="*/ 77 w 125" name="T6"/>
                <a:gd fmla="*/ 0 h 387" name="T7"/>
                <a:gd fmla="*/ 125 w 125" name="T8"/>
                <a:gd fmla="*/ 47 h 387" name="T9"/>
                <a:gd fmla="*/ 125 w 125" name="T10"/>
                <a:gd fmla="*/ 387 h 387" name="T11"/>
                <a:gd fmla="*/ 0 w 125" name="T12"/>
                <a:gd fmla="*/ 387 h 387" name="T13"/>
                <a:gd fmla="*/ 0 60000 65536" name="T14"/>
                <a:gd fmla="*/ 0 60000 65536" name="T15"/>
                <a:gd fmla="*/ 0 60000 65536" name="T16"/>
                <a:gd fmla="*/ 0 60000 65536" name="T17"/>
                <a:gd fmla="*/ 0 60000 65536" name="T18"/>
                <a:gd fmla="*/ 0 60000 65536" name="T19"/>
                <a:gd fmla="*/ 0 60000 65536" name="T20"/>
                <a:gd fmla="*/ 0 w 125" name="T21"/>
                <a:gd fmla="*/ 0 h 387" name="T22"/>
                <a:gd fmla="*/ 125 w 125" name="T23"/>
                <a:gd fmla="*/ 387 h 38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87" w="125">
                  <a:moveTo>
                    <a:pt x="0" y="387"/>
                  </a:moveTo>
                  <a:cubicBezTo>
                    <a:pt x="0" y="47"/>
                    <a:pt x="0" y="47"/>
                    <a:pt x="0" y="47"/>
                  </a:cubicBezTo>
                  <a:cubicBezTo>
                    <a:pt x="0" y="21"/>
                    <a:pt x="21" y="0"/>
                    <a:pt x="47" y="0"/>
                  </a:cubicBezTo>
                  <a:cubicBezTo>
                    <a:pt x="77" y="0"/>
                    <a:pt x="77" y="0"/>
                    <a:pt x="77" y="0"/>
                  </a:cubicBezTo>
                  <a:cubicBezTo>
                    <a:pt x="103" y="0"/>
                    <a:pt x="125" y="21"/>
                    <a:pt x="125" y="47"/>
                  </a:cubicBezTo>
                  <a:cubicBezTo>
                    <a:pt x="125" y="387"/>
                    <a:pt x="125" y="387"/>
                    <a:pt x="125" y="387"/>
                  </a:cubicBezTo>
                  <a:lnTo>
                    <a:pt x="0" y="387"/>
                  </a:lnTo>
                  <a:close/>
                </a:path>
              </a:pathLst>
            </a:custGeom>
            <a:solidFill>
              <a:srgbClr val="C00000"/>
            </a:solidFill>
            <a:ln w="6350">
              <a:solidFill>
                <a:srgbClr val="C00000"/>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24" name="Freeform 133"/>
            <p:cNvSpPr>
              <a:spLocks noChangeArrowheads="1"/>
            </p:cNvSpPr>
            <p:nvPr/>
          </p:nvSpPr>
          <p:spPr bwMode="auto">
            <a:xfrm>
              <a:off x="4002952" y="3628227"/>
              <a:ext cx="491699" cy="198562"/>
            </a:xfrm>
            <a:custGeom>
              <a:gdLst>
                <a:gd fmla="*/ 0 w 310" name="T0"/>
                <a:gd fmla="*/ 0 h 125" name="T1"/>
                <a:gd fmla="*/ 273 w 310" name="T2"/>
                <a:gd fmla="*/ 0 h 125" name="T3"/>
                <a:gd fmla="*/ 310 w 310" name="T4"/>
                <a:gd fmla="*/ 47 h 125" name="T5"/>
                <a:gd fmla="*/ 310 w 310" name="T6"/>
                <a:gd fmla="*/ 77 h 125" name="T7"/>
                <a:gd fmla="*/ 273 w 310" name="T8"/>
                <a:gd fmla="*/ 125 h 125" name="T9"/>
                <a:gd fmla="*/ 0 w 310" name="T10"/>
                <a:gd fmla="*/ 125 h 125" name="T11"/>
                <a:gd fmla="*/ 0 w 310" name="T12"/>
                <a:gd fmla="*/ 0 h 125" name="T13"/>
                <a:gd fmla="*/ 0 60000 65536" name="T14"/>
                <a:gd fmla="*/ 0 60000 65536" name="T15"/>
                <a:gd fmla="*/ 0 60000 65536" name="T16"/>
                <a:gd fmla="*/ 0 60000 65536" name="T17"/>
                <a:gd fmla="*/ 0 60000 65536" name="T18"/>
                <a:gd fmla="*/ 0 60000 65536" name="T19"/>
                <a:gd fmla="*/ 0 60000 65536" name="T20"/>
                <a:gd fmla="*/ 0 w 310" name="T21"/>
                <a:gd fmla="*/ 0 h 125" name="T22"/>
                <a:gd fmla="*/ 310 w 310" name="T23"/>
                <a:gd fmla="*/ 125 h 1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5" w="310">
                  <a:moveTo>
                    <a:pt x="0" y="0"/>
                  </a:moveTo>
                  <a:cubicBezTo>
                    <a:pt x="273" y="0"/>
                    <a:pt x="273" y="0"/>
                    <a:pt x="273" y="0"/>
                  </a:cubicBezTo>
                  <a:cubicBezTo>
                    <a:pt x="293" y="0"/>
                    <a:pt x="310" y="21"/>
                    <a:pt x="310" y="47"/>
                  </a:cubicBezTo>
                  <a:cubicBezTo>
                    <a:pt x="310" y="77"/>
                    <a:pt x="310" y="77"/>
                    <a:pt x="310" y="77"/>
                  </a:cubicBezTo>
                  <a:cubicBezTo>
                    <a:pt x="310" y="103"/>
                    <a:pt x="293" y="125"/>
                    <a:pt x="273" y="125"/>
                  </a:cubicBezTo>
                  <a:cubicBezTo>
                    <a:pt x="0" y="125"/>
                    <a:pt x="0" y="125"/>
                    <a:pt x="0" y="125"/>
                  </a:cubicBezTo>
                  <a:lnTo>
                    <a:pt x="0" y="0"/>
                  </a:lnTo>
                  <a:close/>
                </a:path>
              </a:pathLst>
            </a:custGeom>
            <a:solidFill>
              <a:srgbClr val="C00000"/>
            </a:solidFill>
            <a:ln w="6350">
              <a:solidFill>
                <a:srgbClr val="C00000"/>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25" name="Freeform 134"/>
            <p:cNvSpPr>
              <a:spLocks noChangeArrowheads="1"/>
            </p:cNvSpPr>
            <p:nvPr/>
          </p:nvSpPr>
          <p:spPr bwMode="auto">
            <a:xfrm>
              <a:off x="4301460" y="2711219"/>
              <a:ext cx="413215" cy="1115570"/>
            </a:xfrm>
            <a:custGeom>
              <a:gdLst>
                <a:gd fmla="*/ 90 w 261" name="T0"/>
                <a:gd fmla="*/ 0 h 704" name="T1"/>
                <a:gd fmla="*/ 97 w 261" name="T2"/>
                <a:gd fmla="*/ 0 h 704" name="T3"/>
                <a:gd fmla="*/ 163 w 261" name="T4"/>
                <a:gd fmla="*/ 0 h 704" name="T5"/>
                <a:gd fmla="*/ 261 w 261" name="T6"/>
                <a:gd fmla="*/ 127 h 704" name="T7"/>
                <a:gd fmla="*/ 261 w 261" name="T8"/>
                <a:gd fmla="*/ 577 h 704" name="T9"/>
                <a:gd fmla="*/ 163 w 261" name="T10"/>
                <a:gd fmla="*/ 704 h 704" name="T11"/>
                <a:gd fmla="*/ 97 w 261" name="T12"/>
                <a:gd fmla="*/ 704 h 704" name="T13"/>
                <a:gd fmla="*/ 0 w 261" name="T14"/>
                <a:gd fmla="*/ 577 h 704" name="T15"/>
                <a:gd fmla="*/ 0 w 261" name="T16"/>
                <a:gd fmla="*/ 283 h 704" name="T17"/>
                <a:gd fmla="*/ 90 w 261" name="T18"/>
                <a:gd fmla="*/ 0 h 70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61" name="T30"/>
                <a:gd fmla="*/ 0 h 704" name="T31"/>
                <a:gd fmla="*/ 261 w 261" name="T32"/>
                <a:gd fmla="*/ 704 h 70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704" w="261">
                  <a:moveTo>
                    <a:pt x="90" y="0"/>
                  </a:moveTo>
                  <a:cubicBezTo>
                    <a:pt x="92" y="0"/>
                    <a:pt x="95" y="0"/>
                    <a:pt x="97" y="0"/>
                  </a:cubicBezTo>
                  <a:cubicBezTo>
                    <a:pt x="163" y="0"/>
                    <a:pt x="163" y="0"/>
                    <a:pt x="163" y="0"/>
                  </a:cubicBezTo>
                  <a:cubicBezTo>
                    <a:pt x="217" y="0"/>
                    <a:pt x="261" y="57"/>
                    <a:pt x="261" y="127"/>
                  </a:cubicBezTo>
                  <a:cubicBezTo>
                    <a:pt x="261" y="577"/>
                    <a:pt x="261" y="577"/>
                    <a:pt x="261" y="577"/>
                  </a:cubicBezTo>
                  <a:cubicBezTo>
                    <a:pt x="261" y="647"/>
                    <a:pt x="217" y="704"/>
                    <a:pt x="163" y="704"/>
                  </a:cubicBezTo>
                  <a:cubicBezTo>
                    <a:pt x="97" y="704"/>
                    <a:pt x="97" y="704"/>
                    <a:pt x="97" y="704"/>
                  </a:cubicBezTo>
                  <a:cubicBezTo>
                    <a:pt x="43" y="704"/>
                    <a:pt x="0" y="647"/>
                    <a:pt x="0" y="577"/>
                  </a:cubicBezTo>
                  <a:cubicBezTo>
                    <a:pt x="0" y="283"/>
                    <a:pt x="0" y="283"/>
                    <a:pt x="0" y="283"/>
                  </a:cubicBezTo>
                  <a:cubicBezTo>
                    <a:pt x="23" y="232"/>
                    <a:pt x="75" y="32"/>
                    <a:pt x="90" y="0"/>
                  </a:cubicBezTo>
                  <a:close/>
                </a:path>
              </a:pathLst>
            </a:custGeom>
            <a:solidFill>
              <a:srgbClr val="C00000"/>
            </a:solidFill>
            <a:ln w="6350">
              <a:solidFill>
                <a:srgbClr val="C00000"/>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sp>
          <p:nvSpPr>
            <p:cNvPr id="26" name="Oval 135"/>
            <p:cNvSpPr>
              <a:spLocks noChangeArrowheads="1"/>
            </p:cNvSpPr>
            <p:nvPr/>
          </p:nvSpPr>
          <p:spPr bwMode="auto">
            <a:xfrm>
              <a:off x="4298106" y="2200727"/>
              <a:ext cx="417910" cy="418590"/>
            </a:xfrm>
            <a:prstGeom prst="ellipse">
              <a:avLst/>
            </a:prstGeom>
            <a:solidFill>
              <a:srgbClr val="C00000"/>
            </a:solidFill>
            <a:ln w="6350">
              <a:solidFill>
                <a:srgbClr val="C00000"/>
              </a:soli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34" typeface="微软雅黑"/>
              </a:endParaRPr>
            </a:p>
          </p:txBody>
        </p:sp>
      </p:grpSp>
      <p:sp>
        <p:nvSpPr>
          <p:cNvPr id="27" name="圆角矩形 89"/>
          <p:cNvSpPr>
            <a:spLocks noChangeArrowheads="1"/>
          </p:cNvSpPr>
          <p:nvPr/>
        </p:nvSpPr>
        <p:spPr bwMode="auto">
          <a:xfrm>
            <a:off x="5292329" y="1663651"/>
            <a:ext cx="2968228" cy="516731"/>
          </a:xfrm>
          <a:prstGeom prst="roundRect">
            <a:avLst>
              <a:gd fmla="val 8727" name="adj"/>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000">
                <a:solidFill>
                  <a:schemeClr val="tx1"/>
                </a:solidFill>
                <a:latin charset="-122" pitchFamily="34" typeface="微软雅黑"/>
                <a:ea charset="-122" pitchFamily="34" typeface="微软雅黑"/>
              </a:rPr>
              <a:t>模拟讨论方式</a:t>
            </a:r>
          </a:p>
        </p:txBody>
      </p:sp>
      <p:sp>
        <p:nvSpPr>
          <p:cNvPr id="28" name="圆角矩形 90"/>
          <p:cNvSpPr>
            <a:spLocks noChangeArrowheads="1"/>
          </p:cNvSpPr>
          <p:nvPr/>
        </p:nvSpPr>
        <p:spPr bwMode="auto">
          <a:xfrm>
            <a:off x="5292329" y="2306588"/>
            <a:ext cx="2968228" cy="516731"/>
          </a:xfrm>
          <a:prstGeom prst="roundRect">
            <a:avLst>
              <a:gd fmla="val 8727" name="adj"/>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000">
                <a:solidFill>
                  <a:schemeClr val="tx1"/>
                </a:solidFill>
                <a:latin charset="-122" pitchFamily="34" typeface="微软雅黑"/>
                <a:ea charset="-122" pitchFamily="34" typeface="微软雅黑"/>
              </a:rPr>
              <a:t>控制时间节点</a:t>
            </a:r>
          </a:p>
        </p:txBody>
      </p:sp>
      <p:sp>
        <p:nvSpPr>
          <p:cNvPr id="29" name="圆角矩形 91"/>
          <p:cNvSpPr>
            <a:spLocks noChangeArrowheads="1"/>
          </p:cNvSpPr>
          <p:nvPr/>
        </p:nvSpPr>
        <p:spPr bwMode="auto">
          <a:xfrm>
            <a:off x="5292329" y="2949526"/>
            <a:ext cx="2968228" cy="516731"/>
          </a:xfrm>
          <a:prstGeom prst="roundRect">
            <a:avLst>
              <a:gd fmla="val 8727" name="adj"/>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000">
                <a:solidFill>
                  <a:schemeClr val="tx1"/>
                </a:solidFill>
                <a:latin charset="-122" pitchFamily="34" typeface="微软雅黑"/>
                <a:ea charset="-122" pitchFamily="34" typeface="微软雅黑"/>
              </a:rPr>
              <a:t>确认讨论问题</a:t>
            </a:r>
          </a:p>
        </p:txBody>
      </p:sp>
      <p:sp>
        <p:nvSpPr>
          <p:cNvPr id="30" name="圆角矩形 92"/>
          <p:cNvSpPr>
            <a:spLocks noChangeArrowheads="1"/>
          </p:cNvSpPr>
          <p:nvPr/>
        </p:nvSpPr>
        <p:spPr bwMode="auto">
          <a:xfrm>
            <a:off x="5292329" y="3592463"/>
            <a:ext cx="2968228" cy="516731"/>
          </a:xfrm>
          <a:prstGeom prst="roundRect">
            <a:avLst>
              <a:gd fmla="val 8727" name="adj"/>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000">
                <a:solidFill>
                  <a:schemeClr val="tx1"/>
                </a:solidFill>
                <a:latin charset="-122" pitchFamily="34" typeface="微软雅黑"/>
                <a:ea charset="-122" pitchFamily="34" typeface="微软雅黑"/>
              </a:rPr>
              <a:t>形成讨论指导</a:t>
            </a:r>
          </a:p>
        </p:txBody>
      </p:sp>
      <p:sp>
        <p:nvSpPr>
          <p:cNvPr id="3" name="标题 2"/>
          <p:cNvSpPr>
            <a:spLocks noGrp="1"/>
          </p:cNvSpPr>
          <p:nvPr>
            <p:ph type="title"/>
          </p:nvPr>
        </p:nvSpPr>
        <p:spPr/>
        <p:txBody>
          <a:bodyPr/>
          <a:lstStyle/>
          <a:p>
            <a:r>
              <a:rPr altLang="en-US" lang="zh-CN"/>
              <a:t>解决了什么问题</a:t>
            </a:r>
          </a:p>
        </p:txBody>
      </p:sp>
    </p:spTree>
    <p:extLst>
      <p:ext uri="{BB962C8B-B14F-4D97-AF65-F5344CB8AC3E}">
        <p14:creationId val="198428174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1000" id="7"/>
                                        <p:tgtEl>
                                          <p:spTgt spid="31"/>
                                        </p:tgtEl>
                                      </p:cBhvr>
                                    </p:animEffect>
                                    <p:anim calcmode="lin" valueType="num">
                                      <p:cBhvr>
                                        <p:cTn dur="1000" fill="hold" id="8"/>
                                        <p:tgtEl>
                                          <p:spTgt spid="31"/>
                                        </p:tgtEl>
                                        <p:attrNameLst>
                                          <p:attrName>ppt_x</p:attrName>
                                        </p:attrNameLst>
                                      </p:cBhvr>
                                      <p:tavLst>
                                        <p:tav tm="0">
                                          <p:val>
                                            <p:strVal val="#ppt_x"/>
                                          </p:val>
                                        </p:tav>
                                        <p:tav tm="100000">
                                          <p:val>
                                            <p:strVal val="#ppt_x"/>
                                          </p:val>
                                        </p:tav>
                                      </p:tavLst>
                                    </p:anim>
                                    <p:anim calcmode="lin" valueType="num">
                                      <p:cBhvr>
                                        <p:cTn dur="1000" fill="hold" id="9"/>
                                        <p:tgtEl>
                                          <p:spTgt spid="3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iterate type="lt">
                                    <p:tmPct val="10000"/>
                                  </p:iterate>
                                  <p:childTnLst>
                                    <p:set>
                                      <p:cBhvr>
                                        <p:cTn dur="1" fill="hold" id="12">
                                          <p:stCondLst>
                                            <p:cond delay="0"/>
                                          </p:stCondLst>
                                        </p:cTn>
                                        <p:tgtEl>
                                          <p:spTgt spid="2"/>
                                        </p:tgtEl>
                                        <p:attrNameLst>
                                          <p:attrName>style.visibility</p:attrName>
                                        </p:attrNameLst>
                                      </p:cBhvr>
                                      <p:to>
                                        <p:strVal val="visible"/>
                                      </p:to>
                                    </p:set>
                                    <p:animEffect filter="wipe(left)" transition="in">
                                      <p:cBhvr>
                                        <p:cTn dur="500" id="13"/>
                                        <p:tgtEl>
                                          <p:spTgt spid="2"/>
                                        </p:tgtEl>
                                      </p:cBhvr>
                                    </p:animEffect>
                                  </p:childTnLst>
                                </p:cTn>
                              </p:par>
                            </p:childTnLst>
                          </p:cTn>
                        </p:par>
                        <p:par>
                          <p:cTn fill="hold" id="14" nodeType="afterGroup">
                            <p:stCondLst>
                              <p:cond delay="1500"/>
                            </p:stCondLst>
                            <p:childTnLst>
                              <p:par>
                                <p:cTn fill="hold" grpId="0" id="15" nodeType="afterEffect" presetClass="entr" presetID="2" presetSubtype="4">
                                  <p:stCondLst>
                                    <p:cond delay="0"/>
                                  </p:stCondLst>
                                  <p:childTnLst>
                                    <p:set>
                                      <p:cBhvr>
                                        <p:cTn dur="1" fill="hold" id="16">
                                          <p:stCondLst>
                                            <p:cond delay="0"/>
                                          </p:stCondLst>
                                        </p:cTn>
                                        <p:tgtEl>
                                          <p:spTgt spid="27"/>
                                        </p:tgtEl>
                                        <p:attrNameLst>
                                          <p:attrName>style.visibility</p:attrName>
                                        </p:attrNameLst>
                                      </p:cBhvr>
                                      <p:to>
                                        <p:strVal val="visible"/>
                                      </p:to>
                                    </p:set>
                                    <p:anim calcmode="lin" valueType="num">
                                      <p:cBhvr additive="base">
                                        <p:cTn dur="500" fill="hold" id="17"/>
                                        <p:tgtEl>
                                          <p:spTgt spid="27"/>
                                        </p:tgtEl>
                                        <p:attrNameLst>
                                          <p:attrName>ppt_x</p:attrName>
                                        </p:attrNameLst>
                                      </p:cBhvr>
                                      <p:tavLst>
                                        <p:tav tm="0">
                                          <p:val>
                                            <p:strVal val="#ppt_x"/>
                                          </p:val>
                                        </p:tav>
                                        <p:tav tm="100000">
                                          <p:val>
                                            <p:strVal val="#ppt_x"/>
                                          </p:val>
                                        </p:tav>
                                      </p:tavLst>
                                    </p:anim>
                                    <p:anim calcmode="lin" valueType="num">
                                      <p:cBhvr additive="base">
                                        <p:cTn dur="500" fill="hold" id="18"/>
                                        <p:tgtEl>
                                          <p:spTgt spid="27"/>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250"/>
                                  </p:stCondLst>
                                  <p:childTnLst>
                                    <p:set>
                                      <p:cBhvr>
                                        <p:cTn dur="1" fill="hold" id="20">
                                          <p:stCondLst>
                                            <p:cond delay="0"/>
                                          </p:stCondLst>
                                        </p:cTn>
                                        <p:tgtEl>
                                          <p:spTgt spid="28"/>
                                        </p:tgtEl>
                                        <p:attrNameLst>
                                          <p:attrName>style.visibility</p:attrName>
                                        </p:attrNameLst>
                                      </p:cBhvr>
                                      <p:to>
                                        <p:strVal val="visible"/>
                                      </p:to>
                                    </p:set>
                                    <p:anim calcmode="lin" valueType="num">
                                      <p:cBhvr additive="base">
                                        <p:cTn dur="500" fill="hold" id="21"/>
                                        <p:tgtEl>
                                          <p:spTgt spid="28"/>
                                        </p:tgtEl>
                                        <p:attrNameLst>
                                          <p:attrName>ppt_x</p:attrName>
                                        </p:attrNameLst>
                                      </p:cBhvr>
                                      <p:tavLst>
                                        <p:tav tm="0">
                                          <p:val>
                                            <p:strVal val="#ppt_x"/>
                                          </p:val>
                                        </p:tav>
                                        <p:tav tm="100000">
                                          <p:val>
                                            <p:strVal val="#ppt_x"/>
                                          </p:val>
                                        </p:tav>
                                      </p:tavLst>
                                    </p:anim>
                                    <p:anim calcmode="lin" valueType="num">
                                      <p:cBhvr additive="base">
                                        <p:cTn dur="500" fill="hold" id="22"/>
                                        <p:tgtEl>
                                          <p:spTgt spid="28"/>
                                        </p:tgtEl>
                                        <p:attrNameLst>
                                          <p:attrName>ppt_y</p:attrName>
                                        </p:attrNameLst>
                                      </p:cBhvr>
                                      <p:tavLst>
                                        <p:tav tm="0">
                                          <p:val>
                                            <p:strVal val="1+#ppt_h/2"/>
                                          </p:val>
                                        </p:tav>
                                        <p:tav tm="100000">
                                          <p:val>
                                            <p:strVal val="#ppt_y"/>
                                          </p:val>
                                        </p:tav>
                                      </p:tavLst>
                                    </p:anim>
                                  </p:childTnLst>
                                </p:cTn>
                              </p:par>
                              <p:par>
                                <p:cTn fill="hold" grpId="0" id="23" nodeType="withEffect" presetClass="entr" presetID="2" presetSubtype="4">
                                  <p:stCondLst>
                                    <p:cond delay="500"/>
                                  </p:stCondLst>
                                  <p:childTnLst>
                                    <p:set>
                                      <p:cBhvr>
                                        <p:cTn dur="1" fill="hold" id="24">
                                          <p:stCondLst>
                                            <p:cond delay="0"/>
                                          </p:stCondLst>
                                        </p:cTn>
                                        <p:tgtEl>
                                          <p:spTgt spid="29"/>
                                        </p:tgtEl>
                                        <p:attrNameLst>
                                          <p:attrName>style.visibility</p:attrName>
                                        </p:attrNameLst>
                                      </p:cBhvr>
                                      <p:to>
                                        <p:strVal val="visible"/>
                                      </p:to>
                                    </p:set>
                                    <p:anim calcmode="lin" valueType="num">
                                      <p:cBhvr additive="base">
                                        <p:cTn dur="500" fill="hold" id="25"/>
                                        <p:tgtEl>
                                          <p:spTgt spid="29"/>
                                        </p:tgtEl>
                                        <p:attrNameLst>
                                          <p:attrName>ppt_x</p:attrName>
                                        </p:attrNameLst>
                                      </p:cBhvr>
                                      <p:tavLst>
                                        <p:tav tm="0">
                                          <p:val>
                                            <p:strVal val="#ppt_x"/>
                                          </p:val>
                                        </p:tav>
                                        <p:tav tm="100000">
                                          <p:val>
                                            <p:strVal val="#ppt_x"/>
                                          </p:val>
                                        </p:tav>
                                      </p:tavLst>
                                    </p:anim>
                                    <p:anim calcmode="lin" valueType="num">
                                      <p:cBhvr additive="base">
                                        <p:cTn dur="500" fill="hold" id="26"/>
                                        <p:tgtEl>
                                          <p:spTgt spid="29"/>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750"/>
                                  </p:stCondLst>
                                  <p:childTnLst>
                                    <p:set>
                                      <p:cBhvr>
                                        <p:cTn dur="1" fill="hold" id="28">
                                          <p:stCondLst>
                                            <p:cond delay="0"/>
                                          </p:stCondLst>
                                        </p:cTn>
                                        <p:tgtEl>
                                          <p:spTgt spid="30"/>
                                        </p:tgtEl>
                                        <p:attrNameLst>
                                          <p:attrName>style.visibility</p:attrName>
                                        </p:attrNameLst>
                                      </p:cBhvr>
                                      <p:to>
                                        <p:strVal val="visible"/>
                                      </p:to>
                                    </p:set>
                                    <p:anim calcmode="lin" valueType="num">
                                      <p:cBhvr additive="base">
                                        <p:cTn dur="500" fill="hold" id="29"/>
                                        <p:tgtEl>
                                          <p:spTgt spid="30"/>
                                        </p:tgtEl>
                                        <p:attrNameLst>
                                          <p:attrName>ppt_x</p:attrName>
                                        </p:attrNameLst>
                                      </p:cBhvr>
                                      <p:tavLst>
                                        <p:tav tm="0">
                                          <p:val>
                                            <p:strVal val="#ppt_x"/>
                                          </p:val>
                                        </p:tav>
                                        <p:tav tm="100000">
                                          <p:val>
                                            <p:strVal val="#ppt_x"/>
                                          </p:val>
                                        </p:tav>
                                      </p:tavLst>
                                    </p:anim>
                                    <p:anim calcmode="lin" valueType="num">
                                      <p:cBhvr additive="base">
                                        <p:cTn dur="500" fill="hold" id="30"/>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7"/>
      <p:bldP grpId="0" spid="28"/>
      <p:bldP grpId="0" spid="29"/>
      <p:bldP grpId="0" spid="3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Picture 57"/>
          <p:cNvPicPr>
            <a:picLocks noChangeArrowheads="1" noChangeAspect="1"/>
          </p:cNvPicPr>
          <p:nvPr/>
        </p:nvPicPr>
        <p:blipFill>
          <a:blip r:embed="rId3">
            <a:lum bright="24000"/>
            <a:extLst>
              <a:ext uri="{28A0092B-C50C-407E-A947-70E740481C1C}">
                <a14:useLocalDpi val="0"/>
              </a:ext>
            </a:extLst>
          </a:blip>
          <a:srcRect r="-420" t="50449"/>
          <a:stretch>
            <a:fillRect/>
          </a:stretch>
        </p:blipFill>
        <p:spPr bwMode="auto">
          <a:xfrm>
            <a:off x="523132" y="4263938"/>
            <a:ext cx="3087774" cy="1517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圆角矩形 2"/>
          <p:cNvSpPr/>
          <p:nvPr/>
        </p:nvSpPr>
        <p:spPr bwMode="auto">
          <a:xfrm>
            <a:off x="844848" y="2139702"/>
            <a:ext cx="2321351" cy="2124236"/>
          </a:xfrm>
          <a:prstGeom prst="roundRect">
            <a:avLst>
              <a:gd fmla="val 4325" name="adj"/>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rgbClr val="C00000"/>
              </a:solidFill>
              <a:latin typeface="+mn-cs"/>
              <a:ea charset="-122" pitchFamily="34" typeface="微软雅黑"/>
            </a:endParaRPr>
          </a:p>
        </p:txBody>
      </p:sp>
      <p:sp>
        <p:nvSpPr>
          <p:cNvPr id="4" name="TextBox 3"/>
          <p:cNvSpPr txBox="1"/>
          <p:nvPr/>
        </p:nvSpPr>
        <p:spPr>
          <a:xfrm>
            <a:off x="1032839" y="2841780"/>
            <a:ext cx="1943457" cy="1165842"/>
          </a:xfrm>
          <a:prstGeom prst="rect">
            <a:avLst/>
          </a:prstGeom>
          <a:noFill/>
        </p:spPr>
        <p:txBody>
          <a:bodyPr bIns="34281" lIns="68562" rIns="68562" rtlCol="0" tIns="34281" wrap="square">
            <a:spAutoFit/>
          </a:bodyPr>
          <a:lstStyle/>
          <a:p>
            <a:pPr algn="just"/>
            <a:r>
              <a:rPr altLang="en-US" lang="zh-CN" sz="1200">
                <a:solidFill>
                  <a:schemeClr val="tx1">
                    <a:lumMod val="50000"/>
                    <a:lumOff val="50000"/>
                  </a:schemeClr>
                </a:solidFill>
                <a:latin typeface="微软雅黑"/>
                <a:ea typeface="微软雅黑"/>
              </a:rPr>
              <a:t>这里输入段落文本这里输入段落文本这里输入段落文本这里输入段落文本这里输入段落文本这里输入段落文本这里输入段落文本这里输入段落文本</a:t>
            </a:r>
          </a:p>
        </p:txBody>
      </p:sp>
      <p:sp>
        <p:nvSpPr>
          <p:cNvPr id="5" name="圆角矩形 4"/>
          <p:cNvSpPr/>
          <p:nvPr/>
        </p:nvSpPr>
        <p:spPr bwMode="auto">
          <a:xfrm>
            <a:off x="3402804" y="2139702"/>
            <a:ext cx="2321351" cy="2124236"/>
          </a:xfrm>
          <a:prstGeom prst="roundRect">
            <a:avLst>
              <a:gd fmla="val 4325" name="adj"/>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rgbClr val="C00000"/>
              </a:solidFill>
              <a:latin charset="-122" pitchFamily="34" typeface="微软雅黑"/>
              <a:ea charset="-122" pitchFamily="34" typeface="微软雅黑"/>
            </a:endParaRPr>
          </a:p>
        </p:txBody>
      </p:sp>
      <p:sp>
        <p:nvSpPr>
          <p:cNvPr id="6" name="TextBox 5"/>
          <p:cNvSpPr txBox="1"/>
          <p:nvPr/>
        </p:nvSpPr>
        <p:spPr>
          <a:xfrm>
            <a:off x="3590796" y="2841780"/>
            <a:ext cx="1943457" cy="1165842"/>
          </a:xfrm>
          <a:prstGeom prst="rect">
            <a:avLst/>
          </a:prstGeom>
          <a:noFill/>
        </p:spPr>
        <p:txBody>
          <a:bodyPr bIns="34281" lIns="68562" rIns="68562" rtlCol="0" tIns="34281" wrap="square">
            <a:spAutoFit/>
          </a:bodyPr>
          <a:lstStyle/>
          <a:p>
            <a:pPr algn="just"/>
            <a:r>
              <a:rPr altLang="en-US" lang="zh-CN" sz="1200">
                <a:solidFill>
                  <a:schemeClr val="tx1">
                    <a:lumMod val="50000"/>
                    <a:lumOff val="50000"/>
                  </a:schemeClr>
                </a:solidFill>
                <a:latin typeface="微软雅黑"/>
                <a:ea typeface="微软雅黑"/>
              </a:rPr>
              <a:t>这里输入段落文本这里输入段落文本这里输入段落文本这里输入段落文本这里输入段落文本这里输入段落文本这里输入段落文本这里输入段落文本</a:t>
            </a:r>
          </a:p>
        </p:txBody>
      </p:sp>
      <p:sp>
        <p:nvSpPr>
          <p:cNvPr id="7" name="圆角矩形 6"/>
          <p:cNvSpPr/>
          <p:nvPr/>
        </p:nvSpPr>
        <p:spPr bwMode="auto">
          <a:xfrm>
            <a:off x="5960759" y="2139702"/>
            <a:ext cx="2321351" cy="2124236"/>
          </a:xfrm>
          <a:prstGeom prst="roundRect">
            <a:avLst>
              <a:gd fmla="val 4325" name="adj"/>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rgbClr val="C00000"/>
              </a:solidFill>
              <a:latin charset="-122" pitchFamily="34" typeface="微软雅黑"/>
              <a:ea charset="-122" pitchFamily="34" typeface="微软雅黑"/>
            </a:endParaRPr>
          </a:p>
        </p:txBody>
      </p:sp>
      <p:sp>
        <p:nvSpPr>
          <p:cNvPr id="8" name="TextBox 7"/>
          <p:cNvSpPr txBox="1"/>
          <p:nvPr/>
        </p:nvSpPr>
        <p:spPr>
          <a:xfrm>
            <a:off x="6148752" y="2841780"/>
            <a:ext cx="1943457" cy="1165842"/>
          </a:xfrm>
          <a:prstGeom prst="rect">
            <a:avLst/>
          </a:prstGeom>
          <a:noFill/>
        </p:spPr>
        <p:txBody>
          <a:bodyPr bIns="34281" lIns="68562" rIns="68562" rtlCol="0" tIns="34281" wrap="square">
            <a:spAutoFit/>
          </a:bodyPr>
          <a:lstStyle/>
          <a:p>
            <a:pPr algn="just"/>
            <a:r>
              <a:rPr altLang="en-US" lang="zh-CN" sz="1200">
                <a:solidFill>
                  <a:schemeClr val="tx1">
                    <a:lumMod val="50000"/>
                    <a:lumOff val="50000"/>
                  </a:schemeClr>
                </a:solidFill>
                <a:latin typeface="微软雅黑"/>
                <a:ea typeface="微软雅黑"/>
              </a:rPr>
              <a:t>这里输入段落文本这里输入段落文本这里输入段落文本这里输入段落文本这里输入段落文本这里输入段落文本这里输入段落文本这里输入段落文本</a:t>
            </a:r>
          </a:p>
        </p:txBody>
      </p:sp>
      <p:pic>
        <p:nvPicPr>
          <p:cNvPr id="9" name="Picture 57"/>
          <p:cNvPicPr>
            <a:picLocks noChangeArrowheads="1" noChangeAspect="1"/>
          </p:cNvPicPr>
          <p:nvPr/>
        </p:nvPicPr>
        <p:blipFill>
          <a:blip r:embed="rId3">
            <a:lum bright="24000"/>
            <a:extLst>
              <a:ext uri="{28A0092B-C50C-407E-A947-70E740481C1C}">
                <a14:useLocalDpi val="0"/>
              </a:ext>
            </a:extLst>
          </a:blip>
          <a:srcRect r="-420" t="50449"/>
          <a:stretch>
            <a:fillRect/>
          </a:stretch>
        </p:blipFill>
        <p:spPr bwMode="auto">
          <a:xfrm>
            <a:off x="2992600" y="4263938"/>
            <a:ext cx="3087774" cy="1517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0" name="Picture 57"/>
          <p:cNvPicPr>
            <a:picLocks noChangeArrowheads="1" noChangeAspect="1"/>
          </p:cNvPicPr>
          <p:nvPr/>
        </p:nvPicPr>
        <p:blipFill>
          <a:blip r:embed="rId3">
            <a:lum bright="24000"/>
            <a:extLst>
              <a:ext uri="{28A0092B-C50C-407E-A947-70E740481C1C}">
                <a14:useLocalDpi val="0"/>
              </a:ext>
            </a:extLst>
          </a:blip>
          <a:srcRect r="-420" t="50449"/>
          <a:stretch>
            <a:fillRect/>
          </a:stretch>
        </p:blipFill>
        <p:spPr bwMode="auto">
          <a:xfrm>
            <a:off x="5577548" y="4263938"/>
            <a:ext cx="3087774" cy="1517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6" name="组合 25"/>
          <p:cNvGrpSpPr/>
          <p:nvPr/>
        </p:nvGrpSpPr>
        <p:grpSpPr>
          <a:xfrm>
            <a:off x="1108334" y="1152407"/>
            <a:ext cx="1447442" cy="1447442"/>
            <a:chOff x="304800" y="673100"/>
            <a:chExt cx="4000500" cy="4000500"/>
          </a:xfrm>
          <a:effectLst>
            <a:outerShdw algn="tr" blurRad="444500" dir="8100000" dist="254000" rotWithShape="0">
              <a:prstClr val="black">
                <a:alpha val="50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9" name="椭圆 28"/>
          <p:cNvSpPr/>
          <p:nvPr/>
        </p:nvSpPr>
        <p:spPr>
          <a:xfrm>
            <a:off x="2212421" y="2097634"/>
            <a:ext cx="373310" cy="373310"/>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1</a:t>
            </a:r>
          </a:p>
        </p:txBody>
      </p:sp>
      <p:sp>
        <p:nvSpPr>
          <p:cNvPr id="30" name="矩形 29"/>
          <p:cNvSpPr/>
          <p:nvPr/>
        </p:nvSpPr>
        <p:spPr>
          <a:xfrm>
            <a:off x="1291080" y="1722821"/>
            <a:ext cx="1097280" cy="365760"/>
          </a:xfrm>
          <a:prstGeom prst="rect">
            <a:avLst/>
          </a:prstGeom>
        </p:spPr>
        <p:txBody>
          <a:bodyPr wrap="none">
            <a:spAutoFit/>
          </a:bodyPr>
          <a:lstStyle/>
          <a:p>
            <a:r>
              <a:rPr altLang="en-US" lang="zh-CN" smtClean="0">
                <a:latin typeface="微软雅黑"/>
                <a:ea typeface="微软雅黑"/>
              </a:rPr>
              <a:t>发展趋势</a:t>
            </a:r>
          </a:p>
        </p:txBody>
      </p:sp>
      <p:grpSp>
        <p:nvGrpSpPr>
          <p:cNvPr id="31" name="组合 30"/>
          <p:cNvGrpSpPr/>
          <p:nvPr/>
        </p:nvGrpSpPr>
        <p:grpSpPr>
          <a:xfrm>
            <a:off x="3846803" y="1196316"/>
            <a:ext cx="1447442" cy="1447442"/>
            <a:chOff x="304800" y="673100"/>
            <a:chExt cx="4000500" cy="4000500"/>
          </a:xfrm>
          <a:effectLst>
            <a:outerShdw algn="tr" blurRad="444500" dir="8100000" dist="254000" rotWithShape="0">
              <a:prstClr val="black">
                <a:alpha val="50000"/>
              </a:prstClr>
            </a:outerShdw>
          </a:effectLst>
        </p:grpSpPr>
        <p:sp>
          <p:nvSpPr>
            <p:cNvPr id="32" name="同心圆 3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 name="组合 33"/>
          <p:cNvGrpSpPr/>
          <p:nvPr/>
        </p:nvGrpSpPr>
        <p:grpSpPr>
          <a:xfrm>
            <a:off x="6580942" y="1152407"/>
            <a:ext cx="1447442" cy="1447442"/>
            <a:chOff x="304800" y="673100"/>
            <a:chExt cx="4000500" cy="4000500"/>
          </a:xfrm>
          <a:effectLst>
            <a:outerShdw algn="tr" blurRad="444500" dir="8100000" dist="254000" rotWithShape="0">
              <a:prstClr val="black">
                <a:alpha val="50000"/>
              </a:prstClr>
            </a:outerShdw>
          </a:effectLst>
        </p:grpSpPr>
        <p:sp>
          <p:nvSpPr>
            <p:cNvPr id="35" name="同心圆 3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7" name="椭圆 36"/>
          <p:cNvSpPr/>
          <p:nvPr/>
        </p:nvSpPr>
        <p:spPr>
          <a:xfrm>
            <a:off x="5004048" y="2097634"/>
            <a:ext cx="373310" cy="373310"/>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2</a:t>
            </a:r>
          </a:p>
        </p:txBody>
      </p:sp>
      <p:sp>
        <p:nvSpPr>
          <p:cNvPr id="38" name="椭圆 37"/>
          <p:cNvSpPr/>
          <p:nvPr/>
        </p:nvSpPr>
        <p:spPr>
          <a:xfrm>
            <a:off x="7740352" y="2097634"/>
            <a:ext cx="373310" cy="373310"/>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3</a:t>
            </a:r>
          </a:p>
        </p:txBody>
      </p:sp>
      <p:sp>
        <p:nvSpPr>
          <p:cNvPr id="39" name="矩形 38"/>
          <p:cNvSpPr/>
          <p:nvPr/>
        </p:nvSpPr>
        <p:spPr>
          <a:xfrm>
            <a:off x="4016526" y="1722821"/>
            <a:ext cx="1097280" cy="365760"/>
          </a:xfrm>
          <a:prstGeom prst="rect">
            <a:avLst/>
          </a:prstGeom>
        </p:spPr>
        <p:txBody>
          <a:bodyPr wrap="none">
            <a:spAutoFit/>
          </a:bodyPr>
          <a:lstStyle/>
          <a:p>
            <a:r>
              <a:rPr altLang="en-US" lang="zh-CN">
                <a:latin typeface="微软雅黑"/>
                <a:ea typeface="微软雅黑"/>
              </a:rPr>
              <a:t>消费习惯</a:t>
            </a:r>
          </a:p>
        </p:txBody>
      </p:sp>
      <p:sp>
        <p:nvSpPr>
          <p:cNvPr id="40" name="矩形 39"/>
          <p:cNvSpPr/>
          <p:nvPr/>
        </p:nvSpPr>
        <p:spPr>
          <a:xfrm>
            <a:off x="6750665" y="1722821"/>
            <a:ext cx="1097280" cy="365760"/>
          </a:xfrm>
          <a:prstGeom prst="rect">
            <a:avLst/>
          </a:prstGeom>
        </p:spPr>
        <p:txBody>
          <a:bodyPr wrap="none">
            <a:spAutoFit/>
          </a:bodyPr>
          <a:lstStyle/>
          <a:p>
            <a:r>
              <a:rPr altLang="en-US" lang="zh-CN">
                <a:latin typeface="微软雅黑"/>
                <a:ea typeface="微软雅黑"/>
              </a:rPr>
              <a:t>政策扶持</a:t>
            </a:r>
          </a:p>
        </p:txBody>
      </p:sp>
      <p:sp>
        <p:nvSpPr>
          <p:cNvPr id="11" name="标题 10"/>
          <p:cNvSpPr>
            <a:spLocks noGrp="1"/>
          </p:cNvSpPr>
          <p:nvPr>
            <p:ph type="title"/>
          </p:nvPr>
        </p:nvSpPr>
        <p:spPr/>
        <p:txBody>
          <a:bodyPr/>
          <a:lstStyle/>
          <a:p>
            <a:r>
              <a:rPr altLang="en-US" lang="zh-CN"/>
              <a:t>行业前景</a:t>
            </a:r>
          </a:p>
        </p:txBody>
      </p:sp>
    </p:spTree>
    <p:extLst>
      <p:ext uri="{BB962C8B-B14F-4D97-AF65-F5344CB8AC3E}">
        <p14:creationId val="198428174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ppt_x"/>
                                          </p:val>
                                        </p:tav>
                                        <p:tav tm="100000">
                                          <p:val>
                                            <p:strVal val="#ppt_x"/>
                                          </p:val>
                                        </p:tav>
                                      </p:tavLst>
                                    </p:anim>
                                    <p:anim calcmode="lin" valueType="num">
                                      <p:cBhvr additive="base">
                                        <p:cTn dur="500" fill="hold" id="12"/>
                                        <p:tgtEl>
                                          <p:spTgt spid="3"/>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2"/>
                                        </p:tgtEl>
                                        <p:attrNameLst>
                                          <p:attrName>style.visibility</p:attrName>
                                        </p:attrNameLst>
                                      </p:cBhvr>
                                      <p:to>
                                        <p:strVal val="visible"/>
                                      </p:to>
                                    </p:set>
                                    <p:anim calcmode="lin" valueType="num">
                                      <p:cBhvr additive="base">
                                        <p:cTn dur="500" fill="hold" id="15"/>
                                        <p:tgtEl>
                                          <p:spTgt spid="2"/>
                                        </p:tgtEl>
                                        <p:attrNameLst>
                                          <p:attrName>ppt_x</p:attrName>
                                        </p:attrNameLst>
                                      </p:cBhvr>
                                      <p:tavLst>
                                        <p:tav tm="0">
                                          <p:val>
                                            <p:strVal val="#ppt_x"/>
                                          </p:val>
                                        </p:tav>
                                        <p:tav tm="100000">
                                          <p:val>
                                            <p:strVal val="#ppt_x"/>
                                          </p:val>
                                        </p:tav>
                                      </p:tavLst>
                                    </p:anim>
                                    <p:anim calcmode="lin" valueType="num">
                                      <p:cBhvr additive="base">
                                        <p:cTn dur="500" fill="hold" id="16"/>
                                        <p:tgtEl>
                                          <p:spTgt spid="2"/>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500" fill="hold" id="19"/>
                                        <p:tgtEl>
                                          <p:spTgt spid="10"/>
                                        </p:tgtEl>
                                        <p:attrNameLst>
                                          <p:attrName>ppt_x</p:attrName>
                                        </p:attrNameLst>
                                      </p:cBhvr>
                                      <p:tavLst>
                                        <p:tav tm="0">
                                          <p:val>
                                            <p:strVal val="#ppt_x"/>
                                          </p:val>
                                        </p:tav>
                                        <p:tav tm="100000">
                                          <p:val>
                                            <p:strVal val="#ppt_x"/>
                                          </p:val>
                                        </p:tav>
                                      </p:tavLst>
                                    </p:anim>
                                    <p:anim calcmode="lin" valueType="num">
                                      <p:cBhvr additive="base">
                                        <p:cTn dur="500" fill="hold" id="20"/>
                                        <p:tgtEl>
                                          <p:spTgt spid="10"/>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8"/>
                                        </p:tgtEl>
                                        <p:attrNameLst>
                                          <p:attrName>style.visibility</p:attrName>
                                        </p:attrNameLst>
                                      </p:cBhvr>
                                      <p:to>
                                        <p:strVal val="visible"/>
                                      </p:to>
                                    </p:set>
                                    <p:anim calcmode="lin" valueType="num">
                                      <p:cBhvr additive="base">
                                        <p:cTn dur="500" fill="hold" id="23"/>
                                        <p:tgtEl>
                                          <p:spTgt spid="8"/>
                                        </p:tgtEl>
                                        <p:attrNameLst>
                                          <p:attrName>ppt_x</p:attrName>
                                        </p:attrNameLst>
                                      </p:cBhvr>
                                      <p:tavLst>
                                        <p:tav tm="0">
                                          <p:val>
                                            <p:strVal val="#ppt_x"/>
                                          </p:val>
                                        </p:tav>
                                        <p:tav tm="100000">
                                          <p:val>
                                            <p:strVal val="#ppt_x"/>
                                          </p:val>
                                        </p:tav>
                                      </p:tavLst>
                                    </p:anim>
                                    <p:anim calcmode="lin" valueType="num">
                                      <p:cBhvr additive="base">
                                        <p:cTn dur="500" fill="hold" id="24"/>
                                        <p:tgtEl>
                                          <p:spTgt spid="8"/>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500" fill="hold" id="27"/>
                                        <p:tgtEl>
                                          <p:spTgt spid="7"/>
                                        </p:tgtEl>
                                        <p:attrNameLst>
                                          <p:attrName>ppt_x</p:attrName>
                                        </p:attrNameLst>
                                      </p:cBhvr>
                                      <p:tavLst>
                                        <p:tav tm="0">
                                          <p:val>
                                            <p:strVal val="#ppt_x"/>
                                          </p:val>
                                        </p:tav>
                                        <p:tav tm="100000">
                                          <p:val>
                                            <p:strVal val="#ppt_x"/>
                                          </p:val>
                                        </p:tav>
                                      </p:tavLst>
                                    </p:anim>
                                    <p:anim calcmode="lin" valueType="num">
                                      <p:cBhvr additive="base">
                                        <p:cTn dur="500" fill="hold" id="28"/>
                                        <p:tgtEl>
                                          <p:spTgt spid="7"/>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1">
                                  <p:stCondLst>
                                    <p:cond delay="0"/>
                                  </p:stCondLst>
                                  <p:childTnLst>
                                    <p:set>
                                      <p:cBhvr>
                                        <p:cTn dur="1" fill="hold" id="30">
                                          <p:stCondLst>
                                            <p:cond delay="0"/>
                                          </p:stCondLst>
                                        </p:cTn>
                                        <p:tgtEl>
                                          <p:spTgt spid="5"/>
                                        </p:tgtEl>
                                        <p:attrNameLst>
                                          <p:attrName>style.visibility</p:attrName>
                                        </p:attrNameLst>
                                      </p:cBhvr>
                                      <p:to>
                                        <p:strVal val="visible"/>
                                      </p:to>
                                    </p:set>
                                    <p:anim calcmode="lin" valueType="num">
                                      <p:cBhvr additive="base">
                                        <p:cTn dur="500" fill="hold" id="31"/>
                                        <p:tgtEl>
                                          <p:spTgt spid="5"/>
                                        </p:tgtEl>
                                        <p:attrNameLst>
                                          <p:attrName>ppt_x</p:attrName>
                                        </p:attrNameLst>
                                      </p:cBhvr>
                                      <p:tavLst>
                                        <p:tav tm="0">
                                          <p:val>
                                            <p:strVal val="#ppt_x"/>
                                          </p:val>
                                        </p:tav>
                                        <p:tav tm="100000">
                                          <p:val>
                                            <p:strVal val="#ppt_x"/>
                                          </p:val>
                                        </p:tav>
                                      </p:tavLst>
                                    </p:anim>
                                    <p:anim calcmode="lin" valueType="num">
                                      <p:cBhvr additive="base">
                                        <p:cTn dur="500" fill="hold" id="32"/>
                                        <p:tgtEl>
                                          <p:spTgt spid="5"/>
                                        </p:tgtEl>
                                        <p:attrNameLst>
                                          <p:attrName>ppt_y</p:attrName>
                                        </p:attrNameLst>
                                      </p:cBhvr>
                                      <p:tavLst>
                                        <p:tav tm="0">
                                          <p:val>
                                            <p:strVal val="0-#ppt_h/2"/>
                                          </p:val>
                                        </p:tav>
                                        <p:tav tm="100000">
                                          <p:val>
                                            <p:strVal val="#ppt_y"/>
                                          </p:val>
                                        </p:tav>
                                      </p:tavLst>
                                    </p:anim>
                                  </p:childTnLst>
                                </p:cTn>
                              </p:par>
                              <p:par>
                                <p:cTn fill="hold" grpId="0" id="33" nodeType="withEffect" presetClass="entr" presetID="2" presetSubtype="1">
                                  <p:stCondLst>
                                    <p:cond delay="0"/>
                                  </p:stCondLst>
                                  <p:childTnLst>
                                    <p:set>
                                      <p:cBhvr>
                                        <p:cTn dur="1" fill="hold" id="34">
                                          <p:stCondLst>
                                            <p:cond delay="0"/>
                                          </p:stCondLst>
                                        </p:cTn>
                                        <p:tgtEl>
                                          <p:spTgt spid="6"/>
                                        </p:tgtEl>
                                        <p:attrNameLst>
                                          <p:attrName>style.visibility</p:attrName>
                                        </p:attrNameLst>
                                      </p:cBhvr>
                                      <p:to>
                                        <p:strVal val="visible"/>
                                      </p:to>
                                    </p:set>
                                    <p:anim calcmode="lin" valueType="num">
                                      <p:cBhvr additive="base">
                                        <p:cTn dur="500" fill="hold" id="35"/>
                                        <p:tgtEl>
                                          <p:spTgt spid="6"/>
                                        </p:tgtEl>
                                        <p:attrNameLst>
                                          <p:attrName>ppt_x</p:attrName>
                                        </p:attrNameLst>
                                      </p:cBhvr>
                                      <p:tavLst>
                                        <p:tav tm="0">
                                          <p:val>
                                            <p:strVal val="#ppt_x"/>
                                          </p:val>
                                        </p:tav>
                                        <p:tav tm="100000">
                                          <p:val>
                                            <p:strVal val="#ppt_x"/>
                                          </p:val>
                                        </p:tav>
                                      </p:tavLst>
                                    </p:anim>
                                    <p:anim calcmode="lin" valueType="num">
                                      <p:cBhvr additive="base">
                                        <p:cTn dur="500" fill="hold" id="36"/>
                                        <p:tgtEl>
                                          <p:spTgt spid="6"/>
                                        </p:tgtEl>
                                        <p:attrNameLst>
                                          <p:attrName>ppt_y</p:attrName>
                                        </p:attrNameLst>
                                      </p:cBhvr>
                                      <p:tavLst>
                                        <p:tav tm="0">
                                          <p:val>
                                            <p:strVal val="0-#ppt_h/2"/>
                                          </p:val>
                                        </p:tav>
                                        <p:tav tm="100000">
                                          <p:val>
                                            <p:strVal val="#ppt_y"/>
                                          </p:val>
                                        </p:tav>
                                      </p:tavLst>
                                    </p:anim>
                                  </p:childTnLst>
                                </p:cTn>
                              </p:par>
                              <p:par>
                                <p:cTn fill="hold" id="37" nodeType="withEffect" presetClass="entr" presetID="2" presetSubtype="1">
                                  <p:stCondLst>
                                    <p:cond delay="0"/>
                                  </p:stCondLst>
                                  <p:childTnLst>
                                    <p:set>
                                      <p:cBhvr>
                                        <p:cTn dur="1" fill="hold" id="38">
                                          <p:stCondLst>
                                            <p:cond delay="0"/>
                                          </p:stCondLst>
                                        </p:cTn>
                                        <p:tgtEl>
                                          <p:spTgt spid="9"/>
                                        </p:tgtEl>
                                        <p:attrNameLst>
                                          <p:attrName>style.visibility</p:attrName>
                                        </p:attrNameLst>
                                      </p:cBhvr>
                                      <p:to>
                                        <p:strVal val="visible"/>
                                      </p:to>
                                    </p:set>
                                    <p:anim calcmode="lin" valueType="num">
                                      <p:cBhvr additive="base">
                                        <p:cTn dur="500" fill="hold" id="39"/>
                                        <p:tgtEl>
                                          <p:spTgt spid="9"/>
                                        </p:tgtEl>
                                        <p:attrNameLst>
                                          <p:attrName>ppt_x</p:attrName>
                                        </p:attrNameLst>
                                      </p:cBhvr>
                                      <p:tavLst>
                                        <p:tav tm="0">
                                          <p:val>
                                            <p:strVal val="#ppt_x"/>
                                          </p:val>
                                        </p:tav>
                                        <p:tav tm="100000">
                                          <p:val>
                                            <p:strVal val="#ppt_x"/>
                                          </p:val>
                                        </p:tav>
                                      </p:tavLst>
                                    </p:anim>
                                    <p:anim calcmode="lin" valueType="num">
                                      <p:cBhvr additive="base">
                                        <p:cTn dur="500" fill="hold" id="40"/>
                                        <p:tgtEl>
                                          <p:spTgt spid="9"/>
                                        </p:tgtEl>
                                        <p:attrNameLst>
                                          <p:attrName>ppt_y</p:attrName>
                                        </p:attrNameLst>
                                      </p:cBhvr>
                                      <p:tavLst>
                                        <p:tav tm="0">
                                          <p:val>
                                            <p:strVal val="0-#ppt_h/2"/>
                                          </p:val>
                                        </p:tav>
                                        <p:tav tm="100000">
                                          <p:val>
                                            <p:strVal val="#ppt_y"/>
                                          </p:val>
                                        </p:tav>
                                      </p:tavLst>
                                    </p:anim>
                                  </p:childTnLst>
                                </p:cTn>
                              </p:par>
                            </p:childTnLst>
                          </p:cTn>
                        </p:par>
                        <p:par>
                          <p:cTn fill="hold" id="41" nodeType="afterGroup">
                            <p:stCondLst>
                              <p:cond delay="500"/>
                            </p:stCondLst>
                            <p:childTnLst>
                              <p:par>
                                <p:cTn fill="hold" id="42" nodeType="afterEffect" presetClass="entr" presetID="2" presetSubtype="2">
                                  <p:stCondLst>
                                    <p:cond delay="0"/>
                                  </p:stCondLst>
                                  <p:childTnLst>
                                    <p:set>
                                      <p:cBhvr>
                                        <p:cTn dur="1" fill="hold" id="43">
                                          <p:stCondLst>
                                            <p:cond delay="0"/>
                                          </p:stCondLst>
                                        </p:cTn>
                                        <p:tgtEl>
                                          <p:spTgt spid="26"/>
                                        </p:tgtEl>
                                        <p:attrNameLst>
                                          <p:attrName>style.visibility</p:attrName>
                                        </p:attrNameLst>
                                      </p:cBhvr>
                                      <p:to>
                                        <p:strVal val="visible"/>
                                      </p:to>
                                    </p:set>
                                    <p:anim calcmode="lin" valueType="num">
                                      <p:cBhvr additive="base">
                                        <p:cTn dur="500" fill="hold" id="44"/>
                                        <p:tgtEl>
                                          <p:spTgt spid="26"/>
                                        </p:tgtEl>
                                        <p:attrNameLst>
                                          <p:attrName>ppt_x</p:attrName>
                                        </p:attrNameLst>
                                      </p:cBhvr>
                                      <p:tavLst>
                                        <p:tav tm="0">
                                          <p:val>
                                            <p:strVal val="1+#ppt_w/2"/>
                                          </p:val>
                                        </p:tav>
                                        <p:tav tm="100000">
                                          <p:val>
                                            <p:strVal val="#ppt_x"/>
                                          </p:val>
                                        </p:tav>
                                      </p:tavLst>
                                    </p:anim>
                                    <p:anim calcmode="lin" valueType="num">
                                      <p:cBhvr additive="base">
                                        <p:cTn dur="500" fill="hold" id="45"/>
                                        <p:tgtEl>
                                          <p:spTgt spid="26"/>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1000"/>
                            </p:stCondLst>
                            <p:childTnLst>
                              <p:par>
                                <p:cTn fill="hold" id="47" nodeType="afterEffect" presetClass="entr" presetID="2" presetSubtype="2">
                                  <p:stCondLst>
                                    <p:cond delay="0"/>
                                  </p:stCondLst>
                                  <p:childTnLst>
                                    <p:set>
                                      <p:cBhvr>
                                        <p:cTn dur="1" fill="hold" id="48">
                                          <p:stCondLst>
                                            <p:cond delay="0"/>
                                          </p:stCondLst>
                                        </p:cTn>
                                        <p:tgtEl>
                                          <p:spTgt spid="31"/>
                                        </p:tgtEl>
                                        <p:attrNameLst>
                                          <p:attrName>style.visibility</p:attrName>
                                        </p:attrNameLst>
                                      </p:cBhvr>
                                      <p:to>
                                        <p:strVal val="visible"/>
                                      </p:to>
                                    </p:set>
                                    <p:anim calcmode="lin" valueType="num">
                                      <p:cBhvr additive="base">
                                        <p:cTn dur="500" fill="hold" id="49"/>
                                        <p:tgtEl>
                                          <p:spTgt spid="31"/>
                                        </p:tgtEl>
                                        <p:attrNameLst>
                                          <p:attrName>ppt_x</p:attrName>
                                        </p:attrNameLst>
                                      </p:cBhvr>
                                      <p:tavLst>
                                        <p:tav tm="0">
                                          <p:val>
                                            <p:strVal val="1+#ppt_w/2"/>
                                          </p:val>
                                        </p:tav>
                                        <p:tav tm="100000">
                                          <p:val>
                                            <p:strVal val="#ppt_x"/>
                                          </p:val>
                                        </p:tav>
                                      </p:tavLst>
                                    </p:anim>
                                    <p:anim calcmode="lin" valueType="num">
                                      <p:cBhvr additive="base">
                                        <p:cTn dur="500" fill="hold" id="50"/>
                                        <p:tgtEl>
                                          <p:spTgt spid="31"/>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1500"/>
                            </p:stCondLst>
                            <p:childTnLst>
                              <p:par>
                                <p:cTn fill="hold" id="52" nodeType="afterEffect" presetClass="entr" presetID="2" presetSubtype="2">
                                  <p:stCondLst>
                                    <p:cond delay="0"/>
                                  </p:stCondLst>
                                  <p:childTnLst>
                                    <p:set>
                                      <p:cBhvr>
                                        <p:cTn dur="1" fill="hold" id="53">
                                          <p:stCondLst>
                                            <p:cond delay="0"/>
                                          </p:stCondLst>
                                        </p:cTn>
                                        <p:tgtEl>
                                          <p:spTgt spid="34"/>
                                        </p:tgtEl>
                                        <p:attrNameLst>
                                          <p:attrName>style.visibility</p:attrName>
                                        </p:attrNameLst>
                                      </p:cBhvr>
                                      <p:to>
                                        <p:strVal val="visible"/>
                                      </p:to>
                                    </p:set>
                                    <p:anim calcmode="lin" valueType="num">
                                      <p:cBhvr additive="base">
                                        <p:cTn dur="500" fill="hold" id="54"/>
                                        <p:tgtEl>
                                          <p:spTgt spid="34"/>
                                        </p:tgtEl>
                                        <p:attrNameLst>
                                          <p:attrName>ppt_x</p:attrName>
                                        </p:attrNameLst>
                                      </p:cBhvr>
                                      <p:tavLst>
                                        <p:tav tm="0">
                                          <p:val>
                                            <p:strVal val="1+#ppt_w/2"/>
                                          </p:val>
                                        </p:tav>
                                        <p:tav tm="100000">
                                          <p:val>
                                            <p:strVal val="#ppt_x"/>
                                          </p:val>
                                        </p:tav>
                                      </p:tavLst>
                                    </p:anim>
                                    <p:anim calcmode="lin" valueType="num">
                                      <p:cBhvr additive="base">
                                        <p:cTn dur="500" fill="hold" id="55"/>
                                        <p:tgtEl>
                                          <p:spTgt spid="34"/>
                                        </p:tgtEl>
                                        <p:attrNameLst>
                                          <p:attrName>ppt_y</p:attrName>
                                        </p:attrNameLst>
                                      </p:cBhvr>
                                      <p:tavLst>
                                        <p:tav tm="0">
                                          <p:val>
                                            <p:strVal val="#ppt_y"/>
                                          </p:val>
                                        </p:tav>
                                        <p:tav tm="100000">
                                          <p:val>
                                            <p:strVal val="#ppt_y"/>
                                          </p:val>
                                        </p:tav>
                                      </p:tavLst>
                                    </p:anim>
                                  </p:childTnLst>
                                </p:cTn>
                              </p:par>
                              <p:par>
                                <p:cTn fill="hold" grpId="0" id="56" nodeType="withEffect" presetClass="entr" presetID="53" presetSubtype="0">
                                  <p:stCondLst>
                                    <p:cond delay="200"/>
                                  </p:stCondLst>
                                  <p:childTnLst>
                                    <p:set>
                                      <p:cBhvr>
                                        <p:cTn dur="1" fill="hold" id="57">
                                          <p:stCondLst>
                                            <p:cond delay="0"/>
                                          </p:stCondLst>
                                        </p:cTn>
                                        <p:tgtEl>
                                          <p:spTgt spid="29"/>
                                        </p:tgtEl>
                                        <p:attrNameLst>
                                          <p:attrName>style.visibility</p:attrName>
                                        </p:attrNameLst>
                                      </p:cBhvr>
                                      <p:to>
                                        <p:strVal val="visible"/>
                                      </p:to>
                                    </p:set>
                                    <p:anim calcmode="lin" valueType="num">
                                      <p:cBhvr>
                                        <p:cTn dur="500" fill="hold" id="58"/>
                                        <p:tgtEl>
                                          <p:spTgt spid="29"/>
                                        </p:tgtEl>
                                        <p:attrNameLst>
                                          <p:attrName>ppt_w</p:attrName>
                                        </p:attrNameLst>
                                      </p:cBhvr>
                                      <p:tavLst>
                                        <p:tav tm="0">
                                          <p:val>
                                            <p:fltVal val="0"/>
                                          </p:val>
                                        </p:tav>
                                        <p:tav tm="100000">
                                          <p:val>
                                            <p:strVal val="#ppt_w"/>
                                          </p:val>
                                        </p:tav>
                                      </p:tavLst>
                                    </p:anim>
                                    <p:anim calcmode="lin" valueType="num">
                                      <p:cBhvr>
                                        <p:cTn dur="500" fill="hold" id="59"/>
                                        <p:tgtEl>
                                          <p:spTgt spid="29"/>
                                        </p:tgtEl>
                                        <p:attrNameLst>
                                          <p:attrName>ppt_h</p:attrName>
                                        </p:attrNameLst>
                                      </p:cBhvr>
                                      <p:tavLst>
                                        <p:tav tm="0">
                                          <p:val>
                                            <p:fltVal val="0"/>
                                          </p:val>
                                        </p:tav>
                                        <p:tav tm="100000">
                                          <p:val>
                                            <p:strVal val="#ppt_h"/>
                                          </p:val>
                                        </p:tav>
                                      </p:tavLst>
                                    </p:anim>
                                    <p:animEffect filter="fade" transition="in">
                                      <p:cBhvr>
                                        <p:cTn dur="500" id="60"/>
                                        <p:tgtEl>
                                          <p:spTgt spid="29"/>
                                        </p:tgtEl>
                                      </p:cBhvr>
                                    </p:animEffect>
                                  </p:childTnLst>
                                </p:cTn>
                              </p:par>
                              <p:par>
                                <p:cTn fill="hold" grpId="0" id="61" nodeType="withEffect" presetClass="entr" presetID="53" presetSubtype="0">
                                  <p:stCondLst>
                                    <p:cond delay="200"/>
                                  </p:stCondLst>
                                  <p:childTnLst>
                                    <p:set>
                                      <p:cBhvr>
                                        <p:cTn dur="1" fill="hold" id="62">
                                          <p:stCondLst>
                                            <p:cond delay="0"/>
                                          </p:stCondLst>
                                        </p:cTn>
                                        <p:tgtEl>
                                          <p:spTgt spid="37"/>
                                        </p:tgtEl>
                                        <p:attrNameLst>
                                          <p:attrName>style.visibility</p:attrName>
                                        </p:attrNameLst>
                                      </p:cBhvr>
                                      <p:to>
                                        <p:strVal val="visible"/>
                                      </p:to>
                                    </p:set>
                                    <p:anim calcmode="lin" valueType="num">
                                      <p:cBhvr>
                                        <p:cTn dur="500" fill="hold" id="63"/>
                                        <p:tgtEl>
                                          <p:spTgt spid="37"/>
                                        </p:tgtEl>
                                        <p:attrNameLst>
                                          <p:attrName>ppt_w</p:attrName>
                                        </p:attrNameLst>
                                      </p:cBhvr>
                                      <p:tavLst>
                                        <p:tav tm="0">
                                          <p:val>
                                            <p:fltVal val="0"/>
                                          </p:val>
                                        </p:tav>
                                        <p:tav tm="100000">
                                          <p:val>
                                            <p:strVal val="#ppt_w"/>
                                          </p:val>
                                        </p:tav>
                                      </p:tavLst>
                                    </p:anim>
                                    <p:anim calcmode="lin" valueType="num">
                                      <p:cBhvr>
                                        <p:cTn dur="500" fill="hold" id="64"/>
                                        <p:tgtEl>
                                          <p:spTgt spid="37"/>
                                        </p:tgtEl>
                                        <p:attrNameLst>
                                          <p:attrName>ppt_h</p:attrName>
                                        </p:attrNameLst>
                                      </p:cBhvr>
                                      <p:tavLst>
                                        <p:tav tm="0">
                                          <p:val>
                                            <p:fltVal val="0"/>
                                          </p:val>
                                        </p:tav>
                                        <p:tav tm="100000">
                                          <p:val>
                                            <p:strVal val="#ppt_h"/>
                                          </p:val>
                                        </p:tav>
                                      </p:tavLst>
                                    </p:anim>
                                    <p:animEffect filter="fade" transition="in">
                                      <p:cBhvr>
                                        <p:cTn dur="500" id="65"/>
                                        <p:tgtEl>
                                          <p:spTgt spid="37"/>
                                        </p:tgtEl>
                                      </p:cBhvr>
                                    </p:animEffect>
                                  </p:childTnLst>
                                </p:cTn>
                              </p:par>
                              <p:par>
                                <p:cTn fill="hold" grpId="0" id="66" nodeType="withEffect" presetClass="entr" presetID="53" presetSubtype="0">
                                  <p:stCondLst>
                                    <p:cond delay="200"/>
                                  </p:stCondLst>
                                  <p:childTnLst>
                                    <p:set>
                                      <p:cBhvr>
                                        <p:cTn dur="1" fill="hold" id="67">
                                          <p:stCondLst>
                                            <p:cond delay="0"/>
                                          </p:stCondLst>
                                        </p:cTn>
                                        <p:tgtEl>
                                          <p:spTgt spid="38"/>
                                        </p:tgtEl>
                                        <p:attrNameLst>
                                          <p:attrName>style.visibility</p:attrName>
                                        </p:attrNameLst>
                                      </p:cBhvr>
                                      <p:to>
                                        <p:strVal val="visible"/>
                                      </p:to>
                                    </p:set>
                                    <p:anim calcmode="lin" valueType="num">
                                      <p:cBhvr>
                                        <p:cTn dur="500" fill="hold" id="68"/>
                                        <p:tgtEl>
                                          <p:spTgt spid="38"/>
                                        </p:tgtEl>
                                        <p:attrNameLst>
                                          <p:attrName>ppt_w</p:attrName>
                                        </p:attrNameLst>
                                      </p:cBhvr>
                                      <p:tavLst>
                                        <p:tav tm="0">
                                          <p:val>
                                            <p:fltVal val="0"/>
                                          </p:val>
                                        </p:tav>
                                        <p:tav tm="100000">
                                          <p:val>
                                            <p:strVal val="#ppt_w"/>
                                          </p:val>
                                        </p:tav>
                                      </p:tavLst>
                                    </p:anim>
                                    <p:anim calcmode="lin" valueType="num">
                                      <p:cBhvr>
                                        <p:cTn dur="500" fill="hold" id="69"/>
                                        <p:tgtEl>
                                          <p:spTgt spid="38"/>
                                        </p:tgtEl>
                                        <p:attrNameLst>
                                          <p:attrName>ppt_h</p:attrName>
                                        </p:attrNameLst>
                                      </p:cBhvr>
                                      <p:tavLst>
                                        <p:tav tm="0">
                                          <p:val>
                                            <p:fltVal val="0"/>
                                          </p:val>
                                        </p:tav>
                                        <p:tav tm="100000">
                                          <p:val>
                                            <p:strVal val="#ppt_h"/>
                                          </p:val>
                                        </p:tav>
                                      </p:tavLst>
                                    </p:anim>
                                    <p:animEffect filter="fade" transition="in">
                                      <p:cBhvr>
                                        <p:cTn dur="500" id="70"/>
                                        <p:tgtEl>
                                          <p:spTgt spid="38"/>
                                        </p:tgtEl>
                                      </p:cBhvr>
                                    </p:animEffect>
                                  </p:childTnLst>
                                </p:cTn>
                              </p:par>
                            </p:childTnLst>
                          </p:cTn>
                        </p:par>
                        <p:par>
                          <p:cTn fill="hold" id="71" nodeType="afterGroup">
                            <p:stCondLst>
                              <p:cond delay="2200"/>
                            </p:stCondLst>
                            <p:childTnLst>
                              <p:par>
                                <p:cTn fill="hold" grpId="0" id="72" nodeType="afterEffect" presetClass="entr" presetID="16" presetSubtype="37">
                                  <p:stCondLst>
                                    <p:cond delay="0"/>
                                  </p:stCondLst>
                                  <p:childTnLst>
                                    <p:set>
                                      <p:cBhvr>
                                        <p:cTn dur="1" fill="hold" id="73">
                                          <p:stCondLst>
                                            <p:cond delay="0"/>
                                          </p:stCondLst>
                                        </p:cTn>
                                        <p:tgtEl>
                                          <p:spTgt spid="39"/>
                                        </p:tgtEl>
                                        <p:attrNameLst>
                                          <p:attrName>style.visibility</p:attrName>
                                        </p:attrNameLst>
                                      </p:cBhvr>
                                      <p:to>
                                        <p:strVal val="visible"/>
                                      </p:to>
                                    </p:set>
                                    <p:animEffect filter="barn(outVertical)" transition="in">
                                      <p:cBhvr>
                                        <p:cTn dur="500" id="74"/>
                                        <p:tgtEl>
                                          <p:spTgt spid="39"/>
                                        </p:tgtEl>
                                      </p:cBhvr>
                                    </p:animEffect>
                                  </p:childTnLst>
                                </p:cTn>
                              </p:par>
                              <p:par>
                                <p:cTn fill="hold" grpId="0" id="75" nodeType="withEffect" presetClass="entr" presetID="16" presetSubtype="37">
                                  <p:stCondLst>
                                    <p:cond delay="0"/>
                                  </p:stCondLst>
                                  <p:childTnLst>
                                    <p:set>
                                      <p:cBhvr>
                                        <p:cTn dur="1" fill="hold" id="76">
                                          <p:stCondLst>
                                            <p:cond delay="0"/>
                                          </p:stCondLst>
                                        </p:cTn>
                                        <p:tgtEl>
                                          <p:spTgt spid="30"/>
                                        </p:tgtEl>
                                        <p:attrNameLst>
                                          <p:attrName>style.visibility</p:attrName>
                                        </p:attrNameLst>
                                      </p:cBhvr>
                                      <p:to>
                                        <p:strVal val="visible"/>
                                      </p:to>
                                    </p:set>
                                    <p:animEffect filter="barn(outVertical)" transition="in">
                                      <p:cBhvr>
                                        <p:cTn dur="500" id="77"/>
                                        <p:tgtEl>
                                          <p:spTgt spid="30"/>
                                        </p:tgtEl>
                                      </p:cBhvr>
                                    </p:animEffect>
                                  </p:childTnLst>
                                </p:cTn>
                              </p:par>
                              <p:par>
                                <p:cTn fill="hold" grpId="0" id="78" nodeType="withEffect" presetClass="entr" presetID="16" presetSubtype="37">
                                  <p:stCondLst>
                                    <p:cond delay="0"/>
                                  </p:stCondLst>
                                  <p:childTnLst>
                                    <p:set>
                                      <p:cBhvr>
                                        <p:cTn dur="1" fill="hold" id="79">
                                          <p:stCondLst>
                                            <p:cond delay="0"/>
                                          </p:stCondLst>
                                        </p:cTn>
                                        <p:tgtEl>
                                          <p:spTgt spid="40"/>
                                        </p:tgtEl>
                                        <p:attrNameLst>
                                          <p:attrName>style.visibility</p:attrName>
                                        </p:attrNameLst>
                                      </p:cBhvr>
                                      <p:to>
                                        <p:strVal val="visible"/>
                                      </p:to>
                                    </p:set>
                                    <p:animEffect filter="barn(outVertical)" transition="in">
                                      <p:cBhvr>
                                        <p:cTn dur="500" id="80"/>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29"/>
      <p:bldP grpId="0" spid="30"/>
      <p:bldP grpId="0" spid="37"/>
      <p:bldP grpId="0" spid="38"/>
      <p:bldP grpId="0" spid="39"/>
      <p:bldP grpId="0" spid="4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Picture 5"/>
          <p:cNvPicPr>
            <a:picLocks noChangeArrowheads="1" noChangeAspect="1"/>
          </p:cNvPicPr>
          <p:nvPr/>
        </p:nvPicPr>
        <p:blipFill>
          <a:blip r:embed="rId3">
            <a:extLst>
              <a:ext uri="{28A0092B-C50C-407E-A947-70E740481C1C}">
                <a14:useLocalDpi val="0"/>
              </a:ext>
            </a:extLst>
          </a:blip>
          <a:stretch>
            <a:fillRect/>
          </a:stretch>
        </p:blipFill>
        <p:spPr bwMode="auto">
          <a:xfrm>
            <a:off x="4103948" y="1560936"/>
            <a:ext cx="4639865" cy="2666998"/>
          </a:xfrm>
          <a:prstGeom prst="rect">
            <a:avLst/>
          </a:prstGeom>
          <a:noFill/>
          <a:ln cmpd="sng" w="19050">
            <a:solidFill>
              <a:srgbClr val="F2F2F2"/>
            </a:solidFill>
            <a:bevel/>
          </a:ln>
          <a:extLst>
            <a:ext uri="{909E8E84-426E-40DD-AFC4-6F175D3DCCD1}">
              <a14:hiddenFill>
                <a:solidFill>
                  <a:srgbClr val="FFFFFF"/>
                </a:solidFill>
              </a14:hiddenFill>
            </a:ext>
          </a:extLst>
        </p:spPr>
      </p:pic>
      <p:grpSp>
        <p:nvGrpSpPr>
          <p:cNvPr id="3" name="组合 12"/>
          <p:cNvGrpSpPr/>
          <p:nvPr/>
        </p:nvGrpSpPr>
        <p:grpSpPr>
          <a:xfrm>
            <a:off x="400099" y="1347614"/>
            <a:ext cx="2356247" cy="442914"/>
            <a:chExt cx="3141314" cy="590550"/>
          </a:xfrm>
        </p:grpSpPr>
        <p:sp>
          <p:nvSpPr>
            <p:cNvPr id="4" name="TextBox 1"/>
            <p:cNvSpPr>
              <a:spLocks noChangeArrowheads="1"/>
            </p:cNvSpPr>
            <p:nvPr/>
          </p:nvSpPr>
          <p:spPr bwMode="auto">
            <a:xfrm>
              <a:off x="0" y="0"/>
              <a:ext cx="379265" cy="548638"/>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wrap="none">
              <a:spAutoFit/>
            </a:bodyPr>
            <a:lstStyle/>
            <a:p>
              <a:r>
                <a:rPr lang="en-US" smtClean="0" sz="2100">
                  <a:latin charset="0" pitchFamily="34" typeface="Impact"/>
                  <a:ea charset="-128" pitchFamily="34" typeface="MS UI Gothic"/>
                  <a:sym charset="0" pitchFamily="34" typeface="Impact"/>
                </a:rPr>
                <a:t>1</a:t>
              </a:r>
            </a:p>
          </p:txBody>
        </p:sp>
        <p:sp>
          <p:nvSpPr>
            <p:cNvPr id="5" name="直接连接符 15"/>
            <p:cNvSpPr>
              <a:spLocks noChangeShapeType="1"/>
            </p:cNvSpPr>
            <p:nvPr/>
          </p:nvSpPr>
          <p:spPr bwMode="auto">
            <a:xfrm flipH="1">
              <a:off x="0" y="0"/>
              <a:ext cx="590550" cy="590550"/>
            </a:xfrm>
            <a:prstGeom prst="line">
              <a:avLst/>
            </a:prstGeom>
            <a:noFill/>
            <a:ln cap="flat" cmpd="sng" w="9525">
              <a:solidFill>
                <a:schemeClr val="tx1">
                  <a:lumMod val="85000"/>
                  <a:lumOff val="15000"/>
                </a:schemeClr>
              </a:solidFill>
              <a:bevel/>
            </a:ln>
            <a:extLst>
              <a:ext uri="{909E8E84-426E-40DD-AFC4-6F175D3DCCD1}">
                <a14:hiddenFill>
                  <a:noFill/>
                </a14:hiddenFill>
              </a:ext>
            </a:extLst>
          </p:spPr>
          <p:txBody>
            <a:bodyPr/>
            <a:lstStyle/>
            <a:p>
              <a:endParaRPr altLang="en-US" lang="zh-CN"/>
            </a:p>
          </p:txBody>
        </p:sp>
        <p:sp>
          <p:nvSpPr>
            <p:cNvPr id="6" name="矩形 7"/>
            <p:cNvSpPr>
              <a:spLocks noChangeArrowheads="1"/>
            </p:cNvSpPr>
            <p:nvPr/>
          </p:nvSpPr>
          <p:spPr bwMode="auto">
            <a:xfrm>
              <a:off x="452436" y="95250"/>
              <a:ext cx="2688878" cy="487678"/>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p>
              <a:r>
                <a:rPr altLang="en-US" b="1" lang="zh-CN" smtClean="0">
                  <a:latin typeface="+mn-ea"/>
                  <a:ea typeface="+mn-ea"/>
                </a:rPr>
                <a:t>处于起步阶段</a:t>
              </a:r>
            </a:p>
          </p:txBody>
        </p:sp>
      </p:grpSp>
      <p:sp>
        <p:nvSpPr>
          <p:cNvPr id="7" name="矩形 8"/>
          <p:cNvSpPr>
            <a:spLocks noChangeArrowheads="1"/>
          </p:cNvSpPr>
          <p:nvPr/>
        </p:nvSpPr>
        <p:spPr bwMode="auto">
          <a:xfrm>
            <a:off x="739427" y="1781001"/>
            <a:ext cx="3258741" cy="61722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90" lIns="68580" rIns="68580" tIns="34290">
            <a:spAutoFit/>
          </a:bodyPr>
          <a:lstStyle/>
          <a:p>
            <a:pPr algn="just">
              <a:lnSpc>
                <a:spcPct val="150000"/>
              </a:lnSpc>
            </a:pPr>
            <a:r>
              <a:rPr altLang="en-US" lang="zh-CN" sz="1200">
                <a:solidFill>
                  <a:srgbClr val="595959"/>
                </a:solidFill>
                <a:latin charset="-122" pitchFamily="34" typeface="微软雅黑"/>
                <a:ea charset="-122" pitchFamily="34" typeface="微软雅黑"/>
                <a:sym charset="-122" pitchFamily="34" typeface="微软雅黑"/>
              </a:rPr>
              <a:t>在这里输入内容文本在这里输入内容文本在这里输入内容文本</a:t>
            </a:r>
          </a:p>
        </p:txBody>
      </p:sp>
      <p:grpSp>
        <p:nvGrpSpPr>
          <p:cNvPr id="8" name="组合 18"/>
          <p:cNvGrpSpPr/>
          <p:nvPr/>
        </p:nvGrpSpPr>
        <p:grpSpPr>
          <a:xfrm>
            <a:off x="403670" y="2419692"/>
            <a:ext cx="1690735" cy="442913"/>
            <a:chExt cx="2254196" cy="590550"/>
          </a:xfrm>
        </p:grpSpPr>
        <p:sp>
          <p:nvSpPr>
            <p:cNvPr id="9" name="TextBox 10"/>
            <p:cNvSpPr>
              <a:spLocks noChangeArrowheads="1"/>
            </p:cNvSpPr>
            <p:nvPr/>
          </p:nvSpPr>
          <p:spPr bwMode="auto">
            <a:xfrm>
              <a:off x="0" y="0"/>
              <a:ext cx="421618" cy="548639"/>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wrap="none">
              <a:spAutoFit/>
            </a:bodyPr>
            <a:lstStyle/>
            <a:p>
              <a:r>
                <a:rPr lang="en-US" smtClean="0" sz="2100">
                  <a:latin charset="0" pitchFamily="34" typeface="Impact"/>
                  <a:ea charset="-128" pitchFamily="34" typeface="MS UI Gothic"/>
                  <a:sym charset="0" pitchFamily="34" typeface="Impact"/>
                </a:rPr>
                <a:t>2</a:t>
              </a:r>
            </a:p>
          </p:txBody>
        </p:sp>
        <p:sp>
          <p:nvSpPr>
            <p:cNvPr id="10" name="直接连接符 20"/>
            <p:cNvSpPr>
              <a:spLocks noChangeShapeType="1"/>
            </p:cNvSpPr>
            <p:nvPr/>
          </p:nvSpPr>
          <p:spPr bwMode="auto">
            <a:xfrm flipH="1">
              <a:off x="0" y="0"/>
              <a:ext cx="590550" cy="590550"/>
            </a:xfrm>
            <a:prstGeom prst="line">
              <a:avLst/>
            </a:prstGeom>
            <a:noFill/>
            <a:ln cap="flat" cmpd="sng" w="9525">
              <a:solidFill>
                <a:schemeClr val="tx1">
                  <a:lumMod val="85000"/>
                  <a:lumOff val="15000"/>
                </a:schemeClr>
              </a:solidFill>
              <a:bevel/>
            </a:ln>
            <a:extLst>
              <a:ext uri="{909E8E84-426E-40DD-AFC4-6F175D3DCCD1}">
                <a14:hiddenFill>
                  <a:noFill/>
                </a14:hiddenFill>
              </a:ext>
            </a:extLst>
          </p:spPr>
          <p:txBody>
            <a:bodyPr/>
            <a:lstStyle/>
            <a:p>
              <a:endParaRPr altLang="en-US" lang="zh-CN"/>
            </a:p>
          </p:txBody>
        </p:sp>
        <p:sp>
          <p:nvSpPr>
            <p:cNvPr id="11" name="矩形 12"/>
            <p:cNvSpPr>
              <a:spLocks noChangeArrowheads="1"/>
            </p:cNvSpPr>
            <p:nvPr/>
          </p:nvSpPr>
          <p:spPr bwMode="auto">
            <a:xfrm>
              <a:off x="469184" y="95251"/>
              <a:ext cx="1767748" cy="487679"/>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wrap="none">
              <a:spAutoFit/>
            </a:bodyPr>
            <a:lstStyle/>
            <a:p>
              <a:r>
                <a:rPr altLang="en-US" b="1" lang="zh-CN" smtClean="0">
                  <a:latin typeface="+mn-ea"/>
                  <a:ea typeface="+mn-ea"/>
                </a:rPr>
                <a:t>整体规模小</a:t>
              </a:r>
            </a:p>
          </p:txBody>
        </p:sp>
      </p:grpSp>
      <p:sp>
        <p:nvSpPr>
          <p:cNvPr id="12" name="矩形 9"/>
          <p:cNvSpPr>
            <a:spLocks noChangeArrowheads="1"/>
          </p:cNvSpPr>
          <p:nvPr/>
        </p:nvSpPr>
        <p:spPr bwMode="auto">
          <a:xfrm>
            <a:off x="739427" y="2812598"/>
            <a:ext cx="3258741" cy="61722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90" lIns="68580" rIns="68580" tIns="34290">
            <a:spAutoFit/>
          </a:bodyPr>
          <a:lstStyle/>
          <a:p>
            <a:pPr algn="just">
              <a:lnSpc>
                <a:spcPct val="150000"/>
              </a:lnSpc>
            </a:pPr>
            <a:r>
              <a:rPr altLang="en-US" lang="zh-CN" sz="1200">
                <a:solidFill>
                  <a:srgbClr val="595959"/>
                </a:solidFill>
                <a:latin charset="-122" pitchFamily="34" typeface="微软雅黑"/>
                <a:ea charset="-122" pitchFamily="34" typeface="微软雅黑"/>
                <a:sym charset="-122" pitchFamily="34" typeface="微软雅黑"/>
              </a:rPr>
              <a:t>在这里输入内容文本在这里输入内容文本在这里输入内容文本</a:t>
            </a:r>
          </a:p>
        </p:txBody>
      </p:sp>
      <p:grpSp>
        <p:nvGrpSpPr>
          <p:cNvPr id="13" name="组合 18"/>
          <p:cNvGrpSpPr/>
          <p:nvPr/>
        </p:nvGrpSpPr>
        <p:grpSpPr>
          <a:xfrm>
            <a:off x="403670" y="3427804"/>
            <a:ext cx="1905434" cy="442913"/>
            <a:chExt cx="2540449" cy="590550"/>
          </a:xfrm>
        </p:grpSpPr>
        <p:sp>
          <p:nvSpPr>
            <p:cNvPr id="14" name="TextBox 10"/>
            <p:cNvSpPr>
              <a:spLocks noChangeArrowheads="1"/>
            </p:cNvSpPr>
            <p:nvPr/>
          </p:nvSpPr>
          <p:spPr bwMode="auto">
            <a:xfrm>
              <a:off x="0" y="1"/>
              <a:ext cx="432201" cy="548639"/>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wrap="none">
              <a:spAutoFit/>
            </a:bodyPr>
            <a:lstStyle/>
            <a:p>
              <a:r>
                <a:rPr lang="en-US" smtClean="0" sz="2100">
                  <a:latin charset="0" pitchFamily="34" typeface="Impact"/>
                  <a:ea charset="-128" pitchFamily="34" typeface="MS UI Gothic"/>
                  <a:sym charset="0" pitchFamily="34" typeface="Impact"/>
                </a:rPr>
                <a:t>3</a:t>
              </a:r>
            </a:p>
          </p:txBody>
        </p:sp>
        <p:sp>
          <p:nvSpPr>
            <p:cNvPr id="15" name="直接连接符 20"/>
            <p:cNvSpPr>
              <a:spLocks noChangeShapeType="1"/>
            </p:cNvSpPr>
            <p:nvPr/>
          </p:nvSpPr>
          <p:spPr bwMode="auto">
            <a:xfrm flipH="1">
              <a:off x="0" y="0"/>
              <a:ext cx="590550" cy="590550"/>
            </a:xfrm>
            <a:prstGeom prst="line">
              <a:avLst/>
            </a:prstGeom>
            <a:noFill/>
            <a:ln cap="flat" cmpd="sng" w="9525">
              <a:solidFill>
                <a:schemeClr val="tx1">
                  <a:lumMod val="85000"/>
                  <a:lumOff val="15000"/>
                </a:schemeClr>
              </a:solidFill>
              <a:bevel/>
            </a:ln>
            <a:extLst>
              <a:ext uri="{909E8E84-426E-40DD-AFC4-6F175D3DCCD1}">
                <a14:hiddenFill>
                  <a:noFill/>
                </a14:hiddenFill>
              </a:ext>
            </a:extLst>
          </p:spPr>
          <p:txBody>
            <a:bodyPr/>
            <a:lstStyle/>
            <a:p>
              <a:endParaRPr altLang="en-US" lang="zh-CN"/>
            </a:p>
          </p:txBody>
        </p:sp>
        <p:sp>
          <p:nvSpPr>
            <p:cNvPr id="16" name="矩形 12"/>
            <p:cNvSpPr>
              <a:spLocks noChangeArrowheads="1"/>
            </p:cNvSpPr>
            <p:nvPr/>
          </p:nvSpPr>
          <p:spPr bwMode="auto">
            <a:xfrm>
              <a:off x="447676" y="95252"/>
              <a:ext cx="2072534" cy="487679"/>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wrap="none">
              <a:spAutoFit/>
            </a:bodyPr>
            <a:lstStyle/>
            <a:p>
              <a:r>
                <a:rPr altLang="en-US" b="1" lang="zh-CN" smtClean="0">
                  <a:latin typeface="+mn-ea"/>
                  <a:ea typeface="+mn-ea"/>
                </a:rPr>
                <a:t>市场占有率低</a:t>
              </a:r>
            </a:p>
          </p:txBody>
        </p:sp>
      </p:grpSp>
      <p:sp>
        <p:nvSpPr>
          <p:cNvPr id="17" name="矩形 9"/>
          <p:cNvSpPr>
            <a:spLocks noChangeArrowheads="1"/>
          </p:cNvSpPr>
          <p:nvPr/>
        </p:nvSpPr>
        <p:spPr bwMode="auto">
          <a:xfrm>
            <a:off x="739427" y="3820710"/>
            <a:ext cx="3258741" cy="61722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90" lIns="68580" rIns="68580" tIns="34290">
            <a:spAutoFit/>
          </a:bodyPr>
          <a:lstStyle/>
          <a:p>
            <a:pPr algn="just">
              <a:lnSpc>
                <a:spcPct val="150000"/>
              </a:lnSpc>
            </a:pPr>
            <a:r>
              <a:rPr altLang="en-US" lang="zh-CN" sz="1200">
                <a:solidFill>
                  <a:srgbClr val="595959"/>
                </a:solidFill>
                <a:latin charset="-122" pitchFamily="34" typeface="微软雅黑"/>
                <a:ea charset="-122" pitchFamily="34" typeface="微软雅黑"/>
                <a:sym charset="-122" pitchFamily="34" typeface="微软雅黑"/>
              </a:rPr>
              <a:t>在这里输入内容文本在这里输入内容文本在这里输入内容文本</a:t>
            </a:r>
          </a:p>
        </p:txBody>
      </p:sp>
      <p:sp>
        <p:nvSpPr>
          <p:cNvPr id="18" name="标题 17"/>
          <p:cNvSpPr>
            <a:spLocks noGrp="1"/>
          </p:cNvSpPr>
          <p:nvPr>
            <p:ph type="title"/>
          </p:nvPr>
        </p:nvSpPr>
        <p:spPr/>
        <p:txBody>
          <a:bodyPr/>
          <a:lstStyle/>
          <a:p>
            <a:r>
              <a:rPr altLang="en-US" lang="zh-CN"/>
              <a:t>竞争对手分析</a:t>
            </a:r>
          </a:p>
        </p:txBody>
      </p:sp>
    </p:spTree>
    <p:extLst>
      <p:ext uri="{BB962C8B-B14F-4D97-AF65-F5344CB8AC3E}">
        <p14:creationId val="198428174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mph" presetID="26" presetSubtype="0">
                                  <p:stCondLst>
                                    <p:cond delay="0"/>
                                  </p:stCondLst>
                                  <p:childTnLst>
                                    <p:animEffect filter="fade" transition="out">
                                      <p:cBhvr>
                                        <p:cTn dur="500" id="12" tmFilter="0, 0; .2, .5; .8, .5; 1, 0"/>
                                        <p:tgtEl>
                                          <p:spTgt spid="2"/>
                                        </p:tgtEl>
                                      </p:cBhvr>
                                    </p:animEffect>
                                    <p:animScale>
                                      <p:cBhvr>
                                        <p:cTn autoRev="1" dur="250" fill="hold" id="13"/>
                                        <p:tgtEl>
                                          <p:spTgt spid="2"/>
                                        </p:tgtEl>
                                      </p:cBhvr>
                                      <p:by x="105000" y="105000"/>
                                    </p:animScale>
                                  </p:childTnLst>
                                </p:cTn>
                              </p:par>
                            </p:childTnLst>
                          </p:cTn>
                        </p:par>
                        <p:par>
                          <p:cTn fill="hold" id="14" nodeType="afterGroup">
                            <p:stCondLst>
                              <p:cond delay="1000"/>
                            </p:stCondLst>
                            <p:childTnLst>
                              <p:par>
                                <p:cTn decel="100000" fill="hold" id="15" nodeType="afterEffect" presetClass="entr" presetID="2" presetSubtype="2">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500" fill="hold" id="17"/>
                                        <p:tgtEl>
                                          <p:spTgt spid="3"/>
                                        </p:tgtEl>
                                        <p:attrNameLst>
                                          <p:attrName>ppt_x</p:attrName>
                                        </p:attrNameLst>
                                      </p:cBhvr>
                                      <p:tavLst>
                                        <p:tav tm="0">
                                          <p:val>
                                            <p:strVal val="1+#ppt_w/2"/>
                                          </p:val>
                                        </p:tav>
                                        <p:tav tm="100000">
                                          <p:val>
                                            <p:strVal val="#ppt_x"/>
                                          </p:val>
                                        </p:tav>
                                      </p:tavLst>
                                    </p:anim>
                                    <p:anim calcmode="lin" valueType="num">
                                      <p:cBhvr>
                                        <p:cTn dur="500" fill="hold" id="18"/>
                                        <p:tgtEl>
                                          <p:spTgt spid="3"/>
                                        </p:tgtEl>
                                        <p:attrNameLst>
                                          <p:attrName>ppt_y</p:attrName>
                                        </p:attrNameLst>
                                      </p:cBhvr>
                                      <p:tavLst>
                                        <p:tav tm="0">
                                          <p:val>
                                            <p:strVal val="#ppt_y"/>
                                          </p:val>
                                        </p:tav>
                                        <p:tav tm="100000">
                                          <p:val>
                                            <p:strVal val="#ppt_y"/>
                                          </p:val>
                                        </p:tav>
                                      </p:tavLst>
                                    </p:anim>
                                  </p:childTnLst>
                                </p:cTn>
                              </p:par>
                              <p:par>
                                <p:cTn decel="100000" fill="hold" grpId="0" id="19" nodeType="withEffect" presetClass="entr" presetID="2" presetSubtype="8">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p:cTn dur="500" fill="hold" id="21"/>
                                        <p:tgtEl>
                                          <p:spTgt spid="7"/>
                                        </p:tgtEl>
                                        <p:attrNameLst>
                                          <p:attrName>ppt_x</p:attrName>
                                        </p:attrNameLst>
                                      </p:cBhvr>
                                      <p:tavLst>
                                        <p:tav tm="0">
                                          <p:val>
                                            <p:strVal val="0-#ppt_w/2"/>
                                          </p:val>
                                        </p:tav>
                                        <p:tav tm="100000">
                                          <p:val>
                                            <p:strVal val="#ppt_x"/>
                                          </p:val>
                                        </p:tav>
                                      </p:tavLst>
                                    </p:anim>
                                    <p:anim calcmode="lin" valueType="num">
                                      <p:cBhvr>
                                        <p:cTn dur="500" fill="hold" id="22"/>
                                        <p:tgtEl>
                                          <p:spTgt spid="7"/>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500"/>
                            </p:stCondLst>
                            <p:childTnLst>
                              <p:par>
                                <p:cTn decel="100000" fill="hold" id="24" nodeType="afterEffect" presetClass="entr" presetID="2" presetSubtype="2">
                                  <p:stCondLst>
                                    <p:cond delay="0"/>
                                  </p:stCondLst>
                                  <p:childTnLst>
                                    <p:set>
                                      <p:cBhvr>
                                        <p:cTn dur="1" fill="hold" id="25">
                                          <p:stCondLst>
                                            <p:cond delay="0"/>
                                          </p:stCondLst>
                                        </p:cTn>
                                        <p:tgtEl>
                                          <p:spTgt spid="8"/>
                                        </p:tgtEl>
                                        <p:attrNameLst>
                                          <p:attrName>style.visibility</p:attrName>
                                        </p:attrNameLst>
                                      </p:cBhvr>
                                      <p:to>
                                        <p:strVal val="visible"/>
                                      </p:to>
                                    </p:set>
                                    <p:anim calcmode="lin" valueType="num">
                                      <p:cBhvr>
                                        <p:cTn dur="500" fill="hold" id="26"/>
                                        <p:tgtEl>
                                          <p:spTgt spid="8"/>
                                        </p:tgtEl>
                                        <p:attrNameLst>
                                          <p:attrName>ppt_x</p:attrName>
                                        </p:attrNameLst>
                                      </p:cBhvr>
                                      <p:tavLst>
                                        <p:tav tm="0">
                                          <p:val>
                                            <p:strVal val="1+#ppt_w/2"/>
                                          </p:val>
                                        </p:tav>
                                        <p:tav tm="100000">
                                          <p:val>
                                            <p:strVal val="#ppt_x"/>
                                          </p:val>
                                        </p:tav>
                                      </p:tavLst>
                                    </p:anim>
                                    <p:anim calcmode="lin" valueType="num">
                                      <p:cBhvr>
                                        <p:cTn dur="500" fill="hold" id="27"/>
                                        <p:tgtEl>
                                          <p:spTgt spid="8"/>
                                        </p:tgtEl>
                                        <p:attrNameLst>
                                          <p:attrName>ppt_y</p:attrName>
                                        </p:attrNameLst>
                                      </p:cBhvr>
                                      <p:tavLst>
                                        <p:tav tm="0">
                                          <p:val>
                                            <p:strVal val="#ppt_y"/>
                                          </p:val>
                                        </p:tav>
                                        <p:tav tm="100000">
                                          <p:val>
                                            <p:strVal val="#ppt_y"/>
                                          </p:val>
                                        </p:tav>
                                      </p:tavLst>
                                    </p:anim>
                                  </p:childTnLst>
                                </p:cTn>
                              </p:par>
                              <p:par>
                                <p:cTn decel="100000" fill="hold" grpId="0" id="28" nodeType="withEffect" presetClass="entr" presetID="2" presetSubtype="8">
                                  <p:stCondLst>
                                    <p:cond delay="0"/>
                                  </p:stCondLst>
                                  <p:childTnLst>
                                    <p:set>
                                      <p:cBhvr>
                                        <p:cTn dur="1" fill="hold" id="29">
                                          <p:stCondLst>
                                            <p:cond delay="0"/>
                                          </p:stCondLst>
                                        </p:cTn>
                                        <p:tgtEl>
                                          <p:spTgt spid="12"/>
                                        </p:tgtEl>
                                        <p:attrNameLst>
                                          <p:attrName>style.visibility</p:attrName>
                                        </p:attrNameLst>
                                      </p:cBhvr>
                                      <p:to>
                                        <p:strVal val="visible"/>
                                      </p:to>
                                    </p:set>
                                    <p:anim calcmode="lin" valueType="num">
                                      <p:cBhvr>
                                        <p:cTn dur="500" fill="hold" id="30"/>
                                        <p:tgtEl>
                                          <p:spTgt spid="12"/>
                                        </p:tgtEl>
                                        <p:attrNameLst>
                                          <p:attrName>ppt_x</p:attrName>
                                        </p:attrNameLst>
                                      </p:cBhvr>
                                      <p:tavLst>
                                        <p:tav tm="0">
                                          <p:val>
                                            <p:strVal val="0-#ppt_w/2"/>
                                          </p:val>
                                        </p:tav>
                                        <p:tav tm="100000">
                                          <p:val>
                                            <p:strVal val="#ppt_x"/>
                                          </p:val>
                                        </p:tav>
                                      </p:tavLst>
                                    </p:anim>
                                    <p:anim calcmode="lin" valueType="num">
                                      <p:cBhvr>
                                        <p:cTn dur="500" fill="hold" id="31"/>
                                        <p:tgtEl>
                                          <p:spTgt spid="12"/>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000"/>
                            </p:stCondLst>
                            <p:childTnLst>
                              <p:par>
                                <p:cTn decel="100000" fill="hold" id="33" nodeType="afterEffect" presetClass="entr" presetID="2" presetSubtype="2">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p:cTn dur="500" fill="hold" id="35"/>
                                        <p:tgtEl>
                                          <p:spTgt spid="13"/>
                                        </p:tgtEl>
                                        <p:attrNameLst>
                                          <p:attrName>ppt_x</p:attrName>
                                        </p:attrNameLst>
                                      </p:cBhvr>
                                      <p:tavLst>
                                        <p:tav tm="0">
                                          <p:val>
                                            <p:strVal val="1+#ppt_w/2"/>
                                          </p:val>
                                        </p:tav>
                                        <p:tav tm="100000">
                                          <p:val>
                                            <p:strVal val="#ppt_x"/>
                                          </p:val>
                                        </p:tav>
                                      </p:tavLst>
                                    </p:anim>
                                    <p:anim calcmode="lin" valueType="num">
                                      <p:cBhvr>
                                        <p:cTn dur="500" fill="hold" id="36"/>
                                        <p:tgtEl>
                                          <p:spTgt spid="13"/>
                                        </p:tgtEl>
                                        <p:attrNameLst>
                                          <p:attrName>ppt_y</p:attrName>
                                        </p:attrNameLst>
                                      </p:cBhvr>
                                      <p:tavLst>
                                        <p:tav tm="0">
                                          <p:val>
                                            <p:strVal val="#ppt_y"/>
                                          </p:val>
                                        </p:tav>
                                        <p:tav tm="100000">
                                          <p:val>
                                            <p:strVal val="#ppt_y"/>
                                          </p:val>
                                        </p:tav>
                                      </p:tavLst>
                                    </p:anim>
                                  </p:childTnLst>
                                </p:cTn>
                              </p:par>
                              <p:par>
                                <p:cTn decel="100000" fill="hold" grpId="0" id="37" nodeType="withEffect" presetClass="entr" presetID="2" presetSubtype="8">
                                  <p:stCondLst>
                                    <p:cond delay="0"/>
                                  </p:stCondLst>
                                  <p:childTnLst>
                                    <p:set>
                                      <p:cBhvr>
                                        <p:cTn dur="1" fill="hold" id="38">
                                          <p:stCondLst>
                                            <p:cond delay="0"/>
                                          </p:stCondLst>
                                        </p:cTn>
                                        <p:tgtEl>
                                          <p:spTgt spid="17"/>
                                        </p:tgtEl>
                                        <p:attrNameLst>
                                          <p:attrName>style.visibility</p:attrName>
                                        </p:attrNameLst>
                                      </p:cBhvr>
                                      <p:to>
                                        <p:strVal val="visible"/>
                                      </p:to>
                                    </p:set>
                                    <p:anim calcmode="lin" valueType="num">
                                      <p:cBhvr>
                                        <p:cTn dur="500" fill="hold" id="39"/>
                                        <p:tgtEl>
                                          <p:spTgt spid="17"/>
                                        </p:tgtEl>
                                        <p:attrNameLst>
                                          <p:attrName>ppt_x</p:attrName>
                                        </p:attrNameLst>
                                      </p:cBhvr>
                                      <p:tavLst>
                                        <p:tav tm="0">
                                          <p:val>
                                            <p:strVal val="0-#ppt_w/2"/>
                                          </p:val>
                                        </p:tav>
                                        <p:tav tm="100000">
                                          <p:val>
                                            <p:strVal val="#ppt_x"/>
                                          </p:val>
                                        </p:tav>
                                      </p:tavLst>
                                    </p:anim>
                                    <p:anim calcmode="lin" valueType="num">
                                      <p:cBhvr>
                                        <p:cTn dur="500" fill="hold" id="40"/>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2"/>
      <p:bldP grpId="0" spid="1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8" name="组合 37"/>
          <p:cNvGrpSpPr/>
          <p:nvPr/>
        </p:nvGrpSpPr>
        <p:grpSpPr>
          <a:xfrm>
            <a:off x="3488000" y="1169885"/>
            <a:ext cx="986213" cy="986213"/>
            <a:chOff x="304800" y="673100"/>
            <a:chExt cx="4000500" cy="4000500"/>
          </a:xfrm>
          <a:effectLst>
            <a:outerShdw algn="tr" blurRad="444500" dir="8100000" dist="254000" rotWithShape="0">
              <a:prstClr val="black">
                <a:alpha val="50000"/>
              </a:prstClr>
            </a:outerShdw>
          </a:effectLst>
        </p:grpSpPr>
        <p:sp>
          <p:nvSpPr>
            <p:cNvPr id="39" name="同心圆 3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00">
                <a:solidFill>
                  <a:schemeClr val="tx1">
                    <a:lumMod val="75000"/>
                    <a:lumOff val="25000"/>
                  </a:schemeClr>
                </a:solidFill>
              </a:endParaRPr>
            </a:p>
          </p:txBody>
        </p:sp>
        <p:sp>
          <p:nvSpPr>
            <p:cNvPr id="40" name="椭圆 3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000">
                  <a:solidFill>
                    <a:schemeClr val="tx1">
                      <a:lumMod val="75000"/>
                      <a:lumOff val="25000"/>
                    </a:schemeClr>
                  </a:solidFill>
                  <a:latin charset="-122" pitchFamily="2" typeface="方正中等线简体"/>
                  <a:ea charset="-122" pitchFamily="2" typeface="方正中等线简体"/>
                </a:rPr>
                <a:t>50%</a:t>
              </a:r>
            </a:p>
          </p:txBody>
        </p:sp>
      </p:grpSp>
      <p:grpSp>
        <p:nvGrpSpPr>
          <p:cNvPr id="41" name="组合 40"/>
          <p:cNvGrpSpPr/>
          <p:nvPr/>
        </p:nvGrpSpPr>
        <p:grpSpPr>
          <a:xfrm>
            <a:off x="4677987" y="1159760"/>
            <a:ext cx="986213" cy="986213"/>
            <a:chOff x="304800" y="673100"/>
            <a:chExt cx="4000500" cy="4000500"/>
          </a:xfrm>
          <a:effectLst>
            <a:outerShdw algn="tr" blurRad="444500" dir="8100000" dist="254000" rotWithShape="0">
              <a:prstClr val="black">
                <a:alpha val="50000"/>
              </a:prstClr>
            </a:outerShdw>
          </a:effectLst>
        </p:grpSpPr>
        <p:sp>
          <p:nvSpPr>
            <p:cNvPr id="42" name="同心圆 4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00">
                <a:solidFill>
                  <a:schemeClr val="tx1">
                    <a:lumMod val="75000"/>
                    <a:lumOff val="25000"/>
                  </a:schemeClr>
                </a:solidFill>
              </a:endParaRPr>
            </a:p>
          </p:txBody>
        </p:sp>
        <p:sp>
          <p:nvSpPr>
            <p:cNvPr id="43" name="椭圆 4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000">
                  <a:solidFill>
                    <a:schemeClr val="tx1">
                      <a:lumMod val="75000"/>
                      <a:lumOff val="25000"/>
                    </a:schemeClr>
                  </a:solidFill>
                  <a:latin charset="-122" pitchFamily="2" typeface="方正中等线简体"/>
                  <a:ea charset="-122" pitchFamily="2" typeface="方正中等线简体"/>
                </a:rPr>
                <a:t>82%</a:t>
              </a:r>
            </a:p>
          </p:txBody>
        </p:sp>
      </p:grpSp>
      <p:grpSp>
        <p:nvGrpSpPr>
          <p:cNvPr id="47" name="组合 46"/>
          <p:cNvGrpSpPr/>
          <p:nvPr/>
        </p:nvGrpSpPr>
        <p:grpSpPr>
          <a:xfrm>
            <a:off x="3488000" y="2246210"/>
            <a:ext cx="986213" cy="986213"/>
            <a:chOff x="304800" y="673100"/>
            <a:chExt cx="4000500" cy="4000500"/>
          </a:xfrm>
          <a:effectLst>
            <a:outerShdw algn="tr" blurRad="444500" dir="8100000" dist="254000" rotWithShape="0">
              <a:prstClr val="black">
                <a:alpha val="50000"/>
              </a:prstClr>
            </a:outerShdw>
          </a:effectLst>
        </p:grpSpPr>
        <p:sp>
          <p:nvSpPr>
            <p:cNvPr id="48" name="同心圆 4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00">
                <a:solidFill>
                  <a:schemeClr val="tx1">
                    <a:lumMod val="75000"/>
                    <a:lumOff val="25000"/>
                  </a:schemeClr>
                </a:solidFill>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000">
                  <a:solidFill>
                    <a:schemeClr val="tx1">
                      <a:lumMod val="75000"/>
                      <a:lumOff val="25000"/>
                    </a:schemeClr>
                  </a:solidFill>
                  <a:latin charset="-122" pitchFamily="2" typeface="方正中等线简体"/>
                  <a:ea charset="-122" pitchFamily="2" typeface="方正中等线简体"/>
                </a:rPr>
                <a:t>28%</a:t>
              </a:r>
            </a:p>
          </p:txBody>
        </p:sp>
      </p:grpSp>
      <p:grpSp>
        <p:nvGrpSpPr>
          <p:cNvPr id="50" name="组合 49"/>
          <p:cNvGrpSpPr/>
          <p:nvPr/>
        </p:nvGrpSpPr>
        <p:grpSpPr>
          <a:xfrm>
            <a:off x="4677987" y="2236085"/>
            <a:ext cx="986213" cy="986213"/>
            <a:chOff x="304800" y="673100"/>
            <a:chExt cx="4000500" cy="4000500"/>
          </a:xfrm>
          <a:effectLst>
            <a:outerShdw algn="tr" blurRad="444500" dir="8100000" dist="254000" rotWithShape="0">
              <a:prstClr val="black">
                <a:alpha val="50000"/>
              </a:prstClr>
            </a:outerShdw>
          </a:effectLst>
        </p:grpSpPr>
        <p:sp>
          <p:nvSpPr>
            <p:cNvPr id="51" name="同心圆 5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00">
                <a:solidFill>
                  <a:schemeClr val="tx1">
                    <a:lumMod val="75000"/>
                    <a:lumOff val="25000"/>
                  </a:schemeClr>
                </a:solidFill>
              </a:endParaRPr>
            </a:p>
          </p:txBody>
        </p:sp>
        <p:sp>
          <p:nvSpPr>
            <p:cNvPr id="52" name="椭圆 5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000">
                  <a:solidFill>
                    <a:schemeClr val="tx1">
                      <a:lumMod val="75000"/>
                      <a:lumOff val="25000"/>
                    </a:schemeClr>
                  </a:solidFill>
                  <a:latin charset="-122" pitchFamily="2" typeface="方正中等线简体"/>
                  <a:ea charset="-122" pitchFamily="2" typeface="方正中等线简体"/>
                </a:rPr>
                <a:t>75%</a:t>
              </a:r>
            </a:p>
          </p:txBody>
        </p:sp>
      </p:grpSp>
      <p:grpSp>
        <p:nvGrpSpPr>
          <p:cNvPr id="53" name="组合 52"/>
          <p:cNvGrpSpPr/>
          <p:nvPr/>
        </p:nvGrpSpPr>
        <p:grpSpPr>
          <a:xfrm>
            <a:off x="3488000" y="3294940"/>
            <a:ext cx="986213" cy="986213"/>
            <a:chOff x="304800" y="673100"/>
            <a:chExt cx="4000500" cy="4000500"/>
          </a:xfrm>
          <a:effectLst>
            <a:outerShdw algn="tr" blurRad="444500" dir="8100000" dist="254000" rotWithShape="0">
              <a:prstClr val="black">
                <a:alpha val="50000"/>
              </a:prstClr>
            </a:outerShdw>
          </a:effectLst>
        </p:grpSpPr>
        <p:sp>
          <p:nvSpPr>
            <p:cNvPr id="54" name="同心圆 5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00">
                <a:solidFill>
                  <a:schemeClr val="tx1">
                    <a:lumMod val="75000"/>
                    <a:lumOff val="25000"/>
                  </a:schemeClr>
                </a:solidFill>
              </a:endParaRPr>
            </a:p>
          </p:txBody>
        </p:sp>
        <p:sp>
          <p:nvSpPr>
            <p:cNvPr id="55" name="椭圆 5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000">
                  <a:solidFill>
                    <a:schemeClr val="tx1">
                      <a:lumMod val="75000"/>
                      <a:lumOff val="25000"/>
                    </a:schemeClr>
                  </a:solidFill>
                  <a:latin charset="-122" pitchFamily="2" typeface="方正中等线简体"/>
                  <a:ea charset="-122" pitchFamily="2" typeface="方正中等线简体"/>
                </a:rPr>
                <a:t>15%</a:t>
              </a:r>
            </a:p>
          </p:txBody>
        </p:sp>
      </p:grpSp>
      <p:grpSp>
        <p:nvGrpSpPr>
          <p:cNvPr id="56" name="组合 55"/>
          <p:cNvGrpSpPr/>
          <p:nvPr/>
        </p:nvGrpSpPr>
        <p:grpSpPr>
          <a:xfrm>
            <a:off x="4677987" y="3284815"/>
            <a:ext cx="986213" cy="986213"/>
            <a:chOff x="304800" y="673100"/>
            <a:chExt cx="4000500" cy="4000500"/>
          </a:xfrm>
          <a:effectLst>
            <a:outerShdw algn="tr" blurRad="444500" dir="8100000" dist="254000" rotWithShape="0">
              <a:prstClr val="black">
                <a:alpha val="50000"/>
              </a:prstClr>
            </a:outerShdw>
          </a:effectLst>
        </p:grpSpPr>
        <p:sp>
          <p:nvSpPr>
            <p:cNvPr id="57" name="同心圆 5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00">
                <a:solidFill>
                  <a:schemeClr val="tx1">
                    <a:lumMod val="75000"/>
                    <a:lumOff val="25000"/>
                  </a:schemeClr>
                </a:solidFill>
              </a:endParaRPr>
            </a:p>
          </p:txBody>
        </p:sp>
        <p:sp>
          <p:nvSpPr>
            <p:cNvPr id="58" name="椭圆 5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000">
                  <a:solidFill>
                    <a:schemeClr val="tx1">
                      <a:lumMod val="75000"/>
                      <a:lumOff val="25000"/>
                    </a:schemeClr>
                  </a:solidFill>
                  <a:latin charset="-122" pitchFamily="2" typeface="方正中等线简体"/>
                  <a:ea charset="-122" pitchFamily="2" typeface="方正中等线简体"/>
                </a:rPr>
                <a:t>61%</a:t>
              </a:r>
            </a:p>
          </p:txBody>
        </p:sp>
      </p:grpSp>
      <p:sp>
        <p:nvSpPr>
          <p:cNvPr id="59" name="TextBox 58"/>
          <p:cNvSpPr txBox="1"/>
          <p:nvPr/>
        </p:nvSpPr>
        <p:spPr>
          <a:xfrm>
            <a:off x="1778431" y="1271978"/>
            <a:ext cx="1497425" cy="251442"/>
          </a:xfrm>
          <a:prstGeom prst="rect">
            <a:avLst/>
          </a:prstGeom>
          <a:noFill/>
        </p:spPr>
        <p:txBody>
          <a:bodyPr bIns="34281" lIns="68562" rIns="68562" rtlCol="0" tIns="34281" wrap="square">
            <a:spAutoFit/>
          </a:bodyPr>
          <a:lstStyle/>
          <a:p>
            <a:pPr algn="r"/>
            <a:r>
              <a:rPr altLang="en-US" b="1" lang="zh-CN" sz="1200">
                <a:solidFill>
                  <a:srgbClr val="C00000"/>
                </a:solidFill>
                <a:latin charset="-122" pitchFamily="34" typeface="微软雅黑"/>
                <a:ea charset="-122" pitchFamily="34" typeface="微软雅黑"/>
              </a:rPr>
              <a:t>主要任务</a:t>
            </a:r>
          </a:p>
        </p:txBody>
      </p:sp>
      <p:sp>
        <p:nvSpPr>
          <p:cNvPr id="60" name="TextBox 59"/>
          <p:cNvSpPr txBox="1"/>
          <p:nvPr/>
        </p:nvSpPr>
        <p:spPr>
          <a:xfrm>
            <a:off x="720638" y="1567049"/>
            <a:ext cx="2555218" cy="495282"/>
          </a:xfrm>
          <a:prstGeom prst="rect">
            <a:avLst/>
          </a:prstGeom>
          <a:noFill/>
        </p:spPr>
        <p:txBody>
          <a:bodyPr bIns="34281" lIns="68562" rIns="68562" rtlCol="0" tIns="34281" wrap="square">
            <a:spAutoFit/>
          </a:bodyPr>
          <a:lstStyle/>
          <a:p>
            <a:pPr algn="r"/>
            <a:r>
              <a:rPr altLang="en-US" lang="zh-CN" sz="1400">
                <a:solidFill>
                  <a:schemeClr val="tx1">
                    <a:lumMod val="75000"/>
                    <a:lumOff val="25000"/>
                  </a:schemeClr>
                </a:solidFill>
                <a:latin typeface="+mn-ea"/>
                <a:ea typeface="+mn-ea"/>
              </a:rPr>
              <a:t>请在这里输入段落文本内容请在这里输入段落文本内容</a:t>
            </a:r>
          </a:p>
        </p:txBody>
      </p:sp>
      <p:sp>
        <p:nvSpPr>
          <p:cNvPr id="61" name="TextBox 60"/>
          <p:cNvSpPr txBox="1"/>
          <p:nvPr/>
        </p:nvSpPr>
        <p:spPr>
          <a:xfrm>
            <a:off x="5761198" y="1271978"/>
            <a:ext cx="1497425" cy="251442"/>
          </a:xfrm>
          <a:prstGeom prst="rect">
            <a:avLst/>
          </a:prstGeom>
          <a:noFill/>
        </p:spPr>
        <p:txBody>
          <a:bodyPr bIns="34281" lIns="68562" rIns="68562" rtlCol="0" tIns="34281" wrap="square">
            <a:spAutoFit/>
          </a:bodyPr>
          <a:lstStyle/>
          <a:p>
            <a:r>
              <a:rPr altLang="en-US" b="1" lang="zh-CN" sz="1200">
                <a:solidFill>
                  <a:srgbClr val="C00000"/>
                </a:solidFill>
                <a:latin charset="-122" pitchFamily="34" typeface="微软雅黑"/>
                <a:ea charset="-122" pitchFamily="34" typeface="微软雅黑"/>
              </a:rPr>
              <a:t>团队协同较好</a:t>
            </a:r>
          </a:p>
        </p:txBody>
      </p:sp>
      <p:sp>
        <p:nvSpPr>
          <p:cNvPr id="62" name="TextBox 61"/>
          <p:cNvSpPr txBox="1"/>
          <p:nvPr/>
        </p:nvSpPr>
        <p:spPr>
          <a:xfrm>
            <a:off x="5761198" y="1567049"/>
            <a:ext cx="2555218" cy="495282"/>
          </a:xfrm>
          <a:prstGeom prst="rect">
            <a:avLst/>
          </a:prstGeom>
          <a:noFill/>
        </p:spPr>
        <p:txBody>
          <a:bodyPr bIns="34281" lIns="68562" rIns="68562" rtlCol="0" tIns="34281" wrap="square">
            <a:spAutoFit/>
          </a:bodyPr>
          <a:lstStyle/>
          <a:p>
            <a:r>
              <a:rPr altLang="en-US" lang="zh-CN" sz="1400">
                <a:solidFill>
                  <a:schemeClr val="tx1">
                    <a:lumMod val="75000"/>
                    <a:lumOff val="25000"/>
                  </a:schemeClr>
                </a:solidFill>
                <a:latin typeface="+mn-ea"/>
                <a:ea typeface="+mn-ea"/>
              </a:rPr>
              <a:t>请在这里输入段落文本内容请在这里输入段落文本内容</a:t>
            </a:r>
          </a:p>
        </p:txBody>
      </p:sp>
      <p:sp>
        <p:nvSpPr>
          <p:cNvPr id="63" name="TextBox 62"/>
          <p:cNvSpPr txBox="1"/>
          <p:nvPr/>
        </p:nvSpPr>
        <p:spPr>
          <a:xfrm>
            <a:off x="5761198" y="2324326"/>
            <a:ext cx="1497425" cy="251442"/>
          </a:xfrm>
          <a:prstGeom prst="rect">
            <a:avLst/>
          </a:prstGeom>
          <a:noFill/>
        </p:spPr>
        <p:txBody>
          <a:bodyPr bIns="34281" lIns="68562" rIns="68562" rtlCol="0" tIns="34281" wrap="square">
            <a:spAutoFit/>
          </a:bodyPr>
          <a:lstStyle/>
          <a:p>
            <a:r>
              <a:rPr altLang="en-US" b="1" lang="zh-CN" sz="1200">
                <a:solidFill>
                  <a:srgbClr val="C00000"/>
                </a:solidFill>
                <a:latin charset="-122" pitchFamily="34" typeface="微软雅黑"/>
                <a:ea charset="-122" pitchFamily="34" typeface="微软雅黑"/>
              </a:rPr>
              <a:t>操作方式</a:t>
            </a:r>
          </a:p>
        </p:txBody>
      </p:sp>
      <p:sp>
        <p:nvSpPr>
          <p:cNvPr id="64" name="TextBox 63"/>
          <p:cNvSpPr txBox="1"/>
          <p:nvPr/>
        </p:nvSpPr>
        <p:spPr>
          <a:xfrm>
            <a:off x="5761198" y="2619397"/>
            <a:ext cx="2555218" cy="495282"/>
          </a:xfrm>
          <a:prstGeom prst="rect">
            <a:avLst/>
          </a:prstGeom>
          <a:noFill/>
        </p:spPr>
        <p:txBody>
          <a:bodyPr bIns="34281" lIns="68562" rIns="68562" rtlCol="0" tIns="34281" wrap="square">
            <a:spAutoFit/>
          </a:bodyPr>
          <a:lstStyle/>
          <a:p>
            <a:r>
              <a:rPr altLang="en-US" lang="zh-CN" sz="1400">
                <a:solidFill>
                  <a:schemeClr val="tx1">
                    <a:lumMod val="75000"/>
                    <a:lumOff val="25000"/>
                  </a:schemeClr>
                </a:solidFill>
                <a:latin typeface="+mn-ea"/>
                <a:ea typeface="+mn-ea"/>
              </a:rPr>
              <a:t>请在这里输入段落文本内容请在这里输入段落文本内容</a:t>
            </a:r>
          </a:p>
        </p:txBody>
      </p:sp>
      <p:sp>
        <p:nvSpPr>
          <p:cNvPr id="65" name="TextBox 64"/>
          <p:cNvSpPr txBox="1"/>
          <p:nvPr/>
        </p:nvSpPr>
        <p:spPr>
          <a:xfrm>
            <a:off x="5761198" y="3329378"/>
            <a:ext cx="1497425" cy="251442"/>
          </a:xfrm>
          <a:prstGeom prst="rect">
            <a:avLst/>
          </a:prstGeom>
          <a:noFill/>
        </p:spPr>
        <p:txBody>
          <a:bodyPr bIns="34281" lIns="68562" rIns="68562" rtlCol="0" tIns="34281" wrap="square">
            <a:spAutoFit/>
          </a:bodyPr>
          <a:lstStyle/>
          <a:p>
            <a:r>
              <a:rPr altLang="en-US" b="1" lang="zh-CN" sz="1200">
                <a:solidFill>
                  <a:srgbClr val="C00000"/>
                </a:solidFill>
                <a:latin charset="-122" pitchFamily="34" typeface="微软雅黑"/>
                <a:ea charset="-122" pitchFamily="34" typeface="微软雅黑"/>
              </a:rPr>
              <a:t>资金略欠缺</a:t>
            </a:r>
          </a:p>
        </p:txBody>
      </p:sp>
      <p:sp>
        <p:nvSpPr>
          <p:cNvPr id="66" name="TextBox 65"/>
          <p:cNvSpPr txBox="1"/>
          <p:nvPr/>
        </p:nvSpPr>
        <p:spPr>
          <a:xfrm>
            <a:off x="5761198" y="3624449"/>
            <a:ext cx="2555218" cy="495282"/>
          </a:xfrm>
          <a:prstGeom prst="rect">
            <a:avLst/>
          </a:prstGeom>
          <a:noFill/>
        </p:spPr>
        <p:txBody>
          <a:bodyPr bIns="34281" lIns="68562" rIns="68562" rtlCol="0" tIns="34281" wrap="square">
            <a:spAutoFit/>
          </a:bodyPr>
          <a:lstStyle/>
          <a:p>
            <a:r>
              <a:rPr altLang="en-US" lang="zh-CN" sz="1400">
                <a:solidFill>
                  <a:schemeClr val="tx1">
                    <a:lumMod val="75000"/>
                    <a:lumOff val="25000"/>
                  </a:schemeClr>
                </a:solidFill>
                <a:latin typeface="+mn-ea"/>
                <a:ea typeface="+mn-ea"/>
              </a:rPr>
              <a:t>请在这里输入段落文本内容请在这里输入段落文本内容</a:t>
            </a:r>
          </a:p>
        </p:txBody>
      </p:sp>
      <p:sp>
        <p:nvSpPr>
          <p:cNvPr id="67" name="TextBox 66"/>
          <p:cNvSpPr txBox="1"/>
          <p:nvPr/>
        </p:nvSpPr>
        <p:spPr>
          <a:xfrm>
            <a:off x="1778431" y="3341203"/>
            <a:ext cx="1497425" cy="251442"/>
          </a:xfrm>
          <a:prstGeom prst="rect">
            <a:avLst/>
          </a:prstGeom>
          <a:noFill/>
        </p:spPr>
        <p:txBody>
          <a:bodyPr bIns="34281" lIns="68562" rIns="68562" rtlCol="0" tIns="34281" wrap="square">
            <a:spAutoFit/>
          </a:bodyPr>
          <a:lstStyle/>
          <a:p>
            <a:pPr algn="r"/>
            <a:r>
              <a:rPr altLang="en-US" b="1" lang="zh-CN" sz="1200">
                <a:solidFill>
                  <a:srgbClr val="C00000"/>
                </a:solidFill>
                <a:latin charset="-122" pitchFamily="34" typeface="微软雅黑"/>
                <a:ea charset="-122" pitchFamily="34" typeface="微软雅黑"/>
              </a:rPr>
              <a:t>效益预测</a:t>
            </a:r>
          </a:p>
        </p:txBody>
      </p:sp>
      <p:sp>
        <p:nvSpPr>
          <p:cNvPr id="68" name="TextBox 67"/>
          <p:cNvSpPr txBox="1"/>
          <p:nvPr/>
        </p:nvSpPr>
        <p:spPr>
          <a:xfrm>
            <a:off x="720638" y="3636274"/>
            <a:ext cx="2555218" cy="495282"/>
          </a:xfrm>
          <a:prstGeom prst="rect">
            <a:avLst/>
          </a:prstGeom>
          <a:noFill/>
        </p:spPr>
        <p:txBody>
          <a:bodyPr bIns="34281" lIns="68562" rIns="68562" rtlCol="0" tIns="34281" wrap="square">
            <a:spAutoFit/>
          </a:bodyPr>
          <a:lstStyle/>
          <a:p>
            <a:pPr algn="r"/>
            <a:r>
              <a:rPr altLang="en-US" lang="zh-CN" sz="1400">
                <a:solidFill>
                  <a:schemeClr val="tx1">
                    <a:lumMod val="75000"/>
                    <a:lumOff val="25000"/>
                  </a:schemeClr>
                </a:solidFill>
                <a:latin typeface="+mn-ea"/>
                <a:ea typeface="+mn-ea"/>
              </a:rPr>
              <a:t>请在这里输入段落文本内容请在这里输入段落文本内容</a:t>
            </a:r>
          </a:p>
        </p:txBody>
      </p:sp>
      <p:sp>
        <p:nvSpPr>
          <p:cNvPr id="69" name="TextBox 68"/>
          <p:cNvSpPr txBox="1"/>
          <p:nvPr/>
        </p:nvSpPr>
        <p:spPr>
          <a:xfrm>
            <a:off x="1778431" y="2324327"/>
            <a:ext cx="1497425" cy="251442"/>
          </a:xfrm>
          <a:prstGeom prst="rect">
            <a:avLst/>
          </a:prstGeom>
          <a:noFill/>
        </p:spPr>
        <p:txBody>
          <a:bodyPr bIns="34281" lIns="68562" rIns="68562" rtlCol="0" tIns="34281" wrap="square">
            <a:spAutoFit/>
          </a:bodyPr>
          <a:lstStyle/>
          <a:p>
            <a:pPr algn="r"/>
            <a:r>
              <a:rPr altLang="en-US" b="1" lang="zh-CN" sz="1200">
                <a:solidFill>
                  <a:srgbClr val="C00000"/>
                </a:solidFill>
                <a:latin charset="-122" pitchFamily="34" typeface="微软雅黑"/>
                <a:ea charset="-122" pitchFamily="34" typeface="微软雅黑"/>
              </a:rPr>
              <a:t>时间表</a:t>
            </a:r>
          </a:p>
        </p:txBody>
      </p:sp>
      <p:sp>
        <p:nvSpPr>
          <p:cNvPr id="70" name="TextBox 69"/>
          <p:cNvSpPr txBox="1"/>
          <p:nvPr/>
        </p:nvSpPr>
        <p:spPr>
          <a:xfrm>
            <a:off x="720638" y="2619398"/>
            <a:ext cx="2555218" cy="495282"/>
          </a:xfrm>
          <a:prstGeom prst="rect">
            <a:avLst/>
          </a:prstGeom>
          <a:noFill/>
        </p:spPr>
        <p:txBody>
          <a:bodyPr bIns="34281" lIns="68562" rIns="68562" rtlCol="0" tIns="34281" wrap="square">
            <a:spAutoFit/>
          </a:bodyPr>
          <a:lstStyle/>
          <a:p>
            <a:pPr algn="r"/>
            <a:r>
              <a:rPr altLang="en-US" lang="zh-CN" sz="1400">
                <a:solidFill>
                  <a:schemeClr val="tx1">
                    <a:lumMod val="75000"/>
                    <a:lumOff val="25000"/>
                  </a:schemeClr>
                </a:solidFill>
                <a:latin typeface="+mn-ea"/>
                <a:ea typeface="+mn-ea"/>
              </a:rPr>
              <a:t>请在这里输入段落文本内容请在这里输入段落文本内容</a:t>
            </a:r>
          </a:p>
        </p:txBody>
      </p:sp>
      <p:sp>
        <p:nvSpPr>
          <p:cNvPr id="2" name="标题 1"/>
          <p:cNvSpPr>
            <a:spLocks noGrp="1"/>
          </p:cNvSpPr>
          <p:nvPr>
            <p:ph type="title"/>
          </p:nvPr>
        </p:nvSpPr>
        <p:spPr/>
        <p:txBody>
          <a:bodyPr/>
          <a:lstStyle/>
          <a:p>
            <a:r>
              <a:rPr altLang="en-US" lang="zh-CN"/>
              <a:t>可行性分析</a:t>
            </a:r>
          </a:p>
        </p:txBody>
      </p:sp>
    </p:spTree>
    <p:extLst>
      <p:ext uri="{BB962C8B-B14F-4D97-AF65-F5344CB8AC3E}">
        <p14:creationId val="198428174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8"/>
                                        </p:tgtEl>
                                        <p:attrNameLst>
                                          <p:attrName>style.visibility</p:attrName>
                                        </p:attrNameLst>
                                      </p:cBhvr>
                                      <p:to>
                                        <p:strVal val="visible"/>
                                      </p:to>
                                    </p:set>
                                    <p:anim calcmode="lin" valueType="num">
                                      <p:cBhvr>
                                        <p:cTn dur="500" fill="hold" id="7"/>
                                        <p:tgtEl>
                                          <p:spTgt spid="38"/>
                                        </p:tgtEl>
                                        <p:attrNameLst>
                                          <p:attrName>ppt_w</p:attrName>
                                        </p:attrNameLst>
                                      </p:cBhvr>
                                      <p:tavLst>
                                        <p:tav tm="0">
                                          <p:val>
                                            <p:fltVal val="0"/>
                                          </p:val>
                                        </p:tav>
                                        <p:tav tm="100000">
                                          <p:val>
                                            <p:strVal val="#ppt_w"/>
                                          </p:val>
                                        </p:tav>
                                      </p:tavLst>
                                    </p:anim>
                                    <p:anim calcmode="lin" valueType="num">
                                      <p:cBhvr>
                                        <p:cTn dur="500" fill="hold" id="8"/>
                                        <p:tgtEl>
                                          <p:spTgt spid="38"/>
                                        </p:tgtEl>
                                        <p:attrNameLst>
                                          <p:attrName>ppt_h</p:attrName>
                                        </p:attrNameLst>
                                      </p:cBhvr>
                                      <p:tavLst>
                                        <p:tav tm="0">
                                          <p:val>
                                            <p:fltVal val="0"/>
                                          </p:val>
                                        </p:tav>
                                        <p:tav tm="100000">
                                          <p:val>
                                            <p:strVal val="#ppt_h"/>
                                          </p:val>
                                        </p:tav>
                                      </p:tavLst>
                                    </p:anim>
                                    <p:animEffect filter="fade" transition="in">
                                      <p:cBhvr>
                                        <p:cTn dur="500" id="9"/>
                                        <p:tgtEl>
                                          <p:spTgt spid="38"/>
                                        </p:tgtEl>
                                      </p:cBhvr>
                                    </p:animEffect>
                                    <p:anim calcmode="lin" valueType="num">
                                      <p:cBhvr>
                                        <p:cTn dur="500" fill="hold" id="10"/>
                                        <p:tgtEl>
                                          <p:spTgt spid="38"/>
                                        </p:tgtEl>
                                        <p:attrNameLst>
                                          <p:attrName>ppt_x</p:attrName>
                                        </p:attrNameLst>
                                      </p:cBhvr>
                                      <p:tavLst>
                                        <p:tav tm="0">
                                          <p:val>
                                            <p:fltVal val="0.5"/>
                                          </p:val>
                                        </p:tav>
                                        <p:tav tm="100000">
                                          <p:val>
                                            <p:strVal val="#ppt_x"/>
                                          </p:val>
                                        </p:tav>
                                      </p:tavLst>
                                    </p:anim>
                                    <p:anim calcmode="lin" valueType="num">
                                      <p:cBhvr>
                                        <p:cTn dur="500" fill="hold" id="11"/>
                                        <p:tgtEl>
                                          <p:spTgt spid="38"/>
                                        </p:tgtEl>
                                        <p:attrNameLst>
                                          <p:attrName>ppt_y</p:attrName>
                                        </p:attrNameLst>
                                      </p:cBhvr>
                                      <p:tavLst>
                                        <p:tav tm="0">
                                          <p:val>
                                            <p:fltVal val="0.5"/>
                                          </p:val>
                                        </p:tav>
                                        <p:tav tm="100000">
                                          <p:val>
                                            <p:strVal val="#ppt_y"/>
                                          </p:val>
                                        </p:tav>
                                      </p:tavLst>
                                    </p:anim>
                                  </p:childTnLst>
                                </p:cTn>
                              </p:par>
                            </p:childTnLst>
                          </p:cTn>
                        </p:par>
                        <p:par>
                          <p:cTn fill="hold" id="12" nodeType="afterGroup">
                            <p:stCondLst>
                              <p:cond delay="500"/>
                            </p:stCondLst>
                            <p:childTnLst>
                              <p:par>
                                <p:cTn fill="hold" id="13" nodeType="afterEffect" presetClass="emph" presetID="26" presetSubtype="0">
                                  <p:stCondLst>
                                    <p:cond delay="0"/>
                                  </p:stCondLst>
                                  <p:childTnLst>
                                    <p:animEffect filter="fade" transition="out">
                                      <p:cBhvr>
                                        <p:cTn dur="500" id="14" tmFilter="0, 0; .2, .5; .8, .5; 1, 0"/>
                                        <p:tgtEl>
                                          <p:spTgt spid="38"/>
                                        </p:tgtEl>
                                      </p:cBhvr>
                                    </p:animEffect>
                                    <p:animScale>
                                      <p:cBhvr>
                                        <p:cTn autoRev="1" dur="250" fill="hold" id="15"/>
                                        <p:tgtEl>
                                          <p:spTgt spid="38"/>
                                        </p:tgtEl>
                                      </p:cBhvr>
                                      <p:by x="105000" y="105000"/>
                                    </p:animScale>
                                  </p:childTnLst>
                                </p:cTn>
                              </p:par>
                              <p:par>
                                <p:cTn fill="hold" id="16" nodeType="withEffect" presetClass="entr" presetID="53" presetSubtype="0">
                                  <p:stCondLst>
                                    <p:cond delay="250"/>
                                  </p:stCondLst>
                                  <p:childTnLst>
                                    <p:set>
                                      <p:cBhvr>
                                        <p:cTn dur="1" fill="hold" id="17">
                                          <p:stCondLst>
                                            <p:cond delay="0"/>
                                          </p:stCondLst>
                                        </p:cTn>
                                        <p:tgtEl>
                                          <p:spTgt spid="41"/>
                                        </p:tgtEl>
                                        <p:attrNameLst>
                                          <p:attrName>style.visibility</p:attrName>
                                        </p:attrNameLst>
                                      </p:cBhvr>
                                      <p:to>
                                        <p:strVal val="visible"/>
                                      </p:to>
                                    </p:set>
                                    <p:anim calcmode="lin" valueType="num">
                                      <p:cBhvr>
                                        <p:cTn dur="500" fill="hold" id="18"/>
                                        <p:tgtEl>
                                          <p:spTgt spid="41"/>
                                        </p:tgtEl>
                                        <p:attrNameLst>
                                          <p:attrName>ppt_w</p:attrName>
                                        </p:attrNameLst>
                                      </p:cBhvr>
                                      <p:tavLst>
                                        <p:tav tm="0">
                                          <p:val>
                                            <p:fltVal val="0"/>
                                          </p:val>
                                        </p:tav>
                                        <p:tav tm="100000">
                                          <p:val>
                                            <p:strVal val="#ppt_w"/>
                                          </p:val>
                                        </p:tav>
                                      </p:tavLst>
                                    </p:anim>
                                    <p:anim calcmode="lin" valueType="num">
                                      <p:cBhvr>
                                        <p:cTn dur="500" fill="hold" id="19"/>
                                        <p:tgtEl>
                                          <p:spTgt spid="41"/>
                                        </p:tgtEl>
                                        <p:attrNameLst>
                                          <p:attrName>ppt_h</p:attrName>
                                        </p:attrNameLst>
                                      </p:cBhvr>
                                      <p:tavLst>
                                        <p:tav tm="0">
                                          <p:val>
                                            <p:fltVal val="0"/>
                                          </p:val>
                                        </p:tav>
                                        <p:tav tm="100000">
                                          <p:val>
                                            <p:strVal val="#ppt_h"/>
                                          </p:val>
                                        </p:tav>
                                      </p:tavLst>
                                    </p:anim>
                                    <p:animEffect filter="fade" transition="in">
                                      <p:cBhvr>
                                        <p:cTn dur="500" id="20"/>
                                        <p:tgtEl>
                                          <p:spTgt spid="41"/>
                                        </p:tgtEl>
                                      </p:cBhvr>
                                    </p:animEffect>
                                    <p:anim calcmode="lin" valueType="num">
                                      <p:cBhvr>
                                        <p:cTn dur="500" fill="hold" id="21"/>
                                        <p:tgtEl>
                                          <p:spTgt spid="41"/>
                                        </p:tgtEl>
                                        <p:attrNameLst>
                                          <p:attrName>ppt_x</p:attrName>
                                        </p:attrNameLst>
                                      </p:cBhvr>
                                      <p:tavLst>
                                        <p:tav tm="0">
                                          <p:val>
                                            <p:fltVal val="0.5"/>
                                          </p:val>
                                        </p:tav>
                                        <p:tav tm="100000">
                                          <p:val>
                                            <p:strVal val="#ppt_x"/>
                                          </p:val>
                                        </p:tav>
                                      </p:tavLst>
                                    </p:anim>
                                    <p:anim calcmode="lin" valueType="num">
                                      <p:cBhvr>
                                        <p:cTn dur="500" fill="hold" id="22"/>
                                        <p:tgtEl>
                                          <p:spTgt spid="41"/>
                                        </p:tgtEl>
                                        <p:attrNameLst>
                                          <p:attrName>ppt_y</p:attrName>
                                        </p:attrNameLst>
                                      </p:cBhvr>
                                      <p:tavLst>
                                        <p:tav tm="0">
                                          <p:val>
                                            <p:fltVal val="0.5"/>
                                          </p:val>
                                        </p:tav>
                                        <p:tav tm="100000">
                                          <p:val>
                                            <p:strVal val="#ppt_y"/>
                                          </p:val>
                                        </p:tav>
                                      </p:tavLst>
                                    </p:anim>
                                  </p:childTnLst>
                                </p:cTn>
                              </p:par>
                              <p:par>
                                <p:cTn fill="hold" id="23" nodeType="withEffect" presetClass="emph" presetID="26" presetSubtype="0">
                                  <p:stCondLst>
                                    <p:cond delay="750"/>
                                  </p:stCondLst>
                                  <p:childTnLst>
                                    <p:animEffect filter="fade" transition="out">
                                      <p:cBhvr>
                                        <p:cTn dur="500" id="24" tmFilter="0, 0; .2, .5; .8, .5; 1, 0"/>
                                        <p:tgtEl>
                                          <p:spTgt spid="41"/>
                                        </p:tgtEl>
                                      </p:cBhvr>
                                    </p:animEffect>
                                    <p:animScale>
                                      <p:cBhvr>
                                        <p:cTn autoRev="1" dur="250" fill="hold" id="25"/>
                                        <p:tgtEl>
                                          <p:spTgt spid="41"/>
                                        </p:tgtEl>
                                      </p:cBhvr>
                                      <p:by x="105000" y="105000"/>
                                    </p:animScale>
                                  </p:childTnLst>
                                </p:cTn>
                              </p:par>
                              <p:par>
                                <p:cTn fill="hold" id="26" nodeType="withEffect" presetClass="entr" presetID="53" presetSubtype="0">
                                  <p:stCondLst>
                                    <p:cond delay="250"/>
                                  </p:stCondLst>
                                  <p:childTnLst>
                                    <p:set>
                                      <p:cBhvr>
                                        <p:cTn dur="1" fill="hold" id="27">
                                          <p:stCondLst>
                                            <p:cond delay="0"/>
                                          </p:stCondLst>
                                        </p:cTn>
                                        <p:tgtEl>
                                          <p:spTgt spid="47"/>
                                        </p:tgtEl>
                                        <p:attrNameLst>
                                          <p:attrName>style.visibility</p:attrName>
                                        </p:attrNameLst>
                                      </p:cBhvr>
                                      <p:to>
                                        <p:strVal val="visible"/>
                                      </p:to>
                                    </p:set>
                                    <p:anim calcmode="lin" valueType="num">
                                      <p:cBhvr>
                                        <p:cTn dur="500" fill="hold" id="28"/>
                                        <p:tgtEl>
                                          <p:spTgt spid="47"/>
                                        </p:tgtEl>
                                        <p:attrNameLst>
                                          <p:attrName>ppt_w</p:attrName>
                                        </p:attrNameLst>
                                      </p:cBhvr>
                                      <p:tavLst>
                                        <p:tav tm="0">
                                          <p:val>
                                            <p:fltVal val="0"/>
                                          </p:val>
                                        </p:tav>
                                        <p:tav tm="100000">
                                          <p:val>
                                            <p:strVal val="#ppt_w"/>
                                          </p:val>
                                        </p:tav>
                                      </p:tavLst>
                                    </p:anim>
                                    <p:anim calcmode="lin" valueType="num">
                                      <p:cBhvr>
                                        <p:cTn dur="500" fill="hold" id="29"/>
                                        <p:tgtEl>
                                          <p:spTgt spid="47"/>
                                        </p:tgtEl>
                                        <p:attrNameLst>
                                          <p:attrName>ppt_h</p:attrName>
                                        </p:attrNameLst>
                                      </p:cBhvr>
                                      <p:tavLst>
                                        <p:tav tm="0">
                                          <p:val>
                                            <p:fltVal val="0"/>
                                          </p:val>
                                        </p:tav>
                                        <p:tav tm="100000">
                                          <p:val>
                                            <p:strVal val="#ppt_h"/>
                                          </p:val>
                                        </p:tav>
                                      </p:tavLst>
                                    </p:anim>
                                    <p:animEffect filter="fade" transition="in">
                                      <p:cBhvr>
                                        <p:cTn dur="500" id="30"/>
                                        <p:tgtEl>
                                          <p:spTgt spid="47"/>
                                        </p:tgtEl>
                                      </p:cBhvr>
                                    </p:animEffect>
                                    <p:anim calcmode="lin" valueType="num">
                                      <p:cBhvr>
                                        <p:cTn dur="500" fill="hold" id="31"/>
                                        <p:tgtEl>
                                          <p:spTgt spid="47"/>
                                        </p:tgtEl>
                                        <p:attrNameLst>
                                          <p:attrName>ppt_x</p:attrName>
                                        </p:attrNameLst>
                                      </p:cBhvr>
                                      <p:tavLst>
                                        <p:tav tm="0">
                                          <p:val>
                                            <p:fltVal val="0.5"/>
                                          </p:val>
                                        </p:tav>
                                        <p:tav tm="100000">
                                          <p:val>
                                            <p:strVal val="#ppt_x"/>
                                          </p:val>
                                        </p:tav>
                                      </p:tavLst>
                                    </p:anim>
                                    <p:anim calcmode="lin" valueType="num">
                                      <p:cBhvr>
                                        <p:cTn dur="500" fill="hold" id="32"/>
                                        <p:tgtEl>
                                          <p:spTgt spid="47"/>
                                        </p:tgtEl>
                                        <p:attrNameLst>
                                          <p:attrName>ppt_y</p:attrName>
                                        </p:attrNameLst>
                                      </p:cBhvr>
                                      <p:tavLst>
                                        <p:tav tm="0">
                                          <p:val>
                                            <p:fltVal val="0.5"/>
                                          </p:val>
                                        </p:tav>
                                        <p:tav tm="100000">
                                          <p:val>
                                            <p:strVal val="#ppt_y"/>
                                          </p:val>
                                        </p:tav>
                                      </p:tavLst>
                                    </p:anim>
                                  </p:childTnLst>
                                </p:cTn>
                              </p:par>
                              <p:par>
                                <p:cTn fill="hold" id="33" nodeType="withEffect" presetClass="emph" presetID="26" presetSubtype="0">
                                  <p:stCondLst>
                                    <p:cond delay="250"/>
                                  </p:stCondLst>
                                  <p:childTnLst>
                                    <p:animEffect filter="fade" transition="out">
                                      <p:cBhvr>
                                        <p:cTn dur="500" id="34" tmFilter="0, 0; .2, .5; .8, .5; 1, 0"/>
                                        <p:tgtEl>
                                          <p:spTgt spid="47"/>
                                        </p:tgtEl>
                                      </p:cBhvr>
                                    </p:animEffect>
                                    <p:animScale>
                                      <p:cBhvr>
                                        <p:cTn autoRev="1" dur="250" fill="hold" id="35"/>
                                        <p:tgtEl>
                                          <p:spTgt spid="47"/>
                                        </p:tgtEl>
                                      </p:cBhvr>
                                      <p:by x="105000" y="105000"/>
                                    </p:animScale>
                                  </p:childTnLst>
                                </p:cTn>
                              </p:par>
                              <p:par>
                                <p:cTn fill="hold" id="36" nodeType="withEffect" presetClass="entr" presetID="53" presetSubtype="0">
                                  <p:stCondLst>
                                    <p:cond delay="0"/>
                                  </p:stCondLst>
                                  <p:childTnLst>
                                    <p:set>
                                      <p:cBhvr>
                                        <p:cTn dur="1" fill="hold" id="37">
                                          <p:stCondLst>
                                            <p:cond delay="0"/>
                                          </p:stCondLst>
                                        </p:cTn>
                                        <p:tgtEl>
                                          <p:spTgt spid="50"/>
                                        </p:tgtEl>
                                        <p:attrNameLst>
                                          <p:attrName>style.visibility</p:attrName>
                                        </p:attrNameLst>
                                      </p:cBhvr>
                                      <p:to>
                                        <p:strVal val="visible"/>
                                      </p:to>
                                    </p:set>
                                    <p:anim calcmode="lin" valueType="num">
                                      <p:cBhvr>
                                        <p:cTn dur="500" fill="hold" id="38"/>
                                        <p:tgtEl>
                                          <p:spTgt spid="50"/>
                                        </p:tgtEl>
                                        <p:attrNameLst>
                                          <p:attrName>ppt_w</p:attrName>
                                        </p:attrNameLst>
                                      </p:cBhvr>
                                      <p:tavLst>
                                        <p:tav tm="0">
                                          <p:val>
                                            <p:fltVal val="0"/>
                                          </p:val>
                                        </p:tav>
                                        <p:tav tm="100000">
                                          <p:val>
                                            <p:strVal val="#ppt_w"/>
                                          </p:val>
                                        </p:tav>
                                      </p:tavLst>
                                    </p:anim>
                                    <p:anim calcmode="lin" valueType="num">
                                      <p:cBhvr>
                                        <p:cTn dur="500" fill="hold" id="39"/>
                                        <p:tgtEl>
                                          <p:spTgt spid="50"/>
                                        </p:tgtEl>
                                        <p:attrNameLst>
                                          <p:attrName>ppt_h</p:attrName>
                                        </p:attrNameLst>
                                      </p:cBhvr>
                                      <p:tavLst>
                                        <p:tav tm="0">
                                          <p:val>
                                            <p:fltVal val="0"/>
                                          </p:val>
                                        </p:tav>
                                        <p:tav tm="100000">
                                          <p:val>
                                            <p:strVal val="#ppt_h"/>
                                          </p:val>
                                        </p:tav>
                                      </p:tavLst>
                                    </p:anim>
                                    <p:animEffect filter="fade" transition="in">
                                      <p:cBhvr>
                                        <p:cTn dur="500" id="40"/>
                                        <p:tgtEl>
                                          <p:spTgt spid="50"/>
                                        </p:tgtEl>
                                      </p:cBhvr>
                                    </p:animEffect>
                                    <p:anim calcmode="lin" valueType="num">
                                      <p:cBhvr>
                                        <p:cTn dur="500" fill="hold" id="41"/>
                                        <p:tgtEl>
                                          <p:spTgt spid="50"/>
                                        </p:tgtEl>
                                        <p:attrNameLst>
                                          <p:attrName>ppt_x</p:attrName>
                                        </p:attrNameLst>
                                      </p:cBhvr>
                                      <p:tavLst>
                                        <p:tav tm="0">
                                          <p:val>
                                            <p:fltVal val="0.5"/>
                                          </p:val>
                                        </p:tav>
                                        <p:tav tm="100000">
                                          <p:val>
                                            <p:strVal val="#ppt_x"/>
                                          </p:val>
                                        </p:tav>
                                      </p:tavLst>
                                    </p:anim>
                                    <p:anim calcmode="lin" valueType="num">
                                      <p:cBhvr>
                                        <p:cTn dur="500" fill="hold" id="42"/>
                                        <p:tgtEl>
                                          <p:spTgt spid="50"/>
                                        </p:tgtEl>
                                        <p:attrNameLst>
                                          <p:attrName>ppt_y</p:attrName>
                                        </p:attrNameLst>
                                      </p:cBhvr>
                                      <p:tavLst>
                                        <p:tav tm="0">
                                          <p:val>
                                            <p:fltVal val="0.5"/>
                                          </p:val>
                                        </p:tav>
                                        <p:tav tm="100000">
                                          <p:val>
                                            <p:strVal val="#ppt_y"/>
                                          </p:val>
                                        </p:tav>
                                      </p:tavLst>
                                    </p:anim>
                                  </p:childTnLst>
                                </p:cTn>
                              </p:par>
                              <p:par>
                                <p:cTn fill="hold" id="43" nodeType="withEffect" presetClass="emph" presetID="26" presetSubtype="0">
                                  <p:stCondLst>
                                    <p:cond delay="1000"/>
                                  </p:stCondLst>
                                  <p:childTnLst>
                                    <p:animEffect filter="fade" transition="out">
                                      <p:cBhvr>
                                        <p:cTn dur="500" id="44" tmFilter="0, 0; .2, .5; .8, .5; 1, 0"/>
                                        <p:tgtEl>
                                          <p:spTgt spid="50"/>
                                        </p:tgtEl>
                                      </p:cBhvr>
                                    </p:animEffect>
                                    <p:animScale>
                                      <p:cBhvr>
                                        <p:cTn autoRev="1" dur="250" fill="hold" id="45"/>
                                        <p:tgtEl>
                                          <p:spTgt spid="50"/>
                                        </p:tgtEl>
                                      </p:cBhvr>
                                      <p:by x="105000" y="105000"/>
                                    </p:animScale>
                                  </p:childTnLst>
                                </p:cTn>
                              </p:par>
                              <p:par>
                                <p:cTn fill="hold" id="46" nodeType="withEffect" presetClass="entr" presetID="53" presetSubtype="0">
                                  <p:stCondLst>
                                    <p:cond delay="0"/>
                                  </p:stCondLst>
                                  <p:childTnLst>
                                    <p:set>
                                      <p:cBhvr>
                                        <p:cTn dur="1" fill="hold" id="47">
                                          <p:stCondLst>
                                            <p:cond delay="0"/>
                                          </p:stCondLst>
                                        </p:cTn>
                                        <p:tgtEl>
                                          <p:spTgt spid="53"/>
                                        </p:tgtEl>
                                        <p:attrNameLst>
                                          <p:attrName>style.visibility</p:attrName>
                                        </p:attrNameLst>
                                      </p:cBhvr>
                                      <p:to>
                                        <p:strVal val="visible"/>
                                      </p:to>
                                    </p:set>
                                    <p:anim calcmode="lin" valueType="num">
                                      <p:cBhvr>
                                        <p:cTn dur="500" fill="hold" id="48"/>
                                        <p:tgtEl>
                                          <p:spTgt spid="53"/>
                                        </p:tgtEl>
                                        <p:attrNameLst>
                                          <p:attrName>ppt_w</p:attrName>
                                        </p:attrNameLst>
                                      </p:cBhvr>
                                      <p:tavLst>
                                        <p:tav tm="0">
                                          <p:val>
                                            <p:fltVal val="0"/>
                                          </p:val>
                                        </p:tav>
                                        <p:tav tm="100000">
                                          <p:val>
                                            <p:strVal val="#ppt_w"/>
                                          </p:val>
                                        </p:tav>
                                      </p:tavLst>
                                    </p:anim>
                                    <p:anim calcmode="lin" valueType="num">
                                      <p:cBhvr>
                                        <p:cTn dur="500" fill="hold" id="49"/>
                                        <p:tgtEl>
                                          <p:spTgt spid="53"/>
                                        </p:tgtEl>
                                        <p:attrNameLst>
                                          <p:attrName>ppt_h</p:attrName>
                                        </p:attrNameLst>
                                      </p:cBhvr>
                                      <p:tavLst>
                                        <p:tav tm="0">
                                          <p:val>
                                            <p:fltVal val="0"/>
                                          </p:val>
                                        </p:tav>
                                        <p:tav tm="100000">
                                          <p:val>
                                            <p:strVal val="#ppt_h"/>
                                          </p:val>
                                        </p:tav>
                                      </p:tavLst>
                                    </p:anim>
                                    <p:animEffect filter="fade" transition="in">
                                      <p:cBhvr>
                                        <p:cTn dur="500" id="50"/>
                                        <p:tgtEl>
                                          <p:spTgt spid="53"/>
                                        </p:tgtEl>
                                      </p:cBhvr>
                                    </p:animEffect>
                                    <p:anim calcmode="lin" valueType="num">
                                      <p:cBhvr>
                                        <p:cTn dur="500" fill="hold" id="51"/>
                                        <p:tgtEl>
                                          <p:spTgt spid="53"/>
                                        </p:tgtEl>
                                        <p:attrNameLst>
                                          <p:attrName>ppt_x</p:attrName>
                                        </p:attrNameLst>
                                      </p:cBhvr>
                                      <p:tavLst>
                                        <p:tav tm="0">
                                          <p:val>
                                            <p:fltVal val="0.5"/>
                                          </p:val>
                                        </p:tav>
                                        <p:tav tm="100000">
                                          <p:val>
                                            <p:strVal val="#ppt_x"/>
                                          </p:val>
                                        </p:tav>
                                      </p:tavLst>
                                    </p:anim>
                                    <p:anim calcmode="lin" valueType="num">
                                      <p:cBhvr>
                                        <p:cTn dur="500" fill="hold" id="52"/>
                                        <p:tgtEl>
                                          <p:spTgt spid="53"/>
                                        </p:tgtEl>
                                        <p:attrNameLst>
                                          <p:attrName>ppt_y</p:attrName>
                                        </p:attrNameLst>
                                      </p:cBhvr>
                                      <p:tavLst>
                                        <p:tav tm="0">
                                          <p:val>
                                            <p:fltVal val="0.5"/>
                                          </p:val>
                                        </p:tav>
                                        <p:tav tm="100000">
                                          <p:val>
                                            <p:strVal val="#ppt_y"/>
                                          </p:val>
                                        </p:tav>
                                      </p:tavLst>
                                    </p:anim>
                                  </p:childTnLst>
                                </p:cTn>
                              </p:par>
                              <p:par>
                                <p:cTn fill="hold" id="53" nodeType="withEffect" presetClass="emph" presetID="26" presetSubtype="0">
                                  <p:stCondLst>
                                    <p:cond delay="500"/>
                                  </p:stCondLst>
                                  <p:childTnLst>
                                    <p:animEffect filter="fade" transition="out">
                                      <p:cBhvr>
                                        <p:cTn dur="500" id="54" tmFilter="0, 0; .2, .5; .8, .5; 1, 0"/>
                                        <p:tgtEl>
                                          <p:spTgt spid="53"/>
                                        </p:tgtEl>
                                      </p:cBhvr>
                                    </p:animEffect>
                                    <p:animScale>
                                      <p:cBhvr>
                                        <p:cTn autoRev="1" dur="250" fill="hold" id="55"/>
                                        <p:tgtEl>
                                          <p:spTgt spid="53"/>
                                        </p:tgtEl>
                                      </p:cBhvr>
                                      <p:by x="105000" y="105000"/>
                                    </p:animScale>
                                  </p:childTnLst>
                                </p:cTn>
                              </p:par>
                              <p:par>
                                <p:cTn fill="hold" id="56" nodeType="withEffect" presetClass="entr" presetID="53" presetSubtype="0">
                                  <p:stCondLst>
                                    <p:cond delay="250"/>
                                  </p:stCondLst>
                                  <p:childTnLst>
                                    <p:set>
                                      <p:cBhvr>
                                        <p:cTn dur="1" fill="hold" id="57">
                                          <p:stCondLst>
                                            <p:cond delay="0"/>
                                          </p:stCondLst>
                                        </p:cTn>
                                        <p:tgtEl>
                                          <p:spTgt spid="56"/>
                                        </p:tgtEl>
                                        <p:attrNameLst>
                                          <p:attrName>style.visibility</p:attrName>
                                        </p:attrNameLst>
                                      </p:cBhvr>
                                      <p:to>
                                        <p:strVal val="visible"/>
                                      </p:to>
                                    </p:set>
                                    <p:anim calcmode="lin" valueType="num">
                                      <p:cBhvr>
                                        <p:cTn dur="500" fill="hold" id="58"/>
                                        <p:tgtEl>
                                          <p:spTgt spid="56"/>
                                        </p:tgtEl>
                                        <p:attrNameLst>
                                          <p:attrName>ppt_w</p:attrName>
                                        </p:attrNameLst>
                                      </p:cBhvr>
                                      <p:tavLst>
                                        <p:tav tm="0">
                                          <p:val>
                                            <p:fltVal val="0"/>
                                          </p:val>
                                        </p:tav>
                                        <p:tav tm="100000">
                                          <p:val>
                                            <p:strVal val="#ppt_w"/>
                                          </p:val>
                                        </p:tav>
                                      </p:tavLst>
                                    </p:anim>
                                    <p:anim calcmode="lin" valueType="num">
                                      <p:cBhvr>
                                        <p:cTn dur="500" fill="hold" id="59"/>
                                        <p:tgtEl>
                                          <p:spTgt spid="56"/>
                                        </p:tgtEl>
                                        <p:attrNameLst>
                                          <p:attrName>ppt_h</p:attrName>
                                        </p:attrNameLst>
                                      </p:cBhvr>
                                      <p:tavLst>
                                        <p:tav tm="0">
                                          <p:val>
                                            <p:fltVal val="0"/>
                                          </p:val>
                                        </p:tav>
                                        <p:tav tm="100000">
                                          <p:val>
                                            <p:strVal val="#ppt_h"/>
                                          </p:val>
                                        </p:tav>
                                      </p:tavLst>
                                    </p:anim>
                                    <p:animEffect filter="fade" transition="in">
                                      <p:cBhvr>
                                        <p:cTn dur="500" id="60"/>
                                        <p:tgtEl>
                                          <p:spTgt spid="56"/>
                                        </p:tgtEl>
                                      </p:cBhvr>
                                    </p:animEffect>
                                    <p:anim calcmode="lin" valueType="num">
                                      <p:cBhvr>
                                        <p:cTn dur="500" fill="hold" id="61"/>
                                        <p:tgtEl>
                                          <p:spTgt spid="56"/>
                                        </p:tgtEl>
                                        <p:attrNameLst>
                                          <p:attrName>ppt_x</p:attrName>
                                        </p:attrNameLst>
                                      </p:cBhvr>
                                      <p:tavLst>
                                        <p:tav tm="0">
                                          <p:val>
                                            <p:fltVal val="0.5"/>
                                          </p:val>
                                        </p:tav>
                                        <p:tav tm="100000">
                                          <p:val>
                                            <p:strVal val="#ppt_x"/>
                                          </p:val>
                                        </p:tav>
                                      </p:tavLst>
                                    </p:anim>
                                    <p:anim calcmode="lin" valueType="num">
                                      <p:cBhvr>
                                        <p:cTn dur="500" fill="hold" id="62"/>
                                        <p:tgtEl>
                                          <p:spTgt spid="56"/>
                                        </p:tgtEl>
                                        <p:attrNameLst>
                                          <p:attrName>ppt_y</p:attrName>
                                        </p:attrNameLst>
                                      </p:cBhvr>
                                      <p:tavLst>
                                        <p:tav tm="0">
                                          <p:val>
                                            <p:fltVal val="0.5"/>
                                          </p:val>
                                        </p:tav>
                                        <p:tav tm="100000">
                                          <p:val>
                                            <p:strVal val="#ppt_y"/>
                                          </p:val>
                                        </p:tav>
                                      </p:tavLst>
                                    </p:anim>
                                  </p:childTnLst>
                                </p:cTn>
                              </p:par>
                              <p:par>
                                <p:cTn fill="hold" id="63" nodeType="withEffect" presetClass="emph" presetID="26" presetSubtype="0">
                                  <p:stCondLst>
                                    <p:cond delay="1250"/>
                                  </p:stCondLst>
                                  <p:childTnLst>
                                    <p:animEffect filter="fade" transition="out">
                                      <p:cBhvr>
                                        <p:cTn dur="500" id="64" tmFilter="0, 0; .2, .5; .8, .5; 1, 0"/>
                                        <p:tgtEl>
                                          <p:spTgt spid="56"/>
                                        </p:tgtEl>
                                      </p:cBhvr>
                                    </p:animEffect>
                                    <p:animScale>
                                      <p:cBhvr>
                                        <p:cTn autoRev="1" dur="250" fill="hold" id="65"/>
                                        <p:tgtEl>
                                          <p:spTgt spid="56"/>
                                        </p:tgtEl>
                                      </p:cBhvr>
                                      <p:by x="105000" y="105000"/>
                                    </p:animScale>
                                  </p:childTnLst>
                                </p:cTn>
                              </p:par>
                            </p:childTnLst>
                          </p:cTn>
                        </p:par>
                        <p:par>
                          <p:cTn fill="hold" id="66" nodeType="afterGroup">
                            <p:stCondLst>
                              <p:cond delay="2250"/>
                            </p:stCondLst>
                            <p:childTnLst>
                              <p:par>
                                <p:cTn fill="hold" grpId="0" id="67" nodeType="afterEffect" presetClass="entr" presetID="22" presetSubtype="2">
                                  <p:stCondLst>
                                    <p:cond delay="0"/>
                                  </p:stCondLst>
                                  <p:childTnLst>
                                    <p:set>
                                      <p:cBhvr>
                                        <p:cTn dur="1" fill="hold" id="68">
                                          <p:stCondLst>
                                            <p:cond delay="0"/>
                                          </p:stCondLst>
                                        </p:cTn>
                                        <p:tgtEl>
                                          <p:spTgt spid="59"/>
                                        </p:tgtEl>
                                        <p:attrNameLst>
                                          <p:attrName>style.visibility</p:attrName>
                                        </p:attrNameLst>
                                      </p:cBhvr>
                                      <p:to>
                                        <p:strVal val="visible"/>
                                      </p:to>
                                    </p:set>
                                    <p:animEffect filter="wipe(right)" transition="in">
                                      <p:cBhvr>
                                        <p:cTn dur="500" id="69"/>
                                        <p:tgtEl>
                                          <p:spTgt spid="59"/>
                                        </p:tgtEl>
                                      </p:cBhvr>
                                    </p:animEffect>
                                  </p:childTnLst>
                                </p:cTn>
                              </p:par>
                              <p:par>
                                <p:cTn fill="hold" grpId="0" id="70" nodeType="withEffect" presetClass="entr" presetID="22" presetSubtype="2">
                                  <p:stCondLst>
                                    <p:cond delay="0"/>
                                  </p:stCondLst>
                                  <p:childTnLst>
                                    <p:set>
                                      <p:cBhvr>
                                        <p:cTn dur="1" fill="hold" id="71">
                                          <p:stCondLst>
                                            <p:cond delay="0"/>
                                          </p:stCondLst>
                                        </p:cTn>
                                        <p:tgtEl>
                                          <p:spTgt spid="60"/>
                                        </p:tgtEl>
                                        <p:attrNameLst>
                                          <p:attrName>style.visibility</p:attrName>
                                        </p:attrNameLst>
                                      </p:cBhvr>
                                      <p:to>
                                        <p:strVal val="visible"/>
                                      </p:to>
                                    </p:set>
                                    <p:animEffect filter="wipe(right)" transition="in">
                                      <p:cBhvr>
                                        <p:cTn dur="500" id="72"/>
                                        <p:tgtEl>
                                          <p:spTgt spid="60"/>
                                        </p:tgtEl>
                                      </p:cBhvr>
                                    </p:animEffect>
                                  </p:childTnLst>
                                </p:cTn>
                              </p:par>
                            </p:childTnLst>
                          </p:cTn>
                        </p:par>
                        <p:par>
                          <p:cTn fill="hold" id="73" nodeType="afterGroup">
                            <p:stCondLst>
                              <p:cond delay="2750"/>
                            </p:stCondLst>
                            <p:childTnLst>
                              <p:par>
                                <p:cTn fill="hold" grpId="0" id="74" nodeType="afterEffect" presetClass="entr" presetID="22" presetSubtype="2">
                                  <p:stCondLst>
                                    <p:cond delay="0"/>
                                  </p:stCondLst>
                                  <p:childTnLst>
                                    <p:set>
                                      <p:cBhvr>
                                        <p:cTn dur="1" fill="hold" id="75">
                                          <p:stCondLst>
                                            <p:cond delay="0"/>
                                          </p:stCondLst>
                                        </p:cTn>
                                        <p:tgtEl>
                                          <p:spTgt spid="61"/>
                                        </p:tgtEl>
                                        <p:attrNameLst>
                                          <p:attrName>style.visibility</p:attrName>
                                        </p:attrNameLst>
                                      </p:cBhvr>
                                      <p:to>
                                        <p:strVal val="visible"/>
                                      </p:to>
                                    </p:set>
                                    <p:animEffect filter="wipe(right)" transition="in">
                                      <p:cBhvr>
                                        <p:cTn dur="500" id="76"/>
                                        <p:tgtEl>
                                          <p:spTgt spid="61"/>
                                        </p:tgtEl>
                                      </p:cBhvr>
                                    </p:animEffect>
                                  </p:childTnLst>
                                </p:cTn>
                              </p:par>
                              <p:par>
                                <p:cTn fill="hold" grpId="0" id="77" nodeType="withEffect" presetClass="entr" presetID="22" presetSubtype="2">
                                  <p:stCondLst>
                                    <p:cond delay="0"/>
                                  </p:stCondLst>
                                  <p:childTnLst>
                                    <p:set>
                                      <p:cBhvr>
                                        <p:cTn dur="1" fill="hold" id="78">
                                          <p:stCondLst>
                                            <p:cond delay="0"/>
                                          </p:stCondLst>
                                        </p:cTn>
                                        <p:tgtEl>
                                          <p:spTgt spid="62"/>
                                        </p:tgtEl>
                                        <p:attrNameLst>
                                          <p:attrName>style.visibility</p:attrName>
                                        </p:attrNameLst>
                                      </p:cBhvr>
                                      <p:to>
                                        <p:strVal val="visible"/>
                                      </p:to>
                                    </p:set>
                                    <p:animEffect filter="wipe(right)" transition="in">
                                      <p:cBhvr>
                                        <p:cTn dur="500" id="79"/>
                                        <p:tgtEl>
                                          <p:spTgt spid="62"/>
                                        </p:tgtEl>
                                      </p:cBhvr>
                                    </p:animEffect>
                                  </p:childTnLst>
                                </p:cTn>
                              </p:par>
                            </p:childTnLst>
                          </p:cTn>
                        </p:par>
                        <p:par>
                          <p:cTn fill="hold" id="80" nodeType="afterGroup">
                            <p:stCondLst>
                              <p:cond delay="3250"/>
                            </p:stCondLst>
                            <p:childTnLst>
                              <p:par>
                                <p:cTn fill="hold" grpId="0" id="81" nodeType="afterEffect" presetClass="entr" presetID="22" presetSubtype="2">
                                  <p:stCondLst>
                                    <p:cond delay="0"/>
                                  </p:stCondLst>
                                  <p:childTnLst>
                                    <p:set>
                                      <p:cBhvr>
                                        <p:cTn dur="1" fill="hold" id="82">
                                          <p:stCondLst>
                                            <p:cond delay="0"/>
                                          </p:stCondLst>
                                        </p:cTn>
                                        <p:tgtEl>
                                          <p:spTgt spid="63"/>
                                        </p:tgtEl>
                                        <p:attrNameLst>
                                          <p:attrName>style.visibility</p:attrName>
                                        </p:attrNameLst>
                                      </p:cBhvr>
                                      <p:to>
                                        <p:strVal val="visible"/>
                                      </p:to>
                                    </p:set>
                                    <p:animEffect filter="wipe(right)" transition="in">
                                      <p:cBhvr>
                                        <p:cTn dur="500" id="83"/>
                                        <p:tgtEl>
                                          <p:spTgt spid="63"/>
                                        </p:tgtEl>
                                      </p:cBhvr>
                                    </p:animEffect>
                                  </p:childTnLst>
                                </p:cTn>
                              </p:par>
                              <p:par>
                                <p:cTn fill="hold" grpId="0" id="84" nodeType="withEffect" presetClass="entr" presetID="22" presetSubtype="2">
                                  <p:stCondLst>
                                    <p:cond delay="0"/>
                                  </p:stCondLst>
                                  <p:childTnLst>
                                    <p:set>
                                      <p:cBhvr>
                                        <p:cTn dur="1" fill="hold" id="85">
                                          <p:stCondLst>
                                            <p:cond delay="0"/>
                                          </p:stCondLst>
                                        </p:cTn>
                                        <p:tgtEl>
                                          <p:spTgt spid="64"/>
                                        </p:tgtEl>
                                        <p:attrNameLst>
                                          <p:attrName>style.visibility</p:attrName>
                                        </p:attrNameLst>
                                      </p:cBhvr>
                                      <p:to>
                                        <p:strVal val="visible"/>
                                      </p:to>
                                    </p:set>
                                    <p:animEffect filter="wipe(right)" transition="in">
                                      <p:cBhvr>
                                        <p:cTn dur="500" id="86"/>
                                        <p:tgtEl>
                                          <p:spTgt spid="64"/>
                                        </p:tgtEl>
                                      </p:cBhvr>
                                    </p:animEffect>
                                  </p:childTnLst>
                                </p:cTn>
                              </p:par>
                            </p:childTnLst>
                          </p:cTn>
                        </p:par>
                        <p:par>
                          <p:cTn fill="hold" id="87" nodeType="afterGroup">
                            <p:stCondLst>
                              <p:cond delay="3750"/>
                            </p:stCondLst>
                            <p:childTnLst>
                              <p:par>
                                <p:cTn fill="hold" grpId="0" id="88" nodeType="afterEffect" presetClass="entr" presetID="22" presetSubtype="2">
                                  <p:stCondLst>
                                    <p:cond delay="0"/>
                                  </p:stCondLst>
                                  <p:childTnLst>
                                    <p:set>
                                      <p:cBhvr>
                                        <p:cTn dur="1" fill="hold" id="89">
                                          <p:stCondLst>
                                            <p:cond delay="0"/>
                                          </p:stCondLst>
                                        </p:cTn>
                                        <p:tgtEl>
                                          <p:spTgt spid="65"/>
                                        </p:tgtEl>
                                        <p:attrNameLst>
                                          <p:attrName>style.visibility</p:attrName>
                                        </p:attrNameLst>
                                      </p:cBhvr>
                                      <p:to>
                                        <p:strVal val="visible"/>
                                      </p:to>
                                    </p:set>
                                    <p:animEffect filter="wipe(right)" transition="in">
                                      <p:cBhvr>
                                        <p:cTn dur="500" id="90"/>
                                        <p:tgtEl>
                                          <p:spTgt spid="65"/>
                                        </p:tgtEl>
                                      </p:cBhvr>
                                    </p:animEffect>
                                  </p:childTnLst>
                                </p:cTn>
                              </p:par>
                              <p:par>
                                <p:cTn fill="hold" grpId="0" id="91" nodeType="withEffect" presetClass="entr" presetID="22" presetSubtype="2">
                                  <p:stCondLst>
                                    <p:cond delay="0"/>
                                  </p:stCondLst>
                                  <p:childTnLst>
                                    <p:set>
                                      <p:cBhvr>
                                        <p:cTn dur="1" fill="hold" id="92">
                                          <p:stCondLst>
                                            <p:cond delay="0"/>
                                          </p:stCondLst>
                                        </p:cTn>
                                        <p:tgtEl>
                                          <p:spTgt spid="66"/>
                                        </p:tgtEl>
                                        <p:attrNameLst>
                                          <p:attrName>style.visibility</p:attrName>
                                        </p:attrNameLst>
                                      </p:cBhvr>
                                      <p:to>
                                        <p:strVal val="visible"/>
                                      </p:to>
                                    </p:set>
                                    <p:animEffect filter="wipe(right)" transition="in">
                                      <p:cBhvr>
                                        <p:cTn dur="500" id="93"/>
                                        <p:tgtEl>
                                          <p:spTgt spid="66"/>
                                        </p:tgtEl>
                                      </p:cBhvr>
                                    </p:animEffect>
                                  </p:childTnLst>
                                </p:cTn>
                              </p:par>
                            </p:childTnLst>
                          </p:cTn>
                        </p:par>
                        <p:par>
                          <p:cTn fill="hold" id="94" nodeType="afterGroup">
                            <p:stCondLst>
                              <p:cond delay="4250"/>
                            </p:stCondLst>
                            <p:childTnLst>
                              <p:par>
                                <p:cTn fill="hold" grpId="0" id="95" nodeType="afterEffect" presetClass="entr" presetID="22" presetSubtype="2">
                                  <p:stCondLst>
                                    <p:cond delay="0"/>
                                  </p:stCondLst>
                                  <p:childTnLst>
                                    <p:set>
                                      <p:cBhvr>
                                        <p:cTn dur="1" fill="hold" id="96">
                                          <p:stCondLst>
                                            <p:cond delay="0"/>
                                          </p:stCondLst>
                                        </p:cTn>
                                        <p:tgtEl>
                                          <p:spTgt spid="67"/>
                                        </p:tgtEl>
                                        <p:attrNameLst>
                                          <p:attrName>style.visibility</p:attrName>
                                        </p:attrNameLst>
                                      </p:cBhvr>
                                      <p:to>
                                        <p:strVal val="visible"/>
                                      </p:to>
                                    </p:set>
                                    <p:animEffect filter="wipe(right)" transition="in">
                                      <p:cBhvr>
                                        <p:cTn dur="500" id="97"/>
                                        <p:tgtEl>
                                          <p:spTgt spid="67"/>
                                        </p:tgtEl>
                                      </p:cBhvr>
                                    </p:animEffect>
                                  </p:childTnLst>
                                </p:cTn>
                              </p:par>
                              <p:par>
                                <p:cTn fill="hold" grpId="0" id="98" nodeType="withEffect" presetClass="entr" presetID="22" presetSubtype="2">
                                  <p:stCondLst>
                                    <p:cond delay="0"/>
                                  </p:stCondLst>
                                  <p:childTnLst>
                                    <p:set>
                                      <p:cBhvr>
                                        <p:cTn dur="1" fill="hold" id="99">
                                          <p:stCondLst>
                                            <p:cond delay="0"/>
                                          </p:stCondLst>
                                        </p:cTn>
                                        <p:tgtEl>
                                          <p:spTgt spid="68"/>
                                        </p:tgtEl>
                                        <p:attrNameLst>
                                          <p:attrName>style.visibility</p:attrName>
                                        </p:attrNameLst>
                                      </p:cBhvr>
                                      <p:to>
                                        <p:strVal val="visible"/>
                                      </p:to>
                                    </p:set>
                                    <p:animEffect filter="wipe(right)" transition="in">
                                      <p:cBhvr>
                                        <p:cTn dur="500" id="100"/>
                                        <p:tgtEl>
                                          <p:spTgt spid="68"/>
                                        </p:tgtEl>
                                      </p:cBhvr>
                                    </p:animEffect>
                                  </p:childTnLst>
                                </p:cTn>
                              </p:par>
                            </p:childTnLst>
                          </p:cTn>
                        </p:par>
                        <p:par>
                          <p:cTn fill="hold" id="101" nodeType="afterGroup">
                            <p:stCondLst>
                              <p:cond delay="4750"/>
                            </p:stCondLst>
                            <p:childTnLst>
                              <p:par>
                                <p:cTn fill="hold" grpId="0" id="102" nodeType="afterEffect" presetClass="entr" presetID="22" presetSubtype="2">
                                  <p:stCondLst>
                                    <p:cond delay="0"/>
                                  </p:stCondLst>
                                  <p:childTnLst>
                                    <p:set>
                                      <p:cBhvr>
                                        <p:cTn dur="1" fill="hold" id="103">
                                          <p:stCondLst>
                                            <p:cond delay="0"/>
                                          </p:stCondLst>
                                        </p:cTn>
                                        <p:tgtEl>
                                          <p:spTgt spid="69"/>
                                        </p:tgtEl>
                                        <p:attrNameLst>
                                          <p:attrName>style.visibility</p:attrName>
                                        </p:attrNameLst>
                                      </p:cBhvr>
                                      <p:to>
                                        <p:strVal val="visible"/>
                                      </p:to>
                                    </p:set>
                                    <p:animEffect filter="wipe(right)" transition="in">
                                      <p:cBhvr>
                                        <p:cTn dur="500" id="104"/>
                                        <p:tgtEl>
                                          <p:spTgt spid="69"/>
                                        </p:tgtEl>
                                      </p:cBhvr>
                                    </p:animEffect>
                                  </p:childTnLst>
                                </p:cTn>
                              </p:par>
                              <p:par>
                                <p:cTn fill="hold" grpId="0" id="105" nodeType="withEffect" presetClass="entr" presetID="22" presetSubtype="2">
                                  <p:stCondLst>
                                    <p:cond delay="0"/>
                                  </p:stCondLst>
                                  <p:childTnLst>
                                    <p:set>
                                      <p:cBhvr>
                                        <p:cTn dur="1" fill="hold" id="106">
                                          <p:stCondLst>
                                            <p:cond delay="0"/>
                                          </p:stCondLst>
                                        </p:cTn>
                                        <p:tgtEl>
                                          <p:spTgt spid="70"/>
                                        </p:tgtEl>
                                        <p:attrNameLst>
                                          <p:attrName>style.visibility</p:attrName>
                                        </p:attrNameLst>
                                      </p:cBhvr>
                                      <p:to>
                                        <p:strVal val="visible"/>
                                      </p:to>
                                    </p:set>
                                    <p:animEffect filter="wipe(right)" transition="in">
                                      <p:cBhvr>
                                        <p:cTn dur="500" id="107"/>
                                        <p:tgtEl>
                                          <p:spTgt spid="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60"/>
      <p:bldP grpId="0" spid="61"/>
      <p:bldP grpId="0" spid="62"/>
      <p:bldP grpId="0" spid="63"/>
      <p:bldP grpId="0" spid="64"/>
      <p:bldP grpId="0" spid="65"/>
      <p:bldP grpId="0" spid="66"/>
      <p:bldP grpId="0" spid="67"/>
      <p:bldP grpId="0" spid="68"/>
      <p:bldP grpId="0" spid="69"/>
      <p:bldP grpId="0" spid="7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11"/>
          <p:cNvSpPr>
            <a:spLocks noChangeArrowheads="1"/>
          </p:cNvSpPr>
          <p:nvPr/>
        </p:nvSpPr>
        <p:spPr bwMode="auto">
          <a:xfrm>
            <a:off x="1234679" y="591536"/>
            <a:ext cx="1493596" cy="1507331"/>
          </a:xfrm>
          <a:custGeom>
            <a:gdLst>
              <a:gd fmla="*/ 0 w 2008628" name="T0"/>
              <a:gd fmla="*/ 873753 h 1747506" name="T1"/>
              <a:gd fmla="*/ 436877 w 2008628" name="T2"/>
              <a:gd fmla="*/ 0 h 1747506" name="T3"/>
              <a:gd fmla="*/ 1571752 w 2008628" name="T4"/>
              <a:gd fmla="*/ 0 h 1747506" name="T5"/>
              <a:gd fmla="*/ 2008628 w 2008628" name="T6"/>
              <a:gd fmla="*/ 873753 h 1747506" name="T7"/>
              <a:gd fmla="*/ 1571752 w 2008628" name="T8"/>
              <a:gd fmla="*/ 1747506 h 1747506" name="T9"/>
              <a:gd fmla="*/ 436877 w 2008628" name="T10"/>
              <a:gd fmla="*/ 1747506 h 1747506" name="T11"/>
              <a:gd fmla="*/ 0 w 2008628" name="T12"/>
              <a:gd fmla="*/ 873753 h 1747506" name="T13"/>
              <a:gd fmla="*/ 0 60000 65536" name="T14"/>
              <a:gd fmla="*/ 0 60000 65536" name="T15"/>
              <a:gd fmla="*/ 0 60000 65536" name="T16"/>
              <a:gd fmla="*/ 0 60000 65536" name="T17"/>
              <a:gd fmla="*/ 0 60000 65536" name="T18"/>
              <a:gd fmla="*/ 0 60000 65536" name="T19"/>
              <a:gd fmla="*/ 0 60000 65536" name="T20"/>
              <a:gd fmla="*/ 0 w 2008628" name="T21"/>
              <a:gd fmla="*/ 0 h 1747506" name="T22"/>
              <a:gd fmla="*/ 2008628 w 2008628" name="T23"/>
              <a:gd fmla="*/ 1747506 h 174750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747506" w="2008628">
                <a:moveTo>
                  <a:pt x="1004314" y="0"/>
                </a:moveTo>
                <a:lnTo>
                  <a:pt x="2008627" y="380083"/>
                </a:lnTo>
                <a:lnTo>
                  <a:pt x="2008627" y="1367424"/>
                </a:lnTo>
                <a:lnTo>
                  <a:pt x="1004314" y="1747506"/>
                </a:lnTo>
                <a:lnTo>
                  <a:pt x="1" y="1367424"/>
                </a:lnTo>
                <a:lnTo>
                  <a:pt x="1" y="380083"/>
                </a:lnTo>
                <a:lnTo>
                  <a:pt x="1004314" y="0"/>
                </a:lnTo>
                <a:close/>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2" typeface="宋体"/>
            </a:endParaRPr>
          </a:p>
        </p:txBody>
      </p:sp>
      <p:sp>
        <p:nvSpPr>
          <p:cNvPr id="3" name="TextBox 2"/>
          <p:cNvSpPr txBox="1"/>
          <p:nvPr/>
        </p:nvSpPr>
        <p:spPr>
          <a:xfrm>
            <a:off x="3347864" y="1639776"/>
            <a:ext cx="4691645" cy="739122"/>
          </a:xfrm>
          <a:prstGeom prst="rect">
            <a:avLst/>
          </a:prstGeom>
          <a:noFill/>
        </p:spPr>
        <p:txBody>
          <a:bodyPr bIns="34281" lIns="68562" rIns="68562" rtlCol="0" tIns="34281" wrap="square">
            <a:spAutoFit/>
          </a:bodyPr>
          <a:lstStyle/>
          <a:p>
            <a:pPr algn="ctr"/>
            <a:r>
              <a:rPr altLang="en-US" b="1" lang="zh-CN" smtClean="0" sz="4400">
                <a:solidFill>
                  <a:srgbClr val="C00000"/>
                </a:solidFill>
                <a:latin typeface="微软雅黑"/>
                <a:ea typeface="微软雅黑"/>
              </a:rPr>
              <a:t>产品和运营</a:t>
            </a:r>
          </a:p>
        </p:txBody>
      </p:sp>
      <p:cxnSp>
        <p:nvCxnSpPr>
          <p:cNvPr id="4" name="直接连接符 3"/>
          <p:cNvCxnSpPr/>
          <p:nvPr/>
        </p:nvCxnSpPr>
        <p:spPr bwMode="auto">
          <a:xfrm>
            <a:off x="3482355" y="2456001"/>
            <a:ext cx="4392488" cy="0"/>
          </a:xfrm>
          <a:prstGeom prst="line">
            <a:avLst/>
          </a:prstGeom>
          <a:solidFill>
            <a:schemeClr val="accent1"/>
          </a:solidFill>
          <a:ln algn="ctr" cap="flat" cmpd="sng" w="9525">
            <a:solidFill>
              <a:schemeClr val="tx1">
                <a:lumMod val="85000"/>
                <a:lumOff val="15000"/>
              </a:schemeClr>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5" name="Oval 39"/>
          <p:cNvSpPr>
            <a:spLocks noChangeArrowheads="1" noChangeAspect="1"/>
          </p:cNvSpPr>
          <p:nvPr/>
        </p:nvSpPr>
        <p:spPr bwMode="auto">
          <a:xfrm>
            <a:off x="3852674" y="2785679"/>
            <a:ext cx="161937" cy="162920"/>
          </a:xfrm>
          <a:prstGeom prst="ellipse">
            <a:avLst/>
          </a:prstGeom>
          <a:solidFill>
            <a:schemeClr val="tx1"/>
          </a:solidFill>
          <a:ln cap="flat" w="28575">
            <a:noFill/>
            <a:prstDash val="solid"/>
            <a:miter lim="800000"/>
          </a:ln>
        </p:spPr>
        <p:txBody>
          <a:bodyPr anchor="t" anchorCtr="0" bIns="34281" compatLnSpc="1" lIns="68562" numCol="1" rIns="68562" tIns="34281" vert="horz" wrap="square">
            <a:prstTxWarp prst="textNoShape">
              <a:avLst/>
            </a:prstTxWarp>
          </a:bodyPr>
          <a:lstStyle/>
          <a:p>
            <a:endParaRPr altLang="en-US" lang="zh-CN" sz="1500">
              <a:solidFill>
                <a:schemeClr val="accent1"/>
              </a:solidFill>
            </a:endParaRPr>
          </a:p>
        </p:txBody>
      </p:sp>
      <p:sp>
        <p:nvSpPr>
          <p:cNvPr id="6" name="Oval 40"/>
          <p:cNvSpPr>
            <a:spLocks noChangeArrowheads="1" noChangeAspect="1"/>
          </p:cNvSpPr>
          <p:nvPr/>
        </p:nvSpPr>
        <p:spPr bwMode="auto">
          <a:xfrm>
            <a:off x="3852674" y="3151055"/>
            <a:ext cx="161937" cy="162920"/>
          </a:xfrm>
          <a:prstGeom prst="ellipse">
            <a:avLst/>
          </a:prstGeom>
          <a:solidFill>
            <a:schemeClr val="tx1"/>
          </a:solidFill>
          <a:ln cap="flat" w="28575">
            <a:noFill/>
            <a:prstDash val="solid"/>
            <a:miter lim="800000"/>
          </a:ln>
        </p:spPr>
        <p:txBody>
          <a:bodyPr anchor="t" anchorCtr="0" bIns="34281" compatLnSpc="1" lIns="68562" numCol="1" rIns="68562" tIns="34281" vert="horz" wrap="square">
            <a:prstTxWarp prst="textNoShape">
              <a:avLst/>
            </a:prstTxWarp>
          </a:bodyPr>
          <a:lstStyle/>
          <a:p>
            <a:endParaRPr altLang="en-US" lang="zh-CN" sz="1500">
              <a:solidFill>
                <a:schemeClr val="accent1"/>
              </a:solidFill>
            </a:endParaRPr>
          </a:p>
        </p:txBody>
      </p:sp>
      <p:sp>
        <p:nvSpPr>
          <p:cNvPr id="7" name="Oval 41"/>
          <p:cNvSpPr>
            <a:spLocks noChangeArrowheads="1" noChangeAspect="1"/>
          </p:cNvSpPr>
          <p:nvPr/>
        </p:nvSpPr>
        <p:spPr bwMode="auto">
          <a:xfrm>
            <a:off x="3852674" y="3483218"/>
            <a:ext cx="161937" cy="162000"/>
          </a:xfrm>
          <a:prstGeom prst="ellipse">
            <a:avLst/>
          </a:prstGeom>
          <a:solidFill>
            <a:schemeClr val="tx1"/>
          </a:solidFill>
          <a:ln cap="flat" w="28575">
            <a:noFill/>
            <a:prstDash val="solid"/>
            <a:miter lim="800000"/>
          </a:ln>
        </p:spPr>
        <p:txBody>
          <a:bodyPr anchor="t" anchorCtr="0" bIns="34281" compatLnSpc="1" lIns="68562" numCol="1" rIns="68562" tIns="34281" vert="horz" wrap="square">
            <a:prstTxWarp prst="textNoShape">
              <a:avLst/>
            </a:prstTxWarp>
          </a:bodyPr>
          <a:lstStyle/>
          <a:p>
            <a:endParaRPr altLang="en-US" lang="zh-CN" sz="1500">
              <a:solidFill>
                <a:schemeClr val="accent1"/>
              </a:solidFill>
            </a:endParaRPr>
          </a:p>
        </p:txBody>
      </p:sp>
      <p:sp>
        <p:nvSpPr>
          <p:cNvPr id="8" name="Oval 42"/>
          <p:cNvSpPr>
            <a:spLocks noChangeArrowheads="1" noChangeAspect="1"/>
          </p:cNvSpPr>
          <p:nvPr/>
        </p:nvSpPr>
        <p:spPr bwMode="auto">
          <a:xfrm>
            <a:off x="5842050" y="2785679"/>
            <a:ext cx="161937" cy="162920"/>
          </a:xfrm>
          <a:prstGeom prst="ellipse">
            <a:avLst/>
          </a:prstGeom>
          <a:solidFill>
            <a:schemeClr val="tx1"/>
          </a:solidFill>
          <a:ln cap="flat" w="28575">
            <a:noFill/>
            <a:prstDash val="solid"/>
            <a:miter lim="800000"/>
          </a:ln>
        </p:spPr>
        <p:txBody>
          <a:bodyPr anchor="t" anchorCtr="0" bIns="34281" compatLnSpc="1" lIns="68562" numCol="1" rIns="68562" tIns="34281" vert="horz" wrap="square">
            <a:prstTxWarp prst="textNoShape">
              <a:avLst/>
            </a:prstTxWarp>
          </a:bodyPr>
          <a:lstStyle/>
          <a:p>
            <a:endParaRPr altLang="en-US" lang="zh-CN" sz="1500">
              <a:solidFill>
                <a:schemeClr val="accent1"/>
              </a:solidFill>
            </a:endParaRPr>
          </a:p>
        </p:txBody>
      </p:sp>
      <p:sp>
        <p:nvSpPr>
          <p:cNvPr id="9" name="TextBox 8"/>
          <p:cNvSpPr txBox="1"/>
          <p:nvPr/>
        </p:nvSpPr>
        <p:spPr>
          <a:xfrm>
            <a:off x="4124980" y="2717096"/>
            <a:ext cx="1698003" cy="297162"/>
          </a:xfrm>
          <a:prstGeom prst="rect">
            <a:avLst/>
          </a:prstGeom>
          <a:noFill/>
        </p:spPr>
        <p:txBody>
          <a:bodyPr bIns="34281" lIns="68562" rIns="68562" rtlCol="0" tIns="34281" wrap="square">
            <a:spAutoFit/>
          </a:bodyPr>
          <a:lstStyle/>
          <a:p>
            <a:r>
              <a:rPr altLang="en-US" lang="zh-CN" sz="1500">
                <a:latin typeface="+mn-ea"/>
                <a:ea typeface="+mn-ea"/>
              </a:rPr>
              <a:t>产品概述</a:t>
            </a:r>
          </a:p>
        </p:txBody>
      </p:sp>
      <p:sp>
        <p:nvSpPr>
          <p:cNvPr id="10" name="TextBox 9"/>
          <p:cNvSpPr txBox="1"/>
          <p:nvPr/>
        </p:nvSpPr>
        <p:spPr>
          <a:xfrm>
            <a:off x="4124980" y="3082473"/>
            <a:ext cx="1698003" cy="297162"/>
          </a:xfrm>
          <a:prstGeom prst="rect">
            <a:avLst/>
          </a:prstGeom>
          <a:noFill/>
        </p:spPr>
        <p:txBody>
          <a:bodyPr bIns="34281" lIns="68562" rIns="68562" rtlCol="0" tIns="34281" wrap="square">
            <a:spAutoFit/>
          </a:bodyPr>
          <a:lstStyle/>
          <a:p>
            <a:r>
              <a:rPr altLang="en-US" lang="zh-CN" sz="1500">
                <a:latin typeface="+mn-ea"/>
                <a:ea typeface="+mn-ea"/>
              </a:rPr>
              <a:t>网络营销方案</a:t>
            </a:r>
          </a:p>
        </p:txBody>
      </p:sp>
      <p:sp>
        <p:nvSpPr>
          <p:cNvPr id="11" name="TextBox 10"/>
          <p:cNvSpPr txBox="1"/>
          <p:nvPr/>
        </p:nvSpPr>
        <p:spPr>
          <a:xfrm>
            <a:off x="4124980" y="3414176"/>
            <a:ext cx="1698003" cy="297162"/>
          </a:xfrm>
          <a:prstGeom prst="rect">
            <a:avLst/>
          </a:prstGeom>
          <a:noFill/>
        </p:spPr>
        <p:txBody>
          <a:bodyPr bIns="34281" lIns="68562" rIns="68562" rtlCol="0" tIns="34281" wrap="square">
            <a:spAutoFit/>
          </a:bodyPr>
          <a:lstStyle>
            <a:defPPr>
              <a:defRPr lang="zh-CN"/>
            </a:defPPr>
            <a:lvl1pPr>
              <a:lnSpc>
                <a:spcPct val="150000"/>
              </a:lnSpc>
              <a:defRPr>
                <a:solidFill>
                  <a:schemeClr val="accent1"/>
                </a:solidFill>
                <a:latin typeface="+mn-ea"/>
                <a:ea typeface="+mn-ea"/>
              </a:defRPr>
            </a:lvl1pPr>
          </a:lstStyle>
          <a:p>
            <a:pPr>
              <a:lnSpc>
                <a:spcPct val="100000"/>
              </a:lnSpc>
            </a:pPr>
            <a:r>
              <a:rPr altLang="en-US" lang="zh-CN" sz="1500">
                <a:solidFill>
                  <a:schemeClr val="tx1"/>
                </a:solidFill>
              </a:rPr>
              <a:t>代理推广</a:t>
            </a:r>
          </a:p>
        </p:txBody>
      </p:sp>
      <p:sp>
        <p:nvSpPr>
          <p:cNvPr id="12" name="TextBox 11"/>
          <p:cNvSpPr txBox="1"/>
          <p:nvPr/>
        </p:nvSpPr>
        <p:spPr>
          <a:xfrm>
            <a:off x="6114356" y="3414176"/>
            <a:ext cx="1698003" cy="297162"/>
          </a:xfrm>
          <a:prstGeom prst="rect">
            <a:avLst/>
          </a:prstGeom>
          <a:noFill/>
        </p:spPr>
        <p:txBody>
          <a:bodyPr bIns="34281" lIns="68562" rIns="68562" rtlCol="0" tIns="34281" wrap="square">
            <a:spAutoFit/>
          </a:bodyPr>
          <a:lstStyle/>
          <a:p>
            <a:r>
              <a:rPr altLang="en-US" lang="zh-CN" sz="1500">
                <a:latin typeface="+mn-ea"/>
                <a:ea typeface="+mn-ea"/>
              </a:rPr>
              <a:t>利润分析</a:t>
            </a:r>
          </a:p>
        </p:txBody>
      </p:sp>
      <p:sp>
        <p:nvSpPr>
          <p:cNvPr id="13" name="Oval 42"/>
          <p:cNvSpPr>
            <a:spLocks noChangeArrowheads="1" noChangeAspect="1"/>
          </p:cNvSpPr>
          <p:nvPr/>
        </p:nvSpPr>
        <p:spPr bwMode="auto">
          <a:xfrm>
            <a:off x="5842050" y="3151055"/>
            <a:ext cx="161937" cy="162920"/>
          </a:xfrm>
          <a:prstGeom prst="ellipse">
            <a:avLst/>
          </a:prstGeom>
          <a:solidFill>
            <a:schemeClr val="tx1"/>
          </a:solidFill>
          <a:ln cap="flat" w="28575">
            <a:noFill/>
            <a:prstDash val="solid"/>
            <a:miter lim="800000"/>
          </a:ln>
        </p:spPr>
        <p:txBody>
          <a:bodyPr anchor="t" anchorCtr="0" bIns="34281" compatLnSpc="1" lIns="68562" numCol="1" rIns="68562" tIns="34281" vert="horz" wrap="square">
            <a:prstTxWarp prst="textNoShape">
              <a:avLst/>
            </a:prstTxWarp>
          </a:bodyPr>
          <a:lstStyle/>
          <a:p>
            <a:endParaRPr altLang="en-US" lang="zh-CN" sz="1500">
              <a:solidFill>
                <a:schemeClr val="accent1"/>
              </a:solidFill>
            </a:endParaRPr>
          </a:p>
        </p:txBody>
      </p:sp>
      <p:sp>
        <p:nvSpPr>
          <p:cNvPr id="14" name="TextBox 13"/>
          <p:cNvSpPr txBox="1"/>
          <p:nvPr/>
        </p:nvSpPr>
        <p:spPr>
          <a:xfrm>
            <a:off x="6114356" y="2717096"/>
            <a:ext cx="1698003" cy="297162"/>
          </a:xfrm>
          <a:prstGeom prst="rect">
            <a:avLst/>
          </a:prstGeom>
          <a:noFill/>
        </p:spPr>
        <p:txBody>
          <a:bodyPr bIns="34281" lIns="68562" rIns="68562" rtlCol="0" tIns="34281" wrap="square">
            <a:spAutoFit/>
          </a:bodyPr>
          <a:lstStyle/>
          <a:p>
            <a:r>
              <a:rPr altLang="en-US" lang="zh-CN" sz="1500">
                <a:latin typeface="+mn-ea"/>
                <a:ea typeface="+mn-ea"/>
              </a:rPr>
              <a:t>产品形式</a:t>
            </a:r>
          </a:p>
        </p:txBody>
      </p:sp>
      <p:sp>
        <p:nvSpPr>
          <p:cNvPr id="15" name="Oval 42"/>
          <p:cNvSpPr>
            <a:spLocks noChangeArrowheads="1" noChangeAspect="1"/>
          </p:cNvSpPr>
          <p:nvPr/>
        </p:nvSpPr>
        <p:spPr bwMode="auto">
          <a:xfrm>
            <a:off x="5842050" y="3482759"/>
            <a:ext cx="161937" cy="162920"/>
          </a:xfrm>
          <a:prstGeom prst="ellipse">
            <a:avLst/>
          </a:prstGeom>
          <a:solidFill>
            <a:schemeClr val="tx1"/>
          </a:solidFill>
          <a:ln cap="flat" w="28575">
            <a:noFill/>
            <a:prstDash val="solid"/>
            <a:miter lim="800000"/>
          </a:ln>
        </p:spPr>
        <p:txBody>
          <a:bodyPr anchor="t" anchorCtr="0" bIns="34281" compatLnSpc="1" lIns="68562" numCol="1" rIns="68562" tIns="34281" vert="horz" wrap="square">
            <a:prstTxWarp prst="textNoShape">
              <a:avLst/>
            </a:prstTxWarp>
          </a:bodyPr>
          <a:lstStyle/>
          <a:p>
            <a:endParaRPr altLang="en-US" lang="zh-CN" sz="1500">
              <a:solidFill>
                <a:schemeClr val="accent1"/>
              </a:solidFill>
            </a:endParaRPr>
          </a:p>
        </p:txBody>
      </p:sp>
      <p:sp>
        <p:nvSpPr>
          <p:cNvPr id="16" name="TextBox 15"/>
          <p:cNvSpPr txBox="1"/>
          <p:nvPr/>
        </p:nvSpPr>
        <p:spPr>
          <a:xfrm>
            <a:off x="6114356" y="3082473"/>
            <a:ext cx="1698003" cy="297162"/>
          </a:xfrm>
          <a:prstGeom prst="rect">
            <a:avLst/>
          </a:prstGeom>
          <a:noFill/>
        </p:spPr>
        <p:txBody>
          <a:bodyPr bIns="34281" lIns="68562" rIns="68562" rtlCol="0" tIns="34281" wrap="square">
            <a:spAutoFit/>
          </a:bodyPr>
          <a:lstStyle/>
          <a:p>
            <a:r>
              <a:rPr altLang="en-US" lang="zh-CN" sz="1500">
                <a:latin typeface="+mn-ea"/>
                <a:ea typeface="+mn-ea"/>
              </a:rPr>
              <a:t>地面推广计划</a:t>
            </a:r>
          </a:p>
        </p:txBody>
      </p:sp>
      <p:sp>
        <p:nvSpPr>
          <p:cNvPr id="17" name="Freeform 12"/>
          <p:cNvSpPr>
            <a:spLocks noEditPoints="1"/>
          </p:cNvSpPr>
          <p:nvPr/>
        </p:nvSpPr>
        <p:spPr bwMode="auto">
          <a:xfrm>
            <a:off x="1620086" y="985194"/>
            <a:ext cx="722777" cy="720013"/>
          </a:xfrm>
          <a:custGeom>
            <a:gdLst>
              <a:gd fmla="*/ 862 w 954" name="T0"/>
              <a:gd fmla="*/ 813 h 944" name="T1"/>
              <a:gd fmla="*/ 763 w 954" name="T2"/>
              <a:gd fmla="*/ 813 h 944" name="T3"/>
              <a:gd fmla="*/ 625 w 954" name="T4"/>
              <a:gd fmla="*/ 549 h 944" name="T5"/>
              <a:gd fmla="*/ 611 w 954" name="T6"/>
              <a:gd fmla="*/ 601 h 944" name="T7"/>
              <a:gd fmla="*/ 535 w 954" name="T8"/>
              <a:gd fmla="*/ 658 h 944" name="T9"/>
              <a:gd fmla="*/ 782 w 954" name="T10"/>
              <a:gd fmla="*/ 932 h 944" name="T11"/>
              <a:gd fmla="*/ 941 w 954" name="T12"/>
              <a:gd fmla="*/ 826 h 944" name="T13"/>
              <a:gd fmla="*/ 824 w 954" name="T14"/>
              <a:gd fmla="*/ 704 h 944" name="T15"/>
              <a:gd fmla="*/ 650 w 954" name="T16"/>
              <a:gd fmla="*/ 561 h 944" name="T17"/>
              <a:gd fmla="*/ 345 w 954" name="T18"/>
              <a:gd fmla="*/ 335 h 944" name="T19"/>
              <a:gd fmla="*/ 397 w 954" name="T20"/>
              <a:gd fmla="*/ 321 h 944" name="T21"/>
              <a:gd fmla="*/ 411 w 954" name="T22"/>
              <a:gd fmla="*/ 269 h 944" name="T23"/>
              <a:gd fmla="*/ 423 w 954" name="T24"/>
              <a:gd fmla="*/ 221 h 944" name="T25"/>
              <a:gd fmla="*/ 184 w 954" name="T26"/>
              <a:gd fmla="*/ 21 h 944" name="T27"/>
              <a:gd fmla="*/ 151 w 954" name="T28"/>
              <a:gd fmla="*/ 267 h 944" name="T29"/>
              <a:gd fmla="*/ 1 w 954" name="T30"/>
              <a:gd fmla="*/ 204 h 944" name="T31"/>
              <a:gd fmla="*/ 284 w 954" name="T32"/>
              <a:gd fmla="*/ 406 h 944" name="T33"/>
              <a:gd fmla="*/ 320 w 954" name="T34"/>
              <a:gd fmla="*/ 360 h 944" name="T35"/>
              <a:gd fmla="*/ 920 w 954" name="T36"/>
              <a:gd fmla="*/ 91 h 944" name="T37"/>
              <a:gd fmla="*/ 791 w 954" name="T38"/>
              <a:gd fmla="*/ 0 h 944" name="T39"/>
              <a:gd fmla="*/ 448 w 954" name="T40"/>
              <a:gd fmla="*/ 306 h 944" name="T41"/>
              <a:gd fmla="*/ 399 w 954" name="T42"/>
              <a:gd fmla="*/ 376 h 944" name="T43"/>
              <a:gd fmla="*/ 357 w 954" name="T44"/>
              <a:gd fmla="*/ 397 h 944" name="T45"/>
              <a:gd fmla="*/ 362 w 954" name="T46"/>
              <a:gd fmla="*/ 527 h 944" name="T47"/>
              <a:gd fmla="*/ 85 w 954" name="T48"/>
              <a:gd fmla="*/ 768 h 944" name="T49"/>
              <a:gd fmla="*/ 55 w 954" name="T50"/>
              <a:gd fmla="*/ 944 h 944" name="T51"/>
              <a:gd fmla="*/ 198 w 954" name="T52"/>
              <a:gd fmla="*/ 800 h 944" name="T53"/>
              <a:gd fmla="*/ 423 w 954" name="T54"/>
              <a:gd fmla="*/ 588 h 944" name="T55"/>
              <a:gd fmla="*/ 549 w 954" name="T56"/>
              <a:gd fmla="*/ 588 h 944" name="T57"/>
              <a:gd fmla="*/ 585 w 954" name="T58"/>
              <a:gd fmla="*/ 509 h 944" name="T59"/>
              <a:gd fmla="*/ 639 w 954" name="T60"/>
              <a:gd fmla="*/ 498 h 944" name="T61"/>
              <a:gd fmla="*/ 920 w 954" name="T62"/>
              <a:gd fmla="*/ 91 h 94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44" w="954">
                <a:moveTo>
                  <a:pt x="813" y="764"/>
                </a:moveTo>
                <a:cubicBezTo>
                  <a:pt x="840" y="764"/>
                  <a:pt x="862" y="786"/>
                  <a:pt x="862" y="813"/>
                </a:cubicBezTo>
                <a:cubicBezTo>
                  <a:pt x="862" y="841"/>
                  <a:pt x="840" y="863"/>
                  <a:pt x="813" y="863"/>
                </a:cubicBezTo>
                <a:cubicBezTo>
                  <a:pt x="786" y="863"/>
                  <a:pt x="763" y="841"/>
                  <a:pt x="763" y="813"/>
                </a:cubicBezTo>
                <a:cubicBezTo>
                  <a:pt x="763" y="786"/>
                  <a:pt x="786" y="764"/>
                  <a:pt x="813" y="764"/>
                </a:cubicBezTo>
                <a:close/>
                <a:moveTo>
                  <a:pt x="625" y="549"/>
                </a:moveTo>
                <a:lnTo>
                  <a:pt x="637" y="574"/>
                </a:lnTo>
                <a:lnTo>
                  <a:pt x="611" y="601"/>
                </a:lnTo>
                <a:lnTo>
                  <a:pt x="586" y="625"/>
                </a:lnTo>
                <a:cubicBezTo>
                  <a:pt x="571" y="640"/>
                  <a:pt x="554" y="651"/>
                  <a:pt x="535" y="658"/>
                </a:cubicBezTo>
                <a:lnTo>
                  <a:pt x="703" y="826"/>
                </a:lnTo>
                <a:lnTo>
                  <a:pt x="782" y="932"/>
                </a:lnTo>
                <a:lnTo>
                  <a:pt x="824" y="943"/>
                </a:lnTo>
                <a:lnTo>
                  <a:pt x="941" y="826"/>
                </a:lnTo>
                <a:lnTo>
                  <a:pt x="930" y="783"/>
                </a:lnTo>
                <a:lnTo>
                  <a:pt x="824" y="704"/>
                </a:lnTo>
                <a:lnTo>
                  <a:pt x="666" y="546"/>
                </a:lnTo>
                <a:lnTo>
                  <a:pt x="650" y="561"/>
                </a:lnTo>
                <a:lnTo>
                  <a:pt x="625" y="549"/>
                </a:lnTo>
                <a:close/>
                <a:moveTo>
                  <a:pt x="345" y="335"/>
                </a:moveTo>
                <a:lnTo>
                  <a:pt x="372" y="308"/>
                </a:lnTo>
                <a:lnTo>
                  <a:pt x="397" y="321"/>
                </a:lnTo>
                <a:lnTo>
                  <a:pt x="384" y="296"/>
                </a:lnTo>
                <a:lnTo>
                  <a:pt x="411" y="269"/>
                </a:lnTo>
                <a:lnTo>
                  <a:pt x="414" y="266"/>
                </a:lnTo>
                <a:cubicBezTo>
                  <a:pt x="420" y="251"/>
                  <a:pt x="423" y="235"/>
                  <a:pt x="423" y="221"/>
                </a:cubicBezTo>
                <a:cubicBezTo>
                  <a:pt x="423" y="108"/>
                  <a:pt x="316" y="0"/>
                  <a:pt x="204" y="1"/>
                </a:cubicBezTo>
                <a:cubicBezTo>
                  <a:pt x="203" y="1"/>
                  <a:pt x="191" y="14"/>
                  <a:pt x="184" y="21"/>
                </a:cubicBezTo>
                <a:cubicBezTo>
                  <a:pt x="274" y="111"/>
                  <a:pt x="266" y="96"/>
                  <a:pt x="266" y="151"/>
                </a:cubicBezTo>
                <a:cubicBezTo>
                  <a:pt x="266" y="196"/>
                  <a:pt x="195" y="267"/>
                  <a:pt x="151" y="267"/>
                </a:cubicBezTo>
                <a:cubicBezTo>
                  <a:pt x="94" y="267"/>
                  <a:pt x="112" y="276"/>
                  <a:pt x="20" y="184"/>
                </a:cubicBezTo>
                <a:cubicBezTo>
                  <a:pt x="13" y="191"/>
                  <a:pt x="1" y="204"/>
                  <a:pt x="1" y="204"/>
                </a:cubicBezTo>
                <a:cubicBezTo>
                  <a:pt x="2" y="316"/>
                  <a:pt x="108" y="424"/>
                  <a:pt x="220" y="424"/>
                </a:cubicBezTo>
                <a:cubicBezTo>
                  <a:pt x="240" y="424"/>
                  <a:pt x="262" y="417"/>
                  <a:pt x="284" y="406"/>
                </a:cubicBezTo>
                <a:lnTo>
                  <a:pt x="288" y="411"/>
                </a:lnTo>
                <a:cubicBezTo>
                  <a:pt x="295" y="392"/>
                  <a:pt x="305" y="375"/>
                  <a:pt x="320" y="360"/>
                </a:cubicBezTo>
                <a:lnTo>
                  <a:pt x="345" y="335"/>
                </a:lnTo>
                <a:close/>
                <a:moveTo>
                  <a:pt x="920" y="91"/>
                </a:moveTo>
                <a:lnTo>
                  <a:pt x="854" y="26"/>
                </a:lnTo>
                <a:cubicBezTo>
                  <a:pt x="837" y="9"/>
                  <a:pt x="814" y="0"/>
                  <a:pt x="791" y="0"/>
                </a:cubicBezTo>
                <a:cubicBezTo>
                  <a:pt x="768" y="0"/>
                  <a:pt x="746" y="9"/>
                  <a:pt x="728" y="26"/>
                </a:cubicBezTo>
                <a:lnTo>
                  <a:pt x="448" y="306"/>
                </a:lnTo>
                <a:cubicBezTo>
                  <a:pt x="457" y="323"/>
                  <a:pt x="450" y="348"/>
                  <a:pt x="437" y="361"/>
                </a:cubicBezTo>
                <a:cubicBezTo>
                  <a:pt x="428" y="370"/>
                  <a:pt x="413" y="376"/>
                  <a:pt x="399" y="376"/>
                </a:cubicBezTo>
                <a:cubicBezTo>
                  <a:pt x="393" y="376"/>
                  <a:pt x="387" y="375"/>
                  <a:pt x="382" y="372"/>
                </a:cubicBezTo>
                <a:lnTo>
                  <a:pt x="357" y="397"/>
                </a:lnTo>
                <a:cubicBezTo>
                  <a:pt x="323" y="432"/>
                  <a:pt x="323" y="488"/>
                  <a:pt x="357" y="523"/>
                </a:cubicBezTo>
                <a:lnTo>
                  <a:pt x="362" y="527"/>
                </a:lnTo>
                <a:lnTo>
                  <a:pt x="143" y="746"/>
                </a:lnTo>
                <a:lnTo>
                  <a:pt x="85" y="768"/>
                </a:lnTo>
                <a:lnTo>
                  <a:pt x="0" y="889"/>
                </a:lnTo>
                <a:lnTo>
                  <a:pt x="55" y="944"/>
                </a:lnTo>
                <a:lnTo>
                  <a:pt x="176" y="859"/>
                </a:lnTo>
                <a:lnTo>
                  <a:pt x="198" y="800"/>
                </a:lnTo>
                <a:lnTo>
                  <a:pt x="416" y="582"/>
                </a:lnTo>
                <a:lnTo>
                  <a:pt x="423" y="588"/>
                </a:lnTo>
                <a:cubicBezTo>
                  <a:pt x="440" y="606"/>
                  <a:pt x="463" y="614"/>
                  <a:pt x="486" y="614"/>
                </a:cubicBezTo>
                <a:cubicBezTo>
                  <a:pt x="509" y="614"/>
                  <a:pt x="531" y="606"/>
                  <a:pt x="549" y="588"/>
                </a:cubicBezTo>
                <a:lnTo>
                  <a:pt x="574" y="564"/>
                </a:lnTo>
                <a:cubicBezTo>
                  <a:pt x="565" y="547"/>
                  <a:pt x="572" y="522"/>
                  <a:pt x="585" y="509"/>
                </a:cubicBezTo>
                <a:cubicBezTo>
                  <a:pt x="594" y="500"/>
                  <a:pt x="609" y="494"/>
                  <a:pt x="622" y="494"/>
                </a:cubicBezTo>
                <a:cubicBezTo>
                  <a:pt x="629" y="494"/>
                  <a:pt x="634" y="495"/>
                  <a:pt x="639" y="498"/>
                </a:cubicBezTo>
                <a:lnTo>
                  <a:pt x="920" y="217"/>
                </a:lnTo>
                <a:cubicBezTo>
                  <a:pt x="954" y="183"/>
                  <a:pt x="954" y="126"/>
                  <a:pt x="920" y="9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sz="1100"/>
          </a:p>
        </p:txBody>
      </p:sp>
      <p:pic>
        <p:nvPicPr>
          <p:cNvPr descr="D:\360data\重要数据\桌面\未标题-1.png" id="18" name="Picture 6"/>
          <p:cNvPicPr>
            <a:picLocks noChangeArrowheads="1" noChangeAspect="1"/>
          </p:cNvPicPr>
          <p:nvPr/>
        </p:nvPicPr>
        <p:blipFill>
          <a:blip r:embed="rId3">
            <a:extLst>
              <a:ext uri="{28A0092B-C50C-407E-A947-70E740481C1C}">
                <a14:useLocalDpi val="0"/>
              </a:ext>
            </a:extLst>
          </a:blip>
          <a:stretch>
            <a:fillRect/>
          </a:stretch>
        </p:blipFill>
        <p:spPr bwMode="auto">
          <a:xfrm>
            <a:off x="1151832" y="1296796"/>
            <a:ext cx="1895475" cy="4543425"/>
          </a:xfrm>
          <a:prstGeom prst="rect">
            <a:avLst/>
          </a:prstGeom>
          <a:noFill/>
          <a:effectLst>
            <a:outerShdw algn="t" blurRad="50800" dir="5400000" dist="38100"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1984281741"/>
      </p:ext>
    </p:extLst>
  </p:cSld>
  <p:clrMapOvr>
    <a:masterClrMapping/>
  </p:clrMapOvr>
  <mc:AlternateContent>
    <mc:Choice Requires="p14">
      <p:transition p14:dur="1200" spd="slow">
        <p14:prism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2">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fill="hold" id="7"/>
                                        <p:tgtEl>
                                          <p:spTgt spid="18"/>
                                        </p:tgtEl>
                                        <p:attrNameLst>
                                          <p:attrName>ppt_x</p:attrName>
                                        </p:attrNameLst>
                                      </p:cBhvr>
                                      <p:tavLst>
                                        <p:tav tm="0">
                                          <p:val>
                                            <p:strVal val="0-#ppt_w/2"/>
                                          </p:val>
                                        </p:tav>
                                        <p:tav tm="100000">
                                          <p:val>
                                            <p:strVal val="#ppt_x"/>
                                          </p:val>
                                        </p:tav>
                                      </p:tavLst>
                                    </p:anim>
                                    <p:anim calcmode="lin" valueType="num">
                                      <p:cBhvr additive="base">
                                        <p:cTn dur="500" fill="hold" id="8"/>
                                        <p:tgtEl>
                                          <p:spTgt spid="18"/>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12">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0-#ppt_w/2"/>
                                          </p:val>
                                        </p:tav>
                                        <p:tav tm="100000">
                                          <p:val>
                                            <p:strVal val="#ppt_x"/>
                                          </p:val>
                                        </p:tav>
                                      </p:tavLst>
                                    </p:anim>
                                    <p:anim calcmode="lin" valueType="num">
                                      <p:cBhvr additive="base">
                                        <p:cTn dur="500" fill="hold" id="12"/>
                                        <p:tgtEl>
                                          <p:spTgt spid="2"/>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12">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500" fill="hold" id="15"/>
                                        <p:tgtEl>
                                          <p:spTgt spid="17"/>
                                        </p:tgtEl>
                                        <p:attrNameLst>
                                          <p:attrName>ppt_x</p:attrName>
                                        </p:attrNameLst>
                                      </p:cBhvr>
                                      <p:tavLst>
                                        <p:tav tm="0">
                                          <p:val>
                                            <p:strVal val="0-#ppt_w/2"/>
                                          </p:val>
                                        </p:tav>
                                        <p:tav tm="100000">
                                          <p:val>
                                            <p:strVal val="#ppt_x"/>
                                          </p:val>
                                        </p:tav>
                                      </p:tavLst>
                                    </p:anim>
                                    <p:anim calcmode="lin" valueType="num">
                                      <p:cBhvr additive="base">
                                        <p:cTn dur="500" fill="hold" id="16"/>
                                        <p:tgtEl>
                                          <p:spTgt spid="17"/>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grpId="1" id="18" nodeType="afterEffect" presetClass="emph" presetID="26" presetSubtype="0">
                                  <p:stCondLst>
                                    <p:cond delay="0"/>
                                  </p:stCondLst>
                                  <p:childTnLst>
                                    <p:animEffect filter="fade" transition="out">
                                      <p:cBhvr>
                                        <p:cTn dur="500" id="19" tmFilter="0, 0; .2, .5; .8, .5; 1, 0"/>
                                        <p:tgtEl>
                                          <p:spTgt spid="2"/>
                                        </p:tgtEl>
                                      </p:cBhvr>
                                    </p:animEffect>
                                    <p:animScale>
                                      <p:cBhvr>
                                        <p:cTn autoRev="1" dur="250" fill="hold" id="20"/>
                                        <p:tgtEl>
                                          <p:spTgt spid="2"/>
                                        </p:tgtEl>
                                      </p:cBhvr>
                                      <p:by x="105000" y="105000"/>
                                    </p:animScale>
                                  </p:childTnLst>
                                </p:cTn>
                              </p:par>
                              <p:par>
                                <p:cTn fill="hold" grpId="1" id="21" nodeType="withEffect" presetClass="emph" presetID="26" presetSubtype="0">
                                  <p:stCondLst>
                                    <p:cond delay="0"/>
                                  </p:stCondLst>
                                  <p:childTnLst>
                                    <p:animEffect filter="fade" transition="out">
                                      <p:cBhvr>
                                        <p:cTn dur="500" id="22" tmFilter="0, 0; .2, .5; .8, .5; 1, 0"/>
                                        <p:tgtEl>
                                          <p:spTgt spid="17"/>
                                        </p:tgtEl>
                                      </p:cBhvr>
                                    </p:animEffect>
                                    <p:animScale>
                                      <p:cBhvr>
                                        <p:cTn autoRev="1" dur="250" fill="hold" id="23"/>
                                        <p:tgtEl>
                                          <p:spTgt spid="17"/>
                                        </p:tgtEl>
                                      </p:cBhvr>
                                      <p:by x="105000" y="105000"/>
                                    </p:animScale>
                                  </p:childTnLst>
                                </p:cTn>
                              </p:par>
                            </p:childTnLst>
                          </p:cTn>
                        </p:par>
                        <p:par>
                          <p:cTn fill="hold" id="24" nodeType="afterGroup">
                            <p:stCondLst>
                              <p:cond delay="100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3"/>
                                        </p:tgtEl>
                                        <p:attrNameLst>
                                          <p:attrName>style.visibility</p:attrName>
                                        </p:attrNameLst>
                                      </p:cBhvr>
                                      <p:to>
                                        <p:strVal val="visible"/>
                                      </p:to>
                                    </p:set>
                                    <p:anim calcmode="lin" valueType="num">
                                      <p:cBhvr>
                                        <p:cTn dur="500" fill="hold" id="27"/>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3"/>
                                        </p:tgtEl>
                                        <p:attrNameLst>
                                          <p:attrName>ppt_y</p:attrName>
                                        </p:attrNameLst>
                                      </p:cBhvr>
                                      <p:tavLst>
                                        <p:tav tm="0">
                                          <p:val>
                                            <p:strVal val="#ppt_y"/>
                                          </p:val>
                                        </p:tav>
                                        <p:tav tm="100000">
                                          <p:val>
                                            <p:strVal val="#ppt_y"/>
                                          </p:val>
                                        </p:tav>
                                      </p:tavLst>
                                    </p:anim>
                                    <p:anim calcmode="lin" valueType="num">
                                      <p:cBhvr>
                                        <p:cTn dur="500" fill="hold" id="29"/>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3"/>
                                        </p:tgtEl>
                                      </p:cBhvr>
                                    </p:animEffect>
                                  </p:childTnLst>
                                </p:cTn>
                              </p:par>
                            </p:childTnLst>
                          </p:cTn>
                        </p:par>
                        <p:par>
                          <p:cTn fill="hold" id="32" nodeType="afterGroup">
                            <p:stCondLst>
                              <p:cond delay="1500"/>
                            </p:stCondLst>
                            <p:childTnLst>
                              <p:par>
                                <p:cTn fill="hold" id="33" nodeType="afterEffect" presetClass="entr" presetID="16" presetSubtype="21">
                                  <p:stCondLst>
                                    <p:cond delay="0"/>
                                  </p:stCondLst>
                                  <p:childTnLst>
                                    <p:set>
                                      <p:cBhvr>
                                        <p:cTn dur="1" fill="hold" id="34">
                                          <p:stCondLst>
                                            <p:cond delay="0"/>
                                          </p:stCondLst>
                                        </p:cTn>
                                        <p:tgtEl>
                                          <p:spTgt spid="4"/>
                                        </p:tgtEl>
                                        <p:attrNameLst>
                                          <p:attrName>style.visibility</p:attrName>
                                        </p:attrNameLst>
                                      </p:cBhvr>
                                      <p:to>
                                        <p:strVal val="visible"/>
                                      </p:to>
                                    </p:set>
                                    <p:animEffect filter="barn(inVertical)" transition="in">
                                      <p:cBhvr>
                                        <p:cTn dur="500" id="35"/>
                                        <p:tgtEl>
                                          <p:spTgt spid="4"/>
                                        </p:tgtEl>
                                      </p:cBhvr>
                                    </p:animEffect>
                                  </p:childTnLst>
                                </p:cTn>
                              </p:par>
                            </p:childTnLst>
                          </p:cTn>
                        </p:par>
                        <p:par>
                          <p:cTn fill="hold" id="36" nodeType="afterGroup">
                            <p:stCondLst>
                              <p:cond delay="2000"/>
                            </p:stCondLst>
                            <p:childTnLst>
                              <p:par>
                                <p:cTn fill="hold" grpId="0" id="37" nodeType="afterEffect" presetClass="entr" presetID="2" presetSubtype="12">
                                  <p:stCondLst>
                                    <p:cond delay="0"/>
                                  </p:stCondLst>
                                  <p:childTnLst>
                                    <p:set>
                                      <p:cBhvr>
                                        <p:cTn dur="1" fill="hold" id="38">
                                          <p:stCondLst>
                                            <p:cond delay="0"/>
                                          </p:stCondLst>
                                        </p:cTn>
                                        <p:tgtEl>
                                          <p:spTgt spid="5"/>
                                        </p:tgtEl>
                                        <p:attrNameLst>
                                          <p:attrName>style.visibility</p:attrName>
                                        </p:attrNameLst>
                                      </p:cBhvr>
                                      <p:to>
                                        <p:strVal val="visible"/>
                                      </p:to>
                                    </p:set>
                                    <p:anim calcmode="lin" valueType="num">
                                      <p:cBhvr additive="base">
                                        <p:cTn dur="500" fill="hold" id="39"/>
                                        <p:tgtEl>
                                          <p:spTgt spid="5"/>
                                        </p:tgtEl>
                                        <p:attrNameLst>
                                          <p:attrName>ppt_x</p:attrName>
                                        </p:attrNameLst>
                                      </p:cBhvr>
                                      <p:tavLst>
                                        <p:tav tm="0">
                                          <p:val>
                                            <p:strVal val="0-#ppt_w/2"/>
                                          </p:val>
                                        </p:tav>
                                        <p:tav tm="100000">
                                          <p:val>
                                            <p:strVal val="#ppt_x"/>
                                          </p:val>
                                        </p:tav>
                                      </p:tavLst>
                                    </p:anim>
                                    <p:anim calcmode="lin" valueType="num">
                                      <p:cBhvr additive="base">
                                        <p:cTn dur="500" fill="hold" id="40"/>
                                        <p:tgtEl>
                                          <p:spTgt spid="5"/>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12">
                                  <p:stCondLst>
                                    <p:cond delay="100"/>
                                  </p:stCondLst>
                                  <p:childTnLst>
                                    <p:set>
                                      <p:cBhvr>
                                        <p:cTn dur="1" fill="hold" id="42">
                                          <p:stCondLst>
                                            <p:cond delay="0"/>
                                          </p:stCondLst>
                                        </p:cTn>
                                        <p:tgtEl>
                                          <p:spTgt spid="6"/>
                                        </p:tgtEl>
                                        <p:attrNameLst>
                                          <p:attrName>style.visibility</p:attrName>
                                        </p:attrNameLst>
                                      </p:cBhvr>
                                      <p:to>
                                        <p:strVal val="visible"/>
                                      </p:to>
                                    </p:set>
                                    <p:anim calcmode="lin" valueType="num">
                                      <p:cBhvr additive="base">
                                        <p:cTn dur="500" fill="hold" id="43"/>
                                        <p:tgtEl>
                                          <p:spTgt spid="6"/>
                                        </p:tgtEl>
                                        <p:attrNameLst>
                                          <p:attrName>ppt_x</p:attrName>
                                        </p:attrNameLst>
                                      </p:cBhvr>
                                      <p:tavLst>
                                        <p:tav tm="0">
                                          <p:val>
                                            <p:strVal val="0-#ppt_w/2"/>
                                          </p:val>
                                        </p:tav>
                                        <p:tav tm="100000">
                                          <p:val>
                                            <p:strVal val="#ppt_x"/>
                                          </p:val>
                                        </p:tav>
                                      </p:tavLst>
                                    </p:anim>
                                    <p:anim calcmode="lin" valueType="num">
                                      <p:cBhvr additive="base">
                                        <p:cTn dur="500" fill="hold" id="44"/>
                                        <p:tgtEl>
                                          <p:spTgt spid="6"/>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12">
                                  <p:stCondLst>
                                    <p:cond delay="200"/>
                                  </p:stCondLst>
                                  <p:childTnLst>
                                    <p:set>
                                      <p:cBhvr>
                                        <p:cTn dur="1" fill="hold" id="46">
                                          <p:stCondLst>
                                            <p:cond delay="0"/>
                                          </p:stCondLst>
                                        </p:cTn>
                                        <p:tgtEl>
                                          <p:spTgt spid="7"/>
                                        </p:tgtEl>
                                        <p:attrNameLst>
                                          <p:attrName>style.visibility</p:attrName>
                                        </p:attrNameLst>
                                      </p:cBhvr>
                                      <p:to>
                                        <p:strVal val="visible"/>
                                      </p:to>
                                    </p:set>
                                    <p:anim calcmode="lin" valueType="num">
                                      <p:cBhvr additive="base">
                                        <p:cTn dur="500" fill="hold" id="47"/>
                                        <p:tgtEl>
                                          <p:spTgt spid="7"/>
                                        </p:tgtEl>
                                        <p:attrNameLst>
                                          <p:attrName>ppt_x</p:attrName>
                                        </p:attrNameLst>
                                      </p:cBhvr>
                                      <p:tavLst>
                                        <p:tav tm="0">
                                          <p:val>
                                            <p:strVal val="0-#ppt_w/2"/>
                                          </p:val>
                                        </p:tav>
                                        <p:tav tm="100000">
                                          <p:val>
                                            <p:strVal val="#ppt_x"/>
                                          </p:val>
                                        </p:tav>
                                      </p:tavLst>
                                    </p:anim>
                                    <p:anim calcmode="lin" valueType="num">
                                      <p:cBhvr additive="base">
                                        <p:cTn dur="500" fill="hold" id="48"/>
                                        <p:tgtEl>
                                          <p:spTgt spid="7"/>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12">
                                  <p:stCondLst>
                                    <p:cond delay="300"/>
                                  </p:stCondLst>
                                  <p:childTnLst>
                                    <p:set>
                                      <p:cBhvr>
                                        <p:cTn dur="1" fill="hold" id="50">
                                          <p:stCondLst>
                                            <p:cond delay="0"/>
                                          </p:stCondLst>
                                        </p:cTn>
                                        <p:tgtEl>
                                          <p:spTgt spid="8"/>
                                        </p:tgtEl>
                                        <p:attrNameLst>
                                          <p:attrName>style.visibility</p:attrName>
                                        </p:attrNameLst>
                                      </p:cBhvr>
                                      <p:to>
                                        <p:strVal val="visible"/>
                                      </p:to>
                                    </p:set>
                                    <p:anim calcmode="lin" valueType="num">
                                      <p:cBhvr additive="base">
                                        <p:cTn dur="500" fill="hold" id="51"/>
                                        <p:tgtEl>
                                          <p:spTgt spid="8"/>
                                        </p:tgtEl>
                                        <p:attrNameLst>
                                          <p:attrName>ppt_x</p:attrName>
                                        </p:attrNameLst>
                                      </p:cBhvr>
                                      <p:tavLst>
                                        <p:tav tm="0">
                                          <p:val>
                                            <p:strVal val="0-#ppt_w/2"/>
                                          </p:val>
                                        </p:tav>
                                        <p:tav tm="100000">
                                          <p:val>
                                            <p:strVal val="#ppt_x"/>
                                          </p:val>
                                        </p:tav>
                                      </p:tavLst>
                                    </p:anim>
                                    <p:anim calcmode="lin" valueType="num">
                                      <p:cBhvr additive="base">
                                        <p:cTn dur="500" fill="hold" id="52"/>
                                        <p:tgtEl>
                                          <p:spTgt spid="8"/>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12">
                                  <p:stCondLst>
                                    <p:cond delay="400"/>
                                  </p:stCondLst>
                                  <p:childTnLst>
                                    <p:set>
                                      <p:cBhvr>
                                        <p:cTn dur="1" fill="hold" id="54">
                                          <p:stCondLst>
                                            <p:cond delay="0"/>
                                          </p:stCondLst>
                                        </p:cTn>
                                        <p:tgtEl>
                                          <p:spTgt spid="13"/>
                                        </p:tgtEl>
                                        <p:attrNameLst>
                                          <p:attrName>style.visibility</p:attrName>
                                        </p:attrNameLst>
                                      </p:cBhvr>
                                      <p:to>
                                        <p:strVal val="visible"/>
                                      </p:to>
                                    </p:set>
                                    <p:anim calcmode="lin" valueType="num">
                                      <p:cBhvr additive="base">
                                        <p:cTn dur="500" fill="hold" id="55"/>
                                        <p:tgtEl>
                                          <p:spTgt spid="13"/>
                                        </p:tgtEl>
                                        <p:attrNameLst>
                                          <p:attrName>ppt_x</p:attrName>
                                        </p:attrNameLst>
                                      </p:cBhvr>
                                      <p:tavLst>
                                        <p:tav tm="0">
                                          <p:val>
                                            <p:strVal val="0-#ppt_w/2"/>
                                          </p:val>
                                        </p:tav>
                                        <p:tav tm="100000">
                                          <p:val>
                                            <p:strVal val="#ppt_x"/>
                                          </p:val>
                                        </p:tav>
                                      </p:tavLst>
                                    </p:anim>
                                    <p:anim calcmode="lin" valueType="num">
                                      <p:cBhvr additive="base">
                                        <p:cTn dur="500" fill="hold" id="56"/>
                                        <p:tgtEl>
                                          <p:spTgt spid="13"/>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12">
                                  <p:stCondLst>
                                    <p:cond delay="500"/>
                                  </p:stCondLst>
                                  <p:childTnLst>
                                    <p:set>
                                      <p:cBhvr>
                                        <p:cTn dur="1" fill="hold" id="58">
                                          <p:stCondLst>
                                            <p:cond delay="0"/>
                                          </p:stCondLst>
                                        </p:cTn>
                                        <p:tgtEl>
                                          <p:spTgt spid="15"/>
                                        </p:tgtEl>
                                        <p:attrNameLst>
                                          <p:attrName>style.visibility</p:attrName>
                                        </p:attrNameLst>
                                      </p:cBhvr>
                                      <p:to>
                                        <p:strVal val="visible"/>
                                      </p:to>
                                    </p:set>
                                    <p:anim calcmode="lin" valueType="num">
                                      <p:cBhvr additive="base">
                                        <p:cTn dur="500" fill="hold" id="59"/>
                                        <p:tgtEl>
                                          <p:spTgt spid="15"/>
                                        </p:tgtEl>
                                        <p:attrNameLst>
                                          <p:attrName>ppt_x</p:attrName>
                                        </p:attrNameLst>
                                      </p:cBhvr>
                                      <p:tavLst>
                                        <p:tav tm="0">
                                          <p:val>
                                            <p:strVal val="0-#ppt_w/2"/>
                                          </p:val>
                                        </p:tav>
                                        <p:tav tm="100000">
                                          <p:val>
                                            <p:strVal val="#ppt_x"/>
                                          </p:val>
                                        </p:tav>
                                      </p:tavLst>
                                    </p:anim>
                                    <p:anim calcmode="lin" valueType="num">
                                      <p:cBhvr additive="base">
                                        <p:cTn dur="500" fill="hold" id="60"/>
                                        <p:tgtEl>
                                          <p:spTgt spid="15"/>
                                        </p:tgtEl>
                                        <p:attrNameLst>
                                          <p:attrName>ppt_y</p:attrName>
                                        </p:attrNameLst>
                                      </p:cBhvr>
                                      <p:tavLst>
                                        <p:tav tm="0">
                                          <p:val>
                                            <p:strVal val="1+#ppt_h/2"/>
                                          </p:val>
                                        </p:tav>
                                        <p:tav tm="100000">
                                          <p:val>
                                            <p:strVal val="#ppt_y"/>
                                          </p:val>
                                        </p:tav>
                                      </p:tavLst>
                                    </p:anim>
                                  </p:childTnLst>
                                </p:cTn>
                              </p:par>
                            </p:childTnLst>
                          </p:cTn>
                        </p:par>
                        <p:par>
                          <p:cTn fill="hold" id="61" nodeType="afterGroup">
                            <p:stCondLst>
                              <p:cond delay="3000"/>
                            </p:stCondLst>
                            <p:childTnLst>
                              <p:par>
                                <p:cTn fill="hold" grpId="0" id="62" nodeType="afterEffect" presetClass="entr" presetID="22" presetSubtype="8">
                                  <p:stCondLst>
                                    <p:cond delay="0"/>
                                  </p:stCondLst>
                                  <p:childTnLst>
                                    <p:set>
                                      <p:cBhvr>
                                        <p:cTn dur="1" fill="hold" id="63">
                                          <p:stCondLst>
                                            <p:cond delay="0"/>
                                          </p:stCondLst>
                                        </p:cTn>
                                        <p:tgtEl>
                                          <p:spTgt spid="9"/>
                                        </p:tgtEl>
                                        <p:attrNameLst>
                                          <p:attrName>style.visibility</p:attrName>
                                        </p:attrNameLst>
                                      </p:cBhvr>
                                      <p:to>
                                        <p:strVal val="visible"/>
                                      </p:to>
                                    </p:set>
                                    <p:animEffect filter="wipe(left)" transition="in">
                                      <p:cBhvr>
                                        <p:cTn dur="500" id="64"/>
                                        <p:tgtEl>
                                          <p:spTgt spid="9"/>
                                        </p:tgtEl>
                                      </p:cBhvr>
                                    </p:animEffect>
                                  </p:childTnLst>
                                </p:cTn>
                              </p:par>
                              <p:par>
                                <p:cTn fill="hold" grpId="0" id="65" nodeType="withEffect" presetClass="entr" presetID="22" presetSubtype="8">
                                  <p:stCondLst>
                                    <p:cond delay="100"/>
                                  </p:stCondLst>
                                  <p:childTnLst>
                                    <p:set>
                                      <p:cBhvr>
                                        <p:cTn dur="1" fill="hold" id="66">
                                          <p:stCondLst>
                                            <p:cond delay="0"/>
                                          </p:stCondLst>
                                        </p:cTn>
                                        <p:tgtEl>
                                          <p:spTgt spid="10"/>
                                        </p:tgtEl>
                                        <p:attrNameLst>
                                          <p:attrName>style.visibility</p:attrName>
                                        </p:attrNameLst>
                                      </p:cBhvr>
                                      <p:to>
                                        <p:strVal val="visible"/>
                                      </p:to>
                                    </p:set>
                                    <p:animEffect filter="wipe(left)" transition="in">
                                      <p:cBhvr>
                                        <p:cTn dur="500" id="67"/>
                                        <p:tgtEl>
                                          <p:spTgt spid="10"/>
                                        </p:tgtEl>
                                      </p:cBhvr>
                                    </p:animEffect>
                                  </p:childTnLst>
                                </p:cTn>
                              </p:par>
                              <p:par>
                                <p:cTn fill="hold" grpId="0" id="68" nodeType="withEffect" presetClass="entr" presetID="22" presetSubtype="8">
                                  <p:stCondLst>
                                    <p:cond delay="200"/>
                                  </p:stCondLst>
                                  <p:childTnLst>
                                    <p:set>
                                      <p:cBhvr>
                                        <p:cTn dur="1" fill="hold" id="69">
                                          <p:stCondLst>
                                            <p:cond delay="0"/>
                                          </p:stCondLst>
                                        </p:cTn>
                                        <p:tgtEl>
                                          <p:spTgt spid="11"/>
                                        </p:tgtEl>
                                        <p:attrNameLst>
                                          <p:attrName>style.visibility</p:attrName>
                                        </p:attrNameLst>
                                      </p:cBhvr>
                                      <p:to>
                                        <p:strVal val="visible"/>
                                      </p:to>
                                    </p:set>
                                    <p:animEffect filter="wipe(left)" transition="in">
                                      <p:cBhvr>
                                        <p:cTn dur="500" id="70"/>
                                        <p:tgtEl>
                                          <p:spTgt spid="11"/>
                                        </p:tgtEl>
                                      </p:cBhvr>
                                    </p:animEffect>
                                  </p:childTnLst>
                                </p:cTn>
                              </p:par>
                              <p:par>
                                <p:cTn fill="hold" grpId="0" id="71" nodeType="withEffect" presetClass="entr" presetID="22" presetSubtype="8">
                                  <p:stCondLst>
                                    <p:cond delay="300"/>
                                  </p:stCondLst>
                                  <p:childTnLst>
                                    <p:set>
                                      <p:cBhvr>
                                        <p:cTn dur="1" fill="hold" id="72">
                                          <p:stCondLst>
                                            <p:cond delay="0"/>
                                          </p:stCondLst>
                                        </p:cTn>
                                        <p:tgtEl>
                                          <p:spTgt spid="14"/>
                                        </p:tgtEl>
                                        <p:attrNameLst>
                                          <p:attrName>style.visibility</p:attrName>
                                        </p:attrNameLst>
                                      </p:cBhvr>
                                      <p:to>
                                        <p:strVal val="visible"/>
                                      </p:to>
                                    </p:set>
                                    <p:animEffect filter="wipe(left)" transition="in">
                                      <p:cBhvr>
                                        <p:cTn dur="500" id="73"/>
                                        <p:tgtEl>
                                          <p:spTgt spid="14"/>
                                        </p:tgtEl>
                                      </p:cBhvr>
                                    </p:animEffect>
                                  </p:childTnLst>
                                </p:cTn>
                              </p:par>
                              <p:par>
                                <p:cTn fill="hold" grpId="0" id="74" nodeType="withEffect" presetClass="entr" presetID="22" presetSubtype="8">
                                  <p:stCondLst>
                                    <p:cond delay="400"/>
                                  </p:stCondLst>
                                  <p:childTnLst>
                                    <p:set>
                                      <p:cBhvr>
                                        <p:cTn dur="1" fill="hold" id="75">
                                          <p:stCondLst>
                                            <p:cond delay="0"/>
                                          </p:stCondLst>
                                        </p:cTn>
                                        <p:tgtEl>
                                          <p:spTgt spid="16"/>
                                        </p:tgtEl>
                                        <p:attrNameLst>
                                          <p:attrName>style.visibility</p:attrName>
                                        </p:attrNameLst>
                                      </p:cBhvr>
                                      <p:to>
                                        <p:strVal val="visible"/>
                                      </p:to>
                                    </p:set>
                                    <p:animEffect filter="wipe(left)" transition="in">
                                      <p:cBhvr>
                                        <p:cTn dur="500" id="76"/>
                                        <p:tgtEl>
                                          <p:spTgt spid="16"/>
                                        </p:tgtEl>
                                      </p:cBhvr>
                                    </p:animEffect>
                                  </p:childTnLst>
                                </p:cTn>
                              </p:par>
                              <p:par>
                                <p:cTn fill="hold" grpId="0" id="77" nodeType="withEffect" presetClass="entr" presetID="22" presetSubtype="8">
                                  <p:stCondLst>
                                    <p:cond delay="500"/>
                                  </p:stCondLst>
                                  <p:childTnLst>
                                    <p:set>
                                      <p:cBhvr>
                                        <p:cTn dur="1" fill="hold" id="78">
                                          <p:stCondLst>
                                            <p:cond delay="0"/>
                                          </p:stCondLst>
                                        </p:cTn>
                                        <p:tgtEl>
                                          <p:spTgt spid="12"/>
                                        </p:tgtEl>
                                        <p:attrNameLst>
                                          <p:attrName>style.visibility</p:attrName>
                                        </p:attrNameLst>
                                      </p:cBhvr>
                                      <p:to>
                                        <p:strVal val="visible"/>
                                      </p:to>
                                    </p:set>
                                    <p:animEffect filter="wipe(left)" transition="in">
                                      <p:cBhvr>
                                        <p:cTn dur="500" id="79"/>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3"/>
      <p:bldP grpId="0" spid="5"/>
      <p:bldP grpId="0" spid="6"/>
      <p:bldP grpId="0" spid="7"/>
      <p:bldP grpId="0" spid="8"/>
      <p:bldP grpId="0" spid="9"/>
      <p:bldP grpId="0" spid="10"/>
      <p:bldP grpId="0" spid="11"/>
      <p:bldP grpId="0" spid="12"/>
      <p:bldP grpId="0" spid="13"/>
      <p:bldP grpId="0" spid="14"/>
      <p:bldP grpId="0" spid="15"/>
      <p:bldP grpId="0" spid="16"/>
      <p:bldP grpId="0" spid="17"/>
      <p:bldP grpId="1" spid="1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28"/>
          <p:cNvGrpSpPr/>
          <p:nvPr/>
        </p:nvGrpSpPr>
        <p:grpSpPr>
          <a:xfrm>
            <a:off x="687306" y="2883583"/>
            <a:ext cx="2262188" cy="1560375"/>
            <a:chExt cx="3016548" cy="2081669"/>
          </a:xfrm>
        </p:grpSpPr>
        <p:sp>
          <p:nvSpPr>
            <p:cNvPr id="3" name="文本框 25"/>
            <p:cNvSpPr>
              <a:spLocks noChangeArrowheads="1"/>
            </p:cNvSpPr>
            <p:nvPr/>
          </p:nvSpPr>
          <p:spPr bwMode="auto">
            <a:xfrm>
              <a:off x="571136" y="0"/>
              <a:ext cx="1768014" cy="4879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a:solidFill>
                    <a:srgbClr val="000000"/>
                  </a:solidFill>
                  <a:latin charset="-122" pitchFamily="34" typeface="微软雅黑"/>
                  <a:ea charset="-122" pitchFamily="34" typeface="微软雅黑"/>
                </a:rPr>
                <a:t>有经济效益</a:t>
              </a:r>
            </a:p>
          </p:txBody>
        </p:sp>
        <p:sp>
          <p:nvSpPr>
            <p:cNvPr id="4" name="矩形 26"/>
            <p:cNvSpPr>
              <a:spLocks noChangeArrowheads="1"/>
            </p:cNvSpPr>
            <p:nvPr/>
          </p:nvSpPr>
          <p:spPr bwMode="auto">
            <a:xfrm>
              <a:off x="0" y="643373"/>
              <a:ext cx="3016548" cy="14638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ct val="150000"/>
                </a:lnSpc>
              </a:pPr>
              <a:r>
                <a:rPr altLang="en-US" lang="zh-CN" sz="1100">
                  <a:solidFill>
                    <a:srgbClr val="595959"/>
                  </a:solidFill>
                  <a:latin charset="-122" pitchFamily="34" typeface="微软雅黑"/>
                  <a:ea charset="-122" pitchFamily="34" typeface="微软雅黑"/>
                  <a:sym charset="-122" pitchFamily="34" typeface="微软雅黑"/>
                </a:rPr>
                <a:t>在这里输入内容文本在这里输入内容文本在这里输入内容文本在这里输入内容文本在这里输入内容文本在这里输入内容文本</a:t>
              </a:r>
            </a:p>
          </p:txBody>
        </p:sp>
        <p:sp>
          <p:nvSpPr>
            <p:cNvPr id="5" name="矩形 27"/>
            <p:cNvSpPr>
              <a:spLocks noChangeArrowheads="1"/>
            </p:cNvSpPr>
            <p:nvPr/>
          </p:nvSpPr>
          <p:spPr bwMode="auto">
            <a:xfrm>
              <a:off x="184046" y="504243"/>
              <a:ext cx="2552301" cy="24013"/>
            </a:xfrm>
            <a:prstGeom prst="rect">
              <a:avLst/>
            </a:prstGeom>
            <a:solidFill>
              <a:schemeClr val="tx1">
                <a:lumMod val="85000"/>
                <a:lumOff val="15000"/>
              </a:schemeClr>
            </a:solidFill>
            <a:ln>
              <a:noFill/>
            </a:ln>
            <a:extLst>
              <a:ext uri="{91240B29-F687-4F45-9708-019B960494DF}">
                <a14:hiddenLine cap="flat" cmpd="sng" w="12700">
                  <a:solidFill>
                    <a:srgbClr val="3D7329"/>
                  </a:solidFill>
                  <a:bevel/>
                  <a:headEnd/>
                  <a:tailEnd/>
                </a14:hiddenLine>
              </a:ext>
            </a:extLst>
          </p:spPr>
          <p:txBody>
            <a:bodyPr anchor="ctr"/>
            <a:lstStyle/>
            <a:p>
              <a:pPr algn="ctr"/>
              <a:endParaRPr altLang="zh-CN" lang="zh-CN">
                <a:solidFill>
                  <a:srgbClr val="FFFFFF"/>
                </a:solidFill>
                <a:latin typeface="+mj-ea"/>
                <a:ea typeface="+mj-ea"/>
                <a:sym charset="-122" pitchFamily="2" typeface="宋体"/>
              </a:endParaRPr>
            </a:p>
          </p:txBody>
        </p:sp>
      </p:grpSp>
      <p:grpSp>
        <p:nvGrpSpPr>
          <p:cNvPr id="6" name="组合 29"/>
          <p:cNvGrpSpPr/>
          <p:nvPr/>
        </p:nvGrpSpPr>
        <p:grpSpPr>
          <a:xfrm>
            <a:off x="3429316" y="2883583"/>
            <a:ext cx="2266950" cy="1560375"/>
            <a:chExt cx="3022683" cy="2081668"/>
          </a:xfrm>
        </p:grpSpPr>
        <p:sp>
          <p:nvSpPr>
            <p:cNvPr id="7" name="文本框 30"/>
            <p:cNvSpPr>
              <a:spLocks noChangeArrowheads="1"/>
            </p:cNvSpPr>
            <p:nvPr/>
          </p:nvSpPr>
          <p:spPr bwMode="auto">
            <a:xfrm>
              <a:off x="563487" y="0"/>
              <a:ext cx="1767888" cy="4879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a:solidFill>
                    <a:srgbClr val="000000"/>
                  </a:solidFill>
                  <a:latin charset="-122" pitchFamily="34" typeface="微软雅黑"/>
                  <a:ea charset="-122" pitchFamily="34" typeface="微软雅黑"/>
                </a:rPr>
                <a:t>有利于群众</a:t>
              </a:r>
            </a:p>
          </p:txBody>
        </p:sp>
        <p:sp>
          <p:nvSpPr>
            <p:cNvPr id="8" name="矩形 31"/>
            <p:cNvSpPr>
              <a:spLocks noChangeArrowheads="1"/>
            </p:cNvSpPr>
            <p:nvPr/>
          </p:nvSpPr>
          <p:spPr bwMode="auto">
            <a:xfrm>
              <a:off x="0" y="643374"/>
              <a:ext cx="3022683" cy="14638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ct val="150000"/>
                </a:lnSpc>
              </a:pPr>
              <a:r>
                <a:rPr altLang="en-US" lang="zh-CN" sz="1100">
                  <a:solidFill>
                    <a:srgbClr val="595959"/>
                  </a:solidFill>
                  <a:latin charset="-122" pitchFamily="34" typeface="微软雅黑"/>
                  <a:ea charset="-122" pitchFamily="34" typeface="微软雅黑"/>
                  <a:sym charset="-122" pitchFamily="34" typeface="微软雅黑"/>
                </a:rPr>
                <a:t>在这里输入内容文本在这里输入内容文本在这里输入内容文本在这里输入内容文本在这里输入内容文本在这里输入内容文本</a:t>
              </a:r>
            </a:p>
          </p:txBody>
        </p:sp>
        <p:sp>
          <p:nvSpPr>
            <p:cNvPr id="9" name="矩形 32"/>
            <p:cNvSpPr>
              <a:spLocks noChangeArrowheads="1"/>
            </p:cNvSpPr>
            <p:nvPr/>
          </p:nvSpPr>
          <p:spPr bwMode="auto">
            <a:xfrm>
              <a:off x="184046" y="504243"/>
              <a:ext cx="2552301" cy="24013"/>
            </a:xfrm>
            <a:prstGeom prst="rect">
              <a:avLst/>
            </a:prstGeom>
            <a:solidFill>
              <a:schemeClr val="tx1">
                <a:lumMod val="85000"/>
                <a:lumOff val="15000"/>
              </a:schemeClr>
            </a:solidFill>
            <a:ln>
              <a:noFill/>
            </a:ln>
            <a:extLst>
              <a:ext uri="{91240B29-F687-4F45-9708-019B960494DF}">
                <a14:hiddenLine cap="flat" cmpd="sng" w="12700">
                  <a:solidFill>
                    <a:srgbClr val="3D7329"/>
                  </a:solidFill>
                  <a:bevel/>
                  <a:headEnd/>
                  <a:tailEnd/>
                </a14:hiddenLine>
              </a:ext>
            </a:extLst>
          </p:spPr>
          <p:txBody>
            <a:bodyPr anchor="ctr"/>
            <a:lstStyle/>
            <a:p>
              <a:pPr algn="ctr"/>
              <a:endParaRPr altLang="zh-CN" lang="zh-CN">
                <a:solidFill>
                  <a:srgbClr val="FFFFFF"/>
                </a:solidFill>
                <a:latin typeface="+mj-ea"/>
                <a:ea typeface="+mj-ea"/>
                <a:sym charset="-122" pitchFamily="2" typeface="宋体"/>
              </a:endParaRPr>
            </a:p>
          </p:txBody>
        </p:sp>
      </p:grpSp>
      <p:grpSp>
        <p:nvGrpSpPr>
          <p:cNvPr id="10" name="组合 33"/>
          <p:cNvGrpSpPr/>
          <p:nvPr/>
        </p:nvGrpSpPr>
        <p:grpSpPr>
          <a:xfrm>
            <a:off x="6176088" y="2883583"/>
            <a:ext cx="2362199" cy="1560375"/>
            <a:chExt cx="3148210" cy="2081668"/>
          </a:xfrm>
        </p:grpSpPr>
        <p:sp>
          <p:nvSpPr>
            <p:cNvPr id="11" name="文本框 34"/>
            <p:cNvSpPr>
              <a:spLocks noChangeArrowheads="1"/>
            </p:cNvSpPr>
            <p:nvPr/>
          </p:nvSpPr>
          <p:spPr bwMode="auto">
            <a:xfrm>
              <a:off x="266350" y="0"/>
              <a:ext cx="2376392" cy="4879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a:solidFill>
                    <a:srgbClr val="000000"/>
                  </a:solidFill>
                  <a:latin charset="-122" pitchFamily="34" typeface="微软雅黑"/>
                  <a:ea charset="-122" pitchFamily="34" typeface="微软雅黑"/>
                </a:rPr>
                <a:t>有利于提升形象</a:t>
              </a:r>
            </a:p>
          </p:txBody>
        </p:sp>
        <p:sp>
          <p:nvSpPr>
            <p:cNvPr id="12" name="矩形 35"/>
            <p:cNvSpPr>
              <a:spLocks noChangeArrowheads="1"/>
            </p:cNvSpPr>
            <p:nvPr/>
          </p:nvSpPr>
          <p:spPr bwMode="auto">
            <a:xfrm>
              <a:off x="-1" y="643374"/>
              <a:ext cx="3148210" cy="14638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ct val="150000"/>
                </a:lnSpc>
              </a:pPr>
              <a:r>
                <a:rPr altLang="en-US" lang="zh-CN" sz="1100">
                  <a:solidFill>
                    <a:srgbClr val="595959"/>
                  </a:solidFill>
                  <a:latin charset="-122" pitchFamily="34" typeface="微软雅黑"/>
                  <a:ea charset="-122" pitchFamily="34" typeface="微软雅黑"/>
                  <a:sym charset="-122" pitchFamily="34" typeface="微软雅黑"/>
                </a:rPr>
                <a:t>在这里输入内容文本在这里输入内容文本在这里输入内容文本在这里输入内容文本在这里输入内容文本在这里输入内容文本</a:t>
              </a:r>
            </a:p>
          </p:txBody>
        </p:sp>
        <p:sp>
          <p:nvSpPr>
            <p:cNvPr id="13" name="矩形 36"/>
            <p:cNvSpPr>
              <a:spLocks noChangeArrowheads="1"/>
            </p:cNvSpPr>
            <p:nvPr/>
          </p:nvSpPr>
          <p:spPr bwMode="auto">
            <a:xfrm>
              <a:off x="184045" y="504243"/>
              <a:ext cx="2552301" cy="24013"/>
            </a:xfrm>
            <a:prstGeom prst="rect">
              <a:avLst/>
            </a:prstGeom>
            <a:solidFill>
              <a:schemeClr val="tx1">
                <a:lumMod val="85000"/>
                <a:lumOff val="15000"/>
              </a:schemeClr>
            </a:solidFill>
            <a:ln>
              <a:noFill/>
            </a:ln>
            <a:extLst>
              <a:ext uri="{91240B29-F687-4F45-9708-019B960494DF}">
                <a14:hiddenLine cap="flat" cmpd="sng" w="12700">
                  <a:solidFill>
                    <a:srgbClr val="3D7329"/>
                  </a:solidFill>
                  <a:bevel/>
                  <a:headEnd/>
                  <a:tailEnd/>
                </a14:hiddenLine>
              </a:ext>
            </a:extLst>
          </p:spPr>
          <p:txBody>
            <a:bodyPr anchor="ctr"/>
            <a:lstStyle/>
            <a:p>
              <a:pPr algn="ctr"/>
              <a:endParaRPr altLang="zh-CN" lang="zh-CN">
                <a:solidFill>
                  <a:srgbClr val="FFFFFF"/>
                </a:solidFill>
                <a:latin typeface="+mj-ea"/>
                <a:ea typeface="+mj-ea"/>
                <a:sym charset="-122" pitchFamily="2" typeface="宋体"/>
              </a:endParaRPr>
            </a:p>
          </p:txBody>
        </p:sp>
      </p:grpSp>
      <p:sp>
        <p:nvSpPr>
          <p:cNvPr id="14" name="圆角矩形 1"/>
          <p:cNvSpPr>
            <a:spLocks noChangeArrowheads="1" noChangeAspect="1"/>
          </p:cNvSpPr>
          <p:nvPr/>
        </p:nvSpPr>
        <p:spPr bwMode="auto">
          <a:xfrm>
            <a:off x="611560" y="1286733"/>
            <a:ext cx="2543174" cy="1500632"/>
          </a:xfrm>
          <a:prstGeom prst="roundRect">
            <a:avLst>
              <a:gd fmla="val 4587" name="adj"/>
            </a:avLst>
          </a:prstGeom>
          <a:blipFill dpi="0" rotWithShape="1">
            <a:blip r:embed="rId3">
              <a:extLst>
                <a:ext uri="{28A0092B-C50C-407E-A947-70E740481C1C}">
                  <a14:useLocalDpi val="0"/>
                </a:ext>
              </a:extLst>
            </a:blip>
            <a:stretch>
              <a:fillRect/>
            </a:stretch>
          </a:blipFill>
          <a:ln>
            <a:noFill/>
          </a:ln>
        </p:spPr>
        <p:txBody>
          <a:bodyPr anchor="ctr" bIns="34290" lIns="68580" rIns="68580" tIns="34290"/>
          <a:lstStyle/>
          <a:p>
            <a:pPr algn="ctr"/>
            <a:endParaRPr altLang="zh-CN" lang="zh-CN">
              <a:solidFill>
                <a:srgbClr val="FFFFFF"/>
              </a:solidFill>
              <a:latin charset="-122" pitchFamily="2" typeface="宋体"/>
              <a:sym charset="-122" pitchFamily="2" typeface="宋体"/>
            </a:endParaRPr>
          </a:p>
        </p:txBody>
      </p:sp>
      <p:sp>
        <p:nvSpPr>
          <p:cNvPr id="15" name="圆角矩形 6"/>
          <p:cNvSpPr>
            <a:spLocks noChangeArrowheads="1"/>
          </p:cNvSpPr>
          <p:nvPr/>
        </p:nvSpPr>
        <p:spPr bwMode="auto">
          <a:xfrm>
            <a:off x="6059860" y="1286733"/>
            <a:ext cx="2543174" cy="1500632"/>
          </a:xfrm>
          <a:prstGeom prst="roundRect">
            <a:avLst>
              <a:gd fmla="val 5268" name="adj"/>
            </a:avLst>
          </a:prstGeom>
          <a:blipFill dpi="0" rotWithShape="1">
            <a:blip r:embed="rId4">
              <a:extLst>
                <a:ext uri="{28A0092B-C50C-407E-A947-70E740481C1C}">
                  <a14:useLocalDpi val="0"/>
                </a:ext>
              </a:extLst>
            </a:blip>
            <a:stretch>
              <a:fillRect/>
            </a:stretch>
          </a:blipFill>
          <a:ln>
            <a:noFill/>
          </a:ln>
        </p:spPr>
        <p:txBody>
          <a:bodyPr anchor="ctr" bIns="34290" lIns="68580" rIns="68580" tIns="34290"/>
          <a:lstStyle/>
          <a:p>
            <a:pPr algn="ctr"/>
            <a:endParaRPr altLang="zh-CN" lang="zh-CN">
              <a:solidFill>
                <a:srgbClr val="FFFFFF"/>
              </a:solidFill>
              <a:latin charset="-122" pitchFamily="2" typeface="宋体"/>
              <a:sym charset="-122" pitchFamily="2" typeface="宋体"/>
            </a:endParaRPr>
          </a:p>
        </p:txBody>
      </p:sp>
      <p:sp>
        <p:nvSpPr>
          <p:cNvPr id="16" name="圆角矩形 7"/>
          <p:cNvSpPr>
            <a:spLocks noChangeArrowheads="1"/>
          </p:cNvSpPr>
          <p:nvPr/>
        </p:nvSpPr>
        <p:spPr bwMode="auto">
          <a:xfrm>
            <a:off x="3307718" y="1286733"/>
            <a:ext cx="2538436" cy="1500632"/>
          </a:xfrm>
          <a:prstGeom prst="roundRect">
            <a:avLst>
              <a:gd fmla="val 5033" name="adj"/>
            </a:avLst>
          </a:prstGeom>
          <a:blipFill dpi="0" rotWithShape="1">
            <a:blip r:embed="rId5">
              <a:extLst>
                <a:ext uri="{28A0092B-C50C-407E-A947-70E740481C1C}">
                  <a14:useLocalDpi val="0"/>
                </a:ext>
              </a:extLst>
            </a:blip>
            <a:stretch>
              <a:fillRect/>
            </a:stretch>
          </a:blipFill>
          <a:ln>
            <a:noFill/>
          </a:ln>
        </p:spPr>
        <p:txBody>
          <a:bodyPr anchor="ctr" bIns="34290" lIns="68580" rIns="68580" tIns="34290"/>
          <a:lstStyle/>
          <a:p>
            <a:pPr algn="ctr"/>
            <a:endParaRPr altLang="zh-CN" lang="zh-CN">
              <a:solidFill>
                <a:srgbClr val="FFFFFF"/>
              </a:solidFill>
              <a:latin charset="-122" pitchFamily="2" typeface="宋体"/>
              <a:sym charset="-122" pitchFamily="2" typeface="宋体"/>
            </a:endParaRPr>
          </a:p>
        </p:txBody>
      </p:sp>
      <p:sp>
        <p:nvSpPr>
          <p:cNvPr id="17" name="标题 16"/>
          <p:cNvSpPr>
            <a:spLocks noGrp="1"/>
          </p:cNvSpPr>
          <p:nvPr>
            <p:ph type="title"/>
          </p:nvPr>
        </p:nvSpPr>
        <p:spPr/>
        <p:txBody>
          <a:bodyPr/>
          <a:lstStyle/>
          <a:p>
            <a:r>
              <a:rPr altLang="en-US" lang="zh-CN"/>
              <a:t>产品概率</a:t>
            </a:r>
          </a:p>
        </p:txBody>
      </p:sp>
    </p:spTree>
    <p:extLst>
      <p:ext uri="{BB962C8B-B14F-4D97-AF65-F5344CB8AC3E}">
        <p14:creationId val="1984281741"/>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
                                      <p:cBhvr>
                                        <p:cTn dur="500" id="7"/>
                                        <p:tgtEl>
                                          <p:spTgt spid="14"/>
                                        </p:tgtEl>
                                      </p:cBhvr>
                                    </p:animEffect>
                                    <p:anim calcmode="lin" valueType="num">
                                      <p:cBhvr>
                                        <p:cTn dur="500" fill="hold" id="8"/>
                                        <p:tgtEl>
                                          <p:spTgt spid="14"/>
                                        </p:tgtEl>
                                        <p:attrNameLst>
                                          <p:attrName>ppt_x</p:attrName>
                                        </p:attrNameLst>
                                      </p:cBhvr>
                                      <p:tavLst>
                                        <p:tav tm="0">
                                          <p:val>
                                            <p:strVal val="#ppt_x"/>
                                          </p:val>
                                        </p:tav>
                                        <p:tav tm="100000">
                                          <p:val>
                                            <p:strVal val="#ppt_x"/>
                                          </p:val>
                                        </p:tav>
                                      </p:tavLst>
                                    </p:anim>
                                    <p:anim calcmode="lin" valueType="num">
                                      <p:cBhvr>
                                        <p:cTn dur="5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
                                      <p:cBhvr>
                                        <p:cTn dur="500" id="12"/>
                                        <p:tgtEl>
                                          <p:spTgt spid="2"/>
                                        </p:tgtEl>
                                      </p:cBhvr>
                                    </p:animEffect>
                                    <p:anim calcmode="lin" valueType="num">
                                      <p:cBhvr>
                                        <p:cTn dur="500" fill="hold" id="13"/>
                                        <p:tgtEl>
                                          <p:spTgt spid="2"/>
                                        </p:tgtEl>
                                        <p:attrNameLst>
                                          <p:attrName>ppt_x</p:attrName>
                                        </p:attrNameLst>
                                      </p:cBhvr>
                                      <p:tavLst>
                                        <p:tav tm="0">
                                          <p:val>
                                            <p:strVal val="#ppt_x"/>
                                          </p:val>
                                        </p:tav>
                                        <p:tav tm="100000">
                                          <p:val>
                                            <p:strVal val="#ppt_x"/>
                                          </p:val>
                                        </p:tav>
                                      </p:tavLst>
                                    </p:anim>
                                    <p:anim calcmode="lin" valueType="num">
                                      <p:cBhvr>
                                        <p:cTn dur="500" fill="hold" id="14"/>
                                        <p:tgtEl>
                                          <p:spTgt spid="2"/>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500"/>
                            </p:stCondLst>
                            <p:childTnLst>
                              <p:par>
                                <p:cTn fill="hold" grpId="0" id="16" nodeType="afterEffect" presetClass="entr" presetID="42" presetSubtype="0">
                                  <p:stCondLst>
                                    <p:cond delay="0"/>
                                  </p:stCondLst>
                                  <p:childTnLst>
                                    <p:set>
                                      <p:cBhvr>
                                        <p:cTn dur="1" fill="hold" id="17">
                                          <p:stCondLst>
                                            <p:cond delay="0"/>
                                          </p:stCondLst>
                                        </p:cTn>
                                        <p:tgtEl>
                                          <p:spTgt spid="16"/>
                                        </p:tgtEl>
                                        <p:attrNameLst>
                                          <p:attrName>style.visibility</p:attrName>
                                        </p:attrNameLst>
                                      </p:cBhvr>
                                      <p:to>
                                        <p:strVal val="visible"/>
                                      </p:to>
                                    </p:set>
                                    <p:animEffect filter="">
                                      <p:cBhvr>
                                        <p:cTn dur="500" id="18"/>
                                        <p:tgtEl>
                                          <p:spTgt spid="16"/>
                                        </p:tgtEl>
                                      </p:cBhvr>
                                    </p:animEffect>
                                    <p:anim calcmode="lin" valueType="num">
                                      <p:cBhvr>
                                        <p:cTn dur="500" fill="hold" id="19"/>
                                        <p:tgtEl>
                                          <p:spTgt spid="16"/>
                                        </p:tgtEl>
                                        <p:attrNameLst>
                                          <p:attrName>ppt_x</p:attrName>
                                        </p:attrNameLst>
                                      </p:cBhvr>
                                      <p:tavLst>
                                        <p:tav tm="0">
                                          <p:val>
                                            <p:strVal val="#ppt_x"/>
                                          </p:val>
                                        </p:tav>
                                        <p:tav tm="100000">
                                          <p:val>
                                            <p:strVal val="#ppt_x"/>
                                          </p:val>
                                        </p:tav>
                                      </p:tavLst>
                                    </p:anim>
                                    <p:anim calcmode="lin" valueType="num">
                                      <p:cBhvr>
                                        <p:cTn dur="500" fill="hold" id="20"/>
                                        <p:tgtEl>
                                          <p:spTgt spid="16"/>
                                        </p:tgtEl>
                                        <p:attrNameLst>
                                          <p:attrName>ppt_y</p:attrName>
                                        </p:attrNameLst>
                                      </p:cBhvr>
                                      <p:tavLst>
                                        <p:tav tm="0">
                                          <p:val>
                                            <p:strVal val="#ppt_y+.1"/>
                                          </p:val>
                                        </p:tav>
                                        <p:tav tm="100000">
                                          <p:val>
                                            <p:strVal val="#ppt_y"/>
                                          </p:val>
                                        </p:tav>
                                      </p:tavLst>
                                    </p:anim>
                                  </p:childTnLst>
                                </p:cTn>
                              </p:par>
                              <p:par>
                                <p:cTn fill="hold" id="21" nodeType="withEffect" presetClass="entr" presetID="42" presetSubtype="0">
                                  <p:stCondLst>
                                    <p:cond delay="0"/>
                                  </p:stCondLst>
                                  <p:childTnLst>
                                    <p:set>
                                      <p:cBhvr>
                                        <p:cTn dur="1" fill="hold" id="22">
                                          <p:stCondLst>
                                            <p:cond delay="0"/>
                                          </p:stCondLst>
                                        </p:cTn>
                                        <p:tgtEl>
                                          <p:spTgt spid="6"/>
                                        </p:tgtEl>
                                        <p:attrNameLst>
                                          <p:attrName>style.visibility</p:attrName>
                                        </p:attrNameLst>
                                      </p:cBhvr>
                                      <p:to>
                                        <p:strVal val="visible"/>
                                      </p:to>
                                    </p:set>
                                    <p:animEffect filter="">
                                      <p:cBhvr>
                                        <p:cTn dur="500" id="23"/>
                                        <p:tgtEl>
                                          <p:spTgt spid="6"/>
                                        </p:tgtEl>
                                      </p:cBhvr>
                                    </p:animEffect>
                                    <p:anim calcmode="lin" valueType="num">
                                      <p:cBhvr>
                                        <p:cTn dur="500" fill="hold" id="24"/>
                                        <p:tgtEl>
                                          <p:spTgt spid="6"/>
                                        </p:tgtEl>
                                        <p:attrNameLst>
                                          <p:attrName>ppt_x</p:attrName>
                                        </p:attrNameLst>
                                      </p:cBhvr>
                                      <p:tavLst>
                                        <p:tav tm="0">
                                          <p:val>
                                            <p:strVal val="#ppt_x"/>
                                          </p:val>
                                        </p:tav>
                                        <p:tav tm="100000">
                                          <p:val>
                                            <p:strVal val="#ppt_x"/>
                                          </p:val>
                                        </p:tav>
                                      </p:tavLst>
                                    </p:anim>
                                    <p:anim calcmode="lin" valueType="num">
                                      <p:cBhvr>
                                        <p:cTn dur="500" fill="hold" id="25"/>
                                        <p:tgtEl>
                                          <p:spTgt spid="6"/>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000"/>
                            </p:stCondLst>
                            <p:childTnLst>
                              <p:par>
                                <p:cTn fill="hold" grpId="0" id="27" nodeType="afterEffect" presetClass="entr" presetID="42" presetSubtype="0">
                                  <p:stCondLst>
                                    <p:cond delay="0"/>
                                  </p:stCondLst>
                                  <p:childTnLst>
                                    <p:set>
                                      <p:cBhvr>
                                        <p:cTn dur="1" fill="hold" id="28">
                                          <p:stCondLst>
                                            <p:cond delay="0"/>
                                          </p:stCondLst>
                                        </p:cTn>
                                        <p:tgtEl>
                                          <p:spTgt spid="15"/>
                                        </p:tgtEl>
                                        <p:attrNameLst>
                                          <p:attrName>style.visibility</p:attrName>
                                        </p:attrNameLst>
                                      </p:cBhvr>
                                      <p:to>
                                        <p:strVal val="visible"/>
                                      </p:to>
                                    </p:set>
                                    <p:animEffect filter="">
                                      <p:cBhvr>
                                        <p:cTn dur="500" id="29"/>
                                        <p:tgtEl>
                                          <p:spTgt spid="15"/>
                                        </p:tgtEl>
                                      </p:cBhvr>
                                    </p:animEffect>
                                    <p:anim calcmode="lin" valueType="num">
                                      <p:cBhvr>
                                        <p:cTn dur="500" fill="hold" id="30"/>
                                        <p:tgtEl>
                                          <p:spTgt spid="15"/>
                                        </p:tgtEl>
                                        <p:attrNameLst>
                                          <p:attrName>ppt_x</p:attrName>
                                        </p:attrNameLst>
                                      </p:cBhvr>
                                      <p:tavLst>
                                        <p:tav tm="0">
                                          <p:val>
                                            <p:strVal val="#ppt_x"/>
                                          </p:val>
                                        </p:tav>
                                        <p:tav tm="100000">
                                          <p:val>
                                            <p:strVal val="#ppt_x"/>
                                          </p:val>
                                        </p:tav>
                                      </p:tavLst>
                                    </p:anim>
                                    <p:anim calcmode="lin" valueType="num">
                                      <p:cBhvr>
                                        <p:cTn dur="500" fill="hold" id="31"/>
                                        <p:tgtEl>
                                          <p:spTgt spid="15"/>
                                        </p:tgtEl>
                                        <p:attrNameLst>
                                          <p:attrName>ppt_y</p:attrName>
                                        </p:attrNameLst>
                                      </p:cBhvr>
                                      <p:tavLst>
                                        <p:tav tm="0">
                                          <p:val>
                                            <p:strVal val="#ppt_y+.1"/>
                                          </p:val>
                                        </p:tav>
                                        <p:tav tm="100000">
                                          <p:val>
                                            <p:strVal val="#ppt_y"/>
                                          </p:val>
                                        </p:tav>
                                      </p:tavLst>
                                    </p:anim>
                                  </p:childTnLst>
                                </p:cTn>
                              </p:par>
                              <p:par>
                                <p:cTn fill="hold" id="32" nodeType="withEffect" presetClass="entr" presetID="42" presetSubtype="0">
                                  <p:stCondLst>
                                    <p:cond delay="0"/>
                                  </p:stCondLst>
                                  <p:childTnLst>
                                    <p:set>
                                      <p:cBhvr>
                                        <p:cTn dur="1" fill="hold" id="33">
                                          <p:stCondLst>
                                            <p:cond delay="0"/>
                                          </p:stCondLst>
                                        </p:cTn>
                                        <p:tgtEl>
                                          <p:spTgt spid="10"/>
                                        </p:tgtEl>
                                        <p:attrNameLst>
                                          <p:attrName>style.visibility</p:attrName>
                                        </p:attrNameLst>
                                      </p:cBhvr>
                                      <p:to>
                                        <p:strVal val="visible"/>
                                      </p:to>
                                    </p:set>
                                    <p:animEffect filter="">
                                      <p:cBhvr>
                                        <p:cTn dur="500" id="34"/>
                                        <p:tgtEl>
                                          <p:spTgt spid="10"/>
                                        </p:tgtEl>
                                      </p:cBhvr>
                                    </p:animEffect>
                                    <p:anim calcmode="lin" valueType="num">
                                      <p:cBhvr>
                                        <p:cTn dur="500" fill="hold" id="35"/>
                                        <p:tgtEl>
                                          <p:spTgt spid="10"/>
                                        </p:tgtEl>
                                        <p:attrNameLst>
                                          <p:attrName>ppt_x</p:attrName>
                                        </p:attrNameLst>
                                      </p:cBhvr>
                                      <p:tavLst>
                                        <p:tav tm="0">
                                          <p:val>
                                            <p:strVal val="#ppt_x"/>
                                          </p:val>
                                        </p:tav>
                                        <p:tav tm="100000">
                                          <p:val>
                                            <p:strVal val="#ppt_x"/>
                                          </p:val>
                                        </p:tav>
                                      </p:tavLst>
                                    </p:anim>
                                    <p:anim calcmode="lin" valueType="num">
                                      <p:cBhvr>
                                        <p:cTn dur="500" fill="hold" id="36"/>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341"/>
          <p:cNvSpPr>
            <a:spLocks noChangeArrowheads="1"/>
          </p:cNvSpPr>
          <p:nvPr/>
        </p:nvSpPr>
        <p:spPr bwMode="auto">
          <a:xfrm>
            <a:off x="2075030" y="1480393"/>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defTabSz="914400" eaLnBrk="0" fontAlgn="base" hangingPunct="0" indent="0" latinLnBrk="0" lvl="0" marL="0" marR="0" rtl="0">
              <a:lnSpc>
                <a:spcPct val="100000"/>
              </a:lnSpc>
              <a:spcBef>
                <a:spcPct val="0"/>
              </a:spcBef>
              <a:spcAft>
                <a:spcPct val="0"/>
              </a:spcAft>
              <a:buClrTx/>
              <a:buSzTx/>
              <a:buFont charset="0" pitchFamily="34" typeface="Arial"/>
              <a:buNone/>
              <a:defRPr/>
            </a:pPr>
            <a:r>
              <a:rPr altLang="en-US" b="1" baseline="0" cap="none" i="0" kern="1200" kumimoji="0" lang="zh-CN" noProof="0" normalizeH="0" smtClean="0" spc="0" strike="noStrike" sz="1600" u="none">
                <a:ln>
                  <a:noFill/>
                </a:ln>
                <a:solidFill>
                  <a:srgbClr val="C00000"/>
                </a:solidFill>
                <a:effectLst/>
                <a:uLnTx/>
                <a:uFillTx/>
                <a:latin charset="-122" pitchFamily="34" typeface="微软雅黑"/>
                <a:ea charset="-122" pitchFamily="34" typeface="微软雅黑"/>
                <a:cs typeface="+mn-cs"/>
                <a:sym charset="0" pitchFamily="34" typeface="Arial"/>
              </a:rPr>
              <a:t>线下门店</a:t>
            </a:r>
          </a:p>
        </p:txBody>
      </p:sp>
      <p:sp>
        <p:nvSpPr>
          <p:cNvPr id="5" name="矩形 4"/>
          <p:cNvSpPr>
            <a:spLocks noChangeArrowheads="1"/>
          </p:cNvSpPr>
          <p:nvPr/>
        </p:nvSpPr>
        <p:spPr bwMode="auto">
          <a:xfrm>
            <a:off x="1174283" y="1864568"/>
            <a:ext cx="3092450" cy="77724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just" defTabSz="914400" eaLnBrk="0" fontAlgn="base" hangingPunct="0" indent="0" latinLnBrk="0" lvl="0" marL="0" marR="0" rtl="0">
              <a:lnSpc>
                <a:spcPct val="150000"/>
              </a:lnSpc>
              <a:spcBef>
                <a:spcPct val="0"/>
              </a:spcBef>
              <a:spcAft>
                <a:spcPct val="0"/>
              </a:spcAft>
              <a:buClrTx/>
              <a:buSzTx/>
              <a:buFont charset="0" pitchFamily="34" typeface="Arial"/>
              <a:buNone/>
              <a:defRPr/>
            </a:pPr>
            <a:r>
              <a:rPr altLang="en-US" b="0" baseline="0" cap="none" i="0" kern="1200" kumimoji="0" lang="zh-CN" noProof="0" normalizeH="0" spc="0" strike="noStrike" sz="1000" u="none">
                <a:ln>
                  <a:noFill/>
                </a:ln>
                <a:solidFill>
                  <a:sysClr lastClr="000000" val="windowText">
                    <a:lumMod val="65000"/>
                    <a:lumOff val="35000"/>
                  </a:sysClr>
                </a:solidFill>
                <a:effectLst/>
                <a:uLnTx/>
                <a:uFillTx/>
                <a:latin charset="-122" pitchFamily="34" typeface="微软雅黑"/>
                <a:ea charset="-122" pitchFamily="34" typeface="微软雅黑"/>
                <a:cs typeface="+mn-cs"/>
                <a:sym charset="-122" pitchFamily="34" typeface="微软雅黑"/>
              </a:rPr>
              <a:t>在这里输入内容文本在这里输入内容文本在这里输入内容文本在这里输入内容文本在这里输入内容文本在这里输入内容文本</a:t>
            </a:r>
          </a:p>
        </p:txBody>
      </p:sp>
      <p:sp>
        <p:nvSpPr>
          <p:cNvPr id="6" name="TextBox 344"/>
          <p:cNvSpPr>
            <a:spLocks noChangeArrowheads="1"/>
          </p:cNvSpPr>
          <p:nvPr/>
        </p:nvSpPr>
        <p:spPr bwMode="auto">
          <a:xfrm>
            <a:off x="6333593" y="3003798"/>
            <a:ext cx="10083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defTabSz="914400" eaLnBrk="0" fontAlgn="base" hangingPunct="0" indent="0" latinLnBrk="0" lvl="0" marL="0" marR="0" rtl="0">
              <a:lnSpc>
                <a:spcPct val="100000"/>
              </a:lnSpc>
              <a:spcBef>
                <a:spcPct val="0"/>
              </a:spcBef>
              <a:spcAft>
                <a:spcPct val="0"/>
              </a:spcAft>
              <a:buClrTx/>
              <a:buSzTx/>
              <a:buFont charset="0" pitchFamily="34" typeface="Arial"/>
              <a:buNone/>
              <a:defRPr/>
            </a:pPr>
            <a:r>
              <a:rPr altLang="en-US" b="1" baseline="0" cap="none" i="0" kern="1200" kumimoji="0" lang="zh-CN" noProof="0" normalizeH="0" smtClean="0" spc="0" strike="noStrike" sz="1600" u="none">
                <a:ln>
                  <a:noFill/>
                </a:ln>
                <a:solidFill>
                  <a:srgbClr val="C00000"/>
                </a:solidFill>
                <a:effectLst/>
                <a:uLnTx/>
                <a:uFillTx/>
                <a:latin charset="-122" pitchFamily="34" typeface="微软雅黑"/>
                <a:ea charset="-122" pitchFamily="34" typeface="微软雅黑"/>
                <a:cs typeface="+mn-cs"/>
                <a:sym charset="0" pitchFamily="34" typeface="Arial"/>
              </a:rPr>
              <a:t>手机APP</a:t>
            </a:r>
          </a:p>
        </p:txBody>
      </p:sp>
      <p:sp>
        <p:nvSpPr>
          <p:cNvPr id="7" name="矩形 6"/>
          <p:cNvSpPr>
            <a:spLocks noChangeArrowheads="1"/>
          </p:cNvSpPr>
          <p:nvPr/>
        </p:nvSpPr>
        <p:spPr bwMode="auto">
          <a:xfrm>
            <a:off x="5582420" y="3363838"/>
            <a:ext cx="3094037" cy="77724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just" defTabSz="914400" eaLnBrk="0" fontAlgn="base" hangingPunct="0" indent="0" latinLnBrk="0" lvl="0" marL="0" marR="0" rtl="0">
              <a:lnSpc>
                <a:spcPct val="150000"/>
              </a:lnSpc>
              <a:spcBef>
                <a:spcPct val="0"/>
              </a:spcBef>
              <a:spcAft>
                <a:spcPct val="0"/>
              </a:spcAft>
              <a:buClrTx/>
              <a:buSzTx/>
              <a:buFont charset="0" pitchFamily="34" typeface="Arial"/>
              <a:buNone/>
              <a:defRPr/>
            </a:pPr>
            <a:r>
              <a:rPr altLang="en-US" b="0" baseline="0" cap="none" i="0" kern="1200" kumimoji="0" lang="zh-CN" noProof="0" normalizeH="0" spc="0" strike="noStrike" sz="1000" u="none">
                <a:ln>
                  <a:noFill/>
                </a:ln>
                <a:solidFill>
                  <a:sysClr lastClr="000000" val="windowText">
                    <a:lumMod val="65000"/>
                    <a:lumOff val="35000"/>
                  </a:sysClr>
                </a:solidFill>
                <a:effectLst/>
                <a:uLnTx/>
                <a:uFillTx/>
                <a:latin charset="-122" pitchFamily="34" typeface="微软雅黑"/>
                <a:ea charset="-122" pitchFamily="34" typeface="微软雅黑"/>
                <a:cs typeface="+mn-cs"/>
                <a:sym charset="-122" pitchFamily="34" typeface="微软雅黑"/>
              </a:rPr>
              <a:t>在这里输入内容文本在这里输入内容文本在这里输入内容文本在这里输入内容文本在这里输入内容文本在这里输入内容文本</a:t>
            </a:r>
          </a:p>
        </p:txBody>
      </p:sp>
      <p:sp>
        <p:nvSpPr>
          <p:cNvPr id="8" name="矩形 7"/>
          <p:cNvSpPr/>
          <p:nvPr/>
        </p:nvSpPr>
        <p:spPr>
          <a:xfrm>
            <a:off x="5456062" y="1386219"/>
            <a:ext cx="2968366" cy="1356748"/>
          </a:xfrm>
          <a:prstGeom prst="rect">
            <a:avLst/>
          </a:prstGeom>
          <a:blipFill dpi="0" rotWithShape="1">
            <a:blip r:embed="rId3">
              <a:extLst>
                <a:ext uri="{28A0092B-C50C-407E-A947-70E740481C1C}">
                  <a14:useLocalDpi val="0"/>
                </a:ext>
              </a:extLst>
            </a:blip>
            <a:stretch>
              <a:fillRect/>
            </a:stretch>
          </a:blip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Verdana"/>
              <a:ea typeface="微软雅黑"/>
              <a:cs typeface="+mn-cs"/>
            </a:endParaRPr>
          </a:p>
        </p:txBody>
      </p:sp>
      <p:sp>
        <p:nvSpPr>
          <p:cNvPr id="9" name="矩形 8"/>
          <p:cNvSpPr/>
          <p:nvPr/>
        </p:nvSpPr>
        <p:spPr>
          <a:xfrm>
            <a:off x="1473750" y="3051506"/>
            <a:ext cx="2856566" cy="1356748"/>
          </a:xfrm>
          <a:prstGeom prst="rect">
            <a:avLst/>
          </a:prstGeom>
          <a:blipFill dpi="0" rotWithShape="1">
            <a:blip r:embed="rId4">
              <a:extLst>
                <a:ext uri="{28A0092B-C50C-407E-A947-70E740481C1C}">
                  <a14:useLocalDpi val="0"/>
                </a:ext>
              </a:extLst>
            </a:blip>
            <a:stretch>
              <a:fillRect/>
            </a:stretch>
          </a:blip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Verdana"/>
              <a:ea typeface="微软雅黑"/>
              <a:cs typeface="+mn-cs"/>
            </a:endParaRPr>
          </a:p>
        </p:txBody>
      </p:sp>
      <p:grpSp>
        <p:nvGrpSpPr>
          <p:cNvPr id="12" name="组合 11"/>
          <p:cNvGrpSpPr/>
          <p:nvPr/>
        </p:nvGrpSpPr>
        <p:grpSpPr>
          <a:xfrm>
            <a:off x="4303423" y="1553326"/>
            <a:ext cx="1022534" cy="1022534"/>
            <a:chOff x="304800" y="673100"/>
            <a:chExt cx="4000500" cy="4000500"/>
          </a:xfrm>
          <a:effectLst>
            <a:outerShdw algn="tr" blurRad="444500" dir="8100000" dist="254000" rotWithShape="0">
              <a:prstClr val="black">
                <a:alpha val="50000"/>
              </a:prstClr>
            </a:outerShdw>
          </a:effectLst>
        </p:grpSpPr>
        <p:sp>
          <p:nvSpPr>
            <p:cNvPr id="13" name="同心圆 1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endParaRPr>
            </a:p>
          </p:txBody>
        </p:sp>
      </p:grpSp>
      <p:sp>
        <p:nvSpPr>
          <p:cNvPr id="10" name="Freeform 11"/>
          <p:cNvSpPr>
            <a:spLocks noEditPoints="1"/>
          </p:cNvSpPr>
          <p:nvPr/>
        </p:nvSpPr>
        <p:spPr bwMode="auto">
          <a:xfrm>
            <a:off x="4518505" y="1878046"/>
            <a:ext cx="585089" cy="386129"/>
          </a:xfrm>
          <a:custGeom>
            <a:gdLst>
              <a:gd fmla="*/ 1295 w 1747" name="T0"/>
              <a:gd fmla="*/ 377 h 1154" name="T1"/>
              <a:gd fmla="*/ 1260 w 1747" name="T2"/>
              <a:gd fmla="*/ 0 h 1154" name="T3"/>
              <a:gd fmla="*/ 641 w 1747" name="T4"/>
              <a:gd fmla="*/ 1031 h 1154" name="T5"/>
              <a:gd fmla="*/ 59 w 1747" name="T6"/>
              <a:gd fmla="*/ 1031 h 1154" name="T7"/>
              <a:gd fmla="*/ 1747 w 1747" name="T8"/>
              <a:gd fmla="*/ 1154 h 1154" name="T9"/>
              <a:gd fmla="*/ 371 w 1747" name="T10"/>
              <a:gd fmla="*/ 962 h 1154" name="T11"/>
              <a:gd fmla="*/ 270 w 1747" name="T12"/>
              <a:gd fmla="*/ 863 h 1154" name="T13"/>
              <a:gd fmla="*/ 371 w 1747" name="T14"/>
              <a:gd fmla="*/ 830 h 1154" name="T15"/>
              <a:gd fmla="*/ 270 w 1747" name="T16"/>
              <a:gd fmla="*/ 731 h 1154" name="T17"/>
              <a:gd fmla="*/ 371 w 1747" name="T18"/>
              <a:gd fmla="*/ 691 h 1154" name="T19"/>
              <a:gd fmla="*/ 270 w 1747" name="T20"/>
              <a:gd fmla="*/ 592 h 1154" name="T21"/>
              <a:gd fmla="*/ 371 w 1747" name="T22"/>
              <a:gd fmla="*/ 559 h 1154" name="T23"/>
              <a:gd fmla="*/ 270 w 1747" name="T24"/>
              <a:gd fmla="*/ 460 h 1154" name="T25"/>
              <a:gd fmla="*/ 524 w 1747" name="T26"/>
              <a:gd fmla="*/ 962 h 1154" name="T27"/>
              <a:gd fmla="*/ 422 w 1747" name="T28"/>
              <a:gd fmla="*/ 863 h 1154" name="T29"/>
              <a:gd fmla="*/ 524 w 1747" name="T30"/>
              <a:gd fmla="*/ 830 h 1154" name="T31"/>
              <a:gd fmla="*/ 422 w 1747" name="T32"/>
              <a:gd fmla="*/ 731 h 1154" name="T33"/>
              <a:gd fmla="*/ 524 w 1747" name="T34"/>
              <a:gd fmla="*/ 691 h 1154" name="T35"/>
              <a:gd fmla="*/ 422 w 1747" name="T36"/>
              <a:gd fmla="*/ 592 h 1154" name="T37"/>
              <a:gd fmla="*/ 524 w 1747" name="T38"/>
              <a:gd fmla="*/ 559 h 1154" name="T39"/>
              <a:gd fmla="*/ 422 w 1747" name="T40"/>
              <a:gd fmla="*/ 460 h 1154" name="T41"/>
              <a:gd fmla="*/ 940 w 1747" name="T42"/>
              <a:gd fmla="*/ 938 h 1154" name="T43"/>
              <a:gd fmla="*/ 774 w 1747" name="T44"/>
              <a:gd fmla="*/ 776 h 1154" name="T45"/>
              <a:gd fmla="*/ 940 w 1747" name="T46"/>
              <a:gd fmla="*/ 723 h 1154" name="T47"/>
              <a:gd fmla="*/ 774 w 1747" name="T48"/>
              <a:gd fmla="*/ 561 h 1154" name="T49"/>
              <a:gd fmla="*/ 940 w 1747" name="T50"/>
              <a:gd fmla="*/ 496 h 1154" name="T51"/>
              <a:gd fmla="*/ 774 w 1747" name="T52"/>
              <a:gd fmla="*/ 334 h 1154" name="T53"/>
              <a:gd fmla="*/ 940 w 1747" name="T54"/>
              <a:gd fmla="*/ 281 h 1154" name="T55"/>
              <a:gd fmla="*/ 774 w 1747" name="T56"/>
              <a:gd fmla="*/ 119 h 1154" name="T57"/>
              <a:gd fmla="*/ 1163 w 1747" name="T58"/>
              <a:gd fmla="*/ 938 h 1154" name="T59"/>
              <a:gd fmla="*/ 997 w 1747" name="T60"/>
              <a:gd fmla="*/ 776 h 1154" name="T61"/>
              <a:gd fmla="*/ 1163 w 1747" name="T62"/>
              <a:gd fmla="*/ 723 h 1154" name="T63"/>
              <a:gd fmla="*/ 997 w 1747" name="T64"/>
              <a:gd fmla="*/ 561 h 1154" name="T65"/>
              <a:gd fmla="*/ 1163 w 1747" name="T66"/>
              <a:gd fmla="*/ 496 h 1154" name="T67"/>
              <a:gd fmla="*/ 997 w 1747" name="T68"/>
              <a:gd fmla="*/ 334 h 1154" name="T69"/>
              <a:gd fmla="*/ 1163 w 1747" name="T70"/>
              <a:gd fmla="*/ 281 h 1154" name="T71"/>
              <a:gd fmla="*/ 997 w 1747" name="T72"/>
              <a:gd fmla="*/ 119 h 1154" name="T73"/>
              <a:gd fmla="*/ 1463 w 1747" name="T74"/>
              <a:gd fmla="*/ 950 h 1154" name="T75"/>
              <a:gd fmla="*/ 1361 w 1747" name="T76"/>
              <a:gd fmla="*/ 850 h 1154" name="T77"/>
              <a:gd fmla="*/ 1463 w 1747" name="T78"/>
              <a:gd fmla="*/ 810 h 1154" name="T79"/>
              <a:gd fmla="*/ 1361 w 1747" name="T80"/>
              <a:gd fmla="*/ 711 h 1154" name="T81"/>
              <a:gd fmla="*/ 1463 w 1747" name="T82"/>
              <a:gd fmla="*/ 679 h 1154" name="T83"/>
              <a:gd fmla="*/ 1361 w 1747" name="T84"/>
              <a:gd fmla="*/ 579 h 1154" name="T85"/>
              <a:gd fmla="*/ 1615 w 1747" name="T86"/>
              <a:gd fmla="*/ 950 h 1154" name="T87"/>
              <a:gd fmla="*/ 1514 w 1747" name="T88"/>
              <a:gd fmla="*/ 850 h 1154" name="T89"/>
              <a:gd fmla="*/ 1615 w 1747" name="T90"/>
              <a:gd fmla="*/ 810 h 1154" name="T91"/>
              <a:gd fmla="*/ 1514 w 1747" name="T92"/>
              <a:gd fmla="*/ 711 h 1154" name="T93"/>
              <a:gd fmla="*/ 1615 w 1747" name="T94"/>
              <a:gd fmla="*/ 679 h 1154" name="T95"/>
              <a:gd fmla="*/ 1514 w 1747" name="T96"/>
              <a:gd fmla="*/ 579 h 115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154" w="1747">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chemeClr val="tx1">
              <a:lumMod val="95000"/>
              <a:lumOff val="5000"/>
            </a:schemeClr>
          </a:solidFill>
          <a:ln>
            <a:noFill/>
          </a:ln>
          <a:extLst/>
        </p:spPr>
        <p:txBody>
          <a:bodyPr anchor="t" anchorCtr="0" bIns="45720" compatLnSpc="1" lIns="91440" numCol="1" rIns="91440" tIns="45720" vert="horz" wrap="square">
            <a:prstTxWarp prst="textNoShape">
              <a:avLst/>
            </a:prstTxWarp>
          </a:bodyPr>
          <a:lstStyle/>
          <a:p>
            <a:endParaRPr altLang="en-US" lang="zh-CN" sz="1400"/>
          </a:p>
        </p:txBody>
      </p:sp>
      <p:grpSp>
        <p:nvGrpSpPr>
          <p:cNvPr id="16" name="组合 15"/>
          <p:cNvGrpSpPr/>
          <p:nvPr/>
        </p:nvGrpSpPr>
        <p:grpSpPr>
          <a:xfrm>
            <a:off x="4413562" y="3167160"/>
            <a:ext cx="1022534" cy="1022534"/>
            <a:chOff x="304800" y="673100"/>
            <a:chExt cx="4000500" cy="4000500"/>
          </a:xfrm>
          <a:effectLst>
            <a:outerShdw algn="tr" blurRad="444500" dir="8100000" dist="254000" rotWithShape="0">
              <a:prstClr val="black">
                <a:alpha val="50000"/>
              </a:prstClr>
            </a:outerShdw>
          </a:effectLst>
        </p:grpSpPr>
        <p:sp>
          <p:nvSpPr>
            <p:cNvPr id="17" name="同心圆 1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endParaRPr>
            </a:p>
          </p:txBody>
        </p:sp>
      </p:grpSp>
      <p:sp>
        <p:nvSpPr>
          <p:cNvPr id="11" name="Freeform 7"/>
          <p:cNvSpPr>
            <a:spLocks noEditPoints="1"/>
          </p:cNvSpPr>
          <p:nvPr/>
        </p:nvSpPr>
        <p:spPr bwMode="auto">
          <a:xfrm>
            <a:off x="4770333" y="3443386"/>
            <a:ext cx="336065" cy="538237"/>
          </a:xfrm>
          <a:custGeom>
            <a:gdLst>
              <a:gd fmla="*/ 74 w 991" name="T0"/>
              <a:gd fmla="*/ 0 h 1589" name="T1"/>
              <a:gd fmla="*/ 0 w 991" name="T2"/>
              <a:gd fmla="*/ 1517 h 1589" name="T3"/>
              <a:gd fmla="*/ 917 w 991" name="T4"/>
              <a:gd fmla="*/ 1589 h 1589" name="T5"/>
              <a:gd fmla="*/ 991 w 991" name="T6"/>
              <a:gd fmla="*/ 72 h 1589" name="T7"/>
              <a:gd fmla="*/ 401 w 991" name="T8"/>
              <a:gd fmla="*/ 38 h 1589" name="T9"/>
              <a:gd fmla="*/ 577 w 991" name="T10"/>
              <a:gd fmla="*/ 38 h 1589" name="T11"/>
              <a:gd fmla="*/ 577 w 991" name="T12"/>
              <a:gd fmla="*/ 88 h 1589" name="T13"/>
              <a:gd fmla="*/ 376 w 991" name="T14"/>
              <a:gd fmla="*/ 63 h 1589" name="T15"/>
              <a:gd fmla="*/ 753 w 991" name="T16"/>
              <a:gd fmla="*/ 1472 h 1589" name="T17"/>
              <a:gd fmla="*/ 722 w 991" name="T18"/>
              <a:gd fmla="*/ 1503 h 1589" name="T19"/>
              <a:gd fmla="*/ 180 w 991" name="T20"/>
              <a:gd fmla="*/ 1472 h 1589" name="T21"/>
              <a:gd fmla="*/ 211 w 991" name="T22"/>
              <a:gd fmla="*/ 1439 h 1589" name="T23"/>
              <a:gd fmla="*/ 753 w 991" name="T24"/>
              <a:gd fmla="*/ 1470 h 1589" name="T25"/>
              <a:gd fmla="*/ 866 w 991" name="T26"/>
              <a:gd fmla="*/ 1503 h 1589" name="T27"/>
              <a:gd fmla="*/ 835 w 991" name="T28"/>
              <a:gd fmla="*/ 1471 h 1589" name="T29"/>
              <a:gd fmla="*/ 898 w 991" name="T30"/>
              <a:gd fmla="*/ 1471 h 1589" name="T31"/>
              <a:gd fmla="*/ 903 w 991" name="T32"/>
              <a:gd fmla="*/ 1349 h 1589" name="T33"/>
              <a:gd fmla="*/ 88 w 991" name="T34"/>
              <a:gd fmla="*/ 1349 h 1589" name="T35"/>
              <a:gd fmla="*/ 903 w 991" name="T36"/>
              <a:gd fmla="*/ 141 h 1589" name="T37"/>
              <a:gd fmla="*/ 211 w 991" name="T38"/>
              <a:gd fmla="*/ 877 h 1589" name="T39"/>
              <a:gd fmla="*/ 347 w 991" name="T40"/>
              <a:gd fmla="*/ 1004 h 1589" name="T41"/>
              <a:gd fmla="*/ 289 w 991" name="T42"/>
              <a:gd fmla="*/ 556 h 1589" name="T43"/>
              <a:gd fmla="*/ 145 w 991" name="T44"/>
              <a:gd fmla="*/ 1004 h 1589" name="T45"/>
              <a:gd fmla="*/ 211 w 991" name="T46"/>
              <a:gd fmla="*/ 877 h 1589" name="T47"/>
              <a:gd fmla="*/ 222 w 991" name="T48"/>
              <a:gd fmla="*/ 823 h 1589" name="T49"/>
              <a:gd fmla="*/ 306 w 991" name="T50"/>
              <a:gd fmla="*/ 823 h 1589" name="T51"/>
              <a:gd fmla="*/ 456 w 991" name="T52"/>
              <a:gd fmla="*/ 818 h 1589" name="T53"/>
              <a:gd fmla="*/ 621 w 991" name="T54"/>
              <a:gd fmla="*/ 684 h 1589" name="T55"/>
              <a:gd fmla="*/ 420 w 991" name="T56"/>
              <a:gd fmla="*/ 556 h 1589" name="T57"/>
              <a:gd fmla="*/ 456 w 991" name="T58"/>
              <a:gd fmla="*/ 1004 h 1589" name="T59"/>
              <a:gd fmla="*/ 456 w 991" name="T60"/>
              <a:gd fmla="*/ 608 h 1589" name="T61"/>
              <a:gd fmla="*/ 584 w 991" name="T62"/>
              <a:gd fmla="*/ 684 h 1589" name="T63"/>
              <a:gd fmla="*/ 456 w 991" name="T64"/>
              <a:gd fmla="*/ 765 h 1589" name="T65"/>
              <a:gd fmla="*/ 690 w 991" name="T66"/>
              <a:gd fmla="*/ 818 h 1589" name="T67"/>
              <a:gd fmla="*/ 856 w 991" name="T68"/>
              <a:gd fmla="*/ 684 h 1589" name="T69"/>
              <a:gd fmla="*/ 654 w 991" name="T70"/>
              <a:gd fmla="*/ 556 h 1589" name="T71"/>
              <a:gd fmla="*/ 690 w 991" name="T72"/>
              <a:gd fmla="*/ 1004 h 1589" name="T73"/>
              <a:gd fmla="*/ 690 w 991" name="T74"/>
              <a:gd fmla="*/ 608 h 1589" name="T75"/>
              <a:gd fmla="*/ 818 w 991" name="T76"/>
              <a:gd fmla="*/ 684 h 1589" name="T77"/>
              <a:gd fmla="*/ 690 w 991" name="T78"/>
              <a:gd fmla="*/ 765 h 1589"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589" w="991">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chemeClr val="tx1">
              <a:lumMod val="85000"/>
              <a:lumOff val="15000"/>
            </a:schemeClr>
          </a:solidFill>
          <a:ln>
            <a:noFill/>
          </a:ln>
          <a:extLst/>
        </p:spPr>
        <p:txBody>
          <a:bodyPr anchor="t" anchorCtr="0" bIns="45720" compatLnSpc="1" lIns="91440" numCol="1" rIns="91440" tIns="45720" vert="horz" wrap="square">
            <a:prstTxWarp prst="textNoShape">
              <a:avLst/>
            </a:prstTxWarp>
          </a:bodyPr>
          <a:lstStyle/>
          <a:p>
            <a:endParaRPr altLang="en-US" lang="zh-CN" sz="1400"/>
          </a:p>
        </p:txBody>
      </p:sp>
      <p:sp>
        <p:nvSpPr>
          <p:cNvPr id="2" name="标题 1"/>
          <p:cNvSpPr>
            <a:spLocks noGrp="1"/>
          </p:cNvSpPr>
          <p:nvPr>
            <p:ph type="title"/>
          </p:nvPr>
        </p:nvSpPr>
        <p:spPr/>
        <p:txBody>
          <a:bodyPr/>
          <a:lstStyle/>
          <a:p>
            <a:r>
              <a:rPr altLang="en-US" lang="zh-CN"/>
              <a:t>产品形式</a:t>
            </a:r>
          </a:p>
        </p:txBody>
      </p:sp>
    </p:spTree>
    <p:extLst>
      <p:ext uri="{BB962C8B-B14F-4D97-AF65-F5344CB8AC3E}">
        <p14:creationId val="198428174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ppt_x"/>
                                          </p:val>
                                        </p:tav>
                                        <p:tav tm="100000">
                                          <p:val>
                                            <p:strVal val="#ppt_x"/>
                                          </p:val>
                                        </p:tav>
                                      </p:tavLst>
                                    </p:anim>
                                    <p:anim calcmode="lin" valueType="num">
                                      <p:cBhvr additive="base">
                                        <p:cTn dur="500" fill="hold" id="8"/>
                                        <p:tgtEl>
                                          <p:spTgt spid="12"/>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500" fill="hold" id="11"/>
                                        <p:tgtEl>
                                          <p:spTgt spid="16"/>
                                        </p:tgtEl>
                                        <p:attrNameLst>
                                          <p:attrName>ppt_x</p:attrName>
                                        </p:attrNameLst>
                                      </p:cBhvr>
                                      <p:tavLst>
                                        <p:tav tm="0">
                                          <p:val>
                                            <p:strVal val="#ppt_x"/>
                                          </p:val>
                                        </p:tav>
                                        <p:tav tm="100000">
                                          <p:val>
                                            <p:strVal val="#ppt_x"/>
                                          </p:val>
                                        </p:tav>
                                      </p:tavLst>
                                    </p:anim>
                                    <p:anim calcmode="lin" valueType="num">
                                      <p:cBhvr additive="base">
                                        <p:cTn dur="500" fill="hold" id="12"/>
                                        <p:tgtEl>
                                          <p:spTgt spid="16"/>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ppt_x"/>
                                          </p:val>
                                        </p:tav>
                                        <p:tav tm="100000">
                                          <p:val>
                                            <p:strVal val="#ppt_x"/>
                                          </p:val>
                                        </p:tav>
                                      </p:tavLst>
                                    </p:anim>
                                    <p:anim calcmode="lin" valueType="num">
                                      <p:cBhvr additive="base">
                                        <p:cTn dur="500" fill="hold" id="16"/>
                                        <p:tgtEl>
                                          <p:spTgt spid="10"/>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500" fill="hold" id="19"/>
                                        <p:tgtEl>
                                          <p:spTgt spid="11"/>
                                        </p:tgtEl>
                                        <p:attrNameLst>
                                          <p:attrName>ppt_x</p:attrName>
                                        </p:attrNameLst>
                                      </p:cBhvr>
                                      <p:tavLst>
                                        <p:tav tm="0">
                                          <p:val>
                                            <p:strVal val="#ppt_x"/>
                                          </p:val>
                                        </p:tav>
                                        <p:tav tm="100000">
                                          <p:val>
                                            <p:strVal val="#ppt_x"/>
                                          </p:val>
                                        </p:tav>
                                      </p:tavLst>
                                    </p:anim>
                                    <p:anim calcmode="lin" valueType="num">
                                      <p:cBhvr additive="base">
                                        <p:cTn dur="500" fill="hold" id="20"/>
                                        <p:tgtEl>
                                          <p:spTgt spid="11"/>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12" presetSubtype="8">
                                  <p:stCondLst>
                                    <p:cond delay="0"/>
                                  </p:stCondLst>
                                  <p:childTnLst>
                                    <p:set>
                                      <p:cBhvr>
                                        <p:cTn dur="1" fill="hold" id="23">
                                          <p:stCondLst>
                                            <p:cond delay="0"/>
                                          </p:stCondLst>
                                        </p:cTn>
                                        <p:tgtEl>
                                          <p:spTgt spid="8"/>
                                        </p:tgtEl>
                                        <p:attrNameLst>
                                          <p:attrName>style.visibility</p:attrName>
                                        </p:attrNameLst>
                                      </p:cBhvr>
                                      <p:to>
                                        <p:strVal val="visible"/>
                                      </p:to>
                                    </p:set>
                                    <p:anim calcmode="lin" valueType="num">
                                      <p:cBhvr additive="base">
                                        <p:cTn dur="500" id="24"/>
                                        <p:tgtEl>
                                          <p:spTgt spid="8"/>
                                        </p:tgtEl>
                                        <p:attrNameLst>
                                          <p:attrName>ppt_x</p:attrName>
                                        </p:attrNameLst>
                                      </p:cBhvr>
                                      <p:tavLst>
                                        <p:tav tm="0">
                                          <p:val>
                                            <p:strVal val="#ppt_x-#ppt_w*1.125000"/>
                                          </p:val>
                                        </p:tav>
                                        <p:tav tm="100000">
                                          <p:val>
                                            <p:strVal val="#ppt_x"/>
                                          </p:val>
                                        </p:tav>
                                      </p:tavLst>
                                    </p:anim>
                                    <p:animEffect filter="wipe(right)" transition="in">
                                      <p:cBhvr>
                                        <p:cTn dur="500" id="25"/>
                                        <p:tgtEl>
                                          <p:spTgt spid="8"/>
                                        </p:tgtEl>
                                      </p:cBhvr>
                                    </p:animEffect>
                                  </p:childTnLst>
                                </p:cTn>
                              </p:par>
                              <p:par>
                                <p:cTn fill="hold" grpId="0" id="26" nodeType="withEffect" presetClass="entr" presetID="12" presetSubtype="2">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additive="base">
                                        <p:cTn dur="500" id="28"/>
                                        <p:tgtEl>
                                          <p:spTgt spid="9"/>
                                        </p:tgtEl>
                                        <p:attrNameLst>
                                          <p:attrName>ppt_x</p:attrName>
                                        </p:attrNameLst>
                                      </p:cBhvr>
                                      <p:tavLst>
                                        <p:tav tm="0">
                                          <p:val>
                                            <p:strVal val="#ppt_x+#ppt_w*1.125000"/>
                                          </p:val>
                                        </p:tav>
                                        <p:tav tm="100000">
                                          <p:val>
                                            <p:strVal val="#ppt_x"/>
                                          </p:val>
                                        </p:tav>
                                      </p:tavLst>
                                    </p:anim>
                                    <p:animEffect filter="wipe(left)" transition="in">
                                      <p:cBhvr>
                                        <p:cTn dur="500" id="29"/>
                                        <p:tgtEl>
                                          <p:spTgt spid="9"/>
                                        </p:tgtEl>
                                      </p:cBhvr>
                                    </p:animEffect>
                                  </p:childTnLst>
                                </p:cTn>
                              </p:par>
                            </p:childTnLst>
                          </p:cTn>
                        </p:par>
                        <p:par>
                          <p:cTn fill="hold" id="30" nodeType="afterGroup">
                            <p:stCondLst>
                              <p:cond delay="1000"/>
                            </p:stCondLst>
                            <p:childTnLst>
                              <p:par>
                                <p:cTn fill="hold" grpId="0" id="31" nodeType="afterEffect" presetClass="entr" presetID="2" presetSubtype="4">
                                  <p:stCondLst>
                                    <p:cond delay="0"/>
                                  </p:stCondLst>
                                  <p:childTnLst>
                                    <p:set>
                                      <p:cBhvr>
                                        <p:cTn dur="1" fill="hold" id="32">
                                          <p:stCondLst>
                                            <p:cond delay="0"/>
                                          </p:stCondLst>
                                        </p:cTn>
                                        <p:tgtEl>
                                          <p:spTgt spid="4"/>
                                        </p:tgtEl>
                                        <p:attrNameLst>
                                          <p:attrName>style.visibility</p:attrName>
                                        </p:attrNameLst>
                                      </p:cBhvr>
                                      <p:to>
                                        <p:strVal val="visible"/>
                                      </p:to>
                                    </p:set>
                                    <p:anim calcmode="lin" valueType="num">
                                      <p:cBhvr additive="base">
                                        <p:cTn dur="500" fill="hold" id="33"/>
                                        <p:tgtEl>
                                          <p:spTgt spid="4"/>
                                        </p:tgtEl>
                                        <p:attrNameLst>
                                          <p:attrName>ppt_x</p:attrName>
                                        </p:attrNameLst>
                                      </p:cBhvr>
                                      <p:tavLst>
                                        <p:tav tm="0">
                                          <p:val>
                                            <p:strVal val="#ppt_x"/>
                                          </p:val>
                                        </p:tav>
                                        <p:tav tm="100000">
                                          <p:val>
                                            <p:strVal val="#ppt_x"/>
                                          </p:val>
                                        </p:tav>
                                      </p:tavLst>
                                    </p:anim>
                                    <p:anim calcmode="lin" valueType="num">
                                      <p:cBhvr additive="base">
                                        <p:cTn dur="500" fill="hold" id="34"/>
                                        <p:tgtEl>
                                          <p:spTgt spid="4"/>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6"/>
                                        </p:tgtEl>
                                        <p:attrNameLst>
                                          <p:attrName>style.visibility</p:attrName>
                                        </p:attrNameLst>
                                      </p:cBhvr>
                                      <p:to>
                                        <p:strVal val="visible"/>
                                      </p:to>
                                    </p:set>
                                    <p:anim calcmode="lin" valueType="num">
                                      <p:cBhvr additive="base">
                                        <p:cTn dur="500" fill="hold" id="37"/>
                                        <p:tgtEl>
                                          <p:spTgt spid="6"/>
                                        </p:tgtEl>
                                        <p:attrNameLst>
                                          <p:attrName>ppt_x</p:attrName>
                                        </p:attrNameLst>
                                      </p:cBhvr>
                                      <p:tavLst>
                                        <p:tav tm="0">
                                          <p:val>
                                            <p:strVal val="#ppt_x"/>
                                          </p:val>
                                        </p:tav>
                                        <p:tav tm="100000">
                                          <p:val>
                                            <p:strVal val="#ppt_x"/>
                                          </p:val>
                                        </p:tav>
                                      </p:tavLst>
                                    </p:anim>
                                    <p:anim calcmode="lin" valueType="num">
                                      <p:cBhvr additive="base">
                                        <p:cTn dur="500" fill="hold" id="38"/>
                                        <p:tgtEl>
                                          <p:spTgt spid="6"/>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1500"/>
                            </p:stCondLst>
                            <p:childTnLst>
                              <p:par>
                                <p:cTn fill="hold" grpId="0" id="40" nodeType="afterEffect" presetClass="entr" presetID="53" presetSubtype="0">
                                  <p:stCondLst>
                                    <p:cond delay="0"/>
                                  </p:stCondLst>
                                  <p:iterate type="lt">
                                    <p:tmPct val="10000"/>
                                  </p:iterate>
                                  <p:childTnLst>
                                    <p:set>
                                      <p:cBhvr>
                                        <p:cTn dur="1" fill="hold" id="41">
                                          <p:stCondLst>
                                            <p:cond delay="0"/>
                                          </p:stCondLst>
                                        </p:cTn>
                                        <p:tgtEl>
                                          <p:spTgt spid="5"/>
                                        </p:tgtEl>
                                        <p:attrNameLst>
                                          <p:attrName>style.visibility</p:attrName>
                                        </p:attrNameLst>
                                      </p:cBhvr>
                                      <p:to>
                                        <p:strVal val="visible"/>
                                      </p:to>
                                    </p:set>
                                    <p:anim calcmode="lin" valueType="num">
                                      <p:cBhvr>
                                        <p:cTn dur="500" fill="hold" id="42"/>
                                        <p:tgtEl>
                                          <p:spTgt spid="5"/>
                                        </p:tgtEl>
                                        <p:attrNameLst>
                                          <p:attrName>ppt_w</p:attrName>
                                        </p:attrNameLst>
                                      </p:cBhvr>
                                      <p:tavLst>
                                        <p:tav tm="0">
                                          <p:val>
                                            <p:fltVal val="0"/>
                                          </p:val>
                                        </p:tav>
                                        <p:tav tm="100000">
                                          <p:val>
                                            <p:strVal val="#ppt_w"/>
                                          </p:val>
                                        </p:tav>
                                      </p:tavLst>
                                    </p:anim>
                                    <p:anim calcmode="lin" valueType="num">
                                      <p:cBhvr>
                                        <p:cTn dur="500" fill="hold" id="43"/>
                                        <p:tgtEl>
                                          <p:spTgt spid="5"/>
                                        </p:tgtEl>
                                        <p:attrNameLst>
                                          <p:attrName>ppt_h</p:attrName>
                                        </p:attrNameLst>
                                      </p:cBhvr>
                                      <p:tavLst>
                                        <p:tav tm="0">
                                          <p:val>
                                            <p:fltVal val="0"/>
                                          </p:val>
                                        </p:tav>
                                        <p:tav tm="100000">
                                          <p:val>
                                            <p:strVal val="#ppt_h"/>
                                          </p:val>
                                        </p:tav>
                                      </p:tavLst>
                                    </p:anim>
                                    <p:animEffect filter="fade" transition="in">
                                      <p:cBhvr>
                                        <p:cTn dur="500" id="44"/>
                                        <p:tgtEl>
                                          <p:spTgt spid="5"/>
                                        </p:tgtEl>
                                      </p:cBhvr>
                                    </p:animEffect>
                                  </p:childTnLst>
                                </p:cTn>
                              </p:par>
                              <p:par>
                                <p:cTn fill="hold" grpId="0" id="45" nodeType="withEffect" presetClass="entr" presetID="53" presetSubtype="0">
                                  <p:stCondLst>
                                    <p:cond delay="0"/>
                                  </p:stCondLst>
                                  <p:iterate type="lt">
                                    <p:tmPct val="10000"/>
                                  </p:iterate>
                                  <p:childTnLst>
                                    <p:set>
                                      <p:cBhvr>
                                        <p:cTn dur="1" fill="hold" id="46">
                                          <p:stCondLst>
                                            <p:cond delay="0"/>
                                          </p:stCondLst>
                                        </p:cTn>
                                        <p:tgtEl>
                                          <p:spTgt spid="7"/>
                                        </p:tgtEl>
                                        <p:attrNameLst>
                                          <p:attrName>style.visibility</p:attrName>
                                        </p:attrNameLst>
                                      </p:cBhvr>
                                      <p:to>
                                        <p:strVal val="visible"/>
                                      </p:to>
                                    </p:set>
                                    <p:anim calcmode="lin" valueType="num">
                                      <p:cBhvr>
                                        <p:cTn dur="500" fill="hold" id="47"/>
                                        <p:tgtEl>
                                          <p:spTgt spid="7"/>
                                        </p:tgtEl>
                                        <p:attrNameLst>
                                          <p:attrName>ppt_w</p:attrName>
                                        </p:attrNameLst>
                                      </p:cBhvr>
                                      <p:tavLst>
                                        <p:tav tm="0">
                                          <p:val>
                                            <p:fltVal val="0"/>
                                          </p:val>
                                        </p:tav>
                                        <p:tav tm="100000">
                                          <p:val>
                                            <p:strVal val="#ppt_w"/>
                                          </p:val>
                                        </p:tav>
                                      </p:tavLst>
                                    </p:anim>
                                    <p:anim calcmode="lin" valueType="num">
                                      <p:cBhvr>
                                        <p:cTn dur="500" fill="hold" id="48"/>
                                        <p:tgtEl>
                                          <p:spTgt spid="7"/>
                                        </p:tgtEl>
                                        <p:attrNameLst>
                                          <p:attrName>ppt_h</p:attrName>
                                        </p:attrNameLst>
                                      </p:cBhvr>
                                      <p:tavLst>
                                        <p:tav tm="0">
                                          <p:val>
                                            <p:fltVal val="0"/>
                                          </p:val>
                                        </p:tav>
                                        <p:tav tm="100000">
                                          <p:val>
                                            <p:strVal val="#ppt_h"/>
                                          </p:val>
                                        </p:tav>
                                      </p:tavLst>
                                    </p:anim>
                                    <p:animEffect filter="fade" transition="in">
                                      <p:cBhvr>
                                        <p:cTn dur="500" id="49"/>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Oval 5"/>
          <p:cNvSpPr>
            <a:spLocks noChangeArrowheads="1"/>
          </p:cNvSpPr>
          <p:nvPr/>
        </p:nvSpPr>
        <p:spPr bwMode="auto">
          <a:xfrm>
            <a:off x="658159" y="2209800"/>
            <a:ext cx="1454376" cy="1454944"/>
          </a:xfrm>
          <a:prstGeom prst="ellipse">
            <a:avLst/>
          </a:prstGeom>
          <a:solidFill>
            <a:schemeClr val="tx1">
              <a:lumMod val="95000"/>
              <a:lumOff val="5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a:solidFill>
                <a:schemeClr val="lt1"/>
              </a:solidFill>
            </a:endParaRPr>
          </a:p>
        </p:txBody>
      </p:sp>
      <p:sp>
        <p:nvSpPr>
          <p:cNvPr id="21" name="TextBox 20"/>
          <p:cNvSpPr txBox="1"/>
          <p:nvPr/>
        </p:nvSpPr>
        <p:spPr>
          <a:xfrm>
            <a:off x="808697" y="2472214"/>
            <a:ext cx="1153299" cy="944880"/>
          </a:xfrm>
          <a:prstGeom prst="rect">
            <a:avLst/>
          </a:prstGeom>
          <a:noFill/>
        </p:spPr>
        <p:txBody>
          <a:bodyPr rtlCol="0" wrap="square">
            <a:spAutoFit/>
          </a:bodyPr>
          <a:lstStyle/>
          <a:p>
            <a:pPr algn="ctr"/>
            <a:r>
              <a:rPr altLang="en-US" b="1" lang="zh-CN" sz="2800">
                <a:solidFill>
                  <a:srgbClr val="FFFFFF"/>
                </a:solidFill>
                <a:latin charset="-122" pitchFamily="34" typeface="微软雅黑"/>
                <a:ea charset="-122" pitchFamily="34" typeface="微软雅黑"/>
              </a:rPr>
              <a:t>网络营销</a:t>
            </a:r>
          </a:p>
        </p:txBody>
      </p:sp>
      <p:grpSp>
        <p:nvGrpSpPr>
          <p:cNvPr id="6" name="组合 5"/>
          <p:cNvGrpSpPr/>
          <p:nvPr/>
        </p:nvGrpSpPr>
        <p:grpSpPr>
          <a:xfrm>
            <a:off x="2435125" y="2008585"/>
            <a:ext cx="639465" cy="639465"/>
            <a:chOff x="2435125" y="2008585"/>
            <a:chExt cx="639465" cy="639465"/>
          </a:xfrm>
        </p:grpSpPr>
        <p:grpSp>
          <p:nvGrpSpPr>
            <p:cNvPr id="33" name="组合 32"/>
            <p:cNvGrpSpPr/>
            <p:nvPr/>
          </p:nvGrpSpPr>
          <p:grpSpPr>
            <a:xfrm>
              <a:off x="2435125" y="2008585"/>
              <a:ext cx="639465" cy="639465"/>
              <a:chOff x="304800" y="673100"/>
              <a:chExt cx="4000500" cy="4000500"/>
            </a:xfrm>
            <a:effectLst>
              <a:outerShdw algn="tr" blurRad="444500" dir="8100000" dist="254000" rotWithShape="0">
                <a:prstClr val="black">
                  <a:alpha val="50000"/>
                </a:prstClr>
              </a:outerShdw>
            </a:effectLst>
          </p:grpSpPr>
          <p:sp>
            <p:nvSpPr>
              <p:cNvPr id="34" name="同心圆 3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Freeform 10"/>
            <p:cNvSpPr>
              <a:spLocks noEditPoints="1"/>
            </p:cNvSpPr>
            <p:nvPr/>
          </p:nvSpPr>
          <p:spPr bwMode="auto">
            <a:xfrm>
              <a:off x="2531471" y="2159794"/>
              <a:ext cx="297540" cy="271463"/>
            </a:xfrm>
            <a:custGeom>
              <a:gdLst>
                <a:gd fmla="*/ 568 w 580" name="T0"/>
                <a:gd fmla="*/ 207 h 528" name="T1"/>
                <a:gd fmla="*/ 580 w 580" name="T2"/>
                <a:gd fmla="*/ 207 h 528" name="T3"/>
                <a:gd fmla="*/ 292 w 580" name="T4"/>
                <a:gd fmla="*/ 0 h 528" name="T5"/>
                <a:gd fmla="*/ 0 w 580" name="T6"/>
                <a:gd fmla="*/ 244 h 528" name="T7"/>
                <a:gd fmla="*/ 114 w 580" name="T8"/>
                <a:gd fmla="*/ 438 h 528" name="T9"/>
                <a:gd fmla="*/ 117 w 580" name="T10"/>
                <a:gd fmla="*/ 440 h 528" name="T11"/>
                <a:gd fmla="*/ 89 w 580" name="T12"/>
                <a:gd fmla="*/ 528 h 528" name="T13"/>
                <a:gd fmla="*/ 194 w 580" name="T14"/>
                <a:gd fmla="*/ 475 h 528" name="T15"/>
                <a:gd fmla="*/ 199 w 580" name="T16"/>
                <a:gd fmla="*/ 476 h 528" name="T17"/>
                <a:gd fmla="*/ 292 w 580" name="T18"/>
                <a:gd fmla="*/ 488 h 528" name="T19"/>
                <a:gd fmla="*/ 311 w 580" name="T20"/>
                <a:gd fmla="*/ 488 h 528" name="T21"/>
                <a:gd fmla="*/ 302 w 580" name="T22"/>
                <a:gd fmla="*/ 430 h 528" name="T23"/>
                <a:gd fmla="*/ 568 w 580" name="T24"/>
                <a:gd fmla="*/ 207 h 528" name="T25"/>
                <a:gd fmla="*/ 393 w 580" name="T26"/>
                <a:gd fmla="*/ 121 h 528" name="T27"/>
                <a:gd fmla="*/ 393 w 580" name="T28"/>
                <a:gd fmla="*/ 121 h 528" name="T29"/>
                <a:gd fmla="*/ 434 w 580" name="T30"/>
                <a:gd fmla="*/ 160 h 528" name="T31"/>
                <a:gd fmla="*/ 393 w 580" name="T32"/>
                <a:gd fmla="*/ 200 h 528" name="T33"/>
                <a:gd fmla="*/ 352 w 580" name="T34"/>
                <a:gd fmla="*/ 160 h 528" name="T35"/>
                <a:gd fmla="*/ 393 w 580" name="T36"/>
                <a:gd fmla="*/ 121 h 528" name="T37"/>
                <a:gd fmla="*/ 190 w 580" name="T38"/>
                <a:gd fmla="*/ 200 h 528" name="T39"/>
                <a:gd fmla="*/ 190 w 580" name="T40"/>
                <a:gd fmla="*/ 200 h 528" name="T41"/>
                <a:gd fmla="*/ 149 w 580" name="T42"/>
                <a:gd fmla="*/ 160 h 528" name="T43"/>
                <a:gd fmla="*/ 190 w 580" name="T44"/>
                <a:gd fmla="*/ 121 h 528" name="T45"/>
                <a:gd fmla="*/ 231 w 580" name="T46"/>
                <a:gd fmla="*/ 160 h 528" name="T47"/>
                <a:gd fmla="*/ 190 w 580" name="T48"/>
                <a:gd fmla="*/ 200 h 5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28" w="580">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C00000"/>
            </a:solidFill>
            <a:ln>
              <a:noFill/>
            </a:ln>
            <a:extLst/>
          </p:spPr>
          <p:txBody>
            <a:bodyPr anchor="t" anchorCtr="0" bIns="45720" compatLnSpc="1" lIns="91440" numCol="1" rIns="91440" tIns="45720" vert="horz" wrap="square">
              <a:prstTxWarp prst="textNoShape">
                <a:avLst/>
              </a:prstTxWarp>
            </a:bodyPr>
            <a:lstStyle/>
            <a:p>
              <a:endParaRPr altLang="en-US" lang="zh-CN" sz="1400"/>
            </a:p>
          </p:txBody>
        </p:sp>
        <p:sp>
          <p:nvSpPr>
            <p:cNvPr id="5" name="Freeform 11"/>
            <p:cNvSpPr>
              <a:spLocks noEditPoints="1"/>
            </p:cNvSpPr>
            <p:nvPr/>
          </p:nvSpPr>
          <p:spPr bwMode="auto">
            <a:xfrm>
              <a:off x="2698093" y="2275284"/>
              <a:ext cx="252314" cy="229790"/>
            </a:xfrm>
            <a:custGeom>
              <a:gdLst>
                <a:gd fmla="*/ 0 w 493" name="T0"/>
                <a:gd fmla="*/ 206 h 446" name="T1"/>
                <a:gd fmla="*/ 247 w 493" name="T2"/>
                <a:gd fmla="*/ 412 h 446" name="T3"/>
                <a:gd fmla="*/ 325 w 493" name="T4"/>
                <a:gd fmla="*/ 402 h 446" name="T5"/>
                <a:gd fmla="*/ 329 w 493" name="T6"/>
                <a:gd fmla="*/ 401 h 446" name="T7"/>
                <a:gd fmla="*/ 418 w 493" name="T8"/>
                <a:gd fmla="*/ 446 h 446" name="T9"/>
                <a:gd fmla="*/ 394 w 493" name="T10"/>
                <a:gd fmla="*/ 371 h 446" name="T11"/>
                <a:gd fmla="*/ 397 w 493" name="T12"/>
                <a:gd fmla="*/ 370 h 446" name="T13"/>
                <a:gd fmla="*/ 493 w 493" name="T14"/>
                <a:gd fmla="*/ 206 h 446" name="T15"/>
                <a:gd fmla="*/ 247 w 493" name="T16"/>
                <a:gd fmla="*/ 0 h 446" name="T17"/>
                <a:gd fmla="*/ 0 w 493" name="T18"/>
                <a:gd fmla="*/ 206 h 446" name="T19"/>
                <a:gd fmla="*/ 298 w 493" name="T20"/>
                <a:gd fmla="*/ 135 h 446" name="T21"/>
                <a:gd fmla="*/ 298 w 493" name="T22"/>
                <a:gd fmla="*/ 135 h 446" name="T23"/>
                <a:gd fmla="*/ 333 w 493" name="T24"/>
                <a:gd fmla="*/ 102 h 446" name="T25"/>
                <a:gd fmla="*/ 367 w 493" name="T26"/>
                <a:gd fmla="*/ 135 h 446" name="T27"/>
                <a:gd fmla="*/ 333 w 493" name="T28"/>
                <a:gd fmla="*/ 169 h 446" name="T29"/>
                <a:gd fmla="*/ 298 w 493" name="T30"/>
                <a:gd fmla="*/ 135 h 446" name="T31"/>
                <a:gd fmla="*/ 127 w 493" name="T32"/>
                <a:gd fmla="*/ 135 h 446" name="T33"/>
                <a:gd fmla="*/ 127 w 493" name="T34"/>
                <a:gd fmla="*/ 135 h 446" name="T35"/>
                <a:gd fmla="*/ 161 w 493" name="T36"/>
                <a:gd fmla="*/ 102 h 446" name="T37"/>
                <a:gd fmla="*/ 196 w 493" name="T38"/>
                <a:gd fmla="*/ 135 h 446" name="T39"/>
                <a:gd fmla="*/ 161 w 493" name="T40"/>
                <a:gd fmla="*/ 169 h 446" name="T41"/>
                <a:gd fmla="*/ 127 w 493" name="T42"/>
                <a:gd fmla="*/ 135 h 44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46" w="492">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C00000"/>
            </a:solidFill>
            <a:ln>
              <a:noFill/>
            </a:ln>
            <a:extLst/>
          </p:spPr>
          <p:txBody>
            <a:bodyPr anchor="t" anchorCtr="0" bIns="45720" compatLnSpc="1" lIns="91440" numCol="1" rIns="91440" tIns="45720" vert="horz" wrap="square">
              <a:prstTxWarp prst="textNoShape">
                <a:avLst/>
              </a:prstTxWarp>
            </a:bodyPr>
            <a:lstStyle/>
            <a:p>
              <a:endParaRPr altLang="en-US" lang="zh-CN" sz="1400"/>
            </a:p>
          </p:txBody>
        </p:sp>
      </p:grpSp>
      <p:grpSp>
        <p:nvGrpSpPr>
          <p:cNvPr id="3" name="组合 2"/>
          <p:cNvGrpSpPr/>
          <p:nvPr/>
        </p:nvGrpSpPr>
        <p:grpSpPr>
          <a:xfrm>
            <a:off x="2032617" y="1105446"/>
            <a:ext cx="639465" cy="639465"/>
            <a:chOff x="2032617" y="1105446"/>
            <a:chExt cx="639465" cy="639465"/>
          </a:xfrm>
        </p:grpSpPr>
        <p:grpSp>
          <p:nvGrpSpPr>
            <p:cNvPr id="30" name="组合 29"/>
            <p:cNvGrpSpPr/>
            <p:nvPr/>
          </p:nvGrpSpPr>
          <p:grpSpPr>
            <a:xfrm>
              <a:off x="2032617" y="1105446"/>
              <a:ext cx="639465" cy="639465"/>
              <a:chOff x="304800" y="673100"/>
              <a:chExt cx="4000500" cy="4000500"/>
            </a:xfrm>
            <a:effectLst>
              <a:outerShdw algn="tr" blurRad="444500" dir="8100000" dist="254000" rotWithShape="0">
                <a:prstClr val="black">
                  <a:alpha val="50000"/>
                </a:prstClr>
              </a:outerShdw>
            </a:effectLst>
          </p:grpSpPr>
          <p:sp>
            <p:nvSpPr>
              <p:cNvPr id="31" name="同心圆 3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Freeform 12"/>
            <p:cNvSpPr/>
            <p:nvPr/>
          </p:nvSpPr>
          <p:spPr bwMode="auto">
            <a:xfrm>
              <a:off x="2137527" y="1198960"/>
              <a:ext cx="429647" cy="408384"/>
            </a:xfrm>
            <a:custGeom>
              <a:gdLst>
                <a:gd fmla="*/ 244 w 836" name="T0"/>
                <a:gd fmla="*/ 537 h 795" name="T1"/>
                <a:gd fmla="*/ 510 w 836" name="T2"/>
                <a:gd fmla="*/ 376 h 795" name="T3"/>
                <a:gd fmla="*/ 187 w 836" name="T4"/>
                <a:gd fmla="*/ 332 h 795" name="T5"/>
                <a:gd fmla="*/ 619 w 836" name="T6"/>
                <a:gd fmla="*/ 327 h 795" name="T7"/>
                <a:gd fmla="*/ 619 w 836" name="T8"/>
                <a:gd fmla="*/ 358 h 795" name="T9"/>
                <a:gd fmla="*/ 374 w 836" name="T10"/>
                <a:gd fmla="*/ 533 h 795" name="T11"/>
                <a:gd fmla="*/ 635 w 836" name="T12"/>
                <a:gd fmla="*/ 554 h 795" name="T13"/>
                <a:gd fmla="*/ 627 w 836" name="T14"/>
                <a:gd fmla="*/ 508 h 795" name="T15"/>
                <a:gd fmla="*/ 836 w 836" name="T16"/>
                <a:gd fmla="*/ 304 h 795" name="T17"/>
                <a:gd fmla="*/ 547 w 836" name="T18"/>
                <a:gd fmla="*/ 262 h 795" name="T19"/>
                <a:gd fmla="*/ 418 w 836" name="T20"/>
                <a:gd fmla="*/ 0 h 795" name="T21"/>
                <a:gd fmla="*/ 289 w 836" name="T22"/>
                <a:gd fmla="*/ 262 h 795" name="T23"/>
                <a:gd fmla="*/ 0 w 836" name="T24"/>
                <a:gd fmla="*/ 304 h 795" name="T25"/>
                <a:gd fmla="*/ 209 w 836" name="T26"/>
                <a:gd fmla="*/ 508 h 795" name="T27"/>
                <a:gd fmla="*/ 159 w 836" name="T28"/>
                <a:gd fmla="*/ 795 h 795" name="T29"/>
                <a:gd fmla="*/ 418 w 836" name="T30"/>
                <a:gd fmla="*/ 660 h 795" name="T31"/>
                <a:gd fmla="*/ 676 w 836" name="T32"/>
                <a:gd fmla="*/ 795 h 795" name="T33"/>
                <a:gd fmla="*/ 636 w 836" name="T34"/>
                <a:gd fmla="*/ 559 h 795" name="T35"/>
                <a:gd fmla="*/ 244 w 836" name="T36"/>
                <a:gd fmla="*/ 576 h 795" name="T37"/>
                <a:gd fmla="*/ 244 w 836" name="T38"/>
                <a:gd fmla="*/ 537 h 79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95" w="836">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C00000"/>
            </a:solidFill>
            <a:ln>
              <a:noFill/>
            </a:ln>
            <a:extLst/>
          </p:spPr>
          <p:txBody>
            <a:bodyPr anchor="t" anchorCtr="0" bIns="45720" compatLnSpc="1" lIns="91440" numCol="1" rIns="91440" tIns="45720" vert="horz" wrap="square">
              <a:prstTxWarp prst="textNoShape">
                <a:avLst/>
              </a:prstTxWarp>
            </a:bodyPr>
            <a:lstStyle/>
            <a:p>
              <a:endParaRPr altLang="en-US" lang="zh-CN" sz="1400"/>
            </a:p>
          </p:txBody>
        </p:sp>
        <p:sp>
          <p:nvSpPr>
            <p:cNvPr id="9" name="Freeform 13"/>
            <p:cNvSpPr/>
            <p:nvPr/>
          </p:nvSpPr>
          <p:spPr bwMode="auto">
            <a:xfrm>
              <a:off x="2463631" y="1483519"/>
              <a:ext cx="22613" cy="2381"/>
            </a:xfrm>
            <a:custGeom>
              <a:gdLst>
                <a:gd fmla="*/ 0 w 43" name="T0"/>
                <a:gd fmla="*/ 0 h 5" name="T1"/>
                <a:gd fmla="*/ 1 w 43" name="T2"/>
                <a:gd fmla="*/ 5 h 5" name="T3"/>
                <a:gd fmla="*/ 43 w 43" name="T4"/>
                <a:gd fmla="*/ 3 h 5" name="T5"/>
                <a:gd fmla="*/ 0 w 43" name="T6"/>
                <a:gd fmla="*/ 0 h 5" name="T7"/>
              </a:gdLst>
              <a:cxnLst>
                <a:cxn ang="0">
                  <a:pos x="T0" y="T1"/>
                </a:cxn>
                <a:cxn ang="0">
                  <a:pos x="T2" y="T3"/>
                </a:cxn>
                <a:cxn ang="0">
                  <a:pos x="T4" y="T5"/>
                </a:cxn>
                <a:cxn ang="0">
                  <a:pos x="T6" y="T7"/>
                </a:cxn>
              </a:cxnLst>
              <a:rect b="b" l="0" r="r" t="0"/>
              <a:pathLst>
                <a:path h="5" w="43">
                  <a:moveTo>
                    <a:pt x="0" y="0"/>
                  </a:moveTo>
                  <a:lnTo>
                    <a:pt x="1" y="5"/>
                  </a:lnTo>
                  <a:lnTo>
                    <a:pt x="43" y="3"/>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400"/>
            </a:p>
          </p:txBody>
        </p:sp>
      </p:grpSp>
      <p:grpSp>
        <p:nvGrpSpPr>
          <p:cNvPr id="7" name="组合 6"/>
          <p:cNvGrpSpPr/>
          <p:nvPr/>
        </p:nvGrpSpPr>
        <p:grpSpPr>
          <a:xfrm>
            <a:off x="2426573" y="3084810"/>
            <a:ext cx="639465" cy="639465"/>
            <a:chOff x="2426573" y="3084810"/>
            <a:chExt cx="639465" cy="639465"/>
          </a:xfrm>
        </p:grpSpPr>
        <p:grpSp>
          <p:nvGrpSpPr>
            <p:cNvPr id="36" name="组合 35"/>
            <p:cNvGrpSpPr/>
            <p:nvPr/>
          </p:nvGrpSpPr>
          <p:grpSpPr>
            <a:xfrm>
              <a:off x="2426573" y="3084810"/>
              <a:ext cx="639465" cy="639465"/>
              <a:chOff x="304800" y="673100"/>
              <a:chExt cx="4000500" cy="4000500"/>
            </a:xfrm>
            <a:effectLst>
              <a:outerShdw algn="tr" blurRad="444500" dir="8100000" dist="254000" rotWithShape="0">
                <a:prstClr val="black">
                  <a:alpha val="50000"/>
                </a:prstClr>
              </a:outerShdw>
            </a:effectLst>
          </p:grpSpPr>
          <p:sp>
            <p:nvSpPr>
              <p:cNvPr id="37" name="同心圆 3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8" name="椭圆 3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Freeform 14"/>
            <p:cNvSpPr>
              <a:spLocks noEditPoints="1"/>
            </p:cNvSpPr>
            <p:nvPr/>
          </p:nvSpPr>
          <p:spPr bwMode="auto">
            <a:xfrm>
              <a:off x="2533851" y="3295650"/>
              <a:ext cx="361809" cy="288131"/>
            </a:xfrm>
            <a:custGeom>
              <a:gdLst>
                <a:gd fmla="*/ 580 w 704" name="T0"/>
                <a:gd fmla="*/ 236 h 561" name="T1"/>
                <a:gd fmla="*/ 564 w 704" name="T2"/>
                <a:gd fmla="*/ 214 h 561" name="T3"/>
                <a:gd fmla="*/ 558 w 704" name="T4"/>
                <a:gd fmla="*/ 130 h 561" name="T5"/>
                <a:gd fmla="*/ 409 w 704" name="T6"/>
                <a:gd fmla="*/ 136 h 561" name="T7"/>
                <a:gd fmla="*/ 385 w 704" name="T8"/>
                <a:gd fmla="*/ 99 h 561" name="T9"/>
                <a:gd fmla="*/ 264 w 704" name="T10"/>
                <a:gd fmla="*/ 37 h 561" name="T11"/>
                <a:gd fmla="*/ 64 w 704" name="T12"/>
                <a:gd fmla="*/ 203 h 561" name="T13"/>
                <a:gd fmla="*/ 8 w 704" name="T14"/>
                <a:gd fmla="*/ 355 h 561" name="T15"/>
                <a:gd fmla="*/ 301 w 704" name="T16"/>
                <a:gd fmla="*/ 551 h 561" name="T17"/>
                <a:gd fmla="*/ 652 w 704" name="T18"/>
                <a:gd fmla="*/ 396 h 561" name="T19"/>
                <a:gd fmla="*/ 580 w 704" name="T20"/>
                <a:gd fmla="*/ 236 h 561" name="T21"/>
                <a:gd fmla="*/ 310 w 704" name="T22"/>
                <a:gd fmla="*/ 510 h 561" name="T23"/>
                <a:gd fmla="*/ 310 w 704" name="T24"/>
                <a:gd fmla="*/ 510 h 561" name="T25"/>
                <a:gd fmla="*/ 82 w 704" name="T26"/>
                <a:gd fmla="*/ 368 h 561" name="T27"/>
                <a:gd fmla="*/ 310 w 704" name="T28"/>
                <a:gd fmla="*/ 210 h 561" name="T29"/>
                <a:gd fmla="*/ 539 w 704" name="T30"/>
                <a:gd fmla="*/ 340 h 561" name="T31"/>
                <a:gd fmla="*/ 310 w 704" name="T32"/>
                <a:gd fmla="*/ 510 h 56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61" w="704">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C00000"/>
            </a:solidFill>
            <a:ln>
              <a:noFill/>
            </a:ln>
            <a:extLst/>
          </p:spPr>
          <p:txBody>
            <a:bodyPr anchor="t" anchorCtr="0" bIns="45720" compatLnSpc="1" lIns="91440" numCol="1" rIns="91440" tIns="45720" vert="horz" wrap="square">
              <a:prstTxWarp prst="textNoShape">
                <a:avLst/>
              </a:prstTxWarp>
            </a:bodyPr>
            <a:lstStyle/>
            <a:p>
              <a:endParaRPr altLang="en-US" lang="zh-CN" sz="1400"/>
            </a:p>
          </p:txBody>
        </p:sp>
        <p:sp>
          <p:nvSpPr>
            <p:cNvPr id="13" name="Freeform 15"/>
            <p:cNvSpPr>
              <a:spLocks noEditPoints="1"/>
            </p:cNvSpPr>
            <p:nvPr/>
          </p:nvSpPr>
          <p:spPr bwMode="auto">
            <a:xfrm>
              <a:off x="2614782" y="3424237"/>
              <a:ext cx="142819" cy="127397"/>
            </a:xfrm>
            <a:custGeom>
              <a:gdLst>
                <a:gd fmla="*/ 127 w 277" name="T0"/>
                <a:gd fmla="*/ 15 h 246" name="T1"/>
                <a:gd fmla="*/ 15 w 277" name="T2"/>
                <a:gd fmla="*/ 148 h 246" name="T3"/>
                <a:gd fmla="*/ 49 w 277" name="T4"/>
                <a:gd fmla="*/ 205 h 246" name="T5"/>
                <a:gd fmla="*/ 239 w 277" name="T6"/>
                <a:gd fmla="*/ 171 h 246" name="T7"/>
                <a:gd fmla="*/ 127 w 277" name="T8"/>
                <a:gd fmla="*/ 15 h 246" name="T9"/>
                <a:gd fmla="*/ 95 w 277" name="T10"/>
                <a:gd fmla="*/ 182 h 246" name="T11"/>
                <a:gd fmla="*/ 95 w 277" name="T12"/>
                <a:gd fmla="*/ 182 h 246" name="T13"/>
                <a:gd fmla="*/ 52 w 277" name="T14"/>
                <a:gd fmla="*/ 151 h 246" name="T15"/>
                <a:gd fmla="*/ 93 w 277" name="T16"/>
                <a:gd fmla="*/ 108 h 246" name="T17"/>
                <a:gd fmla="*/ 138 w 277" name="T18"/>
                <a:gd fmla="*/ 141 h 246" name="T19"/>
                <a:gd fmla="*/ 95 w 277" name="T20"/>
                <a:gd fmla="*/ 182 h 246" name="T21"/>
                <a:gd fmla="*/ 170 w 277" name="T22"/>
                <a:gd fmla="*/ 118 h 246" name="T23"/>
                <a:gd fmla="*/ 170 w 277" name="T24"/>
                <a:gd fmla="*/ 118 h 246" name="T25"/>
                <a:gd fmla="*/ 148 w 277" name="T26"/>
                <a:gd fmla="*/ 116 h 246" name="T27"/>
                <a:gd fmla="*/ 153 w 277" name="T28"/>
                <a:gd fmla="*/ 92 h 246" name="T29"/>
                <a:gd fmla="*/ 177 w 277" name="T30"/>
                <a:gd fmla="*/ 94 h 246" name="T31"/>
                <a:gd fmla="*/ 170 w 277" name="T32"/>
                <a:gd fmla="*/ 118 h 24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46" w="277">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C00000"/>
            </a:solidFill>
            <a:ln>
              <a:noFill/>
            </a:ln>
            <a:extLst/>
          </p:spPr>
          <p:txBody>
            <a:bodyPr anchor="t" anchorCtr="0" bIns="45720" compatLnSpc="1" lIns="91440" numCol="1" rIns="91440" tIns="45720" vert="horz" wrap="square">
              <a:prstTxWarp prst="textNoShape">
                <a:avLst/>
              </a:prstTxWarp>
            </a:bodyPr>
            <a:lstStyle/>
            <a:p>
              <a:endParaRPr altLang="en-US" lang="zh-CN" sz="1400"/>
            </a:p>
          </p:txBody>
        </p:sp>
        <p:sp>
          <p:nvSpPr>
            <p:cNvPr id="14" name="Freeform 16"/>
            <p:cNvSpPr/>
            <p:nvPr/>
          </p:nvSpPr>
          <p:spPr bwMode="auto">
            <a:xfrm>
              <a:off x="2794496" y="3244453"/>
              <a:ext cx="133298" cy="150019"/>
            </a:xfrm>
            <a:custGeom>
              <a:gdLst>
                <a:gd fmla="*/ 256 w 259" name="T0"/>
                <a:gd fmla="*/ 269 h 293" name="T1"/>
                <a:gd fmla="*/ 257 w 259" name="T2"/>
                <a:gd fmla="*/ 262 h 293" name="T3"/>
                <a:gd fmla="*/ 259 w 259" name="T4"/>
                <a:gd fmla="*/ 228 h 293" name="T5"/>
                <a:gd fmla="*/ 32 w 259" name="T6"/>
                <a:gd fmla="*/ 0 h 293" name="T7"/>
                <a:gd fmla="*/ 0 w 259" name="T8"/>
                <a:gd fmla="*/ 31 h 293" name="T9"/>
                <a:gd fmla="*/ 32 w 259" name="T10"/>
                <a:gd fmla="*/ 63 h 293" name="T11"/>
                <a:gd fmla="*/ 196 w 259" name="T12"/>
                <a:gd fmla="*/ 228 h 293" name="T13"/>
                <a:gd fmla="*/ 194 w 259" name="T14"/>
                <a:gd fmla="*/ 258 h 293" name="T15"/>
                <a:gd fmla="*/ 194 w 259" name="T16"/>
                <a:gd fmla="*/ 258 h 293" name="T17"/>
                <a:gd fmla="*/ 194 w 259" name="T18"/>
                <a:gd fmla="*/ 261 h 293" name="T19"/>
                <a:gd fmla="*/ 225 w 259" name="T20"/>
                <a:gd fmla="*/ 293 h 293" name="T21"/>
                <a:gd fmla="*/ 256 w 259" name="T22"/>
                <a:gd fmla="*/ 269 h 293" name="T23"/>
                <a:gd fmla="*/ 256 w 259" name="T24"/>
                <a:gd fmla="*/ 269 h 293" name="T25"/>
                <a:gd fmla="*/ 256 w 259" name="T26"/>
                <a:gd fmla="*/ 269 h 29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93" w="259">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C00000"/>
            </a:solidFill>
            <a:ln>
              <a:noFill/>
            </a:ln>
            <a:extLst/>
          </p:spPr>
          <p:txBody>
            <a:bodyPr anchor="t" anchorCtr="0" bIns="45720" compatLnSpc="1" lIns="91440" numCol="1" rIns="91440" tIns="45720" vert="horz" wrap="square">
              <a:prstTxWarp prst="textNoShape">
                <a:avLst/>
              </a:prstTxWarp>
            </a:bodyPr>
            <a:lstStyle/>
            <a:p>
              <a:endParaRPr altLang="en-US" lang="zh-CN" sz="1400"/>
            </a:p>
          </p:txBody>
        </p:sp>
        <p:sp>
          <p:nvSpPr>
            <p:cNvPr id="15" name="Freeform 17"/>
            <p:cNvSpPr/>
            <p:nvPr/>
          </p:nvSpPr>
          <p:spPr bwMode="auto">
            <a:xfrm>
              <a:off x="2798067" y="3296841"/>
              <a:ext cx="77360" cy="84534"/>
            </a:xfrm>
            <a:custGeom>
              <a:gdLst>
                <a:gd fmla="*/ 151 w 152" name="T0"/>
                <a:gd fmla="*/ 137 h 164" name="T1"/>
                <a:gd fmla="*/ 152 w 152" name="T2"/>
                <a:gd fmla="*/ 126 h 164" name="T3"/>
                <a:gd fmla="*/ 26 w 152" name="T4"/>
                <a:gd fmla="*/ 0 h 164" name="T5"/>
                <a:gd fmla="*/ 0 w 152" name="T6"/>
                <a:gd fmla="*/ 26 h 164" name="T7"/>
                <a:gd fmla="*/ 26 w 152" name="T8"/>
                <a:gd fmla="*/ 52 h 164" name="T9"/>
                <a:gd fmla="*/ 99 w 152" name="T10"/>
                <a:gd fmla="*/ 126 h 164" name="T11"/>
                <a:gd fmla="*/ 99 w 152" name="T12"/>
                <a:gd fmla="*/ 135 h 164" name="T13"/>
                <a:gd fmla="*/ 99 w 152" name="T14"/>
                <a:gd fmla="*/ 135 h 164" name="T15"/>
                <a:gd fmla="*/ 99 w 152" name="T16"/>
                <a:gd fmla="*/ 138 h 164" name="T17"/>
                <a:gd fmla="*/ 125 w 152" name="T18"/>
                <a:gd fmla="*/ 164 h 164" name="T19"/>
                <a:gd fmla="*/ 151 w 152" name="T20"/>
                <a:gd fmla="*/ 142 h 164" name="T21"/>
                <a:gd fmla="*/ 151 w 152" name="T22"/>
                <a:gd fmla="*/ 142 h 164" name="T23"/>
                <a:gd fmla="*/ 151 w 152" name="T24"/>
                <a:gd fmla="*/ 140 h 164" name="T25"/>
                <a:gd fmla="*/ 151 w 152" name="T26"/>
                <a:gd fmla="*/ 138 h 164" name="T27"/>
                <a:gd fmla="*/ 151 w 152" name="T28"/>
                <a:gd fmla="*/ 137 h 16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4" w="152">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C00000"/>
            </a:solidFill>
            <a:ln>
              <a:noFill/>
            </a:ln>
            <a:extLst/>
          </p:spPr>
          <p:txBody>
            <a:bodyPr anchor="t" anchorCtr="0" bIns="45720" compatLnSpc="1" lIns="91440" numCol="1" rIns="91440" tIns="45720" vert="horz" wrap="square">
              <a:prstTxWarp prst="textNoShape">
                <a:avLst/>
              </a:prstTxWarp>
            </a:bodyPr>
            <a:lstStyle/>
            <a:p>
              <a:endParaRPr altLang="en-US" lang="zh-CN" sz="1400"/>
            </a:p>
          </p:txBody>
        </p:sp>
      </p:grpSp>
      <p:grpSp>
        <p:nvGrpSpPr>
          <p:cNvPr id="10" name="组合 9"/>
          <p:cNvGrpSpPr/>
          <p:nvPr/>
        </p:nvGrpSpPr>
        <p:grpSpPr>
          <a:xfrm>
            <a:off x="2045709" y="3987885"/>
            <a:ext cx="639465" cy="639465"/>
            <a:chOff x="2045709" y="3987885"/>
            <a:chExt cx="639465" cy="639465"/>
          </a:xfrm>
        </p:grpSpPr>
        <p:grpSp>
          <p:nvGrpSpPr>
            <p:cNvPr id="39" name="组合 38"/>
            <p:cNvGrpSpPr/>
            <p:nvPr/>
          </p:nvGrpSpPr>
          <p:grpSpPr>
            <a:xfrm>
              <a:off x="2045709" y="3987885"/>
              <a:ext cx="639465" cy="639465"/>
              <a:chOff x="304800" y="673100"/>
              <a:chExt cx="4000500" cy="4000500"/>
            </a:xfrm>
            <a:effectLst>
              <a:outerShdw algn="tr" blurRad="444500" dir="8100000" dist="254000" rotWithShape="0">
                <a:prstClr val="black">
                  <a:alpha val="50000"/>
                </a:prstClr>
              </a:outerShdw>
            </a:effectLst>
          </p:grpSpPr>
          <p:sp>
            <p:nvSpPr>
              <p:cNvPr id="40" name="同心圆 3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 name="Freeform 18"/>
            <p:cNvSpPr>
              <a:spLocks noEditPoints="1"/>
            </p:cNvSpPr>
            <p:nvPr/>
          </p:nvSpPr>
          <p:spPr bwMode="auto">
            <a:xfrm>
              <a:off x="2151809" y="4137422"/>
              <a:ext cx="403464" cy="353616"/>
            </a:xfrm>
            <a:custGeom>
              <a:gdLst>
                <a:gd fmla="*/ 417 w 785" name="T0"/>
                <a:gd fmla="*/ 0 h 690" name="T1"/>
                <a:gd fmla="*/ 417 w 785" name="T2"/>
                <a:gd fmla="*/ 593 h 690" name="T3"/>
                <a:gd fmla="*/ 646 w 785" name="T4"/>
                <a:gd fmla="*/ 690 h 690" name="T5"/>
                <a:gd fmla="*/ 626 w 785" name="T6"/>
                <a:gd fmla="*/ 540 h 690" name="T7"/>
                <a:gd fmla="*/ 30 w 785" name="T8"/>
                <a:gd fmla="*/ 315 h 690" name="T9"/>
                <a:gd fmla="*/ 0 w 785" name="T10"/>
                <a:gd fmla="*/ 396 h 690" name="T11"/>
                <a:gd fmla="*/ 122 w 785" name="T12"/>
                <a:gd fmla="*/ 600 h 690" name="T13"/>
                <a:gd fmla="*/ 214 w 785" name="T14"/>
                <a:gd fmla="*/ 613 h 690" name="T15"/>
                <a:gd fmla="*/ 355 w 785" name="T16"/>
                <a:gd fmla="*/ 609 h 690" name="T17"/>
                <a:gd fmla="*/ 189 w 785" name="T18"/>
                <a:gd fmla="*/ 400 h 690" name="T19"/>
                <a:gd fmla="*/ 257 w 785" name="T20"/>
                <a:gd fmla="*/ 219 h 690" name="T21"/>
                <a:gd fmla="*/ 310 w 785" name="T22"/>
                <a:gd fmla="*/ 241 h 690" name="T23"/>
                <a:gd fmla="*/ 311 w 785" name="T24"/>
                <a:gd fmla="*/ 287 h 690" name="T25"/>
                <a:gd fmla="*/ 317 w 785" name="T26"/>
                <a:gd fmla="*/ 320 h 690" name="T27"/>
                <a:gd fmla="*/ 320 w 785" name="T28"/>
                <a:gd fmla="*/ 371 h 690" name="T29"/>
                <a:gd fmla="*/ 287 w 785" name="T30"/>
                <a:gd fmla="*/ 397 h 690" name="T31"/>
                <a:gd fmla="*/ 189 w 785" name="T32"/>
                <a:gd fmla="*/ 400 h 690" name="T33"/>
                <a:gd fmla="*/ 252 w 785" name="T34"/>
                <a:gd fmla="*/ 295 h 690" name="T35"/>
                <a:gd fmla="*/ 289 w 785" name="T36"/>
                <a:gd fmla="*/ 284 h 690" name="T37"/>
                <a:gd fmla="*/ 289 w 785" name="T38"/>
                <a:gd fmla="*/ 252 h 690" name="T39"/>
                <a:gd fmla="*/ 249 w 785" name="T40"/>
                <a:gd fmla="*/ 240 h 690" name="T41"/>
                <a:gd fmla="*/ 213 w 785" name="T42"/>
                <a:gd fmla="*/ 295 h 690" name="T43"/>
                <a:gd fmla="*/ 258 w 785" name="T44"/>
                <a:gd fmla="*/ 379 h 690" name="T45"/>
                <a:gd fmla="*/ 288 w 785" name="T46"/>
                <a:gd fmla="*/ 373 h 690" name="T47"/>
                <a:gd fmla="*/ 301 w 785" name="T48"/>
                <a:gd fmla="*/ 348 h 690" name="T49"/>
                <a:gd fmla="*/ 281 w 785" name="T50"/>
                <a:gd fmla="*/ 320 h 690" name="T51"/>
                <a:gd fmla="*/ 213 w 785" name="T52"/>
                <a:gd fmla="*/ 317 h 690" name="T53"/>
                <a:gd fmla="*/ 372 w 785" name="T54"/>
                <a:gd fmla="*/ 400 h 690" name="T55"/>
                <a:gd fmla="*/ 440 w 785" name="T56"/>
                <a:gd fmla="*/ 219 h 690" name="T57"/>
                <a:gd fmla="*/ 493 w 785" name="T58"/>
                <a:gd fmla="*/ 241 h 690" name="T59"/>
                <a:gd fmla="*/ 494 w 785" name="T60"/>
                <a:gd fmla="*/ 287 h 690" name="T61"/>
                <a:gd fmla="*/ 500 w 785" name="T62"/>
                <a:gd fmla="*/ 320 h 690" name="T63"/>
                <a:gd fmla="*/ 503 w 785" name="T64"/>
                <a:gd fmla="*/ 371 h 690" name="T65"/>
                <a:gd fmla="*/ 470 w 785" name="T66"/>
                <a:gd fmla="*/ 397 h 690" name="T67"/>
                <a:gd fmla="*/ 372 w 785" name="T68"/>
                <a:gd fmla="*/ 400 h 690" name="T69"/>
                <a:gd fmla="*/ 435 w 785" name="T70"/>
                <a:gd fmla="*/ 295 h 690" name="T71"/>
                <a:gd fmla="*/ 472 w 785" name="T72"/>
                <a:gd fmla="*/ 284 h 690" name="T73"/>
                <a:gd fmla="*/ 472 w 785" name="T74"/>
                <a:gd fmla="*/ 252 h 690" name="T75"/>
                <a:gd fmla="*/ 432 w 785" name="T76"/>
                <a:gd fmla="*/ 240 h 690" name="T77"/>
                <a:gd fmla="*/ 396 w 785" name="T78"/>
                <a:gd fmla="*/ 295 h 690" name="T79"/>
                <a:gd fmla="*/ 441 w 785" name="T80"/>
                <a:gd fmla="*/ 379 h 690" name="T81"/>
                <a:gd fmla="*/ 471 w 785" name="T82"/>
                <a:gd fmla="*/ 373 h 690" name="T83"/>
                <a:gd fmla="*/ 484 w 785" name="T84"/>
                <a:gd fmla="*/ 348 h 690" name="T85"/>
                <a:gd fmla="*/ 464 w 785" name="T86"/>
                <a:gd fmla="*/ 320 h 690" name="T87"/>
                <a:gd fmla="*/ 396 w 785" name="T88"/>
                <a:gd fmla="*/ 317 h 690" name="T89"/>
                <a:gd fmla="*/ 548 w 785" name="T90"/>
                <a:gd fmla="*/ 342 h 690" name="T91"/>
                <a:gd fmla="*/ 578 w 785" name="T92"/>
                <a:gd fmla="*/ 362 h 690" name="T93"/>
                <a:gd fmla="*/ 624 w 785" name="T94"/>
                <a:gd fmla="*/ 382 h 690" name="T95"/>
                <a:gd fmla="*/ 664 w 785" name="T96"/>
                <a:gd fmla="*/ 367 h 690" name="T97"/>
                <a:gd fmla="*/ 664 w 785" name="T98"/>
                <a:gd fmla="*/ 336 h 690" name="T99"/>
                <a:gd fmla="*/ 615 w 785" name="T100"/>
                <a:gd fmla="*/ 317 h 690" name="T101"/>
                <a:gd fmla="*/ 561 w 785" name="T102"/>
                <a:gd fmla="*/ 288 h 690" name="T103"/>
                <a:gd fmla="*/ 562 w 785" name="T104"/>
                <a:gd fmla="*/ 240 h 690" name="T105"/>
                <a:gd fmla="*/ 618 w 785" name="T106"/>
                <a:gd fmla="*/ 216 h 690" name="T107"/>
                <a:gd fmla="*/ 678 w 785" name="T108"/>
                <a:gd fmla="*/ 241 h 690" name="T109"/>
                <a:gd fmla="*/ 664 w 785" name="T110"/>
                <a:gd fmla="*/ 272 h 690" name="T111"/>
                <a:gd fmla="*/ 619 w 785" name="T112"/>
                <a:gd fmla="*/ 237 h 690" name="T113"/>
                <a:gd fmla="*/ 578 w 785" name="T114"/>
                <a:gd fmla="*/ 264 h 690" name="T115"/>
                <a:gd fmla="*/ 621 w 785" name="T116"/>
                <a:gd fmla="*/ 293 h 690" name="T117"/>
                <a:gd fmla="*/ 685 w 785" name="T118"/>
                <a:gd fmla="*/ 323 h 690" name="T119"/>
                <a:gd fmla="*/ 684 w 785" name="T120"/>
                <a:gd fmla="*/ 376 h 690" name="T121"/>
                <a:gd fmla="*/ 625 w 785" name="T122"/>
                <a:gd fmla="*/ 403 h 690" name="T123"/>
                <a:gd fmla="*/ 558 w 785" name="T124"/>
                <a:gd fmla="*/ 375 h 69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90" w="785">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C00000"/>
            </a:solidFill>
            <a:ln>
              <a:noFill/>
            </a:ln>
            <a:extLst/>
          </p:spPr>
          <p:txBody>
            <a:bodyPr anchor="t" anchorCtr="0" bIns="45720" compatLnSpc="1" lIns="91440" numCol="1" rIns="91440" tIns="45720" vert="horz" wrap="square">
              <a:prstTxWarp prst="textNoShape">
                <a:avLst/>
              </a:prstTxWarp>
            </a:bodyPr>
            <a:lstStyle/>
            <a:p>
              <a:endParaRPr altLang="en-US" lang="zh-CN" sz="1400"/>
            </a:p>
          </p:txBody>
        </p:sp>
      </p:grpSp>
      <p:sp>
        <p:nvSpPr>
          <p:cNvPr id="22" name="TextBox 21"/>
          <p:cNvSpPr txBox="1"/>
          <p:nvPr/>
        </p:nvSpPr>
        <p:spPr>
          <a:xfrm>
            <a:off x="2682528" y="944601"/>
            <a:ext cx="1497425" cy="281922"/>
          </a:xfrm>
          <a:prstGeom prst="rect">
            <a:avLst/>
          </a:prstGeom>
          <a:noFill/>
        </p:spPr>
        <p:txBody>
          <a:bodyPr bIns="34281" lIns="68562" rIns="68562" rtlCol="0" tIns="34281" wrap="square">
            <a:spAutoFit/>
          </a:bodyPr>
          <a:lstStyle/>
          <a:p>
            <a:r>
              <a:rPr altLang="zh-CN" b="1" lang="en-US" smtClean="0" sz="1400">
                <a:latin typeface="+mj-ea"/>
                <a:ea typeface="+mj-ea"/>
              </a:rPr>
              <a:t>QQ空间</a:t>
            </a:r>
          </a:p>
        </p:txBody>
      </p:sp>
      <p:sp>
        <p:nvSpPr>
          <p:cNvPr id="23" name="TextBox 22"/>
          <p:cNvSpPr txBox="1"/>
          <p:nvPr/>
        </p:nvSpPr>
        <p:spPr>
          <a:xfrm>
            <a:off x="2729313" y="1213365"/>
            <a:ext cx="5511707" cy="388602"/>
          </a:xfrm>
          <a:prstGeom prst="rect">
            <a:avLst/>
          </a:prstGeom>
          <a:noFill/>
        </p:spPr>
        <p:txBody>
          <a:bodyPr bIns="34281" lIns="68562" rIns="68562" rtlCol="0" tIns="34281" wrap="square">
            <a:spAutoFit/>
          </a:bodyPr>
          <a:lstStyle/>
          <a:p>
            <a:r>
              <a:rPr altLang="en-US" lang="zh-CN" sz="1050">
                <a:latin typeface="+mn-ea"/>
                <a:ea typeface="+mn-ea"/>
              </a:rPr>
              <a:t>利用QQ空间来进行朋友圈间的传播，达到广告目的。利用QQ空间来进行朋友圈间的传播，达到广告目的。利用QQ空间来进行朋友圈间的传播，达到广告目的。</a:t>
            </a:r>
          </a:p>
        </p:txBody>
      </p:sp>
      <p:sp>
        <p:nvSpPr>
          <p:cNvPr id="24" name="TextBox 23"/>
          <p:cNvSpPr txBox="1"/>
          <p:nvPr/>
        </p:nvSpPr>
        <p:spPr>
          <a:xfrm>
            <a:off x="2682528" y="4022943"/>
            <a:ext cx="1497425" cy="281922"/>
          </a:xfrm>
          <a:prstGeom prst="rect">
            <a:avLst/>
          </a:prstGeom>
          <a:noFill/>
        </p:spPr>
        <p:txBody>
          <a:bodyPr bIns="34281" lIns="68562" rIns="68562" rtlCol="0" tIns="34281" wrap="square">
            <a:spAutoFit/>
          </a:bodyPr>
          <a:lstStyle/>
          <a:p>
            <a:r>
              <a:rPr altLang="en-US" b="1" lang="zh-CN" smtClean="0" sz="1400">
                <a:latin typeface="+mj-ea"/>
                <a:ea typeface="+mj-ea"/>
              </a:rPr>
              <a:t>本地论坛社区</a:t>
            </a:r>
          </a:p>
        </p:txBody>
      </p:sp>
      <p:sp>
        <p:nvSpPr>
          <p:cNvPr id="25" name="TextBox 24"/>
          <p:cNvSpPr txBox="1"/>
          <p:nvPr/>
        </p:nvSpPr>
        <p:spPr>
          <a:xfrm>
            <a:off x="2729313" y="4253404"/>
            <a:ext cx="5511707" cy="388602"/>
          </a:xfrm>
          <a:prstGeom prst="rect">
            <a:avLst/>
          </a:prstGeom>
          <a:noFill/>
        </p:spPr>
        <p:txBody>
          <a:bodyPr bIns="34281" lIns="68562" rIns="68562" rtlCol="0" tIns="34281" wrap="square">
            <a:spAutoFit/>
          </a:bodyPr>
          <a:lstStyle/>
          <a:p>
            <a:r>
              <a:rPr altLang="en-US" lang="zh-CN" sz="1050">
                <a:latin typeface="+mn-ea"/>
                <a:ea typeface="+mn-ea"/>
              </a:rPr>
              <a:t>利用QQ空间来进行朋友圈间的传播，达到广告目的。利用QQ空间来进行朋友圈间的传播，达到广告目的。利用QQ空间来进行朋友圈间的传播，达到广告目的。</a:t>
            </a:r>
          </a:p>
        </p:txBody>
      </p:sp>
      <p:sp>
        <p:nvSpPr>
          <p:cNvPr id="26" name="TextBox 25"/>
          <p:cNvSpPr txBox="1"/>
          <p:nvPr/>
        </p:nvSpPr>
        <p:spPr>
          <a:xfrm>
            <a:off x="3061105" y="2949792"/>
            <a:ext cx="1497425" cy="281922"/>
          </a:xfrm>
          <a:prstGeom prst="rect">
            <a:avLst/>
          </a:prstGeom>
          <a:noFill/>
        </p:spPr>
        <p:txBody>
          <a:bodyPr bIns="34281" lIns="68562" rIns="68562" rtlCol="0" tIns="34281" wrap="square">
            <a:spAutoFit/>
          </a:bodyPr>
          <a:lstStyle/>
          <a:p>
            <a:r>
              <a:rPr altLang="en-US" b="1" lang="zh-CN" smtClean="0" sz="1400">
                <a:latin typeface="+mj-ea"/>
                <a:ea typeface="+mj-ea"/>
              </a:rPr>
              <a:t>微博营销</a:t>
            </a:r>
          </a:p>
        </p:txBody>
      </p:sp>
      <p:sp>
        <p:nvSpPr>
          <p:cNvPr id="27" name="TextBox 26"/>
          <p:cNvSpPr txBox="1"/>
          <p:nvPr/>
        </p:nvSpPr>
        <p:spPr>
          <a:xfrm>
            <a:off x="3107891" y="3180252"/>
            <a:ext cx="5511707" cy="548622"/>
          </a:xfrm>
          <a:prstGeom prst="rect">
            <a:avLst/>
          </a:prstGeom>
          <a:noFill/>
        </p:spPr>
        <p:txBody>
          <a:bodyPr bIns="34281" lIns="68562" rIns="68562" rtlCol="0" tIns="34281" wrap="square">
            <a:spAutoFit/>
          </a:bodyPr>
          <a:lstStyle/>
          <a:p>
            <a:r>
              <a:rPr altLang="en-US" lang="zh-CN" sz="1050">
                <a:latin typeface="+mn-ea"/>
                <a:ea typeface="+mn-ea"/>
              </a:rPr>
              <a:t>利用新浪微博来进行传播利用新浪微博来进行传播利用新浪微博来进行传播，利用新浪微博来进行传播利用新浪微博来进行传播利用新浪微博来进行传播，利用新浪微博来进行传播利用新浪微博来进行传播利用新浪微博来进行传播。</a:t>
            </a:r>
          </a:p>
        </p:txBody>
      </p:sp>
      <p:sp>
        <p:nvSpPr>
          <p:cNvPr id="28" name="TextBox 27"/>
          <p:cNvSpPr txBox="1"/>
          <p:nvPr/>
        </p:nvSpPr>
        <p:spPr>
          <a:xfrm>
            <a:off x="3061105" y="1875031"/>
            <a:ext cx="1497425" cy="281922"/>
          </a:xfrm>
          <a:prstGeom prst="rect">
            <a:avLst/>
          </a:prstGeom>
          <a:noFill/>
        </p:spPr>
        <p:txBody>
          <a:bodyPr bIns="34281" lIns="68562" rIns="68562" rtlCol="0" tIns="34281" wrap="square">
            <a:spAutoFit/>
          </a:bodyPr>
          <a:lstStyle/>
          <a:p>
            <a:r>
              <a:rPr altLang="en-US" b="1" lang="zh-CN" smtClean="0" sz="1400">
                <a:latin typeface="+mj-ea"/>
                <a:ea typeface="+mj-ea"/>
              </a:rPr>
              <a:t>微信营销</a:t>
            </a:r>
          </a:p>
        </p:txBody>
      </p:sp>
      <p:sp>
        <p:nvSpPr>
          <p:cNvPr id="29" name="TextBox 28"/>
          <p:cNvSpPr txBox="1"/>
          <p:nvPr/>
        </p:nvSpPr>
        <p:spPr>
          <a:xfrm>
            <a:off x="3107891" y="2105491"/>
            <a:ext cx="5511707" cy="388602"/>
          </a:xfrm>
          <a:prstGeom prst="rect">
            <a:avLst/>
          </a:prstGeom>
          <a:noFill/>
        </p:spPr>
        <p:txBody>
          <a:bodyPr bIns="34281" lIns="68562" rIns="68562" rtlCol="0" tIns="34281" wrap="square">
            <a:spAutoFit/>
          </a:bodyPr>
          <a:lstStyle/>
          <a:p>
            <a:r>
              <a:rPr altLang="en-US" lang="zh-CN" sz="1050">
                <a:latin typeface="+mn-ea"/>
                <a:ea typeface="+mn-ea"/>
              </a:rPr>
              <a:t>利用微信朋友圈间的传播，达到广告目的。利用微信朋友圈间的传播，达到广告目的，利用微信朋友圈间的传播，达到广告目。</a:t>
            </a:r>
          </a:p>
        </p:txBody>
      </p:sp>
      <p:sp>
        <p:nvSpPr>
          <p:cNvPr id="2" name="标题 1"/>
          <p:cNvSpPr>
            <a:spLocks noGrp="1"/>
          </p:cNvSpPr>
          <p:nvPr>
            <p:ph type="title"/>
          </p:nvPr>
        </p:nvSpPr>
        <p:spPr/>
        <p:txBody>
          <a:bodyPr/>
          <a:lstStyle/>
          <a:p>
            <a:r>
              <a:rPr altLang="en-US" lang="zh-CN"/>
              <a:t>网络营销方案</a:t>
            </a:r>
          </a:p>
        </p:txBody>
      </p:sp>
    </p:spTree>
    <p:extLst>
      <p:ext uri="{BB962C8B-B14F-4D97-AF65-F5344CB8AC3E}">
        <p14:creationId val="198428174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0-#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500" fill="hold" id="11"/>
                                        <p:tgtEl>
                                          <p:spTgt spid="21"/>
                                        </p:tgtEl>
                                        <p:attrNameLst>
                                          <p:attrName>ppt_x</p:attrName>
                                        </p:attrNameLst>
                                      </p:cBhvr>
                                      <p:tavLst>
                                        <p:tav tm="0">
                                          <p:val>
                                            <p:strVal val="0-#ppt_w/2"/>
                                          </p:val>
                                        </p:tav>
                                        <p:tav tm="100000">
                                          <p:val>
                                            <p:strVal val="#ppt_x"/>
                                          </p:val>
                                        </p:tav>
                                      </p:tavLst>
                                    </p:anim>
                                    <p:anim calcmode="lin" valueType="num">
                                      <p:cBhvr additive="base">
                                        <p:cTn dur="500" fill="hold" id="12"/>
                                        <p:tgtEl>
                                          <p:spTgt spid="2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2" presetSubtype="9">
                                  <p:stCondLst>
                                    <p:cond delay="0"/>
                                  </p:stCondLst>
                                  <p:childTnLst>
                                    <p:set>
                                      <p:cBhvr>
                                        <p:cTn dur="1" fill="hold" id="15">
                                          <p:stCondLst>
                                            <p:cond delay="0"/>
                                          </p:stCondLst>
                                        </p:cTn>
                                        <p:tgtEl>
                                          <p:spTgt spid="3"/>
                                        </p:tgtEl>
                                        <p:attrNameLst>
                                          <p:attrName>style.visibility</p:attrName>
                                        </p:attrNameLst>
                                      </p:cBhvr>
                                      <p:to>
                                        <p:strVal val="visible"/>
                                      </p:to>
                                    </p:set>
                                    <p:anim calcmode="lin" valueType="num">
                                      <p:cBhvr additive="base">
                                        <p:cTn dur="500" fill="hold" id="16"/>
                                        <p:tgtEl>
                                          <p:spTgt spid="3"/>
                                        </p:tgtEl>
                                        <p:attrNameLst>
                                          <p:attrName>ppt_x</p:attrName>
                                        </p:attrNameLst>
                                      </p:cBhvr>
                                      <p:tavLst>
                                        <p:tav tm="0">
                                          <p:val>
                                            <p:strVal val="0-#ppt_w/2"/>
                                          </p:val>
                                        </p:tav>
                                        <p:tav tm="100000">
                                          <p:val>
                                            <p:strVal val="#ppt_x"/>
                                          </p:val>
                                        </p:tav>
                                      </p:tavLst>
                                    </p:anim>
                                    <p:anim calcmode="lin" valueType="num">
                                      <p:cBhvr additive="base">
                                        <p:cTn dur="500" fill="hold" id="17"/>
                                        <p:tgtEl>
                                          <p:spTgt spid="3"/>
                                        </p:tgtEl>
                                        <p:attrNameLst>
                                          <p:attrName>ppt_y</p:attrName>
                                        </p:attrNameLst>
                                      </p:cBhvr>
                                      <p:tavLst>
                                        <p:tav tm="0">
                                          <p:val>
                                            <p:strVal val="0-#ppt_h/2"/>
                                          </p:val>
                                        </p:tav>
                                        <p:tav tm="100000">
                                          <p:val>
                                            <p:strVal val="#ppt_y"/>
                                          </p:val>
                                        </p:tav>
                                      </p:tavLst>
                                    </p:anim>
                                  </p:childTnLst>
                                </p:cTn>
                              </p:par>
                              <p:par>
                                <p:cTn fill="hold" id="18" nodeType="withEffect" presetClass="entr" presetID="2" presetSubtype="8">
                                  <p:stCondLst>
                                    <p:cond delay="0"/>
                                  </p:stCondLst>
                                  <p:childTnLst>
                                    <p:set>
                                      <p:cBhvr>
                                        <p:cTn dur="1" fill="hold" id="19">
                                          <p:stCondLst>
                                            <p:cond delay="0"/>
                                          </p:stCondLst>
                                        </p:cTn>
                                        <p:tgtEl>
                                          <p:spTgt spid="6"/>
                                        </p:tgtEl>
                                        <p:attrNameLst>
                                          <p:attrName>style.visibility</p:attrName>
                                        </p:attrNameLst>
                                      </p:cBhvr>
                                      <p:to>
                                        <p:strVal val="visible"/>
                                      </p:to>
                                    </p:set>
                                    <p:anim calcmode="lin" valueType="num">
                                      <p:cBhvr additive="base">
                                        <p:cTn dur="500" fill="hold" id="20"/>
                                        <p:tgtEl>
                                          <p:spTgt spid="6"/>
                                        </p:tgtEl>
                                        <p:attrNameLst>
                                          <p:attrName>ppt_x</p:attrName>
                                        </p:attrNameLst>
                                      </p:cBhvr>
                                      <p:tavLst>
                                        <p:tav tm="0">
                                          <p:val>
                                            <p:strVal val="0-#ppt_w/2"/>
                                          </p:val>
                                        </p:tav>
                                        <p:tav tm="100000">
                                          <p:val>
                                            <p:strVal val="#ppt_x"/>
                                          </p:val>
                                        </p:tav>
                                      </p:tavLst>
                                    </p:anim>
                                    <p:anim calcmode="lin" valueType="num">
                                      <p:cBhvr additive="base">
                                        <p:cTn dur="500" fill="hold" id="21"/>
                                        <p:tgtEl>
                                          <p:spTgt spid="6"/>
                                        </p:tgtEl>
                                        <p:attrNameLst>
                                          <p:attrName>ppt_y</p:attrName>
                                        </p:attrNameLst>
                                      </p:cBhvr>
                                      <p:tavLst>
                                        <p:tav tm="0">
                                          <p:val>
                                            <p:strVal val="#ppt_y"/>
                                          </p:val>
                                        </p:tav>
                                        <p:tav tm="100000">
                                          <p:val>
                                            <p:strVal val="#ppt_y"/>
                                          </p:val>
                                        </p:tav>
                                      </p:tavLst>
                                    </p:anim>
                                  </p:childTnLst>
                                </p:cTn>
                              </p:par>
                              <p:par>
                                <p:cTn fill="hold" id="22" nodeType="withEffect" presetClass="entr" presetID="2" presetSubtype="8">
                                  <p:stCondLst>
                                    <p:cond delay="0"/>
                                  </p:stCondLst>
                                  <p:childTnLst>
                                    <p:set>
                                      <p:cBhvr>
                                        <p:cTn dur="1" fill="hold" id="23">
                                          <p:stCondLst>
                                            <p:cond delay="0"/>
                                          </p:stCondLst>
                                        </p:cTn>
                                        <p:tgtEl>
                                          <p:spTgt spid="7"/>
                                        </p:tgtEl>
                                        <p:attrNameLst>
                                          <p:attrName>style.visibility</p:attrName>
                                        </p:attrNameLst>
                                      </p:cBhvr>
                                      <p:to>
                                        <p:strVal val="visible"/>
                                      </p:to>
                                    </p:set>
                                    <p:anim calcmode="lin" valueType="num">
                                      <p:cBhvr additive="base">
                                        <p:cTn dur="500" fill="hold" id="24"/>
                                        <p:tgtEl>
                                          <p:spTgt spid="7"/>
                                        </p:tgtEl>
                                        <p:attrNameLst>
                                          <p:attrName>ppt_x</p:attrName>
                                        </p:attrNameLst>
                                      </p:cBhvr>
                                      <p:tavLst>
                                        <p:tav tm="0">
                                          <p:val>
                                            <p:strVal val="0-#ppt_w/2"/>
                                          </p:val>
                                        </p:tav>
                                        <p:tav tm="100000">
                                          <p:val>
                                            <p:strVal val="#ppt_x"/>
                                          </p:val>
                                        </p:tav>
                                      </p:tavLst>
                                    </p:anim>
                                    <p:anim calcmode="lin" valueType="num">
                                      <p:cBhvr additive="base">
                                        <p:cTn dur="500" fill="hold" id="25"/>
                                        <p:tgtEl>
                                          <p:spTgt spid="7"/>
                                        </p:tgtEl>
                                        <p:attrNameLst>
                                          <p:attrName>ppt_y</p:attrName>
                                        </p:attrNameLst>
                                      </p:cBhvr>
                                      <p:tavLst>
                                        <p:tav tm="0">
                                          <p:val>
                                            <p:strVal val="#ppt_y"/>
                                          </p:val>
                                        </p:tav>
                                        <p:tav tm="100000">
                                          <p:val>
                                            <p:strVal val="#ppt_y"/>
                                          </p:val>
                                        </p:tav>
                                      </p:tavLst>
                                    </p:anim>
                                  </p:childTnLst>
                                </p:cTn>
                              </p:par>
                              <p:par>
                                <p:cTn fill="hold" id="26" nodeType="withEffect" presetClass="entr" presetID="2" presetSubtype="12">
                                  <p:stCondLst>
                                    <p:cond delay="0"/>
                                  </p:stCondLst>
                                  <p:childTnLst>
                                    <p:set>
                                      <p:cBhvr>
                                        <p:cTn dur="1" fill="hold" id="27">
                                          <p:stCondLst>
                                            <p:cond delay="0"/>
                                          </p:stCondLst>
                                        </p:cTn>
                                        <p:tgtEl>
                                          <p:spTgt spid="10"/>
                                        </p:tgtEl>
                                        <p:attrNameLst>
                                          <p:attrName>style.visibility</p:attrName>
                                        </p:attrNameLst>
                                      </p:cBhvr>
                                      <p:to>
                                        <p:strVal val="visible"/>
                                      </p:to>
                                    </p:set>
                                    <p:anim calcmode="lin" valueType="num">
                                      <p:cBhvr additive="base">
                                        <p:cTn dur="500" fill="hold" id="28"/>
                                        <p:tgtEl>
                                          <p:spTgt spid="10"/>
                                        </p:tgtEl>
                                        <p:attrNameLst>
                                          <p:attrName>ppt_x</p:attrName>
                                        </p:attrNameLst>
                                      </p:cBhvr>
                                      <p:tavLst>
                                        <p:tav tm="0">
                                          <p:val>
                                            <p:strVal val="0-#ppt_w/2"/>
                                          </p:val>
                                        </p:tav>
                                        <p:tav tm="100000">
                                          <p:val>
                                            <p:strVal val="#ppt_x"/>
                                          </p:val>
                                        </p:tav>
                                      </p:tavLst>
                                    </p:anim>
                                    <p:anim calcmode="lin" valueType="num">
                                      <p:cBhvr additive="base">
                                        <p:cTn dur="500" fill="hold" id="29"/>
                                        <p:tgtEl>
                                          <p:spTgt spid="10"/>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1000"/>
                            </p:stCondLst>
                            <p:childTnLst>
                              <p:par>
                                <p:cTn fill="hold" grpId="0" id="31" nodeType="afterEffect" presetClass="entr" presetID="31" presetSubtype="0">
                                  <p:stCondLst>
                                    <p:cond delay="0"/>
                                  </p:stCondLst>
                                  <p:childTnLst>
                                    <p:set>
                                      <p:cBhvr>
                                        <p:cTn dur="1" fill="hold" id="32">
                                          <p:stCondLst>
                                            <p:cond delay="0"/>
                                          </p:stCondLst>
                                        </p:cTn>
                                        <p:tgtEl>
                                          <p:spTgt spid="22"/>
                                        </p:tgtEl>
                                        <p:attrNameLst>
                                          <p:attrName>style.visibility</p:attrName>
                                        </p:attrNameLst>
                                      </p:cBhvr>
                                      <p:to>
                                        <p:strVal val="visible"/>
                                      </p:to>
                                    </p:set>
                                    <p:anim calcmode="lin" valueType="num">
                                      <p:cBhvr>
                                        <p:cTn dur="300" fill="hold" id="33"/>
                                        <p:tgtEl>
                                          <p:spTgt spid="22"/>
                                        </p:tgtEl>
                                        <p:attrNameLst>
                                          <p:attrName>ppt_w</p:attrName>
                                        </p:attrNameLst>
                                      </p:cBhvr>
                                      <p:tavLst>
                                        <p:tav tm="0">
                                          <p:val>
                                            <p:fltVal val="0"/>
                                          </p:val>
                                        </p:tav>
                                        <p:tav tm="100000">
                                          <p:val>
                                            <p:strVal val="#ppt_w"/>
                                          </p:val>
                                        </p:tav>
                                      </p:tavLst>
                                    </p:anim>
                                    <p:anim calcmode="lin" valueType="num">
                                      <p:cBhvr>
                                        <p:cTn dur="300" fill="hold" id="34"/>
                                        <p:tgtEl>
                                          <p:spTgt spid="22"/>
                                        </p:tgtEl>
                                        <p:attrNameLst>
                                          <p:attrName>ppt_h</p:attrName>
                                        </p:attrNameLst>
                                      </p:cBhvr>
                                      <p:tavLst>
                                        <p:tav tm="0">
                                          <p:val>
                                            <p:fltVal val="0"/>
                                          </p:val>
                                        </p:tav>
                                        <p:tav tm="100000">
                                          <p:val>
                                            <p:strVal val="#ppt_h"/>
                                          </p:val>
                                        </p:tav>
                                      </p:tavLst>
                                    </p:anim>
                                    <p:anim calcmode="lin" valueType="num">
                                      <p:cBhvr>
                                        <p:cTn dur="300" fill="hold" id="35"/>
                                        <p:tgtEl>
                                          <p:spTgt spid="22"/>
                                        </p:tgtEl>
                                        <p:attrNameLst>
                                          <p:attrName>style.rotation</p:attrName>
                                        </p:attrNameLst>
                                      </p:cBhvr>
                                      <p:tavLst>
                                        <p:tav tm="0">
                                          <p:val>
                                            <p:fltVal val="90"/>
                                          </p:val>
                                        </p:tav>
                                        <p:tav tm="100000">
                                          <p:val>
                                            <p:fltVal val="0"/>
                                          </p:val>
                                        </p:tav>
                                      </p:tavLst>
                                    </p:anim>
                                    <p:animEffect filter="fade" transition="in">
                                      <p:cBhvr>
                                        <p:cTn dur="300" id="36"/>
                                        <p:tgtEl>
                                          <p:spTgt spid="22"/>
                                        </p:tgtEl>
                                      </p:cBhvr>
                                    </p:animEffect>
                                  </p:childTnLst>
                                </p:cTn>
                              </p:par>
                            </p:childTnLst>
                          </p:cTn>
                        </p:par>
                        <p:par>
                          <p:cTn fill="hold" id="37" nodeType="afterGroup">
                            <p:stCondLst>
                              <p:cond delay="1300"/>
                            </p:stCondLst>
                            <p:childTnLst>
                              <p:par>
                                <p:cTn fill="hold" grpId="0" id="38" nodeType="afterEffect" presetClass="entr" presetID="22" presetSubtype="1">
                                  <p:stCondLst>
                                    <p:cond delay="0"/>
                                  </p:stCondLst>
                                  <p:childTnLst>
                                    <p:set>
                                      <p:cBhvr>
                                        <p:cTn dur="1" fill="hold" id="39">
                                          <p:stCondLst>
                                            <p:cond delay="0"/>
                                          </p:stCondLst>
                                        </p:cTn>
                                        <p:tgtEl>
                                          <p:spTgt spid="23"/>
                                        </p:tgtEl>
                                        <p:attrNameLst>
                                          <p:attrName>style.visibility</p:attrName>
                                        </p:attrNameLst>
                                      </p:cBhvr>
                                      <p:to>
                                        <p:strVal val="visible"/>
                                      </p:to>
                                    </p:set>
                                    <p:animEffect filter="wipe(up)" transition="in">
                                      <p:cBhvr>
                                        <p:cTn dur="500" id="40"/>
                                        <p:tgtEl>
                                          <p:spTgt spid="23"/>
                                        </p:tgtEl>
                                      </p:cBhvr>
                                    </p:animEffect>
                                  </p:childTnLst>
                                </p:cTn>
                              </p:par>
                            </p:childTnLst>
                          </p:cTn>
                        </p:par>
                        <p:par>
                          <p:cTn fill="hold" id="41" nodeType="afterGroup">
                            <p:stCondLst>
                              <p:cond delay="1800"/>
                            </p:stCondLst>
                            <p:childTnLst>
                              <p:par>
                                <p:cTn fill="hold" grpId="0" id="42" nodeType="afterEffect" presetClass="entr" presetID="31" presetSubtype="0">
                                  <p:stCondLst>
                                    <p:cond delay="0"/>
                                  </p:stCondLst>
                                  <p:childTnLst>
                                    <p:set>
                                      <p:cBhvr>
                                        <p:cTn dur="1" fill="hold" id="43">
                                          <p:stCondLst>
                                            <p:cond delay="0"/>
                                          </p:stCondLst>
                                        </p:cTn>
                                        <p:tgtEl>
                                          <p:spTgt spid="28"/>
                                        </p:tgtEl>
                                        <p:attrNameLst>
                                          <p:attrName>style.visibility</p:attrName>
                                        </p:attrNameLst>
                                      </p:cBhvr>
                                      <p:to>
                                        <p:strVal val="visible"/>
                                      </p:to>
                                    </p:set>
                                    <p:anim calcmode="lin" valueType="num">
                                      <p:cBhvr>
                                        <p:cTn dur="300" fill="hold" id="44"/>
                                        <p:tgtEl>
                                          <p:spTgt spid="28"/>
                                        </p:tgtEl>
                                        <p:attrNameLst>
                                          <p:attrName>ppt_w</p:attrName>
                                        </p:attrNameLst>
                                      </p:cBhvr>
                                      <p:tavLst>
                                        <p:tav tm="0">
                                          <p:val>
                                            <p:fltVal val="0"/>
                                          </p:val>
                                        </p:tav>
                                        <p:tav tm="100000">
                                          <p:val>
                                            <p:strVal val="#ppt_w"/>
                                          </p:val>
                                        </p:tav>
                                      </p:tavLst>
                                    </p:anim>
                                    <p:anim calcmode="lin" valueType="num">
                                      <p:cBhvr>
                                        <p:cTn dur="300" fill="hold" id="45"/>
                                        <p:tgtEl>
                                          <p:spTgt spid="28"/>
                                        </p:tgtEl>
                                        <p:attrNameLst>
                                          <p:attrName>ppt_h</p:attrName>
                                        </p:attrNameLst>
                                      </p:cBhvr>
                                      <p:tavLst>
                                        <p:tav tm="0">
                                          <p:val>
                                            <p:fltVal val="0"/>
                                          </p:val>
                                        </p:tav>
                                        <p:tav tm="100000">
                                          <p:val>
                                            <p:strVal val="#ppt_h"/>
                                          </p:val>
                                        </p:tav>
                                      </p:tavLst>
                                    </p:anim>
                                    <p:anim calcmode="lin" valueType="num">
                                      <p:cBhvr>
                                        <p:cTn dur="300" fill="hold" id="46"/>
                                        <p:tgtEl>
                                          <p:spTgt spid="28"/>
                                        </p:tgtEl>
                                        <p:attrNameLst>
                                          <p:attrName>style.rotation</p:attrName>
                                        </p:attrNameLst>
                                      </p:cBhvr>
                                      <p:tavLst>
                                        <p:tav tm="0">
                                          <p:val>
                                            <p:fltVal val="90"/>
                                          </p:val>
                                        </p:tav>
                                        <p:tav tm="100000">
                                          <p:val>
                                            <p:fltVal val="0"/>
                                          </p:val>
                                        </p:tav>
                                      </p:tavLst>
                                    </p:anim>
                                    <p:animEffect filter="fade" transition="in">
                                      <p:cBhvr>
                                        <p:cTn dur="300" id="47"/>
                                        <p:tgtEl>
                                          <p:spTgt spid="28"/>
                                        </p:tgtEl>
                                      </p:cBhvr>
                                    </p:animEffect>
                                  </p:childTnLst>
                                </p:cTn>
                              </p:par>
                            </p:childTnLst>
                          </p:cTn>
                        </p:par>
                        <p:par>
                          <p:cTn fill="hold" id="48" nodeType="afterGroup">
                            <p:stCondLst>
                              <p:cond delay="2100"/>
                            </p:stCondLst>
                            <p:childTnLst>
                              <p:par>
                                <p:cTn fill="hold" grpId="0" id="49" nodeType="afterEffect" presetClass="entr" presetID="22" presetSubtype="1">
                                  <p:stCondLst>
                                    <p:cond delay="0"/>
                                  </p:stCondLst>
                                  <p:childTnLst>
                                    <p:set>
                                      <p:cBhvr>
                                        <p:cTn dur="1" fill="hold" id="50">
                                          <p:stCondLst>
                                            <p:cond delay="0"/>
                                          </p:stCondLst>
                                        </p:cTn>
                                        <p:tgtEl>
                                          <p:spTgt spid="29"/>
                                        </p:tgtEl>
                                        <p:attrNameLst>
                                          <p:attrName>style.visibility</p:attrName>
                                        </p:attrNameLst>
                                      </p:cBhvr>
                                      <p:to>
                                        <p:strVal val="visible"/>
                                      </p:to>
                                    </p:set>
                                    <p:animEffect filter="wipe(up)" transition="in">
                                      <p:cBhvr>
                                        <p:cTn dur="500" id="51"/>
                                        <p:tgtEl>
                                          <p:spTgt spid="29"/>
                                        </p:tgtEl>
                                      </p:cBhvr>
                                    </p:animEffect>
                                  </p:childTnLst>
                                </p:cTn>
                              </p:par>
                            </p:childTnLst>
                          </p:cTn>
                        </p:par>
                        <p:par>
                          <p:cTn fill="hold" id="52" nodeType="afterGroup">
                            <p:stCondLst>
                              <p:cond delay="2600"/>
                            </p:stCondLst>
                            <p:childTnLst>
                              <p:par>
                                <p:cTn fill="hold" grpId="0" id="53" nodeType="afterEffect" presetClass="entr" presetID="31" presetSubtype="0">
                                  <p:stCondLst>
                                    <p:cond delay="0"/>
                                  </p:stCondLst>
                                  <p:childTnLst>
                                    <p:set>
                                      <p:cBhvr>
                                        <p:cTn dur="1" fill="hold" id="54">
                                          <p:stCondLst>
                                            <p:cond delay="0"/>
                                          </p:stCondLst>
                                        </p:cTn>
                                        <p:tgtEl>
                                          <p:spTgt spid="26"/>
                                        </p:tgtEl>
                                        <p:attrNameLst>
                                          <p:attrName>style.visibility</p:attrName>
                                        </p:attrNameLst>
                                      </p:cBhvr>
                                      <p:to>
                                        <p:strVal val="visible"/>
                                      </p:to>
                                    </p:set>
                                    <p:anim calcmode="lin" valueType="num">
                                      <p:cBhvr>
                                        <p:cTn dur="300" fill="hold" id="55"/>
                                        <p:tgtEl>
                                          <p:spTgt spid="26"/>
                                        </p:tgtEl>
                                        <p:attrNameLst>
                                          <p:attrName>ppt_w</p:attrName>
                                        </p:attrNameLst>
                                      </p:cBhvr>
                                      <p:tavLst>
                                        <p:tav tm="0">
                                          <p:val>
                                            <p:fltVal val="0"/>
                                          </p:val>
                                        </p:tav>
                                        <p:tav tm="100000">
                                          <p:val>
                                            <p:strVal val="#ppt_w"/>
                                          </p:val>
                                        </p:tav>
                                      </p:tavLst>
                                    </p:anim>
                                    <p:anim calcmode="lin" valueType="num">
                                      <p:cBhvr>
                                        <p:cTn dur="300" fill="hold" id="56"/>
                                        <p:tgtEl>
                                          <p:spTgt spid="26"/>
                                        </p:tgtEl>
                                        <p:attrNameLst>
                                          <p:attrName>ppt_h</p:attrName>
                                        </p:attrNameLst>
                                      </p:cBhvr>
                                      <p:tavLst>
                                        <p:tav tm="0">
                                          <p:val>
                                            <p:fltVal val="0"/>
                                          </p:val>
                                        </p:tav>
                                        <p:tav tm="100000">
                                          <p:val>
                                            <p:strVal val="#ppt_h"/>
                                          </p:val>
                                        </p:tav>
                                      </p:tavLst>
                                    </p:anim>
                                    <p:anim calcmode="lin" valueType="num">
                                      <p:cBhvr>
                                        <p:cTn dur="300" fill="hold" id="57"/>
                                        <p:tgtEl>
                                          <p:spTgt spid="26"/>
                                        </p:tgtEl>
                                        <p:attrNameLst>
                                          <p:attrName>style.rotation</p:attrName>
                                        </p:attrNameLst>
                                      </p:cBhvr>
                                      <p:tavLst>
                                        <p:tav tm="0">
                                          <p:val>
                                            <p:fltVal val="90"/>
                                          </p:val>
                                        </p:tav>
                                        <p:tav tm="100000">
                                          <p:val>
                                            <p:fltVal val="0"/>
                                          </p:val>
                                        </p:tav>
                                      </p:tavLst>
                                    </p:anim>
                                    <p:animEffect filter="fade" transition="in">
                                      <p:cBhvr>
                                        <p:cTn dur="300" id="58"/>
                                        <p:tgtEl>
                                          <p:spTgt spid="26"/>
                                        </p:tgtEl>
                                      </p:cBhvr>
                                    </p:animEffect>
                                  </p:childTnLst>
                                </p:cTn>
                              </p:par>
                            </p:childTnLst>
                          </p:cTn>
                        </p:par>
                        <p:par>
                          <p:cTn fill="hold" id="59" nodeType="afterGroup">
                            <p:stCondLst>
                              <p:cond delay="2900"/>
                            </p:stCondLst>
                            <p:childTnLst>
                              <p:par>
                                <p:cTn fill="hold" grpId="0" id="60" nodeType="afterEffect" presetClass="entr" presetID="22" presetSubtype="1">
                                  <p:stCondLst>
                                    <p:cond delay="0"/>
                                  </p:stCondLst>
                                  <p:childTnLst>
                                    <p:set>
                                      <p:cBhvr>
                                        <p:cTn dur="1" fill="hold" id="61">
                                          <p:stCondLst>
                                            <p:cond delay="0"/>
                                          </p:stCondLst>
                                        </p:cTn>
                                        <p:tgtEl>
                                          <p:spTgt spid="27"/>
                                        </p:tgtEl>
                                        <p:attrNameLst>
                                          <p:attrName>style.visibility</p:attrName>
                                        </p:attrNameLst>
                                      </p:cBhvr>
                                      <p:to>
                                        <p:strVal val="visible"/>
                                      </p:to>
                                    </p:set>
                                    <p:animEffect filter="wipe(up)" transition="in">
                                      <p:cBhvr>
                                        <p:cTn dur="500" id="62"/>
                                        <p:tgtEl>
                                          <p:spTgt spid="27"/>
                                        </p:tgtEl>
                                      </p:cBhvr>
                                    </p:animEffect>
                                  </p:childTnLst>
                                </p:cTn>
                              </p:par>
                            </p:childTnLst>
                          </p:cTn>
                        </p:par>
                        <p:par>
                          <p:cTn fill="hold" id="63" nodeType="afterGroup">
                            <p:stCondLst>
                              <p:cond delay="3400"/>
                            </p:stCondLst>
                            <p:childTnLst>
                              <p:par>
                                <p:cTn fill="hold" grpId="0" id="64" nodeType="afterEffect" presetClass="entr" presetID="31" presetSubtype="0">
                                  <p:stCondLst>
                                    <p:cond delay="0"/>
                                  </p:stCondLst>
                                  <p:childTnLst>
                                    <p:set>
                                      <p:cBhvr>
                                        <p:cTn dur="1" fill="hold" id="65">
                                          <p:stCondLst>
                                            <p:cond delay="0"/>
                                          </p:stCondLst>
                                        </p:cTn>
                                        <p:tgtEl>
                                          <p:spTgt spid="24"/>
                                        </p:tgtEl>
                                        <p:attrNameLst>
                                          <p:attrName>style.visibility</p:attrName>
                                        </p:attrNameLst>
                                      </p:cBhvr>
                                      <p:to>
                                        <p:strVal val="visible"/>
                                      </p:to>
                                    </p:set>
                                    <p:anim calcmode="lin" valueType="num">
                                      <p:cBhvr>
                                        <p:cTn dur="300" fill="hold" id="66"/>
                                        <p:tgtEl>
                                          <p:spTgt spid="24"/>
                                        </p:tgtEl>
                                        <p:attrNameLst>
                                          <p:attrName>ppt_w</p:attrName>
                                        </p:attrNameLst>
                                      </p:cBhvr>
                                      <p:tavLst>
                                        <p:tav tm="0">
                                          <p:val>
                                            <p:fltVal val="0"/>
                                          </p:val>
                                        </p:tav>
                                        <p:tav tm="100000">
                                          <p:val>
                                            <p:strVal val="#ppt_w"/>
                                          </p:val>
                                        </p:tav>
                                      </p:tavLst>
                                    </p:anim>
                                    <p:anim calcmode="lin" valueType="num">
                                      <p:cBhvr>
                                        <p:cTn dur="300" fill="hold" id="67"/>
                                        <p:tgtEl>
                                          <p:spTgt spid="24"/>
                                        </p:tgtEl>
                                        <p:attrNameLst>
                                          <p:attrName>ppt_h</p:attrName>
                                        </p:attrNameLst>
                                      </p:cBhvr>
                                      <p:tavLst>
                                        <p:tav tm="0">
                                          <p:val>
                                            <p:fltVal val="0"/>
                                          </p:val>
                                        </p:tav>
                                        <p:tav tm="100000">
                                          <p:val>
                                            <p:strVal val="#ppt_h"/>
                                          </p:val>
                                        </p:tav>
                                      </p:tavLst>
                                    </p:anim>
                                    <p:anim calcmode="lin" valueType="num">
                                      <p:cBhvr>
                                        <p:cTn dur="300" fill="hold" id="68"/>
                                        <p:tgtEl>
                                          <p:spTgt spid="24"/>
                                        </p:tgtEl>
                                        <p:attrNameLst>
                                          <p:attrName>style.rotation</p:attrName>
                                        </p:attrNameLst>
                                      </p:cBhvr>
                                      <p:tavLst>
                                        <p:tav tm="0">
                                          <p:val>
                                            <p:fltVal val="90"/>
                                          </p:val>
                                        </p:tav>
                                        <p:tav tm="100000">
                                          <p:val>
                                            <p:fltVal val="0"/>
                                          </p:val>
                                        </p:tav>
                                      </p:tavLst>
                                    </p:anim>
                                    <p:animEffect filter="fade" transition="in">
                                      <p:cBhvr>
                                        <p:cTn dur="300" id="69"/>
                                        <p:tgtEl>
                                          <p:spTgt spid="24"/>
                                        </p:tgtEl>
                                      </p:cBhvr>
                                    </p:animEffect>
                                  </p:childTnLst>
                                </p:cTn>
                              </p:par>
                            </p:childTnLst>
                          </p:cTn>
                        </p:par>
                        <p:par>
                          <p:cTn fill="hold" id="70" nodeType="afterGroup">
                            <p:stCondLst>
                              <p:cond delay="3700"/>
                            </p:stCondLst>
                            <p:childTnLst>
                              <p:par>
                                <p:cTn fill="hold" grpId="0" id="71" nodeType="afterEffect" presetClass="entr" presetID="22" presetSubtype="1">
                                  <p:stCondLst>
                                    <p:cond delay="0"/>
                                  </p:stCondLst>
                                  <p:childTnLst>
                                    <p:set>
                                      <p:cBhvr>
                                        <p:cTn dur="1" fill="hold" id="72">
                                          <p:stCondLst>
                                            <p:cond delay="0"/>
                                          </p:stCondLst>
                                        </p:cTn>
                                        <p:tgtEl>
                                          <p:spTgt spid="25"/>
                                        </p:tgtEl>
                                        <p:attrNameLst>
                                          <p:attrName>style.visibility</p:attrName>
                                        </p:attrNameLst>
                                      </p:cBhvr>
                                      <p:to>
                                        <p:strVal val="visible"/>
                                      </p:to>
                                    </p:set>
                                    <p:animEffect filter="wipe(up)" transition="in">
                                      <p:cBhvr>
                                        <p:cTn dur="500" id="73"/>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2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六边形 19"/>
          <p:cNvSpPr>
            <a:spLocks noChangeArrowheads="1"/>
          </p:cNvSpPr>
          <p:nvPr/>
        </p:nvSpPr>
        <p:spPr bwMode="auto">
          <a:xfrm>
            <a:off x="1242418" y="575667"/>
            <a:ext cx="1452563" cy="1251347"/>
          </a:xfrm>
          <a:prstGeom prst="hexagon">
            <a:avLst>
              <a:gd fmla="val 25022" name="adj"/>
              <a:gd fmla="val 115470" name="vf"/>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2" typeface="宋体"/>
            </a:endParaRPr>
          </a:p>
        </p:txBody>
      </p:sp>
      <p:sp>
        <p:nvSpPr>
          <p:cNvPr id="5" name="矩形 24"/>
          <p:cNvSpPr>
            <a:spLocks noChangeArrowheads="1"/>
          </p:cNvSpPr>
          <p:nvPr/>
        </p:nvSpPr>
        <p:spPr bwMode="auto">
          <a:xfrm>
            <a:off x="1268017" y="815578"/>
            <a:ext cx="1344215" cy="1184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p>
            <a:pPr algn="ctr">
              <a:lnSpc>
                <a:spcPct val="122000"/>
              </a:lnSpc>
            </a:pPr>
            <a:r>
              <a:rPr altLang="en-US" b="1" lang="zh-CN" sz="2000">
                <a:solidFill>
                  <a:srgbClr val="C00000"/>
                </a:solidFill>
                <a:latin charset="-122" pitchFamily="34" typeface="微软雅黑"/>
                <a:ea charset="-122" pitchFamily="34" typeface="微软雅黑"/>
                <a:sym charset="-122" pitchFamily="34" typeface="微软雅黑"/>
              </a:rPr>
              <a:t>目录页  </a:t>
            </a:r>
          </a:p>
          <a:p>
            <a:pPr algn="ctr">
              <a:lnSpc>
                <a:spcPct val="122000"/>
              </a:lnSpc>
            </a:pPr>
            <a:r>
              <a:rPr altLang="en-US" b="1" lang="zh-CN" sz="2000">
                <a:solidFill>
                  <a:srgbClr val="C00000"/>
                </a:solidFill>
                <a:latin charset="-122" pitchFamily="34" typeface="微软雅黑"/>
                <a:ea charset="-122" pitchFamily="34" typeface="微软雅黑"/>
                <a:sym charset="-122" pitchFamily="34" typeface="微软雅黑"/>
              </a:rPr>
              <a:t>CONTENTS PAGE </a:t>
            </a:r>
          </a:p>
        </p:txBody>
      </p:sp>
      <p:grpSp>
        <p:nvGrpSpPr>
          <p:cNvPr id="2" name="组合 1"/>
          <p:cNvGrpSpPr/>
          <p:nvPr/>
        </p:nvGrpSpPr>
        <p:grpSpPr>
          <a:xfrm>
            <a:off x="3203848" y="1418957"/>
            <a:ext cx="1993582" cy="1535577"/>
            <a:chOff x="3203848" y="1418957"/>
            <a:chExt cx="1993582" cy="1535577"/>
          </a:xfrm>
        </p:grpSpPr>
        <p:sp>
          <p:nvSpPr>
            <p:cNvPr id="6" name="任意多边形 11"/>
            <p:cNvSpPr>
              <a:spLocks noChangeArrowheads="1"/>
            </p:cNvSpPr>
            <p:nvPr/>
          </p:nvSpPr>
          <p:spPr bwMode="auto">
            <a:xfrm>
              <a:off x="3424808" y="1418957"/>
              <a:ext cx="1493596" cy="1535577"/>
            </a:xfrm>
            <a:custGeom>
              <a:gdLst>
                <a:gd fmla="*/ 0 w 2008628" name="T0"/>
                <a:gd fmla="*/ 873753 h 1747506" name="T1"/>
                <a:gd fmla="*/ 436877 w 2008628" name="T2"/>
                <a:gd fmla="*/ 0 h 1747506" name="T3"/>
                <a:gd fmla="*/ 1571752 w 2008628" name="T4"/>
                <a:gd fmla="*/ 0 h 1747506" name="T5"/>
                <a:gd fmla="*/ 2008628 w 2008628" name="T6"/>
                <a:gd fmla="*/ 873753 h 1747506" name="T7"/>
                <a:gd fmla="*/ 1571752 w 2008628" name="T8"/>
                <a:gd fmla="*/ 1747506 h 1747506" name="T9"/>
                <a:gd fmla="*/ 436877 w 2008628" name="T10"/>
                <a:gd fmla="*/ 1747506 h 1747506" name="T11"/>
                <a:gd fmla="*/ 0 w 2008628" name="T12"/>
                <a:gd fmla="*/ 873753 h 1747506" name="T13"/>
                <a:gd fmla="*/ 0 60000 65536" name="T14"/>
                <a:gd fmla="*/ 0 60000 65536" name="T15"/>
                <a:gd fmla="*/ 0 60000 65536" name="T16"/>
                <a:gd fmla="*/ 0 60000 65536" name="T17"/>
                <a:gd fmla="*/ 0 60000 65536" name="T18"/>
                <a:gd fmla="*/ 0 60000 65536" name="T19"/>
                <a:gd fmla="*/ 0 60000 65536" name="T20"/>
                <a:gd fmla="*/ 0 w 2008628" name="T21"/>
                <a:gd fmla="*/ 0 h 1747506" name="T22"/>
                <a:gd fmla="*/ 2008628 w 2008628" name="T23"/>
                <a:gd fmla="*/ 1747506 h 174750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747506" w="2008628">
                  <a:moveTo>
                    <a:pt x="1004314" y="0"/>
                  </a:moveTo>
                  <a:lnTo>
                    <a:pt x="2008627" y="380083"/>
                  </a:lnTo>
                  <a:lnTo>
                    <a:pt x="2008627" y="1367424"/>
                  </a:lnTo>
                  <a:lnTo>
                    <a:pt x="1004314" y="1747506"/>
                  </a:lnTo>
                  <a:lnTo>
                    <a:pt x="1" y="1367424"/>
                  </a:lnTo>
                  <a:lnTo>
                    <a:pt x="1" y="380083"/>
                  </a:lnTo>
                  <a:lnTo>
                    <a:pt x="1004314" y="0"/>
                  </a:lnTo>
                  <a:close/>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2" typeface="宋体"/>
              </a:endParaRPr>
            </a:p>
          </p:txBody>
        </p:sp>
        <p:sp>
          <p:nvSpPr>
            <p:cNvPr id="7" name="Freeform 10"/>
            <p:cNvSpPr>
              <a:spLocks noEditPoints="1"/>
            </p:cNvSpPr>
            <p:nvPr/>
          </p:nvSpPr>
          <p:spPr bwMode="auto">
            <a:xfrm>
              <a:off x="3897825" y="1635646"/>
              <a:ext cx="515244" cy="497231"/>
            </a:xfrm>
            <a:custGeom>
              <a:gdLst>
                <a:gd fmla="*/ 760 w 1139" name="T0"/>
                <a:gd fmla="*/ 420 h 1088" name="T1"/>
                <a:gd fmla="*/ 745 w 1139" name="T2"/>
                <a:gd fmla="*/ 452 h 1088" name="T3"/>
                <a:gd fmla="*/ 741 w 1139" name="T4"/>
                <a:gd fmla="*/ 473 h 1088" name="T5"/>
                <a:gd fmla="*/ 742 w 1139" name="T6"/>
                <a:gd fmla="*/ 513 h 1088" name="T7"/>
                <a:gd fmla="*/ 756 w 1139" name="T8"/>
                <a:gd fmla="*/ 552 h 1088" name="T9"/>
                <a:gd fmla="*/ 769 w 1139" name="T10"/>
                <a:gd fmla="*/ 571 h 1088" name="T11"/>
                <a:gd fmla="*/ 801 w 1139" name="T12"/>
                <a:gd fmla="*/ 598 h 1088" name="T13"/>
                <a:gd fmla="*/ 822 w 1139" name="T14"/>
                <a:gd fmla="*/ 608 h 1088" name="T15"/>
                <a:gd fmla="*/ 866 w 1139" name="T16"/>
                <a:gd fmla="*/ 363 h 1088" name="T17"/>
                <a:gd fmla="*/ 814 w 1139" name="T18"/>
                <a:gd fmla="*/ 374 h 1088" name="T19"/>
                <a:gd fmla="*/ 785 w 1139" name="T20"/>
                <a:gd fmla="*/ 392 h 1088" name="T21"/>
                <a:gd fmla="*/ 771 w 1139" name="T22"/>
                <a:gd fmla="*/ 406 h 1088" name="T23"/>
                <a:gd fmla="*/ 696 w 1139" name="T24"/>
                <a:gd fmla="*/ 127 h 1088" name="T25"/>
                <a:gd fmla="*/ 570 w 1139" name="T26"/>
                <a:gd fmla="*/ 253 h 1088" name="T27"/>
                <a:gd fmla="*/ 688 w 1139" name="T28"/>
                <a:gd fmla="*/ 513 h 1088" name="T29"/>
                <a:gd fmla="*/ 688 w 1139" name="T30"/>
                <a:gd fmla="*/ 461 h 1088" name="T31"/>
                <a:gd fmla="*/ 651 w 1139" name="T32"/>
                <a:gd fmla="*/ 279 h 1088" name="T33"/>
                <a:gd fmla="*/ 453 w 1139" name="T34"/>
                <a:gd fmla="*/ 490 h 1088" name="T35"/>
                <a:gd fmla="*/ 570 w 1139" name="T36"/>
                <a:gd fmla="*/ 718 h 1088" name="T37"/>
                <a:gd fmla="*/ 512 w 1139" name="T38"/>
                <a:gd fmla="*/ 725 h 1088" name="T39"/>
                <a:gd fmla="*/ 484 w 1139" name="T40"/>
                <a:gd fmla="*/ 693 h 1088" name="T41"/>
                <a:gd fmla="*/ 466 w 1139" name="T42"/>
                <a:gd fmla="*/ 678 h 1088" name="T43"/>
                <a:gd fmla="*/ 388 w 1139" name="T44"/>
                <a:gd fmla="*/ 645 h 1088" name="T45"/>
                <a:gd fmla="*/ 355 w 1139" name="T46"/>
                <a:gd fmla="*/ 642 h 1088" name="T47"/>
                <a:gd fmla="*/ 0 w 1139" name="T48"/>
                <a:gd fmla="*/ 1088 h 1088" name="T49"/>
                <a:gd fmla="*/ 151 w 1139" name="T50"/>
                <a:gd fmla="*/ 824 h 1088" name="T51"/>
                <a:gd fmla="*/ 391 w 1139" name="T52"/>
                <a:gd fmla="*/ 824 h 1088" name="T53"/>
                <a:gd fmla="*/ 546 w 1139" name="T54"/>
                <a:gd fmla="*/ 1088 h 1088" name="T55"/>
                <a:gd fmla="*/ 512 w 1139" name="T56"/>
                <a:gd fmla="*/ 725 h 1088" name="T57"/>
                <a:gd fmla="*/ 785 w 1139" name="T58"/>
                <a:gd fmla="*/ 642 h 1088" name="T59"/>
                <a:gd fmla="*/ 750 w 1139" name="T60"/>
                <a:gd fmla="*/ 646 h 1088" name="T61"/>
                <a:gd fmla="*/ 655 w 1139" name="T62"/>
                <a:gd fmla="*/ 693 h 1088" name="T63"/>
                <a:gd fmla="*/ 639 w 1139" name="T64"/>
                <a:gd fmla="*/ 709 h 1088" name="T65"/>
                <a:gd fmla="*/ 705 w 1139" name="T66"/>
                <a:gd fmla="*/ 1088 h 1088" name="T67"/>
                <a:gd fmla="*/ 744 w 1139" name="T68"/>
                <a:gd fmla="*/ 1088 h 1088" name="T69"/>
                <a:gd fmla="*/ 1024 w 1139" name="T70"/>
                <a:gd fmla="*/ 824 h 1088" name="T71"/>
                <a:gd fmla="*/ 1139 w 1139" name="T72"/>
                <a:gd fmla="*/ 833 h 1088" name="T73"/>
                <a:gd fmla="*/ 273 w 1139" name="T74"/>
                <a:gd fmla="*/ 616 h 1088" name="T75"/>
                <a:gd fmla="*/ 337 w 1139" name="T76"/>
                <a:gd fmla="*/ 599 h 1088" name="T77"/>
                <a:gd fmla="*/ 355 w 1139" name="T78"/>
                <a:gd fmla="*/ 586 h 1088" name="T79"/>
                <a:gd fmla="*/ 391 w 1139" name="T80"/>
                <a:gd fmla="*/ 535 h 1088" name="T81"/>
                <a:gd fmla="*/ 398 w 1139" name="T82"/>
                <a:gd fmla="*/ 510 h 1088" name="T83"/>
                <a:gd fmla="*/ 398 w 1139" name="T84"/>
                <a:gd fmla="*/ 468 h 1088" name="T85"/>
                <a:gd fmla="*/ 388 w 1139" name="T86"/>
                <a:gd fmla="*/ 437 h 1088" name="T87"/>
                <a:gd fmla="*/ 378 w 1139" name="T88"/>
                <a:gd fmla="*/ 419 h 1088" name="T89"/>
                <a:gd fmla="*/ 354 w 1139" name="T90"/>
                <a:gd fmla="*/ 393 h 1088" name="T91"/>
                <a:gd fmla="*/ 338 w 1139" name="T92"/>
                <a:gd fmla="*/ 381 h 1088" name="T93"/>
                <a:gd fmla="*/ 273 w 1139" name="T94"/>
                <a:gd fmla="*/ 363 h 108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88" w="1139">
                  <a:moveTo>
                    <a:pt x="771" y="406"/>
                  </a:moveTo>
                  <a:cubicBezTo>
                    <a:pt x="767" y="411"/>
                    <a:pt x="764" y="415"/>
                    <a:pt x="761" y="419"/>
                  </a:cubicBezTo>
                  <a:cubicBezTo>
                    <a:pt x="761" y="420"/>
                    <a:pt x="761" y="420"/>
                    <a:pt x="760" y="420"/>
                  </a:cubicBezTo>
                  <a:cubicBezTo>
                    <a:pt x="758" y="424"/>
                    <a:pt x="755" y="429"/>
                    <a:pt x="753" y="433"/>
                  </a:cubicBezTo>
                  <a:cubicBezTo>
                    <a:pt x="752" y="435"/>
                    <a:pt x="752" y="436"/>
                    <a:pt x="751" y="437"/>
                  </a:cubicBezTo>
                  <a:cubicBezTo>
                    <a:pt x="749" y="442"/>
                    <a:pt x="747" y="447"/>
                    <a:pt x="745" y="452"/>
                  </a:cubicBezTo>
                  <a:cubicBezTo>
                    <a:pt x="745" y="452"/>
                    <a:pt x="745" y="453"/>
                    <a:pt x="745" y="453"/>
                  </a:cubicBezTo>
                  <a:cubicBezTo>
                    <a:pt x="744" y="458"/>
                    <a:pt x="742" y="463"/>
                    <a:pt x="741" y="468"/>
                  </a:cubicBezTo>
                  <a:cubicBezTo>
                    <a:pt x="741" y="470"/>
                    <a:pt x="741" y="471"/>
                    <a:pt x="741" y="473"/>
                  </a:cubicBezTo>
                  <a:cubicBezTo>
                    <a:pt x="740" y="478"/>
                    <a:pt x="740" y="484"/>
                    <a:pt x="740" y="490"/>
                  </a:cubicBezTo>
                  <a:cubicBezTo>
                    <a:pt x="740" y="497"/>
                    <a:pt x="740" y="504"/>
                    <a:pt x="741" y="510"/>
                  </a:cubicBezTo>
                  <a:cubicBezTo>
                    <a:pt x="742" y="511"/>
                    <a:pt x="742" y="512"/>
                    <a:pt x="742" y="513"/>
                  </a:cubicBezTo>
                  <a:cubicBezTo>
                    <a:pt x="743" y="520"/>
                    <a:pt x="745" y="526"/>
                    <a:pt x="747" y="532"/>
                  </a:cubicBezTo>
                  <a:cubicBezTo>
                    <a:pt x="747" y="533"/>
                    <a:pt x="748" y="534"/>
                    <a:pt x="748" y="535"/>
                  </a:cubicBezTo>
                  <a:cubicBezTo>
                    <a:pt x="750" y="541"/>
                    <a:pt x="753" y="547"/>
                    <a:pt x="756" y="552"/>
                  </a:cubicBezTo>
                  <a:cubicBezTo>
                    <a:pt x="757" y="553"/>
                    <a:pt x="757" y="554"/>
                    <a:pt x="758" y="555"/>
                  </a:cubicBezTo>
                  <a:cubicBezTo>
                    <a:pt x="761" y="560"/>
                    <a:pt x="765" y="566"/>
                    <a:pt x="769" y="571"/>
                  </a:cubicBezTo>
                  <a:cubicBezTo>
                    <a:pt x="769" y="571"/>
                    <a:pt x="769" y="571"/>
                    <a:pt x="769" y="571"/>
                  </a:cubicBezTo>
                  <a:cubicBezTo>
                    <a:pt x="774" y="576"/>
                    <a:pt x="778" y="581"/>
                    <a:pt x="783" y="585"/>
                  </a:cubicBezTo>
                  <a:cubicBezTo>
                    <a:pt x="784" y="586"/>
                    <a:pt x="784" y="586"/>
                    <a:pt x="784" y="586"/>
                  </a:cubicBezTo>
                  <a:cubicBezTo>
                    <a:pt x="789" y="591"/>
                    <a:pt x="795" y="594"/>
                    <a:pt x="801" y="598"/>
                  </a:cubicBezTo>
                  <a:cubicBezTo>
                    <a:pt x="801" y="598"/>
                    <a:pt x="802" y="599"/>
                    <a:pt x="802" y="599"/>
                  </a:cubicBezTo>
                  <a:cubicBezTo>
                    <a:pt x="808" y="602"/>
                    <a:pt x="814" y="605"/>
                    <a:pt x="820" y="608"/>
                  </a:cubicBezTo>
                  <a:cubicBezTo>
                    <a:pt x="821" y="608"/>
                    <a:pt x="821" y="608"/>
                    <a:pt x="822" y="608"/>
                  </a:cubicBezTo>
                  <a:cubicBezTo>
                    <a:pt x="836" y="613"/>
                    <a:pt x="851" y="616"/>
                    <a:pt x="866" y="616"/>
                  </a:cubicBezTo>
                  <a:cubicBezTo>
                    <a:pt x="936" y="616"/>
                    <a:pt x="993" y="559"/>
                    <a:pt x="993" y="490"/>
                  </a:cubicBezTo>
                  <a:cubicBezTo>
                    <a:pt x="993" y="420"/>
                    <a:pt x="936" y="363"/>
                    <a:pt x="866" y="363"/>
                  </a:cubicBezTo>
                  <a:cubicBezTo>
                    <a:pt x="848" y="363"/>
                    <a:pt x="831" y="367"/>
                    <a:pt x="816" y="374"/>
                  </a:cubicBezTo>
                  <a:cubicBezTo>
                    <a:pt x="816" y="374"/>
                    <a:pt x="816" y="374"/>
                    <a:pt x="816" y="374"/>
                  </a:cubicBezTo>
                  <a:cubicBezTo>
                    <a:pt x="815" y="374"/>
                    <a:pt x="815" y="374"/>
                    <a:pt x="814" y="374"/>
                  </a:cubicBezTo>
                  <a:cubicBezTo>
                    <a:pt x="810" y="376"/>
                    <a:pt x="806" y="379"/>
                    <a:pt x="802" y="381"/>
                  </a:cubicBezTo>
                  <a:cubicBezTo>
                    <a:pt x="800" y="382"/>
                    <a:pt x="799" y="382"/>
                    <a:pt x="798" y="383"/>
                  </a:cubicBezTo>
                  <a:cubicBezTo>
                    <a:pt x="794" y="386"/>
                    <a:pt x="789" y="389"/>
                    <a:pt x="785" y="392"/>
                  </a:cubicBezTo>
                  <a:cubicBezTo>
                    <a:pt x="785" y="393"/>
                    <a:pt x="784" y="393"/>
                    <a:pt x="784" y="393"/>
                  </a:cubicBezTo>
                  <a:cubicBezTo>
                    <a:pt x="780" y="397"/>
                    <a:pt x="777" y="400"/>
                    <a:pt x="773" y="404"/>
                  </a:cubicBezTo>
                  <a:cubicBezTo>
                    <a:pt x="773" y="405"/>
                    <a:pt x="772" y="406"/>
                    <a:pt x="771" y="406"/>
                  </a:cubicBezTo>
                  <a:close/>
                  <a:moveTo>
                    <a:pt x="570" y="253"/>
                  </a:moveTo>
                  <a:lnTo>
                    <a:pt x="570" y="253"/>
                  </a:lnTo>
                  <a:cubicBezTo>
                    <a:pt x="639" y="253"/>
                    <a:pt x="696" y="196"/>
                    <a:pt x="696" y="127"/>
                  </a:cubicBezTo>
                  <a:cubicBezTo>
                    <a:pt x="696" y="57"/>
                    <a:pt x="639" y="0"/>
                    <a:pt x="570" y="0"/>
                  </a:cubicBezTo>
                  <a:cubicBezTo>
                    <a:pt x="500" y="0"/>
                    <a:pt x="443" y="57"/>
                    <a:pt x="443" y="127"/>
                  </a:cubicBezTo>
                  <a:cubicBezTo>
                    <a:pt x="443" y="196"/>
                    <a:pt x="500" y="253"/>
                    <a:pt x="570" y="253"/>
                  </a:cubicBezTo>
                  <a:close/>
                  <a:moveTo>
                    <a:pt x="688" y="609"/>
                  </a:moveTo>
                  <a:lnTo>
                    <a:pt x="688" y="609"/>
                  </a:lnTo>
                  <a:lnTo>
                    <a:pt x="688" y="513"/>
                  </a:lnTo>
                  <a:cubicBezTo>
                    <a:pt x="687" y="505"/>
                    <a:pt x="686" y="497"/>
                    <a:pt x="686" y="490"/>
                  </a:cubicBezTo>
                  <a:cubicBezTo>
                    <a:pt x="686" y="482"/>
                    <a:pt x="687" y="474"/>
                    <a:pt x="688" y="467"/>
                  </a:cubicBezTo>
                  <a:lnTo>
                    <a:pt x="688" y="461"/>
                  </a:lnTo>
                  <a:lnTo>
                    <a:pt x="689" y="461"/>
                  </a:lnTo>
                  <a:cubicBezTo>
                    <a:pt x="698" y="405"/>
                    <a:pt x="733" y="357"/>
                    <a:pt x="782" y="331"/>
                  </a:cubicBezTo>
                  <a:cubicBezTo>
                    <a:pt x="748" y="299"/>
                    <a:pt x="702" y="279"/>
                    <a:pt x="651" y="279"/>
                  </a:cubicBezTo>
                  <a:lnTo>
                    <a:pt x="488" y="279"/>
                  </a:lnTo>
                  <a:cubicBezTo>
                    <a:pt x="437" y="279"/>
                    <a:pt x="391" y="299"/>
                    <a:pt x="357" y="331"/>
                  </a:cubicBezTo>
                  <a:cubicBezTo>
                    <a:pt x="414" y="361"/>
                    <a:pt x="453" y="421"/>
                    <a:pt x="453" y="490"/>
                  </a:cubicBezTo>
                  <a:cubicBezTo>
                    <a:pt x="453" y="504"/>
                    <a:pt x="451" y="518"/>
                    <a:pt x="448" y="531"/>
                  </a:cubicBezTo>
                  <a:lnTo>
                    <a:pt x="448" y="608"/>
                  </a:lnTo>
                  <a:cubicBezTo>
                    <a:pt x="500" y="629"/>
                    <a:pt x="543" y="668"/>
                    <a:pt x="570" y="718"/>
                  </a:cubicBezTo>
                  <a:cubicBezTo>
                    <a:pt x="595" y="669"/>
                    <a:pt x="638" y="631"/>
                    <a:pt x="688" y="609"/>
                  </a:cubicBezTo>
                  <a:close/>
                  <a:moveTo>
                    <a:pt x="512" y="725"/>
                  </a:moveTo>
                  <a:lnTo>
                    <a:pt x="512" y="725"/>
                  </a:lnTo>
                  <a:cubicBezTo>
                    <a:pt x="508" y="719"/>
                    <a:pt x="504" y="714"/>
                    <a:pt x="499" y="709"/>
                  </a:cubicBezTo>
                  <a:cubicBezTo>
                    <a:pt x="499" y="708"/>
                    <a:pt x="498" y="707"/>
                    <a:pt x="497" y="707"/>
                  </a:cubicBezTo>
                  <a:cubicBezTo>
                    <a:pt x="493" y="702"/>
                    <a:pt x="489" y="698"/>
                    <a:pt x="484" y="693"/>
                  </a:cubicBezTo>
                  <a:cubicBezTo>
                    <a:pt x="484" y="693"/>
                    <a:pt x="483" y="692"/>
                    <a:pt x="482" y="691"/>
                  </a:cubicBezTo>
                  <a:cubicBezTo>
                    <a:pt x="477" y="687"/>
                    <a:pt x="473" y="683"/>
                    <a:pt x="467" y="679"/>
                  </a:cubicBezTo>
                  <a:cubicBezTo>
                    <a:pt x="467" y="679"/>
                    <a:pt x="466" y="679"/>
                    <a:pt x="466" y="678"/>
                  </a:cubicBezTo>
                  <a:cubicBezTo>
                    <a:pt x="449" y="666"/>
                    <a:pt x="429" y="656"/>
                    <a:pt x="409" y="650"/>
                  </a:cubicBezTo>
                  <a:cubicBezTo>
                    <a:pt x="404" y="649"/>
                    <a:pt x="400" y="648"/>
                    <a:pt x="395" y="647"/>
                  </a:cubicBezTo>
                  <a:cubicBezTo>
                    <a:pt x="393" y="646"/>
                    <a:pt x="390" y="646"/>
                    <a:pt x="388" y="645"/>
                  </a:cubicBezTo>
                  <a:cubicBezTo>
                    <a:pt x="385" y="645"/>
                    <a:pt x="381" y="644"/>
                    <a:pt x="378" y="644"/>
                  </a:cubicBezTo>
                  <a:cubicBezTo>
                    <a:pt x="376" y="644"/>
                    <a:pt x="374" y="643"/>
                    <a:pt x="372" y="643"/>
                  </a:cubicBezTo>
                  <a:cubicBezTo>
                    <a:pt x="366" y="643"/>
                    <a:pt x="360" y="642"/>
                    <a:pt x="355" y="642"/>
                  </a:cubicBezTo>
                  <a:lnTo>
                    <a:pt x="191" y="642"/>
                  </a:lnTo>
                  <a:cubicBezTo>
                    <a:pt x="86" y="642"/>
                    <a:pt x="0" y="728"/>
                    <a:pt x="0" y="833"/>
                  </a:cubicBezTo>
                  <a:lnTo>
                    <a:pt x="0" y="1088"/>
                  </a:lnTo>
                  <a:lnTo>
                    <a:pt x="112" y="1088"/>
                  </a:lnTo>
                  <a:lnTo>
                    <a:pt x="112" y="824"/>
                  </a:lnTo>
                  <a:lnTo>
                    <a:pt x="151" y="824"/>
                  </a:lnTo>
                  <a:lnTo>
                    <a:pt x="151" y="1088"/>
                  </a:lnTo>
                  <a:lnTo>
                    <a:pt x="391" y="1088"/>
                  </a:lnTo>
                  <a:lnTo>
                    <a:pt x="391" y="824"/>
                  </a:lnTo>
                  <a:lnTo>
                    <a:pt x="430" y="824"/>
                  </a:lnTo>
                  <a:lnTo>
                    <a:pt x="430" y="1088"/>
                  </a:lnTo>
                  <a:lnTo>
                    <a:pt x="546" y="1088"/>
                  </a:lnTo>
                  <a:lnTo>
                    <a:pt x="546" y="833"/>
                  </a:lnTo>
                  <a:cubicBezTo>
                    <a:pt x="546" y="793"/>
                    <a:pt x="533" y="756"/>
                    <a:pt x="512" y="725"/>
                  </a:cubicBezTo>
                  <a:cubicBezTo>
                    <a:pt x="512" y="725"/>
                    <a:pt x="512" y="725"/>
                    <a:pt x="512" y="725"/>
                  </a:cubicBezTo>
                  <a:close/>
                  <a:moveTo>
                    <a:pt x="948" y="642"/>
                  </a:moveTo>
                  <a:lnTo>
                    <a:pt x="948" y="642"/>
                  </a:lnTo>
                  <a:lnTo>
                    <a:pt x="785" y="642"/>
                  </a:lnTo>
                  <a:cubicBezTo>
                    <a:pt x="779" y="642"/>
                    <a:pt x="773" y="643"/>
                    <a:pt x="767" y="643"/>
                  </a:cubicBezTo>
                  <a:cubicBezTo>
                    <a:pt x="765" y="643"/>
                    <a:pt x="763" y="644"/>
                    <a:pt x="761" y="644"/>
                  </a:cubicBezTo>
                  <a:cubicBezTo>
                    <a:pt x="758" y="644"/>
                    <a:pt x="754" y="645"/>
                    <a:pt x="750" y="646"/>
                  </a:cubicBezTo>
                  <a:cubicBezTo>
                    <a:pt x="748" y="646"/>
                    <a:pt x="746" y="646"/>
                    <a:pt x="743" y="647"/>
                  </a:cubicBezTo>
                  <a:cubicBezTo>
                    <a:pt x="739" y="648"/>
                    <a:pt x="735" y="649"/>
                    <a:pt x="731" y="650"/>
                  </a:cubicBezTo>
                  <a:cubicBezTo>
                    <a:pt x="703" y="658"/>
                    <a:pt x="676" y="673"/>
                    <a:pt x="655" y="693"/>
                  </a:cubicBezTo>
                  <a:cubicBezTo>
                    <a:pt x="655" y="694"/>
                    <a:pt x="654" y="694"/>
                    <a:pt x="654" y="694"/>
                  </a:cubicBezTo>
                  <a:cubicBezTo>
                    <a:pt x="649" y="698"/>
                    <a:pt x="645" y="703"/>
                    <a:pt x="641" y="708"/>
                  </a:cubicBezTo>
                  <a:cubicBezTo>
                    <a:pt x="640" y="708"/>
                    <a:pt x="640" y="709"/>
                    <a:pt x="639" y="709"/>
                  </a:cubicBezTo>
                  <a:cubicBezTo>
                    <a:pt x="611" y="743"/>
                    <a:pt x="593" y="786"/>
                    <a:pt x="593" y="833"/>
                  </a:cubicBezTo>
                  <a:lnTo>
                    <a:pt x="593" y="1088"/>
                  </a:lnTo>
                  <a:lnTo>
                    <a:pt x="705" y="1088"/>
                  </a:lnTo>
                  <a:lnTo>
                    <a:pt x="705" y="824"/>
                  </a:lnTo>
                  <a:lnTo>
                    <a:pt x="744" y="824"/>
                  </a:lnTo>
                  <a:lnTo>
                    <a:pt x="744" y="1088"/>
                  </a:lnTo>
                  <a:lnTo>
                    <a:pt x="985" y="1088"/>
                  </a:lnTo>
                  <a:lnTo>
                    <a:pt x="985" y="824"/>
                  </a:lnTo>
                  <a:lnTo>
                    <a:pt x="1024" y="824"/>
                  </a:lnTo>
                  <a:lnTo>
                    <a:pt x="1024" y="1088"/>
                  </a:lnTo>
                  <a:lnTo>
                    <a:pt x="1139" y="1088"/>
                  </a:lnTo>
                  <a:lnTo>
                    <a:pt x="1139" y="833"/>
                  </a:lnTo>
                  <a:cubicBezTo>
                    <a:pt x="1139" y="728"/>
                    <a:pt x="1053" y="642"/>
                    <a:pt x="948" y="642"/>
                  </a:cubicBezTo>
                  <a:close/>
                  <a:moveTo>
                    <a:pt x="273" y="616"/>
                  </a:moveTo>
                  <a:lnTo>
                    <a:pt x="273" y="616"/>
                  </a:lnTo>
                  <a:cubicBezTo>
                    <a:pt x="289" y="616"/>
                    <a:pt x="304" y="613"/>
                    <a:pt x="317" y="608"/>
                  </a:cubicBezTo>
                  <a:cubicBezTo>
                    <a:pt x="318" y="608"/>
                    <a:pt x="318" y="608"/>
                    <a:pt x="318" y="608"/>
                  </a:cubicBezTo>
                  <a:cubicBezTo>
                    <a:pt x="325" y="605"/>
                    <a:pt x="331" y="602"/>
                    <a:pt x="337" y="599"/>
                  </a:cubicBezTo>
                  <a:cubicBezTo>
                    <a:pt x="337" y="599"/>
                    <a:pt x="338" y="598"/>
                    <a:pt x="338" y="598"/>
                  </a:cubicBezTo>
                  <a:cubicBezTo>
                    <a:pt x="344" y="594"/>
                    <a:pt x="350" y="591"/>
                    <a:pt x="355" y="586"/>
                  </a:cubicBezTo>
                  <a:cubicBezTo>
                    <a:pt x="355" y="586"/>
                    <a:pt x="355" y="586"/>
                    <a:pt x="355" y="586"/>
                  </a:cubicBezTo>
                  <a:cubicBezTo>
                    <a:pt x="366" y="577"/>
                    <a:pt x="374" y="566"/>
                    <a:pt x="381" y="554"/>
                  </a:cubicBezTo>
                  <a:cubicBezTo>
                    <a:pt x="382" y="554"/>
                    <a:pt x="382" y="553"/>
                    <a:pt x="383" y="552"/>
                  </a:cubicBezTo>
                  <a:cubicBezTo>
                    <a:pt x="386" y="547"/>
                    <a:pt x="389" y="541"/>
                    <a:pt x="391" y="535"/>
                  </a:cubicBezTo>
                  <a:cubicBezTo>
                    <a:pt x="391" y="534"/>
                    <a:pt x="392" y="533"/>
                    <a:pt x="392" y="532"/>
                  </a:cubicBezTo>
                  <a:cubicBezTo>
                    <a:pt x="394" y="526"/>
                    <a:pt x="396" y="520"/>
                    <a:pt x="397" y="513"/>
                  </a:cubicBezTo>
                  <a:cubicBezTo>
                    <a:pt x="397" y="512"/>
                    <a:pt x="398" y="511"/>
                    <a:pt x="398" y="510"/>
                  </a:cubicBezTo>
                  <a:cubicBezTo>
                    <a:pt x="399" y="504"/>
                    <a:pt x="399" y="497"/>
                    <a:pt x="399" y="490"/>
                  </a:cubicBezTo>
                  <a:cubicBezTo>
                    <a:pt x="399" y="484"/>
                    <a:pt x="399" y="478"/>
                    <a:pt x="398" y="472"/>
                  </a:cubicBezTo>
                  <a:cubicBezTo>
                    <a:pt x="398" y="471"/>
                    <a:pt x="398" y="470"/>
                    <a:pt x="398" y="468"/>
                  </a:cubicBezTo>
                  <a:cubicBezTo>
                    <a:pt x="397" y="463"/>
                    <a:pt x="395" y="458"/>
                    <a:pt x="394" y="453"/>
                  </a:cubicBezTo>
                  <a:cubicBezTo>
                    <a:pt x="394" y="452"/>
                    <a:pt x="394" y="452"/>
                    <a:pt x="394" y="452"/>
                  </a:cubicBezTo>
                  <a:cubicBezTo>
                    <a:pt x="392" y="447"/>
                    <a:pt x="390" y="442"/>
                    <a:pt x="388" y="437"/>
                  </a:cubicBezTo>
                  <a:cubicBezTo>
                    <a:pt x="387" y="436"/>
                    <a:pt x="387" y="435"/>
                    <a:pt x="386" y="434"/>
                  </a:cubicBezTo>
                  <a:cubicBezTo>
                    <a:pt x="384" y="429"/>
                    <a:pt x="381" y="424"/>
                    <a:pt x="378" y="419"/>
                  </a:cubicBezTo>
                  <a:lnTo>
                    <a:pt x="378" y="419"/>
                  </a:lnTo>
                  <a:cubicBezTo>
                    <a:pt x="375" y="415"/>
                    <a:pt x="372" y="410"/>
                    <a:pt x="368" y="406"/>
                  </a:cubicBezTo>
                  <a:cubicBezTo>
                    <a:pt x="367" y="405"/>
                    <a:pt x="367" y="405"/>
                    <a:pt x="366" y="404"/>
                  </a:cubicBezTo>
                  <a:cubicBezTo>
                    <a:pt x="362" y="400"/>
                    <a:pt x="358" y="396"/>
                    <a:pt x="354" y="393"/>
                  </a:cubicBezTo>
                  <a:cubicBezTo>
                    <a:pt x="354" y="393"/>
                    <a:pt x="354" y="393"/>
                    <a:pt x="354" y="393"/>
                  </a:cubicBezTo>
                  <a:cubicBezTo>
                    <a:pt x="350" y="389"/>
                    <a:pt x="345" y="386"/>
                    <a:pt x="341" y="383"/>
                  </a:cubicBezTo>
                  <a:cubicBezTo>
                    <a:pt x="340" y="382"/>
                    <a:pt x="339" y="382"/>
                    <a:pt x="338" y="381"/>
                  </a:cubicBezTo>
                  <a:cubicBezTo>
                    <a:pt x="334" y="379"/>
                    <a:pt x="329" y="376"/>
                    <a:pt x="324" y="374"/>
                  </a:cubicBezTo>
                  <a:cubicBezTo>
                    <a:pt x="324" y="374"/>
                    <a:pt x="324" y="374"/>
                    <a:pt x="323" y="374"/>
                  </a:cubicBezTo>
                  <a:cubicBezTo>
                    <a:pt x="308" y="367"/>
                    <a:pt x="291" y="363"/>
                    <a:pt x="273" y="363"/>
                  </a:cubicBezTo>
                  <a:cubicBezTo>
                    <a:pt x="203" y="363"/>
                    <a:pt x="146" y="420"/>
                    <a:pt x="146" y="490"/>
                  </a:cubicBezTo>
                  <a:cubicBezTo>
                    <a:pt x="146" y="559"/>
                    <a:pt x="203" y="616"/>
                    <a:pt x="273" y="61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sz="1100">
                <a:solidFill>
                  <a:srgbClr val="F8F8F8"/>
                </a:solidFill>
              </a:endParaRPr>
            </a:p>
          </p:txBody>
        </p:sp>
        <p:sp>
          <p:nvSpPr>
            <p:cNvPr id="8" name="TextBox 7"/>
            <p:cNvSpPr txBox="1"/>
            <p:nvPr/>
          </p:nvSpPr>
          <p:spPr>
            <a:xfrm>
              <a:off x="3203848" y="2179101"/>
              <a:ext cx="1993582" cy="312402"/>
            </a:xfrm>
            <a:prstGeom prst="rect">
              <a:avLst/>
            </a:prstGeom>
            <a:noFill/>
          </p:spPr>
          <p:txBody>
            <a:bodyPr bIns="34281" lIns="68562" rIns="68562" rtlCol="0" tIns="34281" wrap="square">
              <a:spAutoFit/>
            </a:bodyPr>
            <a:lstStyle/>
            <a:p>
              <a:pPr algn="ctr"/>
              <a:r>
                <a:rPr altLang="en-US" b="1" lang="zh-CN" sz="1600">
                  <a:solidFill>
                    <a:srgbClr val="C00000"/>
                  </a:solidFill>
                  <a:latin typeface="微软雅黑"/>
                  <a:ea typeface="微软雅黑"/>
                </a:rPr>
                <a:t>公司/团队介绍</a:t>
              </a:r>
            </a:p>
          </p:txBody>
        </p:sp>
        <p:sp>
          <p:nvSpPr>
            <p:cNvPr id="9" name="TextBox 8"/>
            <p:cNvSpPr txBox="1"/>
            <p:nvPr/>
          </p:nvSpPr>
          <p:spPr>
            <a:xfrm>
              <a:off x="3787399" y="2471394"/>
              <a:ext cx="787999" cy="236202"/>
            </a:xfrm>
            <a:prstGeom prst="rect">
              <a:avLst/>
            </a:prstGeom>
            <a:noFill/>
          </p:spPr>
          <p:txBody>
            <a:bodyPr bIns="34281" lIns="68562" rIns="68562" rtlCol="0" tIns="34281" wrap="none">
              <a:spAutoFit/>
            </a:bodyPr>
            <a:lstStyle/>
            <a:p>
              <a:r>
                <a:rPr altLang="zh-CN" lang="en-US" smtClean="0" sz="1100">
                  <a:latin typeface="+mn-ea"/>
                  <a:ea typeface="+mn-ea"/>
                </a:rPr>
                <a:t>(我们是谁)</a:t>
              </a:r>
            </a:p>
          </p:txBody>
        </p:sp>
      </p:grpSp>
      <p:grpSp>
        <p:nvGrpSpPr>
          <p:cNvPr id="3" name="组合 2"/>
          <p:cNvGrpSpPr/>
          <p:nvPr/>
        </p:nvGrpSpPr>
        <p:grpSpPr>
          <a:xfrm>
            <a:off x="5021387" y="1418957"/>
            <a:ext cx="1494954" cy="1535577"/>
            <a:chOff x="5021387" y="1418957"/>
            <a:chExt cx="1494954" cy="1535577"/>
          </a:xfrm>
        </p:grpSpPr>
        <p:sp>
          <p:nvSpPr>
            <p:cNvPr id="10" name="任意多边形 7"/>
            <p:cNvSpPr>
              <a:spLocks noChangeArrowheads="1"/>
            </p:cNvSpPr>
            <p:nvPr/>
          </p:nvSpPr>
          <p:spPr bwMode="auto">
            <a:xfrm>
              <a:off x="5021387" y="1418957"/>
              <a:ext cx="1494954" cy="1535577"/>
            </a:xfrm>
            <a:custGeom>
              <a:gdLst>
                <a:gd fmla="*/ 0 w 2008628" name="T0"/>
                <a:gd fmla="*/ 873753 h 1747506" name="T1"/>
                <a:gd fmla="*/ 436877 w 2008628" name="T2"/>
                <a:gd fmla="*/ 0 h 1747506" name="T3"/>
                <a:gd fmla="*/ 1571752 w 2008628" name="T4"/>
                <a:gd fmla="*/ 0 h 1747506" name="T5"/>
                <a:gd fmla="*/ 2008628 w 2008628" name="T6"/>
                <a:gd fmla="*/ 873753 h 1747506" name="T7"/>
                <a:gd fmla="*/ 1571752 w 2008628" name="T8"/>
                <a:gd fmla="*/ 1747506 h 1747506" name="T9"/>
                <a:gd fmla="*/ 436877 w 2008628" name="T10"/>
                <a:gd fmla="*/ 1747506 h 1747506" name="T11"/>
                <a:gd fmla="*/ 0 w 2008628" name="T12"/>
                <a:gd fmla="*/ 873753 h 1747506" name="T13"/>
                <a:gd fmla="*/ 0 60000 65536" name="T14"/>
                <a:gd fmla="*/ 0 60000 65536" name="T15"/>
                <a:gd fmla="*/ 0 60000 65536" name="T16"/>
                <a:gd fmla="*/ 0 60000 65536" name="T17"/>
                <a:gd fmla="*/ 0 60000 65536" name="T18"/>
                <a:gd fmla="*/ 0 60000 65536" name="T19"/>
                <a:gd fmla="*/ 0 60000 65536" name="T20"/>
                <a:gd fmla="*/ 0 w 2008628" name="T21"/>
                <a:gd fmla="*/ 0 h 1747506" name="T22"/>
                <a:gd fmla="*/ 2008628 w 2008628" name="T23"/>
                <a:gd fmla="*/ 1747506 h 174750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747506" w="2008628">
                  <a:moveTo>
                    <a:pt x="1004314" y="0"/>
                  </a:moveTo>
                  <a:lnTo>
                    <a:pt x="2008627" y="380083"/>
                  </a:lnTo>
                  <a:lnTo>
                    <a:pt x="2008627" y="1367424"/>
                  </a:lnTo>
                  <a:lnTo>
                    <a:pt x="1004314" y="1747506"/>
                  </a:lnTo>
                  <a:lnTo>
                    <a:pt x="1" y="1367424"/>
                  </a:lnTo>
                  <a:lnTo>
                    <a:pt x="1" y="380083"/>
                  </a:lnTo>
                  <a:lnTo>
                    <a:pt x="1004314" y="0"/>
                  </a:lnTo>
                  <a:close/>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typeface="Wingdings"/>
              </a:endParaRPr>
            </a:p>
          </p:txBody>
        </p:sp>
        <p:sp>
          <p:nvSpPr>
            <p:cNvPr id="11" name="Freeform 11"/>
            <p:cNvSpPr>
              <a:spLocks noEditPoints="1"/>
            </p:cNvSpPr>
            <p:nvPr/>
          </p:nvSpPr>
          <p:spPr bwMode="auto">
            <a:xfrm>
              <a:off x="5499103" y="1705896"/>
              <a:ext cx="538219" cy="425450"/>
            </a:xfrm>
            <a:custGeom>
              <a:gdLst>
                <a:gd fmla="*/ 392 w 1065" name="T0"/>
                <a:gd fmla="*/ 422 h 834" name="T1"/>
                <a:gd fmla="*/ 544 w 1065" name="T2"/>
                <a:gd fmla="*/ 344 h 834" name="T3"/>
                <a:gd fmla="*/ 828 w 1065" name="T4"/>
                <a:gd fmla="*/ 296 h 834" name="T5"/>
                <a:gd fmla="*/ 907 w 1065" name="T6"/>
                <a:gd fmla="*/ 179 h 834" name="T7"/>
                <a:gd fmla="*/ 792 w 1065" name="T8"/>
                <a:gd fmla="*/ 259 h 834" name="T9"/>
                <a:gd fmla="*/ 543 w 1065" name="T10"/>
                <a:gd fmla="*/ 271 h 834" name="T11"/>
                <a:gd fmla="*/ 1065 w 1065" name="T12"/>
                <a:gd fmla="*/ 111 h 834" name="T13"/>
                <a:gd fmla="*/ 647 w 1065" name="T14"/>
                <a:gd fmla="*/ 44 h 834" name="T15"/>
                <a:gd fmla="*/ 607 w 1065" name="T16"/>
                <a:gd fmla="*/ 0 h 834" name="T17"/>
                <a:gd fmla="*/ 214 w 1065" name="T18"/>
                <a:gd fmla="*/ 44 h 834" name="T19"/>
                <a:gd fmla="*/ 243 w 1065" name="T20"/>
                <a:gd fmla="*/ 111 h 834" name="T21"/>
                <a:gd fmla="*/ 300 w 1065" name="T22"/>
                <a:gd fmla="*/ 189 h 834" name="T23"/>
                <a:gd fmla="*/ 981 w 1065" name="T24"/>
                <a:gd fmla="*/ 111 h 834" name="T25"/>
                <a:gd fmla="*/ 493 w 1065" name="T26"/>
                <a:gd fmla="*/ 548 h 834" name="T27"/>
                <a:gd fmla="*/ 981 w 1065" name="T28"/>
                <a:gd fmla="*/ 570 h 834" name="T29"/>
                <a:gd fmla="*/ 501 w 1065" name="T30"/>
                <a:gd fmla="*/ 593 h 834" name="T31"/>
                <a:gd fmla="*/ 503 w 1065" name="T32"/>
                <a:gd fmla="*/ 664 h 834" name="T33"/>
                <a:gd fmla="*/ 607 w 1065" name="T34"/>
                <a:gd fmla="*/ 828 h 834" name="T35"/>
                <a:gd fmla="*/ 647 w 1065" name="T36"/>
                <a:gd fmla="*/ 664 h 834" name="T37"/>
                <a:gd fmla="*/ 839 w 1065" name="T38"/>
                <a:gd fmla="*/ 823 h 834" name="T39"/>
                <a:gd fmla="*/ 822 w 1065" name="T40"/>
                <a:gd fmla="*/ 664 h 834" name="T41"/>
                <a:gd fmla="*/ 1065 w 1065" name="T42"/>
                <a:gd fmla="*/ 593 h 834" name="T43"/>
                <a:gd fmla="*/ 1039 w 1065" name="T44"/>
                <a:gd fmla="*/ 111 h 834" name="T45"/>
                <a:gd fmla="*/ 223 w 1065" name="T46"/>
                <a:gd fmla="*/ 431 h 834" name="T47"/>
                <a:gd fmla="*/ 327 w 1065" name="T48"/>
                <a:gd fmla="*/ 328 h 834" name="T49"/>
                <a:gd fmla="*/ 120 w 1065" name="T50"/>
                <a:gd fmla="*/ 328 h 834" name="T51"/>
                <a:gd fmla="*/ 290 w 1065" name="T52"/>
                <a:gd fmla="*/ 453 h 834" name="T53"/>
                <a:gd fmla="*/ 251 w 1065" name="T54"/>
                <a:gd fmla="*/ 453 h 834" name="T55"/>
                <a:gd fmla="*/ 262 w 1065" name="T56"/>
                <a:gd fmla="*/ 472 h 834" name="T57"/>
                <a:gd fmla="*/ 273 w 1065" name="T58"/>
                <a:gd fmla="*/ 709 h 834" name="T59"/>
                <a:gd fmla="*/ 180 w 1065" name="T60"/>
                <a:gd fmla="*/ 709 h 834" name="T61"/>
                <a:gd fmla="*/ 191 w 1065" name="T62"/>
                <a:gd fmla="*/ 472 h 834" name="T63"/>
                <a:gd fmla="*/ 201 w 1065" name="T64"/>
                <a:gd fmla="*/ 453 h 834" name="T65"/>
                <a:gd fmla="*/ 0 w 1065" name="T66"/>
                <a:gd fmla="*/ 609 h 834" name="T67"/>
                <a:gd fmla="*/ 92 w 1065" name="T68"/>
                <a:gd fmla="*/ 834 h 834" name="T69"/>
                <a:gd fmla="*/ 124 w 1065" name="T70"/>
                <a:gd fmla="*/ 601 h 834" name="T71"/>
                <a:gd fmla="*/ 320 w 1065" name="T72"/>
                <a:gd fmla="*/ 834 h 834" name="T73"/>
                <a:gd fmla="*/ 352 w 1065" name="T74"/>
                <a:gd fmla="*/ 601 h 834" name="T75"/>
                <a:gd fmla="*/ 446 w 1065" name="T76"/>
                <a:gd fmla="*/ 834 h 834" name="T77"/>
                <a:gd fmla="*/ 290 w 1065" name="T78"/>
                <a:gd fmla="*/ 453 h 83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834" w="1065">
                  <a:moveTo>
                    <a:pt x="543" y="271"/>
                  </a:moveTo>
                  <a:lnTo>
                    <a:pt x="392" y="422"/>
                  </a:lnTo>
                  <a:cubicBezTo>
                    <a:pt x="408" y="431"/>
                    <a:pt x="422" y="442"/>
                    <a:pt x="434" y="454"/>
                  </a:cubicBezTo>
                  <a:lnTo>
                    <a:pt x="544" y="344"/>
                  </a:lnTo>
                  <a:lnTo>
                    <a:pt x="662" y="463"/>
                  </a:lnTo>
                  <a:lnTo>
                    <a:pt x="828" y="296"/>
                  </a:lnTo>
                  <a:lnTo>
                    <a:pt x="854" y="361"/>
                  </a:lnTo>
                  <a:lnTo>
                    <a:pt x="907" y="179"/>
                  </a:lnTo>
                  <a:lnTo>
                    <a:pt x="725" y="232"/>
                  </a:lnTo>
                  <a:lnTo>
                    <a:pt x="792" y="259"/>
                  </a:lnTo>
                  <a:lnTo>
                    <a:pt x="662" y="389"/>
                  </a:lnTo>
                  <a:lnTo>
                    <a:pt x="543" y="271"/>
                  </a:lnTo>
                  <a:close/>
                  <a:moveTo>
                    <a:pt x="1065" y="111"/>
                  </a:moveTo>
                  <a:lnTo>
                    <a:pt x="1065" y="111"/>
                  </a:lnTo>
                  <a:lnTo>
                    <a:pt x="1065" y="44"/>
                  </a:lnTo>
                  <a:lnTo>
                    <a:pt x="647" y="44"/>
                  </a:lnTo>
                  <a:lnTo>
                    <a:pt x="647" y="0"/>
                  </a:lnTo>
                  <a:lnTo>
                    <a:pt x="607" y="0"/>
                  </a:lnTo>
                  <a:lnTo>
                    <a:pt x="607" y="44"/>
                  </a:lnTo>
                  <a:lnTo>
                    <a:pt x="214" y="44"/>
                  </a:lnTo>
                  <a:lnTo>
                    <a:pt x="214" y="111"/>
                  </a:lnTo>
                  <a:lnTo>
                    <a:pt x="243" y="111"/>
                  </a:lnTo>
                  <a:lnTo>
                    <a:pt x="243" y="170"/>
                  </a:lnTo>
                  <a:cubicBezTo>
                    <a:pt x="264" y="172"/>
                    <a:pt x="283" y="179"/>
                    <a:pt x="300" y="189"/>
                  </a:cubicBezTo>
                  <a:lnTo>
                    <a:pt x="300" y="111"/>
                  </a:lnTo>
                  <a:lnTo>
                    <a:pt x="981" y="111"/>
                  </a:lnTo>
                  <a:lnTo>
                    <a:pt x="981" y="548"/>
                  </a:lnTo>
                  <a:lnTo>
                    <a:pt x="493" y="548"/>
                  </a:lnTo>
                  <a:cubicBezTo>
                    <a:pt x="496" y="555"/>
                    <a:pt x="497" y="562"/>
                    <a:pt x="499" y="570"/>
                  </a:cubicBezTo>
                  <a:lnTo>
                    <a:pt x="981" y="570"/>
                  </a:lnTo>
                  <a:lnTo>
                    <a:pt x="981" y="593"/>
                  </a:lnTo>
                  <a:lnTo>
                    <a:pt x="501" y="593"/>
                  </a:lnTo>
                  <a:cubicBezTo>
                    <a:pt x="502" y="599"/>
                    <a:pt x="503" y="604"/>
                    <a:pt x="503" y="609"/>
                  </a:cubicBezTo>
                  <a:lnTo>
                    <a:pt x="503" y="664"/>
                  </a:lnTo>
                  <a:lnTo>
                    <a:pt x="607" y="664"/>
                  </a:lnTo>
                  <a:lnTo>
                    <a:pt x="607" y="828"/>
                  </a:lnTo>
                  <a:lnTo>
                    <a:pt x="647" y="828"/>
                  </a:lnTo>
                  <a:lnTo>
                    <a:pt x="647" y="664"/>
                  </a:lnTo>
                  <a:lnTo>
                    <a:pt x="779" y="664"/>
                  </a:lnTo>
                  <a:lnTo>
                    <a:pt x="839" y="823"/>
                  </a:lnTo>
                  <a:lnTo>
                    <a:pt x="878" y="813"/>
                  </a:lnTo>
                  <a:lnTo>
                    <a:pt x="822" y="664"/>
                  </a:lnTo>
                  <a:lnTo>
                    <a:pt x="1065" y="664"/>
                  </a:lnTo>
                  <a:lnTo>
                    <a:pt x="1065" y="593"/>
                  </a:lnTo>
                  <a:lnTo>
                    <a:pt x="1039" y="593"/>
                  </a:lnTo>
                  <a:lnTo>
                    <a:pt x="1039" y="111"/>
                  </a:lnTo>
                  <a:lnTo>
                    <a:pt x="1065" y="111"/>
                  </a:lnTo>
                  <a:close/>
                  <a:moveTo>
                    <a:pt x="223" y="431"/>
                  </a:moveTo>
                  <a:lnTo>
                    <a:pt x="223" y="431"/>
                  </a:lnTo>
                  <a:cubicBezTo>
                    <a:pt x="280" y="431"/>
                    <a:pt x="327" y="385"/>
                    <a:pt x="327" y="328"/>
                  </a:cubicBezTo>
                  <a:cubicBezTo>
                    <a:pt x="327" y="271"/>
                    <a:pt x="280" y="224"/>
                    <a:pt x="223" y="224"/>
                  </a:cubicBezTo>
                  <a:cubicBezTo>
                    <a:pt x="166" y="224"/>
                    <a:pt x="120" y="271"/>
                    <a:pt x="120" y="328"/>
                  </a:cubicBezTo>
                  <a:cubicBezTo>
                    <a:pt x="120" y="385"/>
                    <a:pt x="166" y="431"/>
                    <a:pt x="223" y="431"/>
                  </a:cubicBezTo>
                  <a:close/>
                  <a:moveTo>
                    <a:pt x="290" y="453"/>
                  </a:moveTo>
                  <a:lnTo>
                    <a:pt x="290" y="453"/>
                  </a:lnTo>
                  <a:lnTo>
                    <a:pt x="251" y="453"/>
                  </a:lnTo>
                  <a:lnTo>
                    <a:pt x="257" y="457"/>
                  </a:lnTo>
                  <a:cubicBezTo>
                    <a:pt x="262" y="460"/>
                    <a:pt x="264" y="467"/>
                    <a:pt x="262" y="472"/>
                  </a:cubicBezTo>
                  <a:lnTo>
                    <a:pt x="248" y="507"/>
                  </a:lnTo>
                  <a:lnTo>
                    <a:pt x="273" y="709"/>
                  </a:lnTo>
                  <a:lnTo>
                    <a:pt x="226" y="751"/>
                  </a:lnTo>
                  <a:lnTo>
                    <a:pt x="180" y="709"/>
                  </a:lnTo>
                  <a:lnTo>
                    <a:pt x="205" y="507"/>
                  </a:lnTo>
                  <a:lnTo>
                    <a:pt x="191" y="472"/>
                  </a:lnTo>
                  <a:cubicBezTo>
                    <a:pt x="188" y="467"/>
                    <a:pt x="191" y="460"/>
                    <a:pt x="195" y="457"/>
                  </a:cubicBezTo>
                  <a:lnTo>
                    <a:pt x="201" y="453"/>
                  </a:lnTo>
                  <a:lnTo>
                    <a:pt x="156" y="453"/>
                  </a:lnTo>
                  <a:cubicBezTo>
                    <a:pt x="70" y="453"/>
                    <a:pt x="0" y="523"/>
                    <a:pt x="0" y="609"/>
                  </a:cubicBezTo>
                  <a:lnTo>
                    <a:pt x="0" y="834"/>
                  </a:lnTo>
                  <a:lnTo>
                    <a:pt x="92" y="834"/>
                  </a:lnTo>
                  <a:lnTo>
                    <a:pt x="92" y="601"/>
                  </a:lnTo>
                  <a:lnTo>
                    <a:pt x="124" y="601"/>
                  </a:lnTo>
                  <a:lnTo>
                    <a:pt x="124" y="834"/>
                  </a:lnTo>
                  <a:lnTo>
                    <a:pt x="320" y="834"/>
                  </a:lnTo>
                  <a:lnTo>
                    <a:pt x="320" y="601"/>
                  </a:lnTo>
                  <a:lnTo>
                    <a:pt x="352" y="601"/>
                  </a:lnTo>
                  <a:lnTo>
                    <a:pt x="352" y="834"/>
                  </a:lnTo>
                  <a:lnTo>
                    <a:pt x="446" y="834"/>
                  </a:lnTo>
                  <a:lnTo>
                    <a:pt x="446" y="609"/>
                  </a:lnTo>
                  <a:cubicBezTo>
                    <a:pt x="446" y="523"/>
                    <a:pt x="376" y="453"/>
                    <a:pt x="290" y="45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sz="1100"/>
            </a:p>
          </p:txBody>
        </p:sp>
        <p:sp>
          <p:nvSpPr>
            <p:cNvPr id="12" name="TextBox 11"/>
            <p:cNvSpPr txBox="1"/>
            <p:nvPr/>
          </p:nvSpPr>
          <p:spPr>
            <a:xfrm>
              <a:off x="5120124" y="2191980"/>
              <a:ext cx="1337684" cy="342882"/>
            </a:xfrm>
            <a:prstGeom prst="rect">
              <a:avLst/>
            </a:prstGeom>
            <a:noFill/>
          </p:spPr>
          <p:txBody>
            <a:bodyPr bIns="34281" lIns="68562" rIns="68562" rtlCol="0" tIns="34281" wrap="square">
              <a:spAutoFit/>
            </a:bodyPr>
            <a:lstStyle>
              <a:defPPr>
                <a:defRPr lang="zh-CN"/>
              </a:defPPr>
              <a:lvl1pPr algn="ctr">
                <a:defRPr b="1" sz="2800">
                  <a:solidFill>
                    <a:schemeClr val="accent1"/>
                  </a:solidFill>
                  <a:latin typeface="微软雅黑"/>
                  <a:ea typeface="微软雅黑"/>
                </a:defRPr>
              </a:lvl1pPr>
            </a:lstStyle>
            <a:p>
              <a:r>
                <a:rPr altLang="en-US" lang="zh-CN" smtClean="0" sz="1800">
                  <a:solidFill>
                    <a:srgbClr val="C00000"/>
                  </a:solidFill>
                </a:rPr>
                <a:t>项目简介</a:t>
              </a:r>
            </a:p>
          </p:txBody>
        </p:sp>
        <p:sp>
          <p:nvSpPr>
            <p:cNvPr id="13" name="TextBox 12"/>
            <p:cNvSpPr txBox="1"/>
            <p:nvPr/>
          </p:nvSpPr>
          <p:spPr>
            <a:xfrm>
              <a:off x="5255440" y="2499742"/>
              <a:ext cx="1067399" cy="236202"/>
            </a:xfrm>
            <a:prstGeom prst="rect">
              <a:avLst/>
            </a:prstGeom>
            <a:noFill/>
          </p:spPr>
          <p:txBody>
            <a:bodyPr bIns="34281" lIns="68562" rIns="68562" rtlCol="0" tIns="34281" wrap="none">
              <a:spAutoFit/>
            </a:bodyPr>
            <a:lstStyle/>
            <a:p>
              <a:r>
                <a:rPr altLang="zh-CN" lang="en-US" smtClean="0" sz="1100">
                  <a:latin typeface="+mn-ea"/>
                  <a:ea typeface="+mn-ea"/>
                </a:rPr>
                <a:t>(我们要干什么)</a:t>
              </a:r>
            </a:p>
          </p:txBody>
        </p:sp>
      </p:grpSp>
      <p:grpSp>
        <p:nvGrpSpPr>
          <p:cNvPr id="27" name="组合 26"/>
          <p:cNvGrpSpPr/>
          <p:nvPr/>
        </p:nvGrpSpPr>
        <p:grpSpPr>
          <a:xfrm>
            <a:off x="6592613" y="1418957"/>
            <a:ext cx="1617887" cy="1535577"/>
            <a:chOff x="6592613" y="1418957"/>
            <a:chExt cx="1617887" cy="1535577"/>
          </a:xfrm>
        </p:grpSpPr>
        <p:sp>
          <p:nvSpPr>
            <p:cNvPr id="14" name="任意多边形 5"/>
            <p:cNvSpPr>
              <a:spLocks noChangeArrowheads="1"/>
            </p:cNvSpPr>
            <p:nvPr/>
          </p:nvSpPr>
          <p:spPr bwMode="auto">
            <a:xfrm>
              <a:off x="6643539" y="1418957"/>
              <a:ext cx="1494953" cy="1535577"/>
            </a:xfrm>
            <a:custGeom>
              <a:gdLst>
                <a:gd fmla="*/ 0 w 2008628" name="T0"/>
                <a:gd fmla="*/ 873753 h 1747506" name="T1"/>
                <a:gd fmla="*/ 436877 w 2008628" name="T2"/>
                <a:gd fmla="*/ 0 h 1747506" name="T3"/>
                <a:gd fmla="*/ 1571752 w 2008628" name="T4"/>
                <a:gd fmla="*/ 0 h 1747506" name="T5"/>
                <a:gd fmla="*/ 2008628 w 2008628" name="T6"/>
                <a:gd fmla="*/ 873753 h 1747506" name="T7"/>
                <a:gd fmla="*/ 1571752 w 2008628" name="T8"/>
                <a:gd fmla="*/ 1747506 h 1747506" name="T9"/>
                <a:gd fmla="*/ 436877 w 2008628" name="T10"/>
                <a:gd fmla="*/ 1747506 h 1747506" name="T11"/>
                <a:gd fmla="*/ 0 w 2008628" name="T12"/>
                <a:gd fmla="*/ 873753 h 1747506" name="T13"/>
                <a:gd fmla="*/ 0 60000 65536" name="T14"/>
                <a:gd fmla="*/ 0 60000 65536" name="T15"/>
                <a:gd fmla="*/ 0 60000 65536" name="T16"/>
                <a:gd fmla="*/ 0 60000 65536" name="T17"/>
                <a:gd fmla="*/ 0 60000 65536" name="T18"/>
                <a:gd fmla="*/ 0 60000 65536" name="T19"/>
                <a:gd fmla="*/ 0 60000 65536" name="T20"/>
                <a:gd fmla="*/ 0 w 2008628" name="T21"/>
                <a:gd fmla="*/ 0 h 1747506" name="T22"/>
                <a:gd fmla="*/ 2008628 w 2008628" name="T23"/>
                <a:gd fmla="*/ 1747506 h 174750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747506" w="2008628">
                  <a:moveTo>
                    <a:pt x="1004314" y="0"/>
                  </a:moveTo>
                  <a:lnTo>
                    <a:pt x="2008627" y="380083"/>
                  </a:lnTo>
                  <a:lnTo>
                    <a:pt x="2008627" y="1367424"/>
                  </a:lnTo>
                  <a:lnTo>
                    <a:pt x="1004314" y="1747506"/>
                  </a:lnTo>
                  <a:lnTo>
                    <a:pt x="1" y="1367424"/>
                  </a:lnTo>
                  <a:lnTo>
                    <a:pt x="1" y="380083"/>
                  </a:lnTo>
                  <a:lnTo>
                    <a:pt x="1004314" y="0"/>
                  </a:lnTo>
                  <a:close/>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2" typeface="宋体"/>
              </a:endParaRPr>
            </a:p>
          </p:txBody>
        </p:sp>
        <p:sp>
          <p:nvSpPr>
            <p:cNvPr id="15" name="Freeform 12"/>
            <p:cNvSpPr>
              <a:spLocks noEditPoints="1"/>
            </p:cNvSpPr>
            <p:nvPr/>
          </p:nvSpPr>
          <p:spPr bwMode="auto">
            <a:xfrm>
              <a:off x="7160683" y="1705896"/>
              <a:ext cx="483278" cy="481431"/>
            </a:xfrm>
            <a:custGeom>
              <a:gdLst>
                <a:gd fmla="*/ 862 w 954" name="T0"/>
                <a:gd fmla="*/ 813 h 944" name="T1"/>
                <a:gd fmla="*/ 763 w 954" name="T2"/>
                <a:gd fmla="*/ 813 h 944" name="T3"/>
                <a:gd fmla="*/ 625 w 954" name="T4"/>
                <a:gd fmla="*/ 549 h 944" name="T5"/>
                <a:gd fmla="*/ 611 w 954" name="T6"/>
                <a:gd fmla="*/ 601 h 944" name="T7"/>
                <a:gd fmla="*/ 535 w 954" name="T8"/>
                <a:gd fmla="*/ 658 h 944" name="T9"/>
                <a:gd fmla="*/ 782 w 954" name="T10"/>
                <a:gd fmla="*/ 932 h 944" name="T11"/>
                <a:gd fmla="*/ 941 w 954" name="T12"/>
                <a:gd fmla="*/ 826 h 944" name="T13"/>
                <a:gd fmla="*/ 824 w 954" name="T14"/>
                <a:gd fmla="*/ 704 h 944" name="T15"/>
                <a:gd fmla="*/ 650 w 954" name="T16"/>
                <a:gd fmla="*/ 561 h 944" name="T17"/>
                <a:gd fmla="*/ 345 w 954" name="T18"/>
                <a:gd fmla="*/ 335 h 944" name="T19"/>
                <a:gd fmla="*/ 397 w 954" name="T20"/>
                <a:gd fmla="*/ 321 h 944" name="T21"/>
                <a:gd fmla="*/ 411 w 954" name="T22"/>
                <a:gd fmla="*/ 269 h 944" name="T23"/>
                <a:gd fmla="*/ 423 w 954" name="T24"/>
                <a:gd fmla="*/ 221 h 944" name="T25"/>
                <a:gd fmla="*/ 184 w 954" name="T26"/>
                <a:gd fmla="*/ 21 h 944" name="T27"/>
                <a:gd fmla="*/ 151 w 954" name="T28"/>
                <a:gd fmla="*/ 267 h 944" name="T29"/>
                <a:gd fmla="*/ 1 w 954" name="T30"/>
                <a:gd fmla="*/ 204 h 944" name="T31"/>
                <a:gd fmla="*/ 284 w 954" name="T32"/>
                <a:gd fmla="*/ 406 h 944" name="T33"/>
                <a:gd fmla="*/ 320 w 954" name="T34"/>
                <a:gd fmla="*/ 360 h 944" name="T35"/>
                <a:gd fmla="*/ 920 w 954" name="T36"/>
                <a:gd fmla="*/ 91 h 944" name="T37"/>
                <a:gd fmla="*/ 791 w 954" name="T38"/>
                <a:gd fmla="*/ 0 h 944" name="T39"/>
                <a:gd fmla="*/ 448 w 954" name="T40"/>
                <a:gd fmla="*/ 306 h 944" name="T41"/>
                <a:gd fmla="*/ 399 w 954" name="T42"/>
                <a:gd fmla="*/ 376 h 944" name="T43"/>
                <a:gd fmla="*/ 357 w 954" name="T44"/>
                <a:gd fmla="*/ 397 h 944" name="T45"/>
                <a:gd fmla="*/ 362 w 954" name="T46"/>
                <a:gd fmla="*/ 527 h 944" name="T47"/>
                <a:gd fmla="*/ 85 w 954" name="T48"/>
                <a:gd fmla="*/ 768 h 944" name="T49"/>
                <a:gd fmla="*/ 55 w 954" name="T50"/>
                <a:gd fmla="*/ 944 h 944" name="T51"/>
                <a:gd fmla="*/ 198 w 954" name="T52"/>
                <a:gd fmla="*/ 800 h 944" name="T53"/>
                <a:gd fmla="*/ 423 w 954" name="T54"/>
                <a:gd fmla="*/ 588 h 944" name="T55"/>
                <a:gd fmla="*/ 549 w 954" name="T56"/>
                <a:gd fmla="*/ 588 h 944" name="T57"/>
                <a:gd fmla="*/ 585 w 954" name="T58"/>
                <a:gd fmla="*/ 509 h 944" name="T59"/>
                <a:gd fmla="*/ 639 w 954" name="T60"/>
                <a:gd fmla="*/ 498 h 944" name="T61"/>
                <a:gd fmla="*/ 920 w 954" name="T62"/>
                <a:gd fmla="*/ 91 h 94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44" w="954">
                  <a:moveTo>
                    <a:pt x="813" y="764"/>
                  </a:moveTo>
                  <a:cubicBezTo>
                    <a:pt x="840" y="764"/>
                    <a:pt x="862" y="786"/>
                    <a:pt x="862" y="813"/>
                  </a:cubicBezTo>
                  <a:cubicBezTo>
                    <a:pt x="862" y="841"/>
                    <a:pt x="840" y="863"/>
                    <a:pt x="813" y="863"/>
                  </a:cubicBezTo>
                  <a:cubicBezTo>
                    <a:pt x="786" y="863"/>
                    <a:pt x="763" y="841"/>
                    <a:pt x="763" y="813"/>
                  </a:cubicBezTo>
                  <a:cubicBezTo>
                    <a:pt x="763" y="786"/>
                    <a:pt x="786" y="764"/>
                    <a:pt x="813" y="764"/>
                  </a:cubicBezTo>
                  <a:close/>
                  <a:moveTo>
                    <a:pt x="625" y="549"/>
                  </a:moveTo>
                  <a:lnTo>
                    <a:pt x="637" y="574"/>
                  </a:lnTo>
                  <a:lnTo>
                    <a:pt x="611" y="601"/>
                  </a:lnTo>
                  <a:lnTo>
                    <a:pt x="586" y="625"/>
                  </a:lnTo>
                  <a:cubicBezTo>
                    <a:pt x="571" y="640"/>
                    <a:pt x="554" y="651"/>
                    <a:pt x="535" y="658"/>
                  </a:cubicBezTo>
                  <a:lnTo>
                    <a:pt x="703" y="826"/>
                  </a:lnTo>
                  <a:lnTo>
                    <a:pt x="782" y="932"/>
                  </a:lnTo>
                  <a:lnTo>
                    <a:pt x="824" y="943"/>
                  </a:lnTo>
                  <a:lnTo>
                    <a:pt x="941" y="826"/>
                  </a:lnTo>
                  <a:lnTo>
                    <a:pt x="930" y="783"/>
                  </a:lnTo>
                  <a:lnTo>
                    <a:pt x="824" y="704"/>
                  </a:lnTo>
                  <a:lnTo>
                    <a:pt x="666" y="546"/>
                  </a:lnTo>
                  <a:lnTo>
                    <a:pt x="650" y="561"/>
                  </a:lnTo>
                  <a:lnTo>
                    <a:pt x="625" y="549"/>
                  </a:lnTo>
                  <a:close/>
                  <a:moveTo>
                    <a:pt x="345" y="335"/>
                  </a:moveTo>
                  <a:lnTo>
                    <a:pt x="372" y="308"/>
                  </a:lnTo>
                  <a:lnTo>
                    <a:pt x="397" y="321"/>
                  </a:lnTo>
                  <a:lnTo>
                    <a:pt x="384" y="296"/>
                  </a:lnTo>
                  <a:lnTo>
                    <a:pt x="411" y="269"/>
                  </a:lnTo>
                  <a:lnTo>
                    <a:pt x="414" y="266"/>
                  </a:lnTo>
                  <a:cubicBezTo>
                    <a:pt x="420" y="251"/>
                    <a:pt x="423" y="235"/>
                    <a:pt x="423" y="221"/>
                  </a:cubicBezTo>
                  <a:cubicBezTo>
                    <a:pt x="423" y="108"/>
                    <a:pt x="316" y="0"/>
                    <a:pt x="204" y="1"/>
                  </a:cubicBezTo>
                  <a:cubicBezTo>
                    <a:pt x="203" y="1"/>
                    <a:pt x="191" y="14"/>
                    <a:pt x="184" y="21"/>
                  </a:cubicBezTo>
                  <a:cubicBezTo>
                    <a:pt x="274" y="111"/>
                    <a:pt x="266" y="96"/>
                    <a:pt x="266" y="151"/>
                  </a:cubicBezTo>
                  <a:cubicBezTo>
                    <a:pt x="266" y="196"/>
                    <a:pt x="195" y="267"/>
                    <a:pt x="151" y="267"/>
                  </a:cubicBezTo>
                  <a:cubicBezTo>
                    <a:pt x="94" y="267"/>
                    <a:pt x="112" y="276"/>
                    <a:pt x="20" y="184"/>
                  </a:cubicBezTo>
                  <a:cubicBezTo>
                    <a:pt x="13" y="191"/>
                    <a:pt x="1" y="204"/>
                    <a:pt x="1" y="204"/>
                  </a:cubicBezTo>
                  <a:cubicBezTo>
                    <a:pt x="2" y="316"/>
                    <a:pt x="108" y="424"/>
                    <a:pt x="220" y="424"/>
                  </a:cubicBezTo>
                  <a:cubicBezTo>
                    <a:pt x="240" y="424"/>
                    <a:pt x="262" y="417"/>
                    <a:pt x="284" y="406"/>
                  </a:cubicBezTo>
                  <a:lnTo>
                    <a:pt x="288" y="411"/>
                  </a:lnTo>
                  <a:cubicBezTo>
                    <a:pt x="295" y="392"/>
                    <a:pt x="305" y="375"/>
                    <a:pt x="320" y="360"/>
                  </a:cubicBezTo>
                  <a:lnTo>
                    <a:pt x="345" y="335"/>
                  </a:lnTo>
                  <a:close/>
                  <a:moveTo>
                    <a:pt x="920" y="91"/>
                  </a:moveTo>
                  <a:lnTo>
                    <a:pt x="854" y="26"/>
                  </a:lnTo>
                  <a:cubicBezTo>
                    <a:pt x="837" y="9"/>
                    <a:pt x="814" y="0"/>
                    <a:pt x="791" y="0"/>
                  </a:cubicBezTo>
                  <a:cubicBezTo>
                    <a:pt x="768" y="0"/>
                    <a:pt x="746" y="9"/>
                    <a:pt x="728" y="26"/>
                  </a:cubicBezTo>
                  <a:lnTo>
                    <a:pt x="448" y="306"/>
                  </a:lnTo>
                  <a:cubicBezTo>
                    <a:pt x="457" y="323"/>
                    <a:pt x="450" y="348"/>
                    <a:pt x="437" y="361"/>
                  </a:cubicBezTo>
                  <a:cubicBezTo>
                    <a:pt x="428" y="370"/>
                    <a:pt x="413" y="376"/>
                    <a:pt x="399" y="376"/>
                  </a:cubicBezTo>
                  <a:cubicBezTo>
                    <a:pt x="393" y="376"/>
                    <a:pt x="387" y="375"/>
                    <a:pt x="382" y="372"/>
                  </a:cubicBezTo>
                  <a:lnTo>
                    <a:pt x="357" y="397"/>
                  </a:lnTo>
                  <a:cubicBezTo>
                    <a:pt x="323" y="432"/>
                    <a:pt x="323" y="488"/>
                    <a:pt x="357" y="523"/>
                  </a:cubicBezTo>
                  <a:lnTo>
                    <a:pt x="362" y="527"/>
                  </a:lnTo>
                  <a:lnTo>
                    <a:pt x="143" y="746"/>
                  </a:lnTo>
                  <a:lnTo>
                    <a:pt x="85" y="768"/>
                  </a:lnTo>
                  <a:lnTo>
                    <a:pt x="0" y="889"/>
                  </a:lnTo>
                  <a:lnTo>
                    <a:pt x="55" y="944"/>
                  </a:lnTo>
                  <a:lnTo>
                    <a:pt x="176" y="859"/>
                  </a:lnTo>
                  <a:lnTo>
                    <a:pt x="198" y="800"/>
                  </a:lnTo>
                  <a:lnTo>
                    <a:pt x="416" y="582"/>
                  </a:lnTo>
                  <a:lnTo>
                    <a:pt x="423" y="588"/>
                  </a:lnTo>
                  <a:cubicBezTo>
                    <a:pt x="440" y="606"/>
                    <a:pt x="463" y="614"/>
                    <a:pt x="486" y="614"/>
                  </a:cubicBezTo>
                  <a:cubicBezTo>
                    <a:pt x="509" y="614"/>
                    <a:pt x="531" y="606"/>
                    <a:pt x="549" y="588"/>
                  </a:cubicBezTo>
                  <a:lnTo>
                    <a:pt x="574" y="564"/>
                  </a:lnTo>
                  <a:cubicBezTo>
                    <a:pt x="565" y="547"/>
                    <a:pt x="572" y="522"/>
                    <a:pt x="585" y="509"/>
                  </a:cubicBezTo>
                  <a:cubicBezTo>
                    <a:pt x="594" y="500"/>
                    <a:pt x="609" y="494"/>
                    <a:pt x="622" y="494"/>
                  </a:cubicBezTo>
                  <a:cubicBezTo>
                    <a:pt x="629" y="494"/>
                    <a:pt x="634" y="495"/>
                    <a:pt x="639" y="498"/>
                  </a:cubicBezTo>
                  <a:lnTo>
                    <a:pt x="920" y="217"/>
                  </a:lnTo>
                  <a:cubicBezTo>
                    <a:pt x="954" y="183"/>
                    <a:pt x="954" y="126"/>
                    <a:pt x="920" y="91"/>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sz="1100"/>
            </a:p>
          </p:txBody>
        </p:sp>
        <p:sp>
          <p:nvSpPr>
            <p:cNvPr id="16" name="TextBox 15"/>
            <p:cNvSpPr txBox="1"/>
            <p:nvPr/>
          </p:nvSpPr>
          <p:spPr>
            <a:xfrm>
              <a:off x="6592614" y="2188747"/>
              <a:ext cx="1617887" cy="342882"/>
            </a:xfrm>
            <a:prstGeom prst="rect">
              <a:avLst/>
            </a:prstGeom>
            <a:noFill/>
          </p:spPr>
          <p:txBody>
            <a:bodyPr bIns="34281" lIns="68562" rIns="68562" rtlCol="0" tIns="34281" wrap="square">
              <a:spAutoFit/>
            </a:bodyPr>
            <a:lstStyle>
              <a:defPPr>
                <a:defRPr lang="zh-CN"/>
              </a:defPPr>
              <a:lvl1pPr algn="ctr">
                <a:defRPr b="1" sz="2800">
                  <a:solidFill>
                    <a:schemeClr val="accent1"/>
                  </a:solidFill>
                  <a:latin typeface="微软雅黑"/>
                  <a:ea typeface="微软雅黑"/>
                </a:defRPr>
              </a:lvl1pPr>
            </a:lstStyle>
            <a:p>
              <a:r>
                <a:rPr altLang="en-US" lang="zh-CN" smtClean="0" sz="1800">
                  <a:solidFill>
                    <a:srgbClr val="C00000"/>
                  </a:solidFill>
                </a:rPr>
                <a:t>产品和运营</a:t>
              </a:r>
            </a:p>
          </p:txBody>
        </p:sp>
        <p:sp>
          <p:nvSpPr>
            <p:cNvPr id="17" name="TextBox 16"/>
            <p:cNvSpPr txBox="1"/>
            <p:nvPr/>
          </p:nvSpPr>
          <p:spPr>
            <a:xfrm>
              <a:off x="6913701" y="2499742"/>
              <a:ext cx="927699" cy="236202"/>
            </a:xfrm>
            <a:prstGeom prst="rect">
              <a:avLst/>
            </a:prstGeom>
            <a:noFill/>
          </p:spPr>
          <p:txBody>
            <a:bodyPr bIns="34281" lIns="68562" rIns="68562" rtlCol="0" tIns="34281" wrap="none">
              <a:spAutoFit/>
            </a:bodyPr>
            <a:lstStyle/>
            <a:p>
              <a:r>
                <a:rPr altLang="zh-CN" lang="en-US" smtClean="0" sz="1100">
                  <a:latin typeface="+mn-ea"/>
                  <a:ea typeface="+mn-ea"/>
                </a:rPr>
                <a:t>(打算怎么做)</a:t>
              </a:r>
            </a:p>
          </p:txBody>
        </p:sp>
      </p:grpSp>
      <p:grpSp>
        <p:nvGrpSpPr>
          <p:cNvPr id="30" name="组合 29"/>
          <p:cNvGrpSpPr/>
          <p:nvPr/>
        </p:nvGrpSpPr>
        <p:grpSpPr>
          <a:xfrm>
            <a:off x="4190602" y="2725291"/>
            <a:ext cx="1617887" cy="1535577"/>
            <a:chOff x="4190602" y="2725291"/>
            <a:chExt cx="1617887" cy="1535577"/>
          </a:xfrm>
        </p:grpSpPr>
        <p:sp>
          <p:nvSpPr>
            <p:cNvPr id="18" name="任意多边形 13"/>
            <p:cNvSpPr>
              <a:spLocks noChangeArrowheads="1"/>
            </p:cNvSpPr>
            <p:nvPr/>
          </p:nvSpPr>
          <p:spPr bwMode="auto">
            <a:xfrm>
              <a:off x="4206149" y="2725291"/>
              <a:ext cx="1493596" cy="1535577"/>
            </a:xfrm>
            <a:custGeom>
              <a:gdLst>
                <a:gd fmla="*/ 0 w 2008628" name="T0"/>
                <a:gd fmla="*/ 873753 h 1747506" name="T1"/>
                <a:gd fmla="*/ 436877 w 2008628" name="T2"/>
                <a:gd fmla="*/ 0 h 1747506" name="T3"/>
                <a:gd fmla="*/ 1571752 w 2008628" name="T4"/>
                <a:gd fmla="*/ 0 h 1747506" name="T5"/>
                <a:gd fmla="*/ 2008628 w 2008628" name="T6"/>
                <a:gd fmla="*/ 873753 h 1747506" name="T7"/>
                <a:gd fmla="*/ 1571752 w 2008628" name="T8"/>
                <a:gd fmla="*/ 1747506 h 1747506" name="T9"/>
                <a:gd fmla="*/ 436877 w 2008628" name="T10"/>
                <a:gd fmla="*/ 1747506 h 1747506" name="T11"/>
                <a:gd fmla="*/ 0 w 2008628" name="T12"/>
                <a:gd fmla="*/ 873753 h 1747506" name="T13"/>
                <a:gd fmla="*/ 0 60000 65536" name="T14"/>
                <a:gd fmla="*/ 0 60000 65536" name="T15"/>
                <a:gd fmla="*/ 0 60000 65536" name="T16"/>
                <a:gd fmla="*/ 0 60000 65536" name="T17"/>
                <a:gd fmla="*/ 0 60000 65536" name="T18"/>
                <a:gd fmla="*/ 0 60000 65536" name="T19"/>
                <a:gd fmla="*/ 0 60000 65536" name="T20"/>
                <a:gd fmla="*/ 0 w 2008628" name="T21"/>
                <a:gd fmla="*/ 0 h 1747506" name="T22"/>
                <a:gd fmla="*/ 2008628 w 2008628" name="T23"/>
                <a:gd fmla="*/ 1747506 h 174750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747506" w="2008628">
                  <a:moveTo>
                    <a:pt x="1004314" y="0"/>
                  </a:moveTo>
                  <a:lnTo>
                    <a:pt x="2008627" y="380083"/>
                  </a:lnTo>
                  <a:lnTo>
                    <a:pt x="2008627" y="1367424"/>
                  </a:lnTo>
                  <a:lnTo>
                    <a:pt x="1004314" y="1747506"/>
                  </a:lnTo>
                  <a:lnTo>
                    <a:pt x="1" y="1367424"/>
                  </a:lnTo>
                  <a:lnTo>
                    <a:pt x="1" y="380083"/>
                  </a:lnTo>
                  <a:lnTo>
                    <a:pt x="1004314" y="0"/>
                  </a:lnTo>
                  <a:close/>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2" typeface="宋体"/>
              </a:endParaRPr>
            </a:p>
          </p:txBody>
        </p:sp>
        <p:sp>
          <p:nvSpPr>
            <p:cNvPr id="19" name="Freeform 13"/>
            <p:cNvSpPr>
              <a:spLocks noEditPoints="1"/>
            </p:cNvSpPr>
            <p:nvPr/>
          </p:nvSpPr>
          <p:spPr bwMode="auto">
            <a:xfrm>
              <a:off x="4713362" y="2927397"/>
              <a:ext cx="487785" cy="525066"/>
            </a:xfrm>
            <a:custGeom>
              <a:gdLst>
                <a:gd fmla="*/ 255 w 847" name="T0"/>
                <a:gd fmla="*/ 138 h 903" name="T1"/>
                <a:gd fmla="*/ 555 w 847" name="T2"/>
                <a:gd fmla="*/ 100 h 903" name="T3"/>
                <a:gd fmla="*/ 448 w 847" name="T4"/>
                <a:gd fmla="*/ 61 h 903" name="T5"/>
                <a:gd fmla="*/ 324 w 847" name="T6"/>
                <a:gd fmla="*/ 61 h 903" name="T7"/>
                <a:gd fmla="*/ 217 w 847" name="T8"/>
                <a:gd fmla="*/ 100 h 903" name="T9"/>
                <a:gd fmla="*/ 697 w 847" name="T10"/>
                <a:gd fmla="*/ 782 h 903" name="T11"/>
                <a:gd fmla="*/ 709 w 847" name="T12"/>
                <a:gd fmla="*/ 755 h 903" name="T13"/>
                <a:gd fmla="*/ 660 w 847" name="T14"/>
                <a:gd fmla="*/ 586 h 903" name="T15"/>
                <a:gd fmla="*/ 629 w 847" name="T16"/>
                <a:gd fmla="*/ 586 h 903" name="T17"/>
                <a:gd fmla="*/ 629 w 847" name="T18"/>
                <a:gd fmla="*/ 716 h 903" name="T19"/>
                <a:gd fmla="*/ 630 w 847" name="T20"/>
                <a:gd fmla="*/ 719 h 903" name="T21"/>
                <a:gd fmla="*/ 631 w 847" name="T22"/>
                <a:gd fmla="*/ 722 h 903" name="T23"/>
                <a:gd fmla="*/ 633 w 847" name="T24"/>
                <a:gd fmla="*/ 724 h 903" name="T25"/>
                <a:gd fmla="*/ 807 w 847" name="T26"/>
                <a:gd fmla="*/ 596 h 903" name="T27"/>
                <a:gd fmla="*/ 644 w 847" name="T28"/>
                <a:gd fmla="*/ 510 h 903" name="T29"/>
                <a:gd fmla="*/ 607 w 847" name="T30"/>
                <a:gd fmla="*/ 899 h 903" name="T31"/>
                <a:gd fmla="*/ 837 w 847" name="T32"/>
                <a:gd fmla="*/ 743 h 903" name="T33"/>
                <a:gd fmla="*/ 808 w 847" name="T34"/>
                <a:gd fmla="*/ 737 h 903" name="T35"/>
                <a:gd fmla="*/ 645 w 847" name="T36"/>
                <a:gd fmla="*/ 872 h 903" name="T37"/>
                <a:gd fmla="*/ 481 w 847" name="T38"/>
                <a:gd fmla="*/ 675 h 903" name="T39"/>
                <a:gd fmla="*/ 676 w 847" name="T40"/>
                <a:gd fmla="*/ 543 h 903" name="T41"/>
                <a:gd fmla="*/ 808 w 847" name="T42"/>
                <a:gd fmla="*/ 737 h 903" name="T43"/>
                <a:gd fmla="*/ 284 w 847" name="T44"/>
                <a:gd fmla="*/ 736 h 903" name="T45"/>
                <a:gd fmla="*/ 485 w 847" name="T46"/>
                <a:gd fmla="*/ 536 h 903" name="T47"/>
                <a:gd fmla="*/ 526 w 847" name="T48"/>
                <a:gd fmla="*/ 505 h 903" name="T49"/>
                <a:gd fmla="*/ 732 w 847" name="T50"/>
                <a:gd fmla="*/ 306 h 903" name="T51"/>
                <a:gd fmla="*/ 740 w 847" name="T52"/>
                <a:gd fmla="*/ 494 h 903" name="T53"/>
                <a:gd fmla="*/ 772 w 847" name="T54"/>
                <a:gd fmla="*/ 505 h 903" name="T55"/>
                <a:gd fmla="*/ 772 w 847" name="T56"/>
                <a:gd fmla="*/ 208 h 903" name="T57"/>
                <a:gd fmla="*/ 40 w 847" name="T58"/>
                <a:gd fmla="*/ 167 h 903" name="T59"/>
                <a:gd fmla="*/ 0 w 847" name="T60"/>
                <a:gd fmla="*/ 314 h 903" name="T61"/>
                <a:gd fmla="*/ 0 w 847" name="T62"/>
                <a:gd fmla="*/ 536 h 903" name="T63"/>
                <a:gd fmla="*/ 0 w 847" name="T64"/>
                <a:gd fmla="*/ 751 h 903" name="T65"/>
                <a:gd fmla="*/ 427 w 847" name="T66"/>
                <a:gd fmla="*/ 791 h 903" name="T67"/>
                <a:gd fmla="*/ 32 w 847" name="T68"/>
                <a:gd fmla="*/ 314 h 903" name="T69"/>
                <a:gd fmla="*/ 40 w 847" name="T70"/>
                <a:gd fmla="*/ 306 h 903" name="T71"/>
                <a:gd fmla="*/ 252 w 847" name="T72"/>
                <a:gd fmla="*/ 505 h 903" name="T73"/>
                <a:gd fmla="*/ 32 w 847" name="T74"/>
                <a:gd fmla="*/ 314 h 903" name="T75"/>
                <a:gd fmla="*/ 252 w 847" name="T76"/>
                <a:gd fmla="*/ 536 h 903" name="T77"/>
                <a:gd fmla="*/ 40 w 847" name="T78"/>
                <a:gd fmla="*/ 736 h 903" name="T79"/>
                <a:gd fmla="*/ 32 w 847" name="T80"/>
                <a:gd fmla="*/ 536 h 903" name="T81"/>
                <a:gd fmla="*/ 284 w 847" name="T82"/>
                <a:gd fmla="*/ 505 h 903" name="T83"/>
                <a:gd fmla="*/ 284 w 847" name="T84"/>
                <a:gd fmla="*/ 306 h 903" name="T85"/>
                <a:gd fmla="*/ 495 w 847" name="T86"/>
                <a:gd fmla="*/ 505 h 903" name="T87"/>
                <a:gd fmla="*/ 511 w 847" name="T88"/>
                <a:gd fmla="*/ 207 h 903" name="T89"/>
                <a:gd fmla="*/ 538 w 847" name="T90"/>
                <a:gd fmla="*/ 235 h 903" name="T91"/>
                <a:gd fmla="*/ 483 w 847" name="T92"/>
                <a:gd fmla="*/ 235 h 903" name="T93"/>
                <a:gd fmla="*/ 268 w 847" name="T94"/>
                <a:gd fmla="*/ 207 h 903" name="T95"/>
                <a:gd fmla="*/ 295 w 847" name="T96"/>
                <a:gd fmla="*/ 235 h 903" name="T97"/>
                <a:gd fmla="*/ 241 w 847" name="T98"/>
                <a:gd fmla="*/ 235 h 90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03" w="846">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sz="1100"/>
            </a:p>
          </p:txBody>
        </p:sp>
        <p:sp>
          <p:nvSpPr>
            <p:cNvPr id="20" name="TextBox 19"/>
            <p:cNvSpPr txBox="1"/>
            <p:nvPr/>
          </p:nvSpPr>
          <p:spPr>
            <a:xfrm>
              <a:off x="4190602" y="3512150"/>
              <a:ext cx="1617887" cy="342882"/>
            </a:xfrm>
            <a:prstGeom prst="rect">
              <a:avLst/>
            </a:prstGeom>
            <a:noFill/>
          </p:spPr>
          <p:txBody>
            <a:bodyPr bIns="34281" lIns="68562" rIns="68562" rtlCol="0" tIns="34281" wrap="square">
              <a:spAutoFit/>
            </a:bodyPr>
            <a:lstStyle>
              <a:defPPr>
                <a:defRPr lang="zh-CN"/>
              </a:defPPr>
              <a:lvl1pPr algn="ctr">
                <a:defRPr b="1" sz="2800">
                  <a:solidFill>
                    <a:schemeClr val="accent1"/>
                  </a:solidFill>
                  <a:latin typeface="微软雅黑"/>
                  <a:ea typeface="微软雅黑"/>
                </a:defRPr>
              </a:lvl1pPr>
            </a:lstStyle>
            <a:p>
              <a:r>
                <a:rPr altLang="en-US" lang="zh-CN" smtClean="0" sz="1800">
                  <a:solidFill>
                    <a:srgbClr val="C00000"/>
                  </a:solidFill>
                </a:rPr>
                <a:t>发展计划</a:t>
              </a:r>
            </a:p>
          </p:txBody>
        </p:sp>
        <p:sp>
          <p:nvSpPr>
            <p:cNvPr id="21" name="TextBox 20"/>
            <p:cNvSpPr txBox="1"/>
            <p:nvPr/>
          </p:nvSpPr>
          <p:spPr>
            <a:xfrm>
              <a:off x="4499992" y="3792462"/>
              <a:ext cx="1111849" cy="220962"/>
            </a:xfrm>
            <a:prstGeom prst="rect">
              <a:avLst/>
            </a:prstGeom>
            <a:noFill/>
          </p:spPr>
          <p:txBody>
            <a:bodyPr bIns="34281" lIns="68562" rIns="68562" rtlCol="0" tIns="34281" wrap="none">
              <a:spAutoFit/>
            </a:bodyPr>
            <a:lstStyle/>
            <a:p>
              <a:r>
                <a:rPr altLang="zh-CN" lang="en-US" smtClean="0" sz="1000">
                  <a:latin typeface="+mn-ea"/>
                  <a:ea typeface="+mn-ea"/>
                </a:rPr>
                <a:t>(长远打算是什么)</a:t>
              </a:r>
            </a:p>
          </p:txBody>
        </p:sp>
      </p:grpSp>
      <p:grpSp>
        <p:nvGrpSpPr>
          <p:cNvPr id="28" name="组合 27"/>
          <p:cNvGrpSpPr/>
          <p:nvPr/>
        </p:nvGrpSpPr>
        <p:grpSpPr>
          <a:xfrm>
            <a:off x="5782531" y="2725291"/>
            <a:ext cx="1617887" cy="1535577"/>
            <a:chOff x="5782531" y="2725291"/>
            <a:chExt cx="1617887" cy="1535577"/>
          </a:xfrm>
        </p:grpSpPr>
        <p:sp>
          <p:nvSpPr>
            <p:cNvPr id="22" name="任意多边形 8"/>
            <p:cNvSpPr>
              <a:spLocks noChangeArrowheads="1"/>
            </p:cNvSpPr>
            <p:nvPr/>
          </p:nvSpPr>
          <p:spPr bwMode="auto">
            <a:xfrm>
              <a:off x="5817542" y="2725291"/>
              <a:ext cx="1494954" cy="1535577"/>
            </a:xfrm>
            <a:custGeom>
              <a:gdLst>
                <a:gd fmla="*/ 0 w 2008628" name="T0"/>
                <a:gd fmla="*/ 873753 h 1747506" name="T1"/>
                <a:gd fmla="*/ 436877 w 2008628" name="T2"/>
                <a:gd fmla="*/ 0 h 1747506" name="T3"/>
                <a:gd fmla="*/ 1571752 w 2008628" name="T4"/>
                <a:gd fmla="*/ 0 h 1747506" name="T5"/>
                <a:gd fmla="*/ 2008628 w 2008628" name="T6"/>
                <a:gd fmla="*/ 873753 h 1747506" name="T7"/>
                <a:gd fmla="*/ 1571752 w 2008628" name="T8"/>
                <a:gd fmla="*/ 1747506 h 1747506" name="T9"/>
                <a:gd fmla="*/ 436877 w 2008628" name="T10"/>
                <a:gd fmla="*/ 1747506 h 1747506" name="T11"/>
                <a:gd fmla="*/ 0 w 2008628" name="T12"/>
                <a:gd fmla="*/ 873753 h 1747506" name="T13"/>
                <a:gd fmla="*/ 0 60000 65536" name="T14"/>
                <a:gd fmla="*/ 0 60000 65536" name="T15"/>
                <a:gd fmla="*/ 0 60000 65536" name="T16"/>
                <a:gd fmla="*/ 0 60000 65536" name="T17"/>
                <a:gd fmla="*/ 0 60000 65536" name="T18"/>
                <a:gd fmla="*/ 0 60000 65536" name="T19"/>
                <a:gd fmla="*/ 0 60000 65536" name="T20"/>
                <a:gd fmla="*/ 0 w 2008628" name="T21"/>
                <a:gd fmla="*/ 0 h 1747506" name="T22"/>
                <a:gd fmla="*/ 2008628 w 2008628" name="T23"/>
                <a:gd fmla="*/ 1747506 h 174750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747506" w="2008628">
                  <a:moveTo>
                    <a:pt x="1004314" y="0"/>
                  </a:moveTo>
                  <a:lnTo>
                    <a:pt x="2008627" y="380083"/>
                  </a:lnTo>
                  <a:lnTo>
                    <a:pt x="2008627" y="1367424"/>
                  </a:lnTo>
                  <a:lnTo>
                    <a:pt x="1004314" y="1747506"/>
                  </a:lnTo>
                  <a:lnTo>
                    <a:pt x="1" y="1367424"/>
                  </a:lnTo>
                  <a:lnTo>
                    <a:pt x="1" y="380083"/>
                  </a:lnTo>
                  <a:lnTo>
                    <a:pt x="1004314" y="0"/>
                  </a:lnTo>
                  <a:close/>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2" typeface="宋体"/>
              </a:endParaRPr>
            </a:p>
          </p:txBody>
        </p:sp>
        <p:sp>
          <p:nvSpPr>
            <p:cNvPr id="23" name="TextBox 22"/>
            <p:cNvSpPr txBox="1"/>
            <p:nvPr/>
          </p:nvSpPr>
          <p:spPr>
            <a:xfrm>
              <a:off x="5782531" y="3549266"/>
              <a:ext cx="1617887" cy="342882"/>
            </a:xfrm>
            <a:prstGeom prst="rect">
              <a:avLst/>
            </a:prstGeom>
            <a:noFill/>
          </p:spPr>
          <p:txBody>
            <a:bodyPr bIns="34281" lIns="68562" rIns="68562" rtlCol="0" tIns="34281" wrap="square">
              <a:spAutoFit/>
            </a:bodyPr>
            <a:lstStyle>
              <a:defPPr>
                <a:defRPr lang="zh-CN"/>
              </a:defPPr>
              <a:lvl1pPr algn="ctr">
                <a:defRPr b="1" sz="2800">
                  <a:solidFill>
                    <a:schemeClr val="accent1"/>
                  </a:solidFill>
                  <a:latin typeface="微软雅黑"/>
                  <a:ea typeface="微软雅黑"/>
                </a:defRPr>
              </a:lvl1pPr>
            </a:lstStyle>
            <a:p>
              <a:r>
                <a:rPr altLang="en-US" lang="zh-CN" smtClean="0" sz="1800">
                  <a:solidFill>
                    <a:srgbClr val="C00000"/>
                  </a:solidFill>
                </a:rPr>
                <a:t>财务和融资</a:t>
              </a:r>
            </a:p>
          </p:txBody>
        </p:sp>
        <p:sp>
          <p:nvSpPr>
            <p:cNvPr id="24" name="TextBox 23"/>
            <p:cNvSpPr txBox="1"/>
            <p:nvPr/>
          </p:nvSpPr>
          <p:spPr>
            <a:xfrm>
              <a:off x="6118889" y="3829578"/>
              <a:ext cx="927699" cy="236202"/>
            </a:xfrm>
            <a:prstGeom prst="rect">
              <a:avLst/>
            </a:prstGeom>
            <a:noFill/>
          </p:spPr>
          <p:txBody>
            <a:bodyPr bIns="34281" lIns="68562" rIns="68562" rtlCol="0" tIns="34281" wrap="none">
              <a:spAutoFit/>
            </a:bodyPr>
            <a:lstStyle/>
            <a:p>
              <a:r>
                <a:rPr altLang="zh-CN" lang="en-US" smtClean="0" sz="1100">
                  <a:latin typeface="+mn-ea"/>
                  <a:ea typeface="+mn-ea"/>
                </a:rPr>
                <a:t>(花钱与找钱)</a:t>
              </a:r>
            </a:p>
          </p:txBody>
        </p:sp>
        <p:sp>
          <p:nvSpPr>
            <p:cNvPr id="25" name="Freeform 16"/>
            <p:cNvSpPr>
              <a:spLocks noEditPoints="1"/>
            </p:cNvSpPr>
            <p:nvPr/>
          </p:nvSpPr>
          <p:spPr bwMode="auto">
            <a:xfrm>
              <a:off x="6330665" y="2927397"/>
              <a:ext cx="466602" cy="609412"/>
            </a:xfrm>
            <a:custGeom>
              <a:gdLst>
                <a:gd fmla="*/ 742 w 1097" name="T0"/>
                <a:gd fmla="*/ 209 h 1435" name="T1"/>
                <a:gd fmla="*/ 1058 w 1097" name="T2"/>
                <a:gd fmla="*/ 264 h 1435" name="T3"/>
                <a:gd fmla="*/ 1033 w 1097" name="T4"/>
                <a:gd fmla="*/ 308 h 1435" name="T5"/>
                <a:gd fmla="*/ 843 w 1097" name="T6"/>
                <a:gd fmla="*/ 254 h 1435" name="T7"/>
                <a:gd fmla="*/ 945 w 1097" name="T8"/>
                <a:gd fmla="*/ 343 h 1435" name="T9"/>
                <a:gd fmla="*/ 893 w 1097" name="T10"/>
                <a:gd fmla="*/ 363 h 1435" name="T11"/>
                <a:gd fmla="*/ 741 w 1097" name="T12"/>
                <a:gd fmla="*/ 269 h 1435" name="T13"/>
                <a:gd fmla="*/ 691 w 1097" name="T14"/>
                <a:gd fmla="*/ 238 h 1435" name="T15"/>
                <a:gd fmla="*/ 742 w 1097" name="T16"/>
                <a:gd fmla="*/ 209 h 1435" name="T17"/>
                <a:gd fmla="*/ 555 w 1097" name="T18"/>
                <a:gd fmla="*/ 958 h 1435" name="T19"/>
                <a:gd fmla="*/ 555 w 1097" name="T20"/>
                <a:gd fmla="*/ 958 h 1435" name="T21"/>
                <a:gd fmla="*/ 585 w 1097" name="T22"/>
                <a:gd fmla="*/ 943 h 1435" name="T23"/>
                <a:gd fmla="*/ 594 w 1097" name="T24"/>
                <a:gd fmla="*/ 919 h 1435" name="T25"/>
                <a:gd fmla="*/ 586 w 1097" name="T26"/>
                <a:gd fmla="*/ 898 h 1435" name="T27"/>
                <a:gd fmla="*/ 555 w 1097" name="T28"/>
                <a:gd fmla="*/ 881 h 1435" name="T29"/>
                <a:gd fmla="*/ 555 w 1097" name="T30"/>
                <a:gd fmla="*/ 958 h 1435" name="T31"/>
                <a:gd fmla="*/ 519 w 1097" name="T32"/>
                <a:gd fmla="*/ 721 h 1435" name="T33"/>
                <a:gd fmla="*/ 519 w 1097" name="T34"/>
                <a:gd fmla="*/ 721 h 1435" name="T35"/>
                <a:gd fmla="*/ 498 w 1097" name="T36"/>
                <a:gd fmla="*/ 769 h 1435" name="T37"/>
                <a:gd fmla="*/ 519 w 1097" name="T38"/>
                <a:gd fmla="*/ 782 h 1435" name="T39"/>
                <a:gd fmla="*/ 519 w 1097" name="T40"/>
                <a:gd fmla="*/ 721 h 1435" name="T41"/>
                <a:gd fmla="*/ 674 w 1097" name="T42"/>
                <a:gd fmla="*/ 745 h 1435" name="T43"/>
                <a:gd fmla="*/ 674 w 1097" name="T44"/>
                <a:gd fmla="*/ 745 h 1435" name="T45"/>
                <a:gd fmla="*/ 585 w 1097" name="T46"/>
                <a:gd fmla="*/ 759 h 1435" name="T47"/>
                <a:gd fmla="*/ 555 w 1097" name="T48"/>
                <a:gd fmla="*/ 722 h 1435" name="T49"/>
                <a:gd fmla="*/ 555 w 1097" name="T50"/>
                <a:gd fmla="*/ 791 h 1435" name="T51"/>
                <a:gd fmla="*/ 653 w 1097" name="T52"/>
                <a:gd fmla="*/ 833 h 1435" name="T53"/>
                <a:gd fmla="*/ 633 w 1097" name="T54"/>
                <a:gd fmla="*/ 999 h 1435" name="T55"/>
                <a:gd fmla="*/ 555 w 1097" name="T56"/>
                <a:gd fmla="*/ 1020 h 1435" name="T57"/>
                <a:gd fmla="*/ 555 w 1097" name="T58"/>
                <a:gd fmla="*/ 1066 h 1435" name="T59"/>
                <a:gd fmla="*/ 519 w 1097" name="T60"/>
                <a:gd fmla="*/ 1066 h 1435" name="T61"/>
                <a:gd fmla="*/ 519 w 1097" name="T62"/>
                <a:gd fmla="*/ 1020 h 1435" name="T63"/>
                <a:gd fmla="*/ 386 w 1097" name="T64"/>
                <a:gd fmla="*/ 913 h 1435" name="T65"/>
                <a:gd fmla="*/ 484 w 1097" name="T66"/>
                <a:gd fmla="*/ 902 h 1435" name="T67"/>
                <a:gd fmla="*/ 519 w 1097" name="T68"/>
                <a:gd fmla="*/ 955 h 1435" name="T69"/>
                <a:gd fmla="*/ 519 w 1097" name="T70"/>
                <a:gd fmla="*/ 870 h 1435" name="T71"/>
                <a:gd fmla="*/ 450 w 1097" name="T72"/>
                <a:gd fmla="*/ 847 h 1435" name="T73"/>
                <a:gd fmla="*/ 430 w 1097" name="T74"/>
                <a:gd fmla="*/ 690 h 1435" name="T75"/>
                <a:gd fmla="*/ 519 w 1097" name="T76"/>
                <a:gd fmla="*/ 658 h 1435" name="T77"/>
                <a:gd fmla="*/ 519 w 1097" name="T78"/>
                <a:gd fmla="*/ 635 h 1435" name="T79"/>
                <a:gd fmla="*/ 555 w 1097" name="T80"/>
                <a:gd fmla="*/ 635 h 1435" name="T81"/>
                <a:gd fmla="*/ 555 w 1097" name="T82"/>
                <a:gd fmla="*/ 658 h 1435" name="T83"/>
                <a:gd fmla="*/ 674 w 1097" name="T84"/>
                <a:gd fmla="*/ 745 h 1435" name="T85"/>
                <a:gd fmla="*/ 19 w 1097" name="T86"/>
                <a:gd fmla="*/ 1010 h 1435" name="T87"/>
                <a:gd fmla="*/ 19 w 1097" name="T88"/>
                <a:gd fmla="*/ 1010 h 1435" name="T89"/>
                <a:gd fmla="*/ 1039 w 1097" name="T90"/>
                <a:gd fmla="*/ 1030 h 1435" name="T91"/>
                <a:gd fmla="*/ 645 w 1097" name="T92"/>
                <a:gd fmla="*/ 236 h 1435" name="T93"/>
                <a:gd fmla="*/ 790 w 1097" name="T94"/>
                <a:gd fmla="*/ 59 h 1435" name="T95"/>
                <a:gd fmla="*/ 547 w 1097" name="T96"/>
                <a:gd fmla="*/ 58 h 1435" name="T97"/>
                <a:gd fmla="*/ 353 w 1097" name="T98"/>
                <a:gd fmla="*/ 121 h 1435" name="T99"/>
                <a:gd fmla="*/ 444 w 1097" name="T100"/>
                <a:gd fmla="*/ 228 h 1435" name="T101"/>
                <a:gd fmla="*/ 19 w 1097" name="T102"/>
                <a:gd fmla="*/ 1010 h 143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435" w="1097">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tx1"/>
            </a:solidFill>
            <a:ln>
              <a:noFill/>
            </a:ln>
          </p:spPr>
          <p:txBody>
            <a:bodyPr anchor="t" anchorCtr="0" bIns="34281" compatLnSpc="1" lIns="68562" numCol="1" rIns="68562" tIns="34281" vert="horz" wrap="square">
              <a:prstTxWarp prst="textNoShape">
                <a:avLst/>
              </a:prstTxWarp>
            </a:bodyPr>
            <a:lstStyle/>
            <a:p>
              <a:endParaRPr altLang="en-US" lang="zh-CN" sz="1400"/>
            </a:p>
          </p:txBody>
        </p:sp>
      </p:grpSp>
      <p:pic>
        <p:nvPicPr>
          <p:cNvPr descr="D:\360data\重要数据\桌面\未标题-1.png" id="26" name="Picture 6"/>
          <p:cNvPicPr>
            <a:picLocks noChangeArrowheads="1" noChangeAspect="1"/>
          </p:cNvPicPr>
          <p:nvPr/>
        </p:nvPicPr>
        <p:blipFill>
          <a:blip r:embed="rId3">
            <a:extLst>
              <a:ext uri="{28A0092B-C50C-407E-A947-70E740481C1C}">
                <a14:useLocalDpi val="0"/>
              </a:ext>
            </a:extLst>
          </a:blip>
          <a:stretch>
            <a:fillRect/>
          </a:stretch>
        </p:blipFill>
        <p:spPr bwMode="auto">
          <a:xfrm>
            <a:off x="1135782" y="1124669"/>
            <a:ext cx="1895475" cy="4543425"/>
          </a:xfrm>
          <a:prstGeom prst="rect">
            <a:avLst/>
          </a:prstGeom>
          <a:noFill/>
          <a:effectLst>
            <a:outerShdw algn="t" blurRad="50800" dir="5400000" dist="38100"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2985100790"/>
      </p:ext>
    </p:extLst>
  </p:cSld>
  <p:clrMapOvr>
    <a:masterClrMapping/>
  </p:clrMapOvr>
  <mc:AlternateContent>
    <mc:Choice Requires="p14">
      <p:transition p14:dur="800" spd="slow">
        <p14:flythroug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2">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500" fill="hold" id="7"/>
                                        <p:tgtEl>
                                          <p:spTgt spid="26"/>
                                        </p:tgtEl>
                                        <p:attrNameLst>
                                          <p:attrName>ppt_x</p:attrName>
                                        </p:attrNameLst>
                                      </p:cBhvr>
                                      <p:tavLst>
                                        <p:tav tm="0">
                                          <p:val>
                                            <p:strVal val="0-#ppt_w/2"/>
                                          </p:val>
                                        </p:tav>
                                        <p:tav tm="100000">
                                          <p:val>
                                            <p:strVal val="#ppt_x"/>
                                          </p:val>
                                        </p:tav>
                                      </p:tavLst>
                                    </p:anim>
                                    <p:anim calcmode="lin" valueType="num">
                                      <p:cBhvr additive="base">
                                        <p:cTn dur="500" fill="hold" id="8"/>
                                        <p:tgtEl>
                                          <p:spTgt spid="26"/>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12">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0-#ppt_w/2"/>
                                          </p:val>
                                        </p:tav>
                                        <p:tav tm="100000">
                                          <p:val>
                                            <p:strVal val="#ppt_x"/>
                                          </p:val>
                                        </p:tav>
                                      </p:tavLst>
                                    </p:anim>
                                    <p:anim calcmode="lin" valueType="num">
                                      <p:cBhvr additive="base">
                                        <p:cTn dur="500" fill="hold" id="12"/>
                                        <p:tgtEl>
                                          <p:spTgt spid="4"/>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12">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0-#ppt_w/2"/>
                                          </p:val>
                                        </p:tav>
                                        <p:tav tm="100000">
                                          <p:val>
                                            <p:strVal val="#ppt_x"/>
                                          </p:val>
                                        </p:tav>
                                      </p:tavLst>
                                    </p:anim>
                                    <p:anim calcmode="lin" valueType="num">
                                      <p:cBhvr additive="base">
                                        <p:cTn dur="500" fill="hold" id="16"/>
                                        <p:tgtEl>
                                          <p:spTgt spid="5"/>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id="18" nodeType="afterEffect" presetClass="entr" presetID="53" presetSubtype="0">
                                  <p:stCondLst>
                                    <p:cond delay="0"/>
                                  </p:stCondLst>
                                  <p:childTnLst>
                                    <p:set>
                                      <p:cBhvr>
                                        <p:cTn dur="1" fill="hold" id="19">
                                          <p:stCondLst>
                                            <p:cond delay="0"/>
                                          </p:stCondLst>
                                        </p:cTn>
                                        <p:tgtEl>
                                          <p:spTgt spid="2"/>
                                        </p:tgtEl>
                                        <p:attrNameLst>
                                          <p:attrName>style.visibility</p:attrName>
                                        </p:attrNameLst>
                                      </p:cBhvr>
                                      <p:to>
                                        <p:strVal val="visible"/>
                                      </p:to>
                                    </p:set>
                                    <p:anim calcmode="lin" valueType="num">
                                      <p:cBhvr>
                                        <p:cTn dur="500" fill="hold" id="20"/>
                                        <p:tgtEl>
                                          <p:spTgt spid="2"/>
                                        </p:tgtEl>
                                        <p:attrNameLst>
                                          <p:attrName>ppt_w</p:attrName>
                                        </p:attrNameLst>
                                      </p:cBhvr>
                                      <p:tavLst>
                                        <p:tav tm="0">
                                          <p:val>
                                            <p:fltVal val="0"/>
                                          </p:val>
                                        </p:tav>
                                        <p:tav tm="100000">
                                          <p:val>
                                            <p:strVal val="#ppt_w"/>
                                          </p:val>
                                        </p:tav>
                                      </p:tavLst>
                                    </p:anim>
                                    <p:anim calcmode="lin" valueType="num">
                                      <p:cBhvr>
                                        <p:cTn dur="500" fill="hold" id="21"/>
                                        <p:tgtEl>
                                          <p:spTgt spid="2"/>
                                        </p:tgtEl>
                                        <p:attrNameLst>
                                          <p:attrName>ppt_h</p:attrName>
                                        </p:attrNameLst>
                                      </p:cBhvr>
                                      <p:tavLst>
                                        <p:tav tm="0">
                                          <p:val>
                                            <p:fltVal val="0"/>
                                          </p:val>
                                        </p:tav>
                                        <p:tav tm="100000">
                                          <p:val>
                                            <p:strVal val="#ppt_h"/>
                                          </p:val>
                                        </p:tav>
                                      </p:tavLst>
                                    </p:anim>
                                    <p:animEffect filter="fade" transition="in">
                                      <p:cBhvr>
                                        <p:cTn dur="500" id="22"/>
                                        <p:tgtEl>
                                          <p:spTgt spid="2"/>
                                        </p:tgtEl>
                                      </p:cBhvr>
                                    </p:animEffect>
                                  </p:childTnLst>
                                </p:cTn>
                              </p:par>
                              <p:par>
                                <p:cTn fill="hold" id="23" nodeType="withEffect" presetClass="entr" presetID="53" presetSubtype="0">
                                  <p:stCondLst>
                                    <p:cond delay="250"/>
                                  </p:stCondLst>
                                  <p:childTnLst>
                                    <p:set>
                                      <p:cBhvr>
                                        <p:cTn dur="1" fill="hold" id="24">
                                          <p:stCondLst>
                                            <p:cond delay="0"/>
                                          </p:stCondLst>
                                        </p:cTn>
                                        <p:tgtEl>
                                          <p:spTgt spid="3"/>
                                        </p:tgtEl>
                                        <p:attrNameLst>
                                          <p:attrName>style.visibility</p:attrName>
                                        </p:attrNameLst>
                                      </p:cBhvr>
                                      <p:to>
                                        <p:strVal val="visible"/>
                                      </p:to>
                                    </p:set>
                                    <p:anim calcmode="lin" valueType="num">
                                      <p:cBhvr>
                                        <p:cTn dur="500" fill="hold" id="25"/>
                                        <p:tgtEl>
                                          <p:spTgt spid="3"/>
                                        </p:tgtEl>
                                        <p:attrNameLst>
                                          <p:attrName>ppt_w</p:attrName>
                                        </p:attrNameLst>
                                      </p:cBhvr>
                                      <p:tavLst>
                                        <p:tav tm="0">
                                          <p:val>
                                            <p:fltVal val="0"/>
                                          </p:val>
                                        </p:tav>
                                        <p:tav tm="100000">
                                          <p:val>
                                            <p:strVal val="#ppt_w"/>
                                          </p:val>
                                        </p:tav>
                                      </p:tavLst>
                                    </p:anim>
                                    <p:anim calcmode="lin" valueType="num">
                                      <p:cBhvr>
                                        <p:cTn dur="500" fill="hold" id="26"/>
                                        <p:tgtEl>
                                          <p:spTgt spid="3"/>
                                        </p:tgtEl>
                                        <p:attrNameLst>
                                          <p:attrName>ppt_h</p:attrName>
                                        </p:attrNameLst>
                                      </p:cBhvr>
                                      <p:tavLst>
                                        <p:tav tm="0">
                                          <p:val>
                                            <p:fltVal val="0"/>
                                          </p:val>
                                        </p:tav>
                                        <p:tav tm="100000">
                                          <p:val>
                                            <p:strVal val="#ppt_h"/>
                                          </p:val>
                                        </p:tav>
                                      </p:tavLst>
                                    </p:anim>
                                    <p:animEffect filter="fade" transition="in">
                                      <p:cBhvr>
                                        <p:cTn dur="500" id="27"/>
                                        <p:tgtEl>
                                          <p:spTgt spid="3"/>
                                        </p:tgtEl>
                                      </p:cBhvr>
                                    </p:animEffect>
                                  </p:childTnLst>
                                </p:cTn>
                              </p:par>
                              <p:par>
                                <p:cTn fill="hold" id="28" nodeType="withEffect" presetClass="entr" presetID="53" presetSubtype="0">
                                  <p:stCondLst>
                                    <p:cond delay="500"/>
                                  </p:stCondLst>
                                  <p:childTnLst>
                                    <p:set>
                                      <p:cBhvr>
                                        <p:cTn dur="1" fill="hold" id="29">
                                          <p:stCondLst>
                                            <p:cond delay="0"/>
                                          </p:stCondLst>
                                        </p:cTn>
                                        <p:tgtEl>
                                          <p:spTgt spid="27"/>
                                        </p:tgtEl>
                                        <p:attrNameLst>
                                          <p:attrName>style.visibility</p:attrName>
                                        </p:attrNameLst>
                                      </p:cBhvr>
                                      <p:to>
                                        <p:strVal val="visible"/>
                                      </p:to>
                                    </p:set>
                                    <p:anim calcmode="lin" valueType="num">
                                      <p:cBhvr>
                                        <p:cTn dur="500" fill="hold" id="30"/>
                                        <p:tgtEl>
                                          <p:spTgt spid="27"/>
                                        </p:tgtEl>
                                        <p:attrNameLst>
                                          <p:attrName>ppt_w</p:attrName>
                                        </p:attrNameLst>
                                      </p:cBhvr>
                                      <p:tavLst>
                                        <p:tav tm="0">
                                          <p:val>
                                            <p:fltVal val="0"/>
                                          </p:val>
                                        </p:tav>
                                        <p:tav tm="100000">
                                          <p:val>
                                            <p:strVal val="#ppt_w"/>
                                          </p:val>
                                        </p:tav>
                                      </p:tavLst>
                                    </p:anim>
                                    <p:anim calcmode="lin" valueType="num">
                                      <p:cBhvr>
                                        <p:cTn dur="500" fill="hold" id="31"/>
                                        <p:tgtEl>
                                          <p:spTgt spid="27"/>
                                        </p:tgtEl>
                                        <p:attrNameLst>
                                          <p:attrName>ppt_h</p:attrName>
                                        </p:attrNameLst>
                                      </p:cBhvr>
                                      <p:tavLst>
                                        <p:tav tm="0">
                                          <p:val>
                                            <p:fltVal val="0"/>
                                          </p:val>
                                        </p:tav>
                                        <p:tav tm="100000">
                                          <p:val>
                                            <p:strVal val="#ppt_h"/>
                                          </p:val>
                                        </p:tav>
                                      </p:tavLst>
                                    </p:anim>
                                    <p:animEffect filter="fade" transition="in">
                                      <p:cBhvr>
                                        <p:cTn dur="500" id="32"/>
                                        <p:tgtEl>
                                          <p:spTgt spid="27"/>
                                        </p:tgtEl>
                                      </p:cBhvr>
                                    </p:animEffect>
                                  </p:childTnLst>
                                </p:cTn>
                              </p:par>
                              <p:par>
                                <p:cTn fill="hold" id="33" nodeType="withEffect" presetClass="entr" presetID="53" presetSubtype="0">
                                  <p:stCondLst>
                                    <p:cond delay="750"/>
                                  </p:stCondLst>
                                  <p:childTnLst>
                                    <p:set>
                                      <p:cBhvr>
                                        <p:cTn dur="1" fill="hold" id="34">
                                          <p:stCondLst>
                                            <p:cond delay="0"/>
                                          </p:stCondLst>
                                        </p:cTn>
                                        <p:tgtEl>
                                          <p:spTgt spid="30"/>
                                        </p:tgtEl>
                                        <p:attrNameLst>
                                          <p:attrName>style.visibility</p:attrName>
                                        </p:attrNameLst>
                                      </p:cBhvr>
                                      <p:to>
                                        <p:strVal val="visible"/>
                                      </p:to>
                                    </p:set>
                                    <p:anim calcmode="lin" valueType="num">
                                      <p:cBhvr>
                                        <p:cTn dur="500" fill="hold" id="35"/>
                                        <p:tgtEl>
                                          <p:spTgt spid="30"/>
                                        </p:tgtEl>
                                        <p:attrNameLst>
                                          <p:attrName>ppt_w</p:attrName>
                                        </p:attrNameLst>
                                      </p:cBhvr>
                                      <p:tavLst>
                                        <p:tav tm="0">
                                          <p:val>
                                            <p:fltVal val="0"/>
                                          </p:val>
                                        </p:tav>
                                        <p:tav tm="100000">
                                          <p:val>
                                            <p:strVal val="#ppt_w"/>
                                          </p:val>
                                        </p:tav>
                                      </p:tavLst>
                                    </p:anim>
                                    <p:anim calcmode="lin" valueType="num">
                                      <p:cBhvr>
                                        <p:cTn dur="500" fill="hold" id="36"/>
                                        <p:tgtEl>
                                          <p:spTgt spid="30"/>
                                        </p:tgtEl>
                                        <p:attrNameLst>
                                          <p:attrName>ppt_h</p:attrName>
                                        </p:attrNameLst>
                                      </p:cBhvr>
                                      <p:tavLst>
                                        <p:tav tm="0">
                                          <p:val>
                                            <p:fltVal val="0"/>
                                          </p:val>
                                        </p:tav>
                                        <p:tav tm="100000">
                                          <p:val>
                                            <p:strVal val="#ppt_h"/>
                                          </p:val>
                                        </p:tav>
                                      </p:tavLst>
                                    </p:anim>
                                    <p:animEffect filter="fade" transition="in">
                                      <p:cBhvr>
                                        <p:cTn dur="500" id="37"/>
                                        <p:tgtEl>
                                          <p:spTgt spid="30"/>
                                        </p:tgtEl>
                                      </p:cBhvr>
                                    </p:animEffect>
                                  </p:childTnLst>
                                </p:cTn>
                              </p:par>
                              <p:par>
                                <p:cTn fill="hold" id="38" nodeType="withEffect" presetClass="entr" presetID="53" presetSubtype="0">
                                  <p:stCondLst>
                                    <p:cond delay="1000"/>
                                  </p:stCondLst>
                                  <p:childTnLst>
                                    <p:set>
                                      <p:cBhvr>
                                        <p:cTn dur="1" fill="hold" id="39">
                                          <p:stCondLst>
                                            <p:cond delay="0"/>
                                          </p:stCondLst>
                                        </p:cTn>
                                        <p:tgtEl>
                                          <p:spTgt spid="28"/>
                                        </p:tgtEl>
                                        <p:attrNameLst>
                                          <p:attrName>style.visibility</p:attrName>
                                        </p:attrNameLst>
                                      </p:cBhvr>
                                      <p:to>
                                        <p:strVal val="visible"/>
                                      </p:to>
                                    </p:set>
                                    <p:anim calcmode="lin" valueType="num">
                                      <p:cBhvr>
                                        <p:cTn dur="500" fill="hold" id="40"/>
                                        <p:tgtEl>
                                          <p:spTgt spid="28"/>
                                        </p:tgtEl>
                                        <p:attrNameLst>
                                          <p:attrName>ppt_w</p:attrName>
                                        </p:attrNameLst>
                                      </p:cBhvr>
                                      <p:tavLst>
                                        <p:tav tm="0">
                                          <p:val>
                                            <p:fltVal val="0"/>
                                          </p:val>
                                        </p:tav>
                                        <p:tav tm="100000">
                                          <p:val>
                                            <p:strVal val="#ppt_w"/>
                                          </p:val>
                                        </p:tav>
                                      </p:tavLst>
                                    </p:anim>
                                    <p:anim calcmode="lin" valueType="num">
                                      <p:cBhvr>
                                        <p:cTn dur="500" fill="hold" id="41"/>
                                        <p:tgtEl>
                                          <p:spTgt spid="28"/>
                                        </p:tgtEl>
                                        <p:attrNameLst>
                                          <p:attrName>ppt_h</p:attrName>
                                        </p:attrNameLst>
                                      </p:cBhvr>
                                      <p:tavLst>
                                        <p:tav tm="0">
                                          <p:val>
                                            <p:fltVal val="0"/>
                                          </p:val>
                                        </p:tav>
                                        <p:tav tm="100000">
                                          <p:val>
                                            <p:strVal val="#ppt_h"/>
                                          </p:val>
                                        </p:tav>
                                      </p:tavLst>
                                    </p:anim>
                                    <p:animEffect filter="fade" transition="in">
                                      <p:cBhvr>
                                        <p:cTn dur="500" id="42"/>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TextBox 232"/>
          <p:cNvSpPr>
            <a:spLocks noChangeArrowheads="1"/>
          </p:cNvSpPr>
          <p:nvPr/>
        </p:nvSpPr>
        <p:spPr bwMode="auto">
          <a:xfrm>
            <a:off x="5054029" y="1670049"/>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a:r>
              <a:rPr altLang="en-US" lang="zh-CN" sz="2000">
                <a:latin charset="-122" pitchFamily="34" typeface="微软雅黑"/>
                <a:ea charset="-122" pitchFamily="34" typeface="微软雅黑"/>
                <a:sym charset="0" pitchFamily="34" typeface="Arial"/>
              </a:rPr>
              <a:t>添加标题</a:t>
            </a:r>
          </a:p>
        </p:txBody>
      </p:sp>
      <p:sp>
        <p:nvSpPr>
          <p:cNvPr id="7" name="矩形 6"/>
          <p:cNvSpPr>
            <a:spLocks noChangeArrowheads="1"/>
          </p:cNvSpPr>
          <p:nvPr/>
        </p:nvSpPr>
        <p:spPr bwMode="auto">
          <a:xfrm>
            <a:off x="4993864" y="2041524"/>
            <a:ext cx="3384550" cy="201168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just" defTabSz="914400" eaLnBrk="0" fontAlgn="base" hangingPunct="0" indent="0" latinLnBrk="0" lvl="0" marL="0" marR="0" rtl="0">
              <a:lnSpc>
                <a:spcPct val="150000"/>
              </a:lnSpc>
              <a:spcBef>
                <a:spcPct val="0"/>
              </a:spcBef>
              <a:spcAft>
                <a:spcPct val="0"/>
              </a:spcAft>
              <a:buClrTx/>
              <a:buSzTx/>
              <a:buFont charset="0" pitchFamily="34" typeface="Arial"/>
              <a:buNone/>
              <a:defRPr/>
            </a:pPr>
            <a:r>
              <a:rPr altLang="en-US" b="0" baseline="0" cap="none" i="0" kern="1200" kumimoji="0" lang="zh-CN" noProof="0" normalizeH="0" spc="0" strike="noStrike" sz="1400" u="none">
                <a:ln>
                  <a:noFill/>
                </a:ln>
                <a:effectLst/>
                <a:uLnTx/>
                <a:uFillTx/>
                <a:latin charset="-122" pitchFamily="34" typeface="微软雅黑"/>
                <a:ea charset="-122" pitchFamily="34" typeface="微软雅黑"/>
                <a:cs typeface="+mn-cs"/>
                <a:sym charset="-122" pitchFamily="34" typeface="微软雅黑"/>
              </a:rPr>
              <a:t>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a:t>
            </a:r>
          </a:p>
        </p:txBody>
      </p:sp>
      <p:grpSp>
        <p:nvGrpSpPr>
          <p:cNvPr id="4" name="组合 3"/>
          <p:cNvGrpSpPr/>
          <p:nvPr/>
        </p:nvGrpSpPr>
        <p:grpSpPr>
          <a:xfrm>
            <a:off x="917662" y="2355726"/>
            <a:ext cx="898222" cy="898220"/>
            <a:chOff x="917662" y="2355726"/>
            <a:chExt cx="898222" cy="898220"/>
          </a:xfrm>
        </p:grpSpPr>
        <p:sp>
          <p:nvSpPr>
            <p:cNvPr id="30" name="椭圆 29"/>
            <p:cNvSpPr/>
            <p:nvPr/>
          </p:nvSpPr>
          <p:spPr>
            <a:xfrm>
              <a:off x="917662" y="2355726"/>
              <a:ext cx="898222" cy="898220"/>
            </a:xfrm>
            <a:prstGeom prst="ellipse">
              <a:avLst/>
            </a:prstGeom>
            <a:solidFill>
              <a:schemeClr val="tx1">
                <a:lumMod val="95000"/>
                <a:lumOff val="5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682"/>
            <p:cNvSpPr>
              <a:spLocks noChangeArrowheads="1"/>
            </p:cNvSpPr>
            <p:nvPr/>
          </p:nvSpPr>
          <p:spPr bwMode="auto">
            <a:xfrm>
              <a:off x="1043608" y="2470871"/>
              <a:ext cx="6400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r>
                <a:rPr altLang="en-US" b="1" baseline="0" cap="none" i="0" kern="1200" kumimoji="0" lang="zh-CN" noProof="0" normalizeH="0" smtClean="0" spc="0" strike="noStrike" u="none">
                  <a:ln>
                    <a:noFill/>
                  </a:ln>
                  <a:solidFill>
                    <a:schemeClr val="bg1"/>
                  </a:solidFill>
                  <a:effectLst/>
                  <a:uLnTx/>
                  <a:uFillTx/>
                  <a:latin charset="-122" pitchFamily="34" typeface="微软雅黑"/>
                  <a:ea charset="-122" pitchFamily="34" typeface="微软雅黑"/>
                  <a:sym charset="0" pitchFamily="34" typeface="Calibri"/>
                </a:rPr>
                <a:t>日程</a:t>
              </a:r>
            </a:p>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r>
                <a:rPr altLang="en-US" b="1" baseline="0" cap="none" i="0" kern="1200" kumimoji="0" lang="zh-CN" noProof="0" normalizeH="0" smtClean="0" spc="0" strike="noStrike" u="none">
                  <a:ln>
                    <a:noFill/>
                  </a:ln>
                  <a:solidFill>
                    <a:schemeClr val="bg1"/>
                  </a:solidFill>
                  <a:effectLst/>
                  <a:uLnTx/>
                  <a:uFillTx/>
                  <a:latin charset="-122" pitchFamily="34" typeface="微软雅黑"/>
                  <a:ea charset="-122" pitchFamily="34" typeface="微软雅黑"/>
                  <a:sym charset="0" pitchFamily="34" typeface="Calibri"/>
                </a:rPr>
                <a:t>安排</a:t>
              </a:r>
            </a:p>
          </p:txBody>
        </p:sp>
      </p:grpSp>
      <p:grpSp>
        <p:nvGrpSpPr>
          <p:cNvPr id="3" name="组合 2"/>
          <p:cNvGrpSpPr/>
          <p:nvPr/>
        </p:nvGrpSpPr>
        <p:grpSpPr>
          <a:xfrm>
            <a:off x="2064537" y="1495229"/>
            <a:ext cx="1149740" cy="1149740"/>
            <a:chOff x="2064537" y="1495229"/>
            <a:chExt cx="1149740" cy="1149740"/>
          </a:xfrm>
        </p:grpSpPr>
        <p:grpSp>
          <p:nvGrpSpPr>
            <p:cNvPr id="12" name="组合 11"/>
            <p:cNvGrpSpPr/>
            <p:nvPr/>
          </p:nvGrpSpPr>
          <p:grpSpPr>
            <a:xfrm>
              <a:off x="2064537" y="1495229"/>
              <a:ext cx="1149740" cy="1149740"/>
              <a:chOff x="304800" y="673100"/>
              <a:chExt cx="4000500" cy="4000500"/>
            </a:xfrm>
            <a:effectLst>
              <a:outerShdw algn="tr" blurRad="444500" dir="8100000" dist="254000" rotWithShape="0">
                <a:prstClr val="black">
                  <a:alpha val="50000"/>
                </a:prstClr>
              </a:outerShdw>
            </a:effectLst>
          </p:grpSpPr>
          <p:sp>
            <p:nvSpPr>
              <p:cNvPr id="13" name="同心圆 1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rgbClr val="C00000"/>
                  </a:solidFill>
                  <a:latin charset="-122" pitchFamily="34" typeface="微软雅黑"/>
                  <a:ea charset="-122" pitchFamily="34" typeface="微软雅黑"/>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rgbClr val="C00000"/>
                  </a:solidFill>
                  <a:latin charset="-122" pitchFamily="34" typeface="微软雅黑"/>
                  <a:ea charset="-122" pitchFamily="34" typeface="微软雅黑"/>
                </a:endParaRPr>
              </a:p>
            </p:txBody>
          </p:sp>
        </p:grpSp>
        <p:sp>
          <p:nvSpPr>
            <p:cNvPr id="9" name="TextBox 682"/>
            <p:cNvSpPr>
              <a:spLocks noChangeArrowheads="1"/>
            </p:cNvSpPr>
            <p:nvPr/>
          </p:nvSpPr>
          <p:spPr bwMode="auto">
            <a:xfrm>
              <a:off x="2267744" y="1779662"/>
              <a:ext cx="705564"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lvl="0">
                <a:defRPr/>
              </a:pPr>
              <a:r>
                <a:rPr altLang="en-US" b="1" lang="zh-CN" smtClean="0" sz="2000">
                  <a:solidFill>
                    <a:srgbClr val="C00000"/>
                  </a:solidFill>
                  <a:latin charset="-122" pitchFamily="34" typeface="微软雅黑"/>
                  <a:ea charset="-122" pitchFamily="34" typeface="微软雅黑"/>
                  <a:sym charset="0" pitchFamily="34" typeface="Calibri"/>
                </a:rPr>
                <a:t>行动</a:t>
              </a:r>
            </a:p>
            <a:p>
              <a:pPr lvl="0">
                <a:defRPr/>
              </a:pPr>
              <a:r>
                <a:rPr altLang="en-US" b="1" lang="zh-CN" smtClean="0" sz="2000">
                  <a:solidFill>
                    <a:srgbClr val="C00000"/>
                  </a:solidFill>
                  <a:latin charset="-122" pitchFamily="34" typeface="微软雅黑"/>
                  <a:ea charset="-122" pitchFamily="34" typeface="微软雅黑"/>
                  <a:sym charset="0" pitchFamily="34" typeface="Calibri"/>
                </a:rPr>
                <a:t>策略</a:t>
              </a:r>
            </a:p>
          </p:txBody>
        </p:sp>
      </p:grpSp>
      <p:grpSp>
        <p:nvGrpSpPr>
          <p:cNvPr id="5" name="组合 4"/>
          <p:cNvGrpSpPr/>
          <p:nvPr/>
        </p:nvGrpSpPr>
        <p:grpSpPr>
          <a:xfrm>
            <a:off x="2064537" y="2968429"/>
            <a:ext cx="1149740" cy="1149740"/>
            <a:chOff x="2064537" y="2968429"/>
            <a:chExt cx="1149740" cy="1149740"/>
          </a:xfrm>
        </p:grpSpPr>
        <p:grpSp>
          <p:nvGrpSpPr>
            <p:cNvPr id="15" name="组合 14"/>
            <p:cNvGrpSpPr/>
            <p:nvPr/>
          </p:nvGrpSpPr>
          <p:grpSpPr>
            <a:xfrm>
              <a:off x="2064537" y="2968429"/>
              <a:ext cx="1149740" cy="1149740"/>
              <a:chOff x="304800" y="673100"/>
              <a:chExt cx="4000500" cy="4000500"/>
            </a:xfrm>
            <a:effectLst>
              <a:outerShdw algn="tr" blurRad="444500" dir="8100000" dist="254000" rotWithShape="0">
                <a:prstClr val="black">
                  <a:alpha val="50000"/>
                </a:prstClr>
              </a:outerShdw>
            </a:effectLst>
          </p:grpSpPr>
          <p:sp>
            <p:nvSpPr>
              <p:cNvPr id="16" name="同心圆 1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rgbClr val="C00000"/>
                  </a:solidFill>
                  <a:latin charset="-122" pitchFamily="34" typeface="微软雅黑"/>
                  <a:ea charset="-122" pitchFamily="34" typeface="微软雅黑"/>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rgbClr val="C00000"/>
                  </a:solidFill>
                  <a:latin charset="-122" pitchFamily="34" typeface="微软雅黑"/>
                  <a:ea charset="-122" pitchFamily="34" typeface="微软雅黑"/>
                </a:endParaRPr>
              </a:p>
            </p:txBody>
          </p:sp>
        </p:grpSp>
        <p:sp>
          <p:nvSpPr>
            <p:cNvPr id="10" name="TextBox 682"/>
            <p:cNvSpPr>
              <a:spLocks noChangeArrowheads="1"/>
            </p:cNvSpPr>
            <p:nvPr/>
          </p:nvSpPr>
          <p:spPr bwMode="auto">
            <a:xfrm>
              <a:off x="2275681" y="3221112"/>
              <a:ext cx="705564"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lvl="0">
                <a:defRPr/>
              </a:pPr>
              <a:r>
                <a:rPr altLang="en-US" b="1" lang="zh-CN" smtClean="0" sz="2000">
                  <a:solidFill>
                    <a:srgbClr val="C00000"/>
                  </a:solidFill>
                  <a:latin charset="-122" pitchFamily="34" typeface="微软雅黑"/>
                  <a:ea charset="-122" pitchFamily="34" typeface="微软雅黑"/>
                  <a:sym charset="0" pitchFamily="34" typeface="Calibri"/>
                </a:rPr>
                <a:t>后期</a:t>
              </a:r>
            </a:p>
            <a:p>
              <a:pPr lvl="0">
                <a:defRPr/>
              </a:pPr>
              <a:r>
                <a:rPr altLang="en-US" b="1" lang="zh-CN" smtClean="0" sz="2000">
                  <a:solidFill>
                    <a:srgbClr val="C00000"/>
                  </a:solidFill>
                  <a:latin charset="-122" pitchFamily="34" typeface="微软雅黑"/>
                  <a:ea charset="-122" pitchFamily="34" typeface="微软雅黑"/>
                  <a:sym charset="0" pitchFamily="34" typeface="Calibri"/>
                </a:rPr>
                <a:t>保障</a:t>
              </a:r>
            </a:p>
          </p:txBody>
        </p:sp>
      </p:grpSp>
      <p:grpSp>
        <p:nvGrpSpPr>
          <p:cNvPr id="18" name="组合 17"/>
          <p:cNvGrpSpPr/>
          <p:nvPr/>
        </p:nvGrpSpPr>
        <p:grpSpPr>
          <a:xfrm>
            <a:off x="3279262" y="2149273"/>
            <a:ext cx="1364538" cy="1364534"/>
            <a:chOff x="3279262" y="2149273"/>
            <a:chExt cx="1364538" cy="1364534"/>
          </a:xfrm>
        </p:grpSpPr>
        <p:sp>
          <p:nvSpPr>
            <p:cNvPr id="31" name="椭圆 30"/>
            <p:cNvSpPr/>
            <p:nvPr/>
          </p:nvSpPr>
          <p:spPr>
            <a:xfrm>
              <a:off x="3279262" y="2149273"/>
              <a:ext cx="1364538" cy="1364534"/>
            </a:xfrm>
            <a:prstGeom prst="ellipse">
              <a:avLst/>
            </a:prstGeom>
            <a:solidFill>
              <a:schemeClr val="tx1">
                <a:lumMod val="95000"/>
                <a:lumOff val="5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TextBox 682"/>
            <p:cNvSpPr>
              <a:spLocks noChangeArrowheads="1"/>
            </p:cNvSpPr>
            <p:nvPr/>
          </p:nvSpPr>
          <p:spPr bwMode="auto">
            <a:xfrm>
              <a:off x="3553619" y="2418209"/>
              <a:ext cx="7924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lvl="0">
                <a:defRPr/>
              </a:pPr>
              <a:r>
                <a:rPr altLang="en-US" b="1" lang="zh-CN" smtClean="0" sz="2400">
                  <a:solidFill>
                    <a:schemeClr val="bg1"/>
                  </a:solidFill>
                  <a:latin charset="-122" pitchFamily="34" typeface="微软雅黑"/>
                  <a:ea charset="-122" pitchFamily="34" typeface="微软雅黑"/>
                  <a:sym charset="0" pitchFamily="34" typeface="Calibri"/>
                </a:rPr>
                <a:t>客服</a:t>
              </a:r>
            </a:p>
            <a:p>
              <a:pPr lvl="0">
                <a:defRPr/>
              </a:pPr>
              <a:r>
                <a:rPr altLang="en-US" b="1" lang="zh-CN" smtClean="0" sz="2400">
                  <a:solidFill>
                    <a:schemeClr val="bg1"/>
                  </a:solidFill>
                  <a:latin charset="-122" pitchFamily="34" typeface="微软雅黑"/>
                  <a:ea charset="-122" pitchFamily="34" typeface="微软雅黑"/>
                  <a:sym charset="0" pitchFamily="34" typeface="Calibri"/>
                </a:rPr>
                <a:t>服务</a:t>
              </a:r>
            </a:p>
          </p:txBody>
        </p:sp>
      </p:grpSp>
      <p:sp>
        <p:nvSpPr>
          <p:cNvPr id="2" name="标题 1"/>
          <p:cNvSpPr>
            <a:spLocks noGrp="1"/>
          </p:cNvSpPr>
          <p:nvPr>
            <p:ph type="title"/>
          </p:nvPr>
        </p:nvSpPr>
        <p:spPr/>
        <p:txBody>
          <a:bodyPr/>
          <a:lstStyle/>
          <a:p>
            <a:r>
              <a:rPr altLang="en-US" lang="zh-CN"/>
              <a:t>各项推广方案</a:t>
            </a:r>
          </a:p>
        </p:txBody>
      </p:sp>
    </p:spTree>
    <p:extLst>
      <p:ext uri="{BB962C8B-B14F-4D97-AF65-F5344CB8AC3E}">
        <p14:creationId val="1155800399"/>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0-#ppt_h/2"/>
                                          </p:val>
                                        </p:tav>
                                        <p:tav tm="100000">
                                          <p:val>
                                            <p:strVal val="#ppt_y"/>
                                          </p:val>
                                        </p:tav>
                                      </p:tavLst>
                                    </p:anim>
                                  </p:childTnLst>
                                </p:cTn>
                              </p:par>
                              <p:par>
                                <p:cTn fill="hold" id="9" nodeType="withEffect" presetClass="entr" presetID="2" presetSubtype="12">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0-#ppt_w/2"/>
                                          </p:val>
                                        </p:tav>
                                        <p:tav tm="100000">
                                          <p:val>
                                            <p:strVal val="#ppt_x"/>
                                          </p:val>
                                        </p:tav>
                                      </p:tavLst>
                                    </p:anim>
                                    <p:anim calcmode="lin" valueType="num">
                                      <p:cBhvr additive="base">
                                        <p:cTn dur="500" fill="hold" id="12"/>
                                        <p:tgtEl>
                                          <p:spTgt spid="4"/>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ppt_x"/>
                                          </p:val>
                                        </p:tav>
                                        <p:tav tm="100000">
                                          <p:val>
                                            <p:strVal val="#ppt_x"/>
                                          </p:val>
                                        </p:tav>
                                      </p:tavLst>
                                    </p:anim>
                                    <p:anim calcmode="lin" valueType="num">
                                      <p:cBhvr additive="base">
                                        <p:cTn dur="500" fill="hold" id="16"/>
                                        <p:tgtEl>
                                          <p:spTgt spid="5"/>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3">
                                  <p:stCondLst>
                                    <p:cond delay="0"/>
                                  </p:stCondLst>
                                  <p:childTnLst>
                                    <p:set>
                                      <p:cBhvr>
                                        <p:cTn dur="1" fill="hold" id="18">
                                          <p:stCondLst>
                                            <p:cond delay="0"/>
                                          </p:stCondLst>
                                        </p:cTn>
                                        <p:tgtEl>
                                          <p:spTgt spid="18"/>
                                        </p:tgtEl>
                                        <p:attrNameLst>
                                          <p:attrName>style.visibility</p:attrName>
                                        </p:attrNameLst>
                                      </p:cBhvr>
                                      <p:to>
                                        <p:strVal val="visible"/>
                                      </p:to>
                                    </p:set>
                                    <p:anim calcmode="lin" valueType="num">
                                      <p:cBhvr additive="base">
                                        <p:cTn dur="500" fill="hold" id="19"/>
                                        <p:tgtEl>
                                          <p:spTgt spid="18"/>
                                        </p:tgtEl>
                                        <p:attrNameLst>
                                          <p:attrName>ppt_x</p:attrName>
                                        </p:attrNameLst>
                                      </p:cBhvr>
                                      <p:tavLst>
                                        <p:tav tm="0">
                                          <p:val>
                                            <p:strVal val="1+#ppt_w/2"/>
                                          </p:val>
                                        </p:tav>
                                        <p:tav tm="100000">
                                          <p:val>
                                            <p:strVal val="#ppt_x"/>
                                          </p:val>
                                        </p:tav>
                                      </p:tavLst>
                                    </p:anim>
                                    <p:anim calcmode="lin" valueType="num">
                                      <p:cBhvr additive="base">
                                        <p:cTn dur="500" fill="hold" id="20"/>
                                        <p:tgtEl>
                                          <p:spTgt spid="18"/>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22" presetSubtype="4">
                                  <p:stCondLst>
                                    <p:cond delay="0"/>
                                  </p:stCondLst>
                                  <p:childTnLst>
                                    <p:set>
                                      <p:cBhvr>
                                        <p:cTn dur="1" fill="hold" id="23">
                                          <p:stCondLst>
                                            <p:cond delay="0"/>
                                          </p:stCondLst>
                                        </p:cTn>
                                        <p:tgtEl>
                                          <p:spTgt spid="6"/>
                                        </p:tgtEl>
                                        <p:attrNameLst>
                                          <p:attrName>style.visibility</p:attrName>
                                        </p:attrNameLst>
                                      </p:cBhvr>
                                      <p:to>
                                        <p:strVal val="visible"/>
                                      </p:to>
                                    </p:set>
                                    <p:animEffect filter="wipe(down)" transition="in">
                                      <p:cBhvr>
                                        <p:cTn dur="500" id="24"/>
                                        <p:tgtEl>
                                          <p:spTgt spid="6"/>
                                        </p:tgtEl>
                                      </p:cBhvr>
                                    </p:animEffect>
                                  </p:childTnLst>
                                </p:cTn>
                              </p:par>
                            </p:childTnLst>
                          </p:cTn>
                        </p:par>
                        <p:par>
                          <p:cTn fill="hold" id="25" nodeType="afterGroup">
                            <p:stCondLst>
                              <p:cond delay="1000"/>
                            </p:stCondLst>
                            <p:childTnLst>
                              <p:par>
                                <p:cTn fill="hold" grpId="0" id="26" nodeType="afterEffect" presetClass="entr" presetID="22" presetSubtype="1">
                                  <p:stCondLst>
                                    <p:cond delay="0"/>
                                  </p:stCondLst>
                                  <p:childTnLst>
                                    <p:set>
                                      <p:cBhvr>
                                        <p:cTn dur="1" fill="hold" id="27">
                                          <p:stCondLst>
                                            <p:cond delay="0"/>
                                          </p:stCondLst>
                                        </p:cTn>
                                        <p:tgtEl>
                                          <p:spTgt spid="7"/>
                                        </p:tgtEl>
                                        <p:attrNameLst>
                                          <p:attrName>style.visibility</p:attrName>
                                        </p:attrNameLst>
                                      </p:cBhvr>
                                      <p:to>
                                        <p:strVal val="visible"/>
                                      </p:to>
                                    </p:set>
                                    <p:animEffect filter="wipe(up)" transition="in">
                                      <p:cBhvr>
                                        <p:cTn dur="1250" id="28"/>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3" name="组合 52"/>
          <p:cNvGrpSpPr/>
          <p:nvPr/>
        </p:nvGrpSpPr>
        <p:grpSpPr>
          <a:xfrm>
            <a:off x="1137121" y="2370471"/>
            <a:ext cx="785342" cy="785340"/>
            <a:chOff x="304800" y="673100"/>
            <a:chExt cx="4000500" cy="4000500"/>
          </a:xfrm>
          <a:effectLst>
            <a:outerShdw algn="tr" blurRad="444500" dir="8100000" dist="254000" rotWithShape="0">
              <a:prstClr val="black">
                <a:alpha val="50000"/>
              </a:prstClr>
            </a:outerShdw>
          </a:effectLst>
        </p:grpSpPr>
        <p:sp>
          <p:nvSpPr>
            <p:cNvPr id="54" name="同心圆 5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5" name="椭圆 5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Freeform 6"/>
          <p:cNvSpPr>
            <a:spLocks noChangeArrowheads="1"/>
          </p:cNvSpPr>
          <p:nvPr/>
        </p:nvSpPr>
        <p:spPr bwMode="auto">
          <a:xfrm>
            <a:off x="2017712" y="2611438"/>
            <a:ext cx="6007100" cy="222250"/>
          </a:xfrm>
          <a:custGeom>
            <a:gdLst>
              <a:gd fmla="*/ 1449 w 1546" name="T0"/>
              <a:gd fmla="*/ 59 h 59" name="T1"/>
              <a:gd fmla="*/ 0 w 1546" name="T2"/>
              <a:gd fmla="*/ 59 h 59" name="T3"/>
              <a:gd fmla="*/ 0 w 1546" name="T4"/>
              <a:gd fmla="*/ 55 h 59" name="T5"/>
              <a:gd fmla="*/ 1449 w 1546" name="T6"/>
              <a:gd fmla="*/ 55 h 59" name="T7"/>
              <a:gd fmla="*/ 1515 w 1546" name="T8"/>
              <a:gd fmla="*/ 28 h 59" name="T9"/>
              <a:gd fmla="*/ 1543 w 1546" name="T10"/>
              <a:gd fmla="*/ 0 h 59" name="T11"/>
              <a:gd fmla="*/ 1546 w 1546" name="T12"/>
              <a:gd fmla="*/ 2 h 59" name="T13"/>
              <a:gd fmla="*/ 1518 w 1546" name="T14"/>
              <a:gd fmla="*/ 30 h 59" name="T15"/>
              <a:gd fmla="*/ 1449 w 1546" name="T16"/>
              <a:gd fmla="*/ 59 h 5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546" name="T27"/>
              <a:gd fmla="*/ 0 h 59" name="T28"/>
              <a:gd fmla="*/ 1546 w 1546" name="T29"/>
              <a:gd fmla="*/ 59 h 59"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9" w="1546">
                <a:moveTo>
                  <a:pt x="1449" y="59"/>
                </a:moveTo>
                <a:cubicBezTo>
                  <a:pt x="0" y="59"/>
                  <a:pt x="0" y="59"/>
                  <a:pt x="0" y="59"/>
                </a:cubicBezTo>
                <a:cubicBezTo>
                  <a:pt x="0" y="55"/>
                  <a:pt x="0" y="55"/>
                  <a:pt x="0" y="55"/>
                </a:cubicBezTo>
                <a:cubicBezTo>
                  <a:pt x="1449" y="55"/>
                  <a:pt x="1449" y="55"/>
                  <a:pt x="1449" y="55"/>
                </a:cubicBezTo>
                <a:cubicBezTo>
                  <a:pt x="1471" y="55"/>
                  <a:pt x="1500" y="43"/>
                  <a:pt x="1515" y="28"/>
                </a:cubicBezTo>
                <a:cubicBezTo>
                  <a:pt x="1543" y="0"/>
                  <a:pt x="1543" y="0"/>
                  <a:pt x="1543" y="0"/>
                </a:cubicBezTo>
                <a:cubicBezTo>
                  <a:pt x="1546" y="2"/>
                  <a:pt x="1546" y="2"/>
                  <a:pt x="1546" y="2"/>
                </a:cubicBezTo>
                <a:cubicBezTo>
                  <a:pt x="1518" y="30"/>
                  <a:pt x="1518" y="30"/>
                  <a:pt x="1518" y="30"/>
                </a:cubicBezTo>
                <a:cubicBezTo>
                  <a:pt x="1502" y="46"/>
                  <a:pt x="1471" y="59"/>
                  <a:pt x="1449" y="59"/>
                </a:cubicBezTo>
                <a:close/>
              </a:path>
            </a:pathLst>
          </a:cu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3" name="Freeform 7"/>
          <p:cNvSpPr>
            <a:spLocks noChangeArrowheads="1"/>
          </p:cNvSpPr>
          <p:nvPr/>
        </p:nvSpPr>
        <p:spPr bwMode="auto">
          <a:xfrm>
            <a:off x="5970587" y="2817813"/>
            <a:ext cx="1654175" cy="739775"/>
          </a:xfrm>
          <a:custGeom>
            <a:gdLst>
              <a:gd fmla="*/ 336 w 441" name="T0"/>
              <a:gd fmla="*/ 197 h 197" name="T1"/>
              <a:gd fmla="*/ 233 w 441" name="T2"/>
              <a:gd fmla="*/ 197 h 197" name="T3"/>
              <a:gd fmla="*/ 165 w 441" name="T4"/>
              <a:gd fmla="*/ 168 h 197" name="T5"/>
              <a:gd fmla="*/ 0 w 441" name="T6"/>
              <a:gd fmla="*/ 3 h 197" name="T7"/>
              <a:gd fmla="*/ 3 w 441" name="T8"/>
              <a:gd fmla="*/ 0 h 197" name="T9"/>
              <a:gd fmla="*/ 168 w 441" name="T10"/>
              <a:gd fmla="*/ 166 h 197" name="T11"/>
              <a:gd fmla="*/ 233 w 441" name="T12"/>
              <a:gd fmla="*/ 193 h 197" name="T13"/>
              <a:gd fmla="*/ 336 w 441" name="T14"/>
              <a:gd fmla="*/ 193 h 197" name="T15"/>
              <a:gd fmla="*/ 402 w 441" name="T16"/>
              <a:gd fmla="*/ 166 h 197" name="T17"/>
              <a:gd fmla="*/ 438 w 441" name="T18"/>
              <a:gd fmla="*/ 129 h 197" name="T19"/>
              <a:gd fmla="*/ 441 w 441" name="T20"/>
              <a:gd fmla="*/ 132 h 197" name="T21"/>
              <a:gd fmla="*/ 405 w 441" name="T22"/>
              <a:gd fmla="*/ 168 h 197" name="T23"/>
              <a:gd fmla="*/ 336 w 441" name="T24"/>
              <a:gd fmla="*/ 197 h 19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441" name="T39"/>
              <a:gd fmla="*/ 0 h 197" name="T40"/>
              <a:gd fmla="*/ 441 w 441" name="T41"/>
              <a:gd fmla="*/ 197 h 197"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97" w="441">
                <a:moveTo>
                  <a:pt x="336" y="197"/>
                </a:moveTo>
                <a:cubicBezTo>
                  <a:pt x="233" y="197"/>
                  <a:pt x="233" y="197"/>
                  <a:pt x="233" y="197"/>
                </a:cubicBezTo>
                <a:cubicBezTo>
                  <a:pt x="211" y="197"/>
                  <a:pt x="181" y="184"/>
                  <a:pt x="165" y="168"/>
                </a:cubicBezTo>
                <a:cubicBezTo>
                  <a:pt x="0" y="3"/>
                  <a:pt x="0" y="3"/>
                  <a:pt x="0" y="3"/>
                </a:cubicBezTo>
                <a:cubicBezTo>
                  <a:pt x="3" y="0"/>
                  <a:pt x="3" y="0"/>
                  <a:pt x="3" y="0"/>
                </a:cubicBezTo>
                <a:cubicBezTo>
                  <a:pt x="168" y="166"/>
                  <a:pt x="168" y="166"/>
                  <a:pt x="168" y="166"/>
                </a:cubicBezTo>
                <a:cubicBezTo>
                  <a:pt x="183" y="180"/>
                  <a:pt x="212" y="193"/>
                  <a:pt x="233" y="193"/>
                </a:cubicBezTo>
                <a:cubicBezTo>
                  <a:pt x="336" y="193"/>
                  <a:pt x="336" y="193"/>
                  <a:pt x="336" y="193"/>
                </a:cubicBezTo>
                <a:cubicBezTo>
                  <a:pt x="358" y="193"/>
                  <a:pt x="387" y="180"/>
                  <a:pt x="402" y="166"/>
                </a:cubicBezTo>
                <a:cubicBezTo>
                  <a:pt x="438" y="129"/>
                  <a:pt x="438" y="129"/>
                  <a:pt x="438" y="129"/>
                </a:cubicBezTo>
                <a:cubicBezTo>
                  <a:pt x="441" y="132"/>
                  <a:pt x="441" y="132"/>
                  <a:pt x="441" y="132"/>
                </a:cubicBezTo>
                <a:cubicBezTo>
                  <a:pt x="405" y="168"/>
                  <a:pt x="405" y="168"/>
                  <a:pt x="405" y="168"/>
                </a:cubicBezTo>
                <a:cubicBezTo>
                  <a:pt x="389" y="184"/>
                  <a:pt x="358" y="197"/>
                  <a:pt x="336" y="197"/>
                </a:cubicBezTo>
                <a:close/>
              </a:path>
            </a:pathLst>
          </a:cu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4" name="Freeform 8"/>
          <p:cNvSpPr>
            <a:spLocks noChangeArrowheads="1"/>
          </p:cNvSpPr>
          <p:nvPr/>
        </p:nvSpPr>
        <p:spPr bwMode="auto">
          <a:xfrm>
            <a:off x="2606675" y="1550988"/>
            <a:ext cx="2862262" cy="2043112"/>
          </a:xfrm>
          <a:custGeom>
            <a:gdLst>
              <a:gd fmla="*/ 269 w 763" name="T0"/>
              <a:gd fmla="*/ 545 h 545" name="T1"/>
              <a:gd fmla="*/ 232 w 763" name="T2"/>
              <a:gd fmla="*/ 545 h 545" name="T3"/>
              <a:gd fmla="*/ 164 w 763" name="T4"/>
              <a:gd fmla="*/ 517 h 545" name="T5"/>
              <a:gd fmla="*/ 16 w 763" name="T6"/>
              <a:gd fmla="*/ 369 h 545" name="T7"/>
              <a:gd fmla="*/ 16 w 763" name="T8"/>
              <a:gd fmla="*/ 311 h 545" name="T9"/>
              <a:gd fmla="*/ 253 w 763" name="T10"/>
              <a:gd fmla="*/ 73 h 545" name="T11"/>
              <a:gd fmla="*/ 321 w 763" name="T12"/>
              <a:gd fmla="*/ 45 h 545" name="T13"/>
              <a:gd fmla="*/ 676 w 763" name="T14"/>
              <a:gd fmla="*/ 45 h 545" name="T15"/>
              <a:gd fmla="*/ 737 w 763" name="T16"/>
              <a:gd fmla="*/ 23 h 545" name="T17"/>
              <a:gd fmla="*/ 760 w 763" name="T18"/>
              <a:gd fmla="*/ 0 h 545" name="T19"/>
              <a:gd fmla="*/ 763 w 763" name="T20"/>
              <a:gd fmla="*/ 2 h 545" name="T21"/>
              <a:gd fmla="*/ 740 w 763" name="T22"/>
              <a:gd fmla="*/ 25 h 545" name="T23"/>
              <a:gd fmla="*/ 676 w 763" name="T24"/>
              <a:gd fmla="*/ 49 h 545" name="T25"/>
              <a:gd fmla="*/ 321 w 763" name="T26"/>
              <a:gd fmla="*/ 49 h 545" name="T27"/>
              <a:gd fmla="*/ 256 w 763" name="T28"/>
              <a:gd fmla="*/ 76 h 545" name="T29"/>
              <a:gd fmla="*/ 19 w 763" name="T30"/>
              <a:gd fmla="*/ 313 h 545" name="T31"/>
              <a:gd fmla="*/ 19 w 763" name="T32"/>
              <a:gd fmla="*/ 366 h 545" name="T33"/>
              <a:gd fmla="*/ 167 w 763" name="T34"/>
              <a:gd fmla="*/ 514 h 545" name="T35"/>
              <a:gd fmla="*/ 232 w 763" name="T36"/>
              <a:gd fmla="*/ 541 h 545" name="T37"/>
              <a:gd fmla="*/ 269 w 763" name="T38"/>
              <a:gd fmla="*/ 541 h 545" name="T39"/>
              <a:gd fmla="*/ 335 w 763" name="T40"/>
              <a:gd fmla="*/ 514 h 545" name="T41"/>
              <a:gd fmla="*/ 390 w 763" name="T42"/>
              <a:gd fmla="*/ 459 h 545" name="T43"/>
              <a:gd fmla="*/ 393 w 763" name="T44"/>
              <a:gd fmla="*/ 462 h 545" name="T45"/>
              <a:gd fmla="*/ 337 w 763" name="T46"/>
              <a:gd fmla="*/ 517 h 545" name="T47"/>
              <a:gd fmla="*/ 269 w 763" name="T48"/>
              <a:gd fmla="*/ 545 h 545"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763" name="T75"/>
              <a:gd fmla="*/ 0 h 545" name="T76"/>
              <a:gd fmla="*/ 763 w 763" name="T77"/>
              <a:gd fmla="*/ 545 h 545"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545" w="763">
                <a:moveTo>
                  <a:pt x="269" y="545"/>
                </a:moveTo>
                <a:cubicBezTo>
                  <a:pt x="232" y="545"/>
                  <a:pt x="232" y="545"/>
                  <a:pt x="232" y="545"/>
                </a:cubicBezTo>
                <a:cubicBezTo>
                  <a:pt x="210" y="545"/>
                  <a:pt x="180" y="533"/>
                  <a:pt x="164" y="517"/>
                </a:cubicBezTo>
                <a:cubicBezTo>
                  <a:pt x="16" y="369"/>
                  <a:pt x="16" y="369"/>
                  <a:pt x="16" y="369"/>
                </a:cubicBezTo>
                <a:cubicBezTo>
                  <a:pt x="0" y="353"/>
                  <a:pt x="0" y="327"/>
                  <a:pt x="16" y="311"/>
                </a:cubicBezTo>
                <a:cubicBezTo>
                  <a:pt x="253" y="73"/>
                  <a:pt x="253" y="73"/>
                  <a:pt x="253" y="73"/>
                </a:cubicBezTo>
                <a:cubicBezTo>
                  <a:pt x="269" y="58"/>
                  <a:pt x="299" y="45"/>
                  <a:pt x="321" y="45"/>
                </a:cubicBezTo>
                <a:cubicBezTo>
                  <a:pt x="676" y="45"/>
                  <a:pt x="676" y="45"/>
                  <a:pt x="676" y="45"/>
                </a:cubicBezTo>
                <a:cubicBezTo>
                  <a:pt x="697" y="45"/>
                  <a:pt x="725" y="35"/>
                  <a:pt x="737" y="23"/>
                </a:cubicBezTo>
                <a:cubicBezTo>
                  <a:pt x="760" y="0"/>
                  <a:pt x="760" y="0"/>
                  <a:pt x="760" y="0"/>
                </a:cubicBezTo>
                <a:cubicBezTo>
                  <a:pt x="763" y="2"/>
                  <a:pt x="763" y="2"/>
                  <a:pt x="763" y="2"/>
                </a:cubicBezTo>
                <a:cubicBezTo>
                  <a:pt x="740" y="25"/>
                  <a:pt x="740" y="25"/>
                  <a:pt x="740" y="25"/>
                </a:cubicBezTo>
                <a:cubicBezTo>
                  <a:pt x="727" y="38"/>
                  <a:pt x="698" y="49"/>
                  <a:pt x="676" y="49"/>
                </a:cubicBezTo>
                <a:cubicBezTo>
                  <a:pt x="321" y="49"/>
                  <a:pt x="321" y="49"/>
                  <a:pt x="321" y="49"/>
                </a:cubicBezTo>
                <a:cubicBezTo>
                  <a:pt x="300" y="49"/>
                  <a:pt x="271" y="61"/>
                  <a:pt x="256" y="76"/>
                </a:cubicBezTo>
                <a:cubicBezTo>
                  <a:pt x="19" y="313"/>
                  <a:pt x="19" y="313"/>
                  <a:pt x="19" y="313"/>
                </a:cubicBezTo>
                <a:cubicBezTo>
                  <a:pt x="4" y="328"/>
                  <a:pt x="4" y="352"/>
                  <a:pt x="19" y="366"/>
                </a:cubicBezTo>
                <a:cubicBezTo>
                  <a:pt x="167" y="514"/>
                  <a:pt x="167" y="514"/>
                  <a:pt x="167" y="514"/>
                </a:cubicBezTo>
                <a:cubicBezTo>
                  <a:pt x="182" y="529"/>
                  <a:pt x="211" y="541"/>
                  <a:pt x="232" y="541"/>
                </a:cubicBezTo>
                <a:cubicBezTo>
                  <a:pt x="269" y="541"/>
                  <a:pt x="269" y="541"/>
                  <a:pt x="269" y="541"/>
                </a:cubicBezTo>
                <a:cubicBezTo>
                  <a:pt x="290" y="541"/>
                  <a:pt x="320" y="529"/>
                  <a:pt x="335" y="514"/>
                </a:cubicBezTo>
                <a:cubicBezTo>
                  <a:pt x="390" y="459"/>
                  <a:pt x="390" y="459"/>
                  <a:pt x="390" y="459"/>
                </a:cubicBezTo>
                <a:cubicBezTo>
                  <a:pt x="393" y="462"/>
                  <a:pt x="393" y="462"/>
                  <a:pt x="393" y="462"/>
                </a:cubicBezTo>
                <a:cubicBezTo>
                  <a:pt x="337" y="517"/>
                  <a:pt x="337" y="517"/>
                  <a:pt x="337" y="517"/>
                </a:cubicBezTo>
                <a:cubicBezTo>
                  <a:pt x="322" y="533"/>
                  <a:pt x="291" y="545"/>
                  <a:pt x="269" y="545"/>
                </a:cubicBezTo>
                <a:close/>
              </a:path>
            </a:pathLst>
          </a:cu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5" name="Freeform 9"/>
          <p:cNvSpPr>
            <a:spLocks noChangeArrowheads="1"/>
          </p:cNvSpPr>
          <p:nvPr/>
        </p:nvSpPr>
        <p:spPr bwMode="auto">
          <a:xfrm>
            <a:off x="3470275" y="3579813"/>
            <a:ext cx="3625850" cy="847725"/>
          </a:xfrm>
          <a:custGeom>
            <a:gdLst>
              <a:gd fmla="*/ 843 w 967" name="T0"/>
              <a:gd fmla="*/ 226 h 226" name="T1"/>
              <a:gd fmla="*/ 444 w 967" name="T2"/>
              <a:gd fmla="*/ 226 h 226" name="T3"/>
              <a:gd fmla="*/ 376 w 967" name="T4"/>
              <a:gd fmla="*/ 198 h 226" name="T5"/>
              <a:gd fmla="*/ 210 w 967" name="T6"/>
              <a:gd fmla="*/ 31 h 226" name="T7"/>
              <a:gd fmla="*/ 144 w 967" name="T8"/>
              <a:gd fmla="*/ 4 h 226" name="T9"/>
              <a:gd fmla="*/ 0 w 967" name="T10"/>
              <a:gd fmla="*/ 4 h 226" name="T11"/>
              <a:gd fmla="*/ 0 w 967" name="T12"/>
              <a:gd fmla="*/ 0 h 226" name="T13"/>
              <a:gd fmla="*/ 144 w 967" name="T14"/>
              <a:gd fmla="*/ 0 h 226" name="T15"/>
              <a:gd fmla="*/ 212 w 967" name="T16"/>
              <a:gd fmla="*/ 29 h 226" name="T17"/>
              <a:gd fmla="*/ 379 w 967" name="T18"/>
              <a:gd fmla="*/ 195 h 226" name="T19"/>
              <a:gd fmla="*/ 444 w 967" name="T20"/>
              <a:gd fmla="*/ 223 h 226" name="T21"/>
              <a:gd fmla="*/ 843 w 967" name="T22"/>
              <a:gd fmla="*/ 223 h 226" name="T23"/>
              <a:gd fmla="*/ 908 w 967" name="T24"/>
              <a:gd fmla="*/ 195 h 226" name="T25"/>
              <a:gd fmla="*/ 964 w 967" name="T26"/>
              <a:gd fmla="*/ 140 h 226" name="T27"/>
              <a:gd fmla="*/ 967 w 967" name="T28"/>
              <a:gd fmla="*/ 142 h 226" name="T29"/>
              <a:gd fmla="*/ 911 w 967" name="T30"/>
              <a:gd fmla="*/ 198 h 226" name="T31"/>
              <a:gd fmla="*/ 843 w 967" name="T32"/>
              <a:gd fmla="*/ 226 h 22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967" name="T51"/>
              <a:gd fmla="*/ 0 h 226" name="T52"/>
              <a:gd fmla="*/ 967 w 967" name="T53"/>
              <a:gd fmla="*/ 226 h 226"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226" w="966">
                <a:moveTo>
                  <a:pt x="843" y="226"/>
                </a:moveTo>
                <a:cubicBezTo>
                  <a:pt x="444" y="226"/>
                  <a:pt x="444" y="226"/>
                  <a:pt x="444" y="226"/>
                </a:cubicBezTo>
                <a:cubicBezTo>
                  <a:pt x="422" y="226"/>
                  <a:pt x="392" y="214"/>
                  <a:pt x="376" y="198"/>
                </a:cubicBezTo>
                <a:cubicBezTo>
                  <a:pt x="210" y="31"/>
                  <a:pt x="210" y="31"/>
                  <a:pt x="210" y="31"/>
                </a:cubicBezTo>
                <a:cubicBezTo>
                  <a:pt x="195" y="16"/>
                  <a:pt x="165" y="4"/>
                  <a:pt x="144" y="4"/>
                </a:cubicBezTo>
                <a:cubicBezTo>
                  <a:pt x="0" y="4"/>
                  <a:pt x="0" y="4"/>
                  <a:pt x="0" y="4"/>
                </a:cubicBezTo>
                <a:cubicBezTo>
                  <a:pt x="0" y="0"/>
                  <a:pt x="0" y="0"/>
                  <a:pt x="0" y="0"/>
                </a:cubicBezTo>
                <a:cubicBezTo>
                  <a:pt x="144" y="0"/>
                  <a:pt x="144" y="0"/>
                  <a:pt x="144" y="0"/>
                </a:cubicBezTo>
                <a:cubicBezTo>
                  <a:pt x="166" y="0"/>
                  <a:pt x="197" y="13"/>
                  <a:pt x="212" y="29"/>
                </a:cubicBezTo>
                <a:cubicBezTo>
                  <a:pt x="379" y="195"/>
                  <a:pt x="379" y="195"/>
                  <a:pt x="379" y="195"/>
                </a:cubicBezTo>
                <a:cubicBezTo>
                  <a:pt x="394" y="210"/>
                  <a:pt x="423" y="223"/>
                  <a:pt x="444" y="223"/>
                </a:cubicBezTo>
                <a:cubicBezTo>
                  <a:pt x="843" y="223"/>
                  <a:pt x="843" y="223"/>
                  <a:pt x="843" y="223"/>
                </a:cubicBezTo>
                <a:cubicBezTo>
                  <a:pt x="864" y="223"/>
                  <a:pt x="893" y="210"/>
                  <a:pt x="908" y="195"/>
                </a:cubicBezTo>
                <a:cubicBezTo>
                  <a:pt x="964" y="140"/>
                  <a:pt x="964" y="140"/>
                  <a:pt x="964" y="140"/>
                </a:cubicBezTo>
                <a:cubicBezTo>
                  <a:pt x="967" y="142"/>
                  <a:pt x="967" y="142"/>
                  <a:pt x="967" y="142"/>
                </a:cubicBezTo>
                <a:cubicBezTo>
                  <a:pt x="911" y="198"/>
                  <a:pt x="911" y="198"/>
                  <a:pt x="911" y="198"/>
                </a:cubicBezTo>
                <a:cubicBezTo>
                  <a:pt x="895" y="214"/>
                  <a:pt x="865" y="226"/>
                  <a:pt x="843" y="226"/>
                </a:cubicBezTo>
                <a:close/>
              </a:path>
            </a:pathLst>
          </a:cu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6" name="Freeform 10"/>
          <p:cNvSpPr>
            <a:spLocks noChangeArrowheads="1"/>
          </p:cNvSpPr>
          <p:nvPr/>
        </p:nvSpPr>
        <p:spPr bwMode="auto">
          <a:xfrm>
            <a:off x="4598987" y="3698875"/>
            <a:ext cx="1225550" cy="341313"/>
          </a:xfrm>
          <a:custGeom>
            <a:gdLst>
              <a:gd fmla="*/ 200 w 327" name="T0"/>
              <a:gd fmla="*/ 91 h 91" name="T1"/>
              <a:gd fmla="*/ 0 w 327" name="T2"/>
              <a:gd fmla="*/ 91 h 91" name="T3"/>
              <a:gd fmla="*/ 0 w 327" name="T4"/>
              <a:gd fmla="*/ 87 h 91" name="T5"/>
              <a:gd fmla="*/ 200 w 327" name="T6"/>
              <a:gd fmla="*/ 87 h 91" name="T7"/>
              <a:gd fmla="*/ 265 w 327" name="T8"/>
              <a:gd fmla="*/ 60 h 91" name="T9"/>
              <a:gd fmla="*/ 324 w 327" name="T10"/>
              <a:gd fmla="*/ 0 h 91" name="T11"/>
              <a:gd fmla="*/ 327 w 327" name="T12"/>
              <a:gd fmla="*/ 3 h 91" name="T13"/>
              <a:gd fmla="*/ 268 w 327" name="T14"/>
              <a:gd fmla="*/ 62 h 91" name="T15"/>
              <a:gd fmla="*/ 200 w 327" name="T16"/>
              <a:gd fmla="*/ 91 h 9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27" name="T27"/>
              <a:gd fmla="*/ 0 h 91" name="T28"/>
              <a:gd fmla="*/ 327 w 327" name="T29"/>
              <a:gd fmla="*/ 91 h 9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91" w="327">
                <a:moveTo>
                  <a:pt x="200" y="91"/>
                </a:moveTo>
                <a:cubicBezTo>
                  <a:pt x="0" y="91"/>
                  <a:pt x="0" y="91"/>
                  <a:pt x="0" y="91"/>
                </a:cubicBezTo>
                <a:cubicBezTo>
                  <a:pt x="0" y="87"/>
                  <a:pt x="0" y="87"/>
                  <a:pt x="0" y="87"/>
                </a:cubicBezTo>
                <a:cubicBezTo>
                  <a:pt x="200" y="87"/>
                  <a:pt x="200" y="87"/>
                  <a:pt x="200" y="87"/>
                </a:cubicBezTo>
                <a:cubicBezTo>
                  <a:pt x="221" y="87"/>
                  <a:pt x="250" y="74"/>
                  <a:pt x="265" y="60"/>
                </a:cubicBezTo>
                <a:cubicBezTo>
                  <a:pt x="324" y="0"/>
                  <a:pt x="324" y="0"/>
                  <a:pt x="324" y="0"/>
                </a:cubicBezTo>
                <a:cubicBezTo>
                  <a:pt x="327" y="3"/>
                  <a:pt x="327" y="3"/>
                  <a:pt x="327" y="3"/>
                </a:cubicBezTo>
                <a:cubicBezTo>
                  <a:pt x="268" y="62"/>
                  <a:pt x="268" y="62"/>
                  <a:pt x="268" y="62"/>
                </a:cubicBezTo>
                <a:cubicBezTo>
                  <a:pt x="252" y="78"/>
                  <a:pt x="222" y="91"/>
                  <a:pt x="200" y="91"/>
                </a:cubicBezTo>
                <a:close/>
              </a:path>
            </a:pathLst>
          </a:cu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7" name="Freeform 11"/>
          <p:cNvSpPr>
            <a:spLocks noChangeArrowheads="1"/>
          </p:cNvSpPr>
          <p:nvPr/>
        </p:nvSpPr>
        <p:spPr bwMode="auto">
          <a:xfrm>
            <a:off x="2870200" y="1689100"/>
            <a:ext cx="3910012" cy="839788"/>
          </a:xfrm>
          <a:custGeom>
            <a:gdLst>
              <a:gd fmla="*/ 134 w 1043" name="T0"/>
              <a:gd fmla="*/ 224 h 224" name="T1"/>
              <a:gd fmla="*/ 0 w 1043" name="T2"/>
              <a:gd fmla="*/ 224 h 224" name="T3"/>
              <a:gd fmla="*/ 0 w 1043" name="T4"/>
              <a:gd fmla="*/ 220 h 224" name="T5"/>
              <a:gd fmla="*/ 134 w 1043" name="T6"/>
              <a:gd fmla="*/ 220 h 224" name="T7"/>
              <a:gd fmla="*/ 200 w 1043" name="T8"/>
              <a:gd fmla="*/ 193 h 224" name="T9"/>
              <a:gd fmla="*/ 297 w 1043" name="T10"/>
              <a:gd fmla="*/ 95 h 224" name="T11"/>
              <a:gd fmla="*/ 366 w 1043" name="T12"/>
              <a:gd fmla="*/ 67 h 224" name="T13"/>
              <a:gd fmla="*/ 935 w 1043" name="T14"/>
              <a:gd fmla="*/ 67 h 224" name="T15"/>
              <a:gd fmla="*/ 1001 w 1043" name="T16"/>
              <a:gd fmla="*/ 40 h 224" name="T17"/>
              <a:gd fmla="*/ 1040 w 1043" name="T18"/>
              <a:gd fmla="*/ 0 h 224" name="T19"/>
              <a:gd fmla="*/ 1043 w 1043" name="T20"/>
              <a:gd fmla="*/ 3 h 224" name="T21"/>
              <a:gd fmla="*/ 1003 w 1043" name="T22"/>
              <a:gd fmla="*/ 43 h 224" name="T23"/>
              <a:gd fmla="*/ 935 w 1043" name="T24"/>
              <a:gd fmla="*/ 71 h 224" name="T25"/>
              <a:gd fmla="*/ 366 w 1043" name="T26"/>
              <a:gd fmla="*/ 71 h 224" name="T27"/>
              <a:gd fmla="*/ 300 w 1043" name="T28"/>
              <a:gd fmla="*/ 98 h 224" name="T29"/>
              <a:gd fmla="*/ 202 w 1043" name="T30"/>
              <a:gd fmla="*/ 196 h 224" name="T31"/>
              <a:gd fmla="*/ 134 w 1043" name="T32"/>
              <a:gd fmla="*/ 224 h 224"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1043" name="T51"/>
              <a:gd fmla="*/ 0 h 224" name="T52"/>
              <a:gd fmla="*/ 1043 w 1043" name="T53"/>
              <a:gd fmla="*/ 224 h 224"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224" w="1043">
                <a:moveTo>
                  <a:pt x="134" y="224"/>
                </a:moveTo>
                <a:cubicBezTo>
                  <a:pt x="0" y="224"/>
                  <a:pt x="0" y="224"/>
                  <a:pt x="0" y="224"/>
                </a:cubicBezTo>
                <a:cubicBezTo>
                  <a:pt x="0" y="220"/>
                  <a:pt x="0" y="220"/>
                  <a:pt x="0" y="220"/>
                </a:cubicBezTo>
                <a:cubicBezTo>
                  <a:pt x="134" y="220"/>
                  <a:pt x="134" y="220"/>
                  <a:pt x="134" y="220"/>
                </a:cubicBezTo>
                <a:cubicBezTo>
                  <a:pt x="155" y="220"/>
                  <a:pt x="185" y="208"/>
                  <a:pt x="200" y="193"/>
                </a:cubicBezTo>
                <a:cubicBezTo>
                  <a:pt x="297" y="95"/>
                  <a:pt x="297" y="95"/>
                  <a:pt x="297" y="95"/>
                </a:cubicBezTo>
                <a:cubicBezTo>
                  <a:pt x="313" y="80"/>
                  <a:pt x="344" y="67"/>
                  <a:pt x="366" y="67"/>
                </a:cubicBezTo>
                <a:cubicBezTo>
                  <a:pt x="935" y="67"/>
                  <a:pt x="935" y="67"/>
                  <a:pt x="935" y="67"/>
                </a:cubicBezTo>
                <a:cubicBezTo>
                  <a:pt x="956" y="67"/>
                  <a:pt x="986" y="55"/>
                  <a:pt x="1001" y="40"/>
                </a:cubicBezTo>
                <a:cubicBezTo>
                  <a:pt x="1040" y="0"/>
                  <a:pt x="1040" y="0"/>
                  <a:pt x="1040" y="0"/>
                </a:cubicBezTo>
                <a:cubicBezTo>
                  <a:pt x="1043" y="3"/>
                  <a:pt x="1043" y="3"/>
                  <a:pt x="1043" y="3"/>
                </a:cubicBezTo>
                <a:cubicBezTo>
                  <a:pt x="1003" y="43"/>
                  <a:pt x="1003" y="43"/>
                  <a:pt x="1003" y="43"/>
                </a:cubicBezTo>
                <a:cubicBezTo>
                  <a:pt x="988" y="58"/>
                  <a:pt x="957" y="71"/>
                  <a:pt x="935" y="71"/>
                </a:cubicBezTo>
                <a:cubicBezTo>
                  <a:pt x="366" y="71"/>
                  <a:pt x="366" y="71"/>
                  <a:pt x="366" y="71"/>
                </a:cubicBezTo>
                <a:cubicBezTo>
                  <a:pt x="345" y="71"/>
                  <a:pt x="315" y="83"/>
                  <a:pt x="300" y="98"/>
                </a:cubicBezTo>
                <a:cubicBezTo>
                  <a:pt x="202" y="196"/>
                  <a:pt x="202" y="196"/>
                  <a:pt x="202" y="196"/>
                </a:cubicBezTo>
                <a:cubicBezTo>
                  <a:pt x="187" y="211"/>
                  <a:pt x="156" y="224"/>
                  <a:pt x="134" y="224"/>
                </a:cubicBezTo>
                <a:close/>
              </a:path>
            </a:pathLst>
          </a:cu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8" name="Freeform 12"/>
          <p:cNvSpPr>
            <a:spLocks noChangeArrowheads="1"/>
          </p:cNvSpPr>
          <p:nvPr/>
        </p:nvSpPr>
        <p:spPr bwMode="auto">
          <a:xfrm>
            <a:off x="2771775" y="2305050"/>
            <a:ext cx="3956050" cy="322263"/>
          </a:xfrm>
          <a:custGeom>
            <a:gdLst>
              <a:gd fmla="*/ 933 w 1055" name="T0"/>
              <a:gd fmla="*/ 86 h 86" name="T1"/>
              <a:gd fmla="*/ 0 w 1055" name="T2"/>
              <a:gd fmla="*/ 86 h 86" name="T3"/>
              <a:gd fmla="*/ 0 w 1055" name="T4"/>
              <a:gd fmla="*/ 82 h 86" name="T5"/>
              <a:gd fmla="*/ 933 w 1055" name="T6"/>
              <a:gd fmla="*/ 82 h 86" name="T7"/>
              <a:gd fmla="*/ 998 w 1055" name="T8"/>
              <a:gd fmla="*/ 55 h 86" name="T9"/>
              <a:gd fmla="*/ 1053 w 1055" name="T10"/>
              <a:gd fmla="*/ 0 h 86" name="T11"/>
              <a:gd fmla="*/ 1055 w 1055" name="T12"/>
              <a:gd fmla="*/ 3 h 86" name="T13"/>
              <a:gd fmla="*/ 1001 w 1055" name="T14"/>
              <a:gd fmla="*/ 58 h 86" name="T15"/>
              <a:gd fmla="*/ 933 w 1055" name="T16"/>
              <a:gd fmla="*/ 86 h 8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55" name="T27"/>
              <a:gd fmla="*/ 0 h 86" name="T28"/>
              <a:gd fmla="*/ 1055 w 1055" name="T29"/>
              <a:gd fmla="*/ 86 h 8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86" w="1055">
                <a:moveTo>
                  <a:pt x="933" y="86"/>
                </a:moveTo>
                <a:cubicBezTo>
                  <a:pt x="0" y="86"/>
                  <a:pt x="0" y="86"/>
                  <a:pt x="0" y="86"/>
                </a:cubicBezTo>
                <a:cubicBezTo>
                  <a:pt x="0" y="82"/>
                  <a:pt x="0" y="82"/>
                  <a:pt x="0" y="82"/>
                </a:cubicBezTo>
                <a:cubicBezTo>
                  <a:pt x="933" y="82"/>
                  <a:pt x="933" y="82"/>
                  <a:pt x="933" y="82"/>
                </a:cubicBezTo>
                <a:cubicBezTo>
                  <a:pt x="954" y="82"/>
                  <a:pt x="983" y="70"/>
                  <a:pt x="998" y="55"/>
                </a:cubicBezTo>
                <a:cubicBezTo>
                  <a:pt x="1053" y="0"/>
                  <a:pt x="1053" y="0"/>
                  <a:pt x="1053" y="0"/>
                </a:cubicBezTo>
                <a:cubicBezTo>
                  <a:pt x="1055" y="3"/>
                  <a:pt x="1055" y="3"/>
                  <a:pt x="1055" y="3"/>
                </a:cubicBezTo>
                <a:cubicBezTo>
                  <a:pt x="1001" y="58"/>
                  <a:pt x="1001" y="58"/>
                  <a:pt x="1001" y="58"/>
                </a:cubicBezTo>
                <a:cubicBezTo>
                  <a:pt x="985" y="73"/>
                  <a:pt x="955" y="86"/>
                  <a:pt x="933" y="86"/>
                </a:cubicBezTo>
                <a:close/>
              </a:path>
            </a:pathLst>
          </a:cu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9" name="Oval 13"/>
          <p:cNvSpPr>
            <a:spLocks noChangeArrowheads="1"/>
          </p:cNvSpPr>
          <p:nvPr/>
        </p:nvSpPr>
        <p:spPr bwMode="auto">
          <a:xfrm>
            <a:off x="2589212" y="2784475"/>
            <a:ext cx="85725" cy="82550"/>
          </a:xfrm>
          <a:prstGeom prst="ellipse">
            <a:avLst/>
          </a:pr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10" name="Oval 14"/>
          <p:cNvSpPr>
            <a:spLocks noChangeArrowheads="1"/>
          </p:cNvSpPr>
          <p:nvPr/>
        </p:nvSpPr>
        <p:spPr bwMode="auto">
          <a:xfrm>
            <a:off x="3470275" y="2784475"/>
            <a:ext cx="82550" cy="82550"/>
          </a:xfrm>
          <a:prstGeom prst="ellipse">
            <a:avLst/>
          </a:pr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11" name="Oval 15"/>
          <p:cNvSpPr>
            <a:spLocks noChangeArrowheads="1"/>
          </p:cNvSpPr>
          <p:nvPr/>
        </p:nvSpPr>
        <p:spPr bwMode="auto">
          <a:xfrm>
            <a:off x="4995862" y="2784475"/>
            <a:ext cx="82550" cy="82550"/>
          </a:xfrm>
          <a:prstGeom prst="ellipse">
            <a:avLst/>
          </a:pr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12" name="Oval 16"/>
          <p:cNvSpPr>
            <a:spLocks noChangeArrowheads="1"/>
          </p:cNvSpPr>
          <p:nvPr/>
        </p:nvSpPr>
        <p:spPr bwMode="auto">
          <a:xfrm>
            <a:off x="5945187" y="2784475"/>
            <a:ext cx="79375" cy="82550"/>
          </a:xfrm>
          <a:prstGeom prst="ellipse">
            <a:avLst/>
          </a:pr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13" name="Oval 17"/>
          <p:cNvSpPr>
            <a:spLocks noChangeArrowheads="1"/>
          </p:cNvSpPr>
          <p:nvPr/>
        </p:nvSpPr>
        <p:spPr bwMode="auto">
          <a:xfrm>
            <a:off x="7148512" y="2784475"/>
            <a:ext cx="82550" cy="82550"/>
          </a:xfrm>
          <a:prstGeom prst="ellipse">
            <a:avLst/>
          </a:pr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14" name="Oval 18"/>
          <p:cNvSpPr>
            <a:spLocks noChangeArrowheads="1"/>
          </p:cNvSpPr>
          <p:nvPr/>
        </p:nvSpPr>
        <p:spPr bwMode="auto">
          <a:xfrm>
            <a:off x="7969250" y="2570163"/>
            <a:ext cx="85725" cy="82550"/>
          </a:xfrm>
          <a:prstGeom prst="ellipse">
            <a:avLst/>
          </a:pr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15" name="Oval 19"/>
          <p:cNvSpPr>
            <a:spLocks noChangeArrowheads="1"/>
          </p:cNvSpPr>
          <p:nvPr/>
        </p:nvSpPr>
        <p:spPr bwMode="auto">
          <a:xfrm>
            <a:off x="7583487" y="3263900"/>
            <a:ext cx="82550" cy="82550"/>
          </a:xfrm>
          <a:prstGeom prst="ellipse">
            <a:avLst/>
          </a:pr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16" name="Oval 20"/>
          <p:cNvSpPr>
            <a:spLocks noChangeArrowheads="1"/>
          </p:cNvSpPr>
          <p:nvPr/>
        </p:nvSpPr>
        <p:spPr bwMode="auto">
          <a:xfrm>
            <a:off x="6432550" y="3279775"/>
            <a:ext cx="85725" cy="85725"/>
          </a:xfrm>
          <a:prstGeom prst="ellipse">
            <a:avLst/>
          </a:pr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17" name="Oval 21"/>
          <p:cNvSpPr>
            <a:spLocks noChangeArrowheads="1"/>
          </p:cNvSpPr>
          <p:nvPr/>
        </p:nvSpPr>
        <p:spPr bwMode="auto">
          <a:xfrm>
            <a:off x="7054850" y="4062413"/>
            <a:ext cx="82550" cy="82550"/>
          </a:xfrm>
          <a:prstGeom prst="ellipse">
            <a:avLst/>
          </a:pr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18" name="Oval 23"/>
          <p:cNvSpPr>
            <a:spLocks noChangeArrowheads="1"/>
          </p:cNvSpPr>
          <p:nvPr/>
        </p:nvSpPr>
        <p:spPr bwMode="auto">
          <a:xfrm>
            <a:off x="4557712" y="3987800"/>
            <a:ext cx="85725" cy="82550"/>
          </a:xfrm>
          <a:prstGeom prst="ellipse">
            <a:avLst/>
          </a:pr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19" name="Oval 24"/>
          <p:cNvSpPr>
            <a:spLocks noChangeArrowheads="1"/>
          </p:cNvSpPr>
          <p:nvPr/>
        </p:nvSpPr>
        <p:spPr bwMode="auto">
          <a:xfrm>
            <a:off x="5783262" y="3657600"/>
            <a:ext cx="82550" cy="87313"/>
          </a:xfrm>
          <a:prstGeom prst="ellipse">
            <a:avLst/>
          </a:pr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20" name="Oval 25"/>
          <p:cNvSpPr>
            <a:spLocks noChangeArrowheads="1"/>
          </p:cNvSpPr>
          <p:nvPr/>
        </p:nvSpPr>
        <p:spPr bwMode="auto">
          <a:xfrm>
            <a:off x="4024312" y="3238500"/>
            <a:ext cx="82550" cy="85725"/>
          </a:xfrm>
          <a:prstGeom prst="ellipse">
            <a:avLst/>
          </a:pr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21" name="Oval 26"/>
          <p:cNvSpPr>
            <a:spLocks noChangeArrowheads="1"/>
          </p:cNvSpPr>
          <p:nvPr/>
        </p:nvSpPr>
        <p:spPr bwMode="auto">
          <a:xfrm>
            <a:off x="2828925" y="2481263"/>
            <a:ext cx="82550" cy="82550"/>
          </a:xfrm>
          <a:prstGeom prst="ellipse">
            <a:avLst/>
          </a:pr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22" name="Oval 27"/>
          <p:cNvSpPr>
            <a:spLocks noChangeArrowheads="1"/>
          </p:cNvSpPr>
          <p:nvPr/>
        </p:nvSpPr>
        <p:spPr bwMode="auto">
          <a:xfrm>
            <a:off x="4351337" y="1906588"/>
            <a:ext cx="82550" cy="82550"/>
          </a:xfrm>
          <a:prstGeom prst="ellipse">
            <a:avLst/>
          </a:pr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23" name="Oval 28"/>
          <p:cNvSpPr>
            <a:spLocks noChangeArrowheads="1"/>
          </p:cNvSpPr>
          <p:nvPr/>
        </p:nvSpPr>
        <p:spPr bwMode="auto">
          <a:xfrm>
            <a:off x="4164012" y="1685925"/>
            <a:ext cx="82550" cy="82550"/>
          </a:xfrm>
          <a:prstGeom prst="ellipse">
            <a:avLst/>
          </a:pr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24" name="Oval 29"/>
          <p:cNvSpPr>
            <a:spLocks noChangeArrowheads="1"/>
          </p:cNvSpPr>
          <p:nvPr/>
        </p:nvSpPr>
        <p:spPr bwMode="auto">
          <a:xfrm>
            <a:off x="4827587" y="2578100"/>
            <a:ext cx="82550" cy="82550"/>
          </a:xfrm>
          <a:prstGeom prst="ellipse">
            <a:avLst/>
          </a:pr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25" name="Oval 30"/>
          <p:cNvSpPr>
            <a:spLocks noChangeArrowheads="1"/>
          </p:cNvSpPr>
          <p:nvPr/>
        </p:nvSpPr>
        <p:spPr bwMode="auto">
          <a:xfrm>
            <a:off x="5427662" y="1509713"/>
            <a:ext cx="82550" cy="82550"/>
          </a:xfrm>
          <a:prstGeom prst="ellipse">
            <a:avLst/>
          </a:pr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27" name="Oval 32"/>
          <p:cNvSpPr>
            <a:spLocks noChangeArrowheads="1"/>
          </p:cNvSpPr>
          <p:nvPr/>
        </p:nvSpPr>
        <p:spPr bwMode="auto">
          <a:xfrm>
            <a:off x="6675437" y="2278063"/>
            <a:ext cx="82550" cy="82550"/>
          </a:xfrm>
          <a:prstGeom prst="ellipse">
            <a:avLst/>
          </a:pr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28" name="Oval 33"/>
          <p:cNvSpPr>
            <a:spLocks noChangeArrowheads="1"/>
          </p:cNvSpPr>
          <p:nvPr/>
        </p:nvSpPr>
        <p:spPr bwMode="auto">
          <a:xfrm>
            <a:off x="2730500" y="2574925"/>
            <a:ext cx="82550" cy="85725"/>
          </a:xfrm>
          <a:prstGeom prst="ellipse">
            <a:avLst/>
          </a:pr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29" name="Oval 34"/>
          <p:cNvSpPr>
            <a:spLocks noChangeArrowheads="1"/>
          </p:cNvSpPr>
          <p:nvPr/>
        </p:nvSpPr>
        <p:spPr bwMode="auto">
          <a:xfrm>
            <a:off x="3506787" y="3544888"/>
            <a:ext cx="85725" cy="82550"/>
          </a:xfrm>
          <a:prstGeom prst="ellipse">
            <a:avLst/>
          </a:pr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34" name="Freeform 546"/>
          <p:cNvSpPr>
            <a:spLocks noChangeArrowheads="1" noEditPoints="1"/>
          </p:cNvSpPr>
          <p:nvPr/>
        </p:nvSpPr>
        <p:spPr bwMode="auto">
          <a:xfrm>
            <a:off x="1028700" y="2295525"/>
            <a:ext cx="989012" cy="985838"/>
          </a:xfrm>
          <a:custGeom>
            <a:gdLst>
              <a:gd fmla="*/ 162 w 264" name="T0"/>
              <a:gd fmla="*/ 255 h 263" name="T1"/>
              <a:gd fmla="*/ 141 w 264" name="T2"/>
              <a:gd fmla="*/ 263 h 263" name="T3"/>
              <a:gd fmla="*/ 99 w 264" name="T4"/>
              <a:gd fmla="*/ 255 h 263" name="T5"/>
              <a:gd fmla="*/ 120 w 264" name="T6"/>
              <a:gd fmla="*/ 258 h 263" name="T7"/>
              <a:gd fmla="*/ 182 w 264" name="T8"/>
              <a:gd fmla="*/ 249 h 263" name="T9"/>
              <a:gd fmla="*/ 203 w 264" name="T10"/>
              <a:gd fmla="*/ 242 h 263" name="T11"/>
              <a:gd fmla="*/ 182 w 264" name="T12"/>
              <a:gd fmla="*/ 249 h 263" name="T13"/>
              <a:gd fmla="*/ 79 w 264" name="T14"/>
              <a:gd fmla="*/ 248 h 263" name="T15"/>
              <a:gd fmla="*/ 58 w 264" name="T16"/>
              <a:gd fmla="*/ 241 h 263" name="T17"/>
              <a:gd fmla="*/ 201 w 264" name="T18"/>
              <a:gd fmla="*/ 239 h 263" name="T19"/>
              <a:gd fmla="*/ 217 w 264" name="T20"/>
              <a:gd fmla="*/ 226 h 263" name="T21"/>
              <a:gd fmla="*/ 235 w 264" name="T22"/>
              <a:gd fmla="*/ 213 h 263" name="T23"/>
              <a:gd fmla="*/ 217 w 264" name="T24"/>
              <a:gd fmla="*/ 226 h 263" name="T25"/>
              <a:gd fmla="*/ 44 w 264" name="T26"/>
              <a:gd fmla="*/ 224 h 263" name="T27"/>
              <a:gd fmla="*/ 26 w 264" name="T28"/>
              <a:gd fmla="*/ 210 h 263" name="T29"/>
              <a:gd fmla="*/ 253 w 264" name="T30"/>
              <a:gd fmla="*/ 173 h 263" name="T31"/>
              <a:gd fmla="*/ 247 w 264" name="T32"/>
              <a:gd fmla="*/ 195 h 263" name="T33"/>
              <a:gd fmla="*/ 10 w 264" name="T34"/>
              <a:gd fmla="*/ 170 h 263" name="T35"/>
              <a:gd fmla="*/ 14 w 264" name="T36"/>
              <a:gd fmla="*/ 192 h 263" name="T37"/>
              <a:gd fmla="*/ 259 w 264" name="T38"/>
              <a:gd fmla="*/ 132 h 263" name="T39"/>
              <a:gd fmla="*/ 262 w 264" name="T40"/>
              <a:gd fmla="*/ 153 h 263" name="T41"/>
              <a:gd fmla="*/ 0 w 264" name="T42"/>
              <a:gd fmla="*/ 132 h 263" name="T43"/>
              <a:gd fmla="*/ 4 w 264" name="T44"/>
              <a:gd fmla="*/ 128 h 263" name="T45"/>
              <a:gd fmla="*/ 6 w 264" name="T46"/>
              <a:gd fmla="*/ 150 h 263" name="T47"/>
              <a:gd fmla="*/ 0 w 264" name="T48"/>
              <a:gd fmla="*/ 132 h 263" name="T49"/>
              <a:gd fmla="*/ 263 w 264" name="T50"/>
              <a:gd fmla="*/ 116 h 263" name="T51"/>
              <a:gd fmla="*/ 254 w 264" name="T52"/>
              <a:gd fmla="*/ 96 h 263" name="T53"/>
              <a:gd fmla="*/ 8 w 264" name="T54"/>
              <a:gd fmla="*/ 86 h 263" name="T55"/>
              <a:gd fmla="*/ 7 w 264" name="T56"/>
              <a:gd fmla="*/ 107 h 263" name="T57"/>
              <a:gd fmla="*/ 239 w 264" name="T58"/>
              <a:gd fmla="*/ 55 h 263" name="T59"/>
              <a:gd fmla="*/ 246 w 264" name="T60"/>
              <a:gd fmla="*/ 76 h 263" name="T61"/>
              <a:gd fmla="*/ 30 w 264" name="T62"/>
              <a:gd fmla="*/ 48 h 263" name="T63"/>
              <a:gd fmla="*/ 21 w 264" name="T64"/>
              <a:gd fmla="*/ 68 h 263" name="T65"/>
              <a:gd fmla="*/ 206 w 264" name="T66"/>
              <a:gd fmla="*/ 28 h 263" name="T67"/>
              <a:gd fmla="*/ 225 w 264" name="T68"/>
              <a:gd fmla="*/ 38 h 263" name="T69"/>
              <a:gd fmla="*/ 206 w 264" name="T70"/>
              <a:gd fmla="*/ 28 h 263" name="T71"/>
              <a:gd fmla="*/ 63 w 264" name="T72"/>
              <a:gd fmla="*/ 19 h 263" name="T73"/>
              <a:gd fmla="*/ 48 w 264" name="T74"/>
              <a:gd fmla="*/ 35 h 263" name="T75"/>
              <a:gd fmla="*/ 169 w 264" name="T76"/>
              <a:gd fmla="*/ 5 h 263" name="T77"/>
              <a:gd fmla="*/ 187 w 264" name="T78"/>
              <a:gd fmla="*/ 17 h 263" name="T79"/>
              <a:gd fmla="*/ 104 w 264" name="T80"/>
              <a:gd fmla="*/ 3 h 263" name="T81"/>
              <a:gd fmla="*/ 84 w 264" name="T82"/>
              <a:gd fmla="*/ 13 h 263" name="T83"/>
              <a:gd fmla="*/ 131 w 264" name="T84"/>
              <a:gd fmla="*/ 4 h 263" name="T85"/>
              <a:gd fmla="*/ 125 w 264" name="T86"/>
              <a:gd fmla="*/ 0 h 263" name="T87"/>
              <a:gd fmla="*/ 147 w 264" name="T88"/>
              <a:gd fmla="*/ 1 h 263" name="T89"/>
              <a:gd fmla="*/ 131 w 264" name="T90"/>
              <a:gd fmla="*/ 4 h 263"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264" name="T138"/>
              <a:gd fmla="*/ 0 h 263" name="T139"/>
              <a:gd fmla="*/ 264 w 264" name="T140"/>
              <a:gd fmla="*/ 263 h 263"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263" w="264">
                <a:moveTo>
                  <a:pt x="141" y="258"/>
                </a:moveTo>
                <a:cubicBezTo>
                  <a:pt x="148" y="258"/>
                  <a:pt x="155" y="257"/>
                  <a:pt x="162" y="255"/>
                </a:cubicBezTo>
                <a:cubicBezTo>
                  <a:pt x="162" y="255"/>
                  <a:pt x="162" y="255"/>
                  <a:pt x="162" y="255"/>
                </a:cubicBezTo>
                <a:cubicBezTo>
                  <a:pt x="163" y="259"/>
                  <a:pt x="163" y="259"/>
                  <a:pt x="163" y="259"/>
                </a:cubicBezTo>
                <a:cubicBezTo>
                  <a:pt x="156" y="262"/>
                  <a:pt x="149" y="263"/>
                  <a:pt x="141" y="263"/>
                </a:cubicBezTo>
                <a:cubicBezTo>
                  <a:pt x="141" y="263"/>
                  <a:pt x="141" y="263"/>
                  <a:pt x="141" y="263"/>
                </a:cubicBezTo>
                <a:cubicBezTo>
                  <a:pt x="141" y="258"/>
                  <a:pt x="141" y="258"/>
                  <a:pt x="141" y="258"/>
                </a:cubicBezTo>
                <a:close/>
                <a:moveTo>
                  <a:pt x="98" y="259"/>
                </a:moveTo>
                <a:cubicBezTo>
                  <a:pt x="99" y="255"/>
                  <a:pt x="99" y="255"/>
                  <a:pt x="99" y="255"/>
                </a:cubicBezTo>
                <a:cubicBezTo>
                  <a:pt x="106" y="256"/>
                  <a:pt x="112" y="258"/>
                  <a:pt x="120" y="258"/>
                </a:cubicBezTo>
                <a:cubicBezTo>
                  <a:pt x="120" y="258"/>
                  <a:pt x="120" y="258"/>
                  <a:pt x="120" y="258"/>
                </a:cubicBezTo>
                <a:cubicBezTo>
                  <a:pt x="120" y="258"/>
                  <a:pt x="120" y="258"/>
                  <a:pt x="120" y="258"/>
                </a:cubicBezTo>
                <a:cubicBezTo>
                  <a:pt x="119" y="263"/>
                  <a:pt x="119" y="263"/>
                  <a:pt x="119" y="263"/>
                </a:cubicBezTo>
                <a:cubicBezTo>
                  <a:pt x="112" y="262"/>
                  <a:pt x="105" y="260"/>
                  <a:pt x="98" y="259"/>
                </a:cubicBezTo>
                <a:close/>
                <a:moveTo>
                  <a:pt x="182" y="249"/>
                </a:moveTo>
                <a:cubicBezTo>
                  <a:pt x="188" y="246"/>
                  <a:pt x="195" y="242"/>
                  <a:pt x="201" y="239"/>
                </a:cubicBezTo>
                <a:cubicBezTo>
                  <a:pt x="201" y="239"/>
                  <a:pt x="201" y="239"/>
                  <a:pt x="201" y="239"/>
                </a:cubicBezTo>
                <a:cubicBezTo>
                  <a:pt x="203" y="242"/>
                  <a:pt x="203" y="242"/>
                  <a:pt x="203" y="242"/>
                </a:cubicBezTo>
                <a:cubicBezTo>
                  <a:pt x="197" y="247"/>
                  <a:pt x="190" y="250"/>
                  <a:pt x="183" y="253"/>
                </a:cubicBezTo>
                <a:cubicBezTo>
                  <a:pt x="183" y="253"/>
                  <a:pt x="183" y="253"/>
                  <a:pt x="183" y="253"/>
                </a:cubicBezTo>
                <a:cubicBezTo>
                  <a:pt x="182" y="249"/>
                  <a:pt x="182" y="249"/>
                  <a:pt x="182" y="249"/>
                </a:cubicBezTo>
                <a:close/>
                <a:moveTo>
                  <a:pt x="58" y="241"/>
                </a:moveTo>
                <a:cubicBezTo>
                  <a:pt x="61" y="237"/>
                  <a:pt x="61" y="237"/>
                  <a:pt x="61" y="237"/>
                </a:cubicBezTo>
                <a:cubicBezTo>
                  <a:pt x="66" y="241"/>
                  <a:pt x="72" y="244"/>
                  <a:pt x="79" y="248"/>
                </a:cubicBezTo>
                <a:cubicBezTo>
                  <a:pt x="79" y="248"/>
                  <a:pt x="79" y="248"/>
                  <a:pt x="79" y="248"/>
                </a:cubicBezTo>
                <a:cubicBezTo>
                  <a:pt x="77" y="251"/>
                  <a:pt x="77" y="251"/>
                  <a:pt x="77" y="251"/>
                </a:cubicBezTo>
                <a:cubicBezTo>
                  <a:pt x="70" y="249"/>
                  <a:pt x="64" y="245"/>
                  <a:pt x="58" y="241"/>
                </a:cubicBezTo>
                <a:close/>
                <a:moveTo>
                  <a:pt x="201" y="239"/>
                </a:moveTo>
                <a:cubicBezTo>
                  <a:pt x="201" y="239"/>
                  <a:pt x="201" y="239"/>
                  <a:pt x="201" y="239"/>
                </a:cubicBezTo>
                <a:cubicBezTo>
                  <a:pt x="201" y="239"/>
                  <a:pt x="201" y="239"/>
                  <a:pt x="201" y="239"/>
                </a:cubicBezTo>
                <a:cubicBezTo>
                  <a:pt x="201" y="239"/>
                  <a:pt x="201" y="239"/>
                  <a:pt x="201" y="239"/>
                </a:cubicBezTo>
                <a:cubicBezTo>
                  <a:pt x="201" y="239"/>
                  <a:pt x="201" y="239"/>
                  <a:pt x="201" y="239"/>
                </a:cubicBezTo>
                <a:close/>
                <a:moveTo>
                  <a:pt x="217" y="226"/>
                </a:moveTo>
                <a:cubicBezTo>
                  <a:pt x="223" y="221"/>
                  <a:pt x="228" y="216"/>
                  <a:pt x="232" y="210"/>
                </a:cubicBezTo>
                <a:cubicBezTo>
                  <a:pt x="232" y="210"/>
                  <a:pt x="232" y="210"/>
                  <a:pt x="232" y="210"/>
                </a:cubicBezTo>
                <a:cubicBezTo>
                  <a:pt x="235" y="213"/>
                  <a:pt x="235" y="213"/>
                  <a:pt x="235" y="213"/>
                </a:cubicBezTo>
                <a:cubicBezTo>
                  <a:pt x="231" y="219"/>
                  <a:pt x="226" y="224"/>
                  <a:pt x="221" y="229"/>
                </a:cubicBezTo>
                <a:cubicBezTo>
                  <a:pt x="221" y="229"/>
                  <a:pt x="221" y="229"/>
                  <a:pt x="221" y="229"/>
                </a:cubicBezTo>
                <a:cubicBezTo>
                  <a:pt x="217" y="226"/>
                  <a:pt x="217" y="226"/>
                  <a:pt x="217" y="226"/>
                </a:cubicBezTo>
                <a:close/>
                <a:moveTo>
                  <a:pt x="26" y="210"/>
                </a:moveTo>
                <a:cubicBezTo>
                  <a:pt x="30" y="208"/>
                  <a:pt x="30" y="208"/>
                  <a:pt x="30" y="208"/>
                </a:cubicBezTo>
                <a:cubicBezTo>
                  <a:pt x="34" y="213"/>
                  <a:pt x="39" y="219"/>
                  <a:pt x="44" y="224"/>
                </a:cubicBezTo>
                <a:cubicBezTo>
                  <a:pt x="44" y="224"/>
                  <a:pt x="44" y="224"/>
                  <a:pt x="44" y="224"/>
                </a:cubicBezTo>
                <a:cubicBezTo>
                  <a:pt x="41" y="227"/>
                  <a:pt x="41" y="227"/>
                  <a:pt x="41" y="227"/>
                </a:cubicBezTo>
                <a:cubicBezTo>
                  <a:pt x="36" y="222"/>
                  <a:pt x="31" y="216"/>
                  <a:pt x="26" y="210"/>
                </a:cubicBezTo>
                <a:close/>
                <a:moveTo>
                  <a:pt x="243" y="193"/>
                </a:moveTo>
                <a:cubicBezTo>
                  <a:pt x="247" y="186"/>
                  <a:pt x="250" y="180"/>
                  <a:pt x="253" y="173"/>
                </a:cubicBezTo>
                <a:cubicBezTo>
                  <a:pt x="253" y="173"/>
                  <a:pt x="253" y="173"/>
                  <a:pt x="253" y="173"/>
                </a:cubicBezTo>
                <a:cubicBezTo>
                  <a:pt x="257" y="175"/>
                  <a:pt x="257" y="175"/>
                  <a:pt x="257" y="175"/>
                </a:cubicBezTo>
                <a:cubicBezTo>
                  <a:pt x="254" y="182"/>
                  <a:pt x="251" y="189"/>
                  <a:pt x="247" y="195"/>
                </a:cubicBezTo>
                <a:cubicBezTo>
                  <a:pt x="247" y="195"/>
                  <a:pt x="247" y="195"/>
                  <a:pt x="247" y="195"/>
                </a:cubicBezTo>
                <a:cubicBezTo>
                  <a:pt x="243" y="193"/>
                  <a:pt x="243" y="193"/>
                  <a:pt x="243" y="193"/>
                </a:cubicBezTo>
                <a:close/>
                <a:moveTo>
                  <a:pt x="6" y="171"/>
                </a:moveTo>
                <a:cubicBezTo>
                  <a:pt x="10" y="170"/>
                  <a:pt x="10" y="170"/>
                  <a:pt x="10" y="170"/>
                </a:cubicBezTo>
                <a:cubicBezTo>
                  <a:pt x="12" y="177"/>
                  <a:pt x="16" y="184"/>
                  <a:pt x="19" y="190"/>
                </a:cubicBezTo>
                <a:cubicBezTo>
                  <a:pt x="19" y="190"/>
                  <a:pt x="19" y="190"/>
                  <a:pt x="19" y="190"/>
                </a:cubicBezTo>
                <a:cubicBezTo>
                  <a:pt x="14" y="192"/>
                  <a:pt x="14" y="192"/>
                  <a:pt x="14" y="192"/>
                </a:cubicBezTo>
                <a:cubicBezTo>
                  <a:pt x="11" y="185"/>
                  <a:pt x="8" y="179"/>
                  <a:pt x="6" y="171"/>
                </a:cubicBezTo>
                <a:close/>
                <a:moveTo>
                  <a:pt x="258" y="153"/>
                </a:moveTo>
                <a:cubicBezTo>
                  <a:pt x="259" y="146"/>
                  <a:pt x="259" y="139"/>
                  <a:pt x="259" y="132"/>
                </a:cubicBezTo>
                <a:cubicBezTo>
                  <a:pt x="259" y="132"/>
                  <a:pt x="259" y="132"/>
                  <a:pt x="259" y="132"/>
                </a:cubicBezTo>
                <a:cubicBezTo>
                  <a:pt x="264" y="132"/>
                  <a:pt x="264" y="132"/>
                  <a:pt x="264" y="132"/>
                </a:cubicBezTo>
                <a:cubicBezTo>
                  <a:pt x="264" y="139"/>
                  <a:pt x="263" y="146"/>
                  <a:pt x="262" y="153"/>
                </a:cubicBezTo>
                <a:cubicBezTo>
                  <a:pt x="262" y="153"/>
                  <a:pt x="262" y="153"/>
                  <a:pt x="262" y="153"/>
                </a:cubicBezTo>
                <a:cubicBezTo>
                  <a:pt x="258" y="153"/>
                  <a:pt x="258" y="153"/>
                  <a:pt x="258" y="153"/>
                </a:cubicBezTo>
                <a:close/>
                <a:moveTo>
                  <a:pt x="0" y="132"/>
                </a:moveTo>
                <a:cubicBezTo>
                  <a:pt x="0" y="131"/>
                  <a:pt x="0" y="130"/>
                  <a:pt x="0" y="128"/>
                </a:cubicBezTo>
                <a:cubicBezTo>
                  <a:pt x="0" y="128"/>
                  <a:pt x="0" y="128"/>
                  <a:pt x="0" y="128"/>
                </a:cubicBezTo>
                <a:cubicBezTo>
                  <a:pt x="4" y="128"/>
                  <a:pt x="4" y="128"/>
                  <a:pt x="4" y="128"/>
                </a:cubicBezTo>
                <a:cubicBezTo>
                  <a:pt x="4" y="130"/>
                  <a:pt x="4" y="131"/>
                  <a:pt x="4" y="132"/>
                </a:cubicBezTo>
                <a:cubicBezTo>
                  <a:pt x="4" y="132"/>
                  <a:pt x="4" y="132"/>
                  <a:pt x="4" y="132"/>
                </a:cubicBezTo>
                <a:cubicBezTo>
                  <a:pt x="4" y="138"/>
                  <a:pt x="5" y="144"/>
                  <a:pt x="6" y="150"/>
                </a:cubicBezTo>
                <a:cubicBezTo>
                  <a:pt x="6" y="150"/>
                  <a:pt x="6" y="150"/>
                  <a:pt x="6" y="150"/>
                </a:cubicBezTo>
                <a:cubicBezTo>
                  <a:pt x="2" y="150"/>
                  <a:pt x="2" y="150"/>
                  <a:pt x="2" y="150"/>
                </a:cubicBezTo>
                <a:cubicBezTo>
                  <a:pt x="1" y="144"/>
                  <a:pt x="0" y="138"/>
                  <a:pt x="0" y="132"/>
                </a:cubicBezTo>
                <a:close/>
                <a:moveTo>
                  <a:pt x="254" y="96"/>
                </a:moveTo>
                <a:cubicBezTo>
                  <a:pt x="258" y="94"/>
                  <a:pt x="258" y="94"/>
                  <a:pt x="258" y="94"/>
                </a:cubicBezTo>
                <a:cubicBezTo>
                  <a:pt x="260" y="102"/>
                  <a:pt x="262" y="108"/>
                  <a:pt x="263" y="116"/>
                </a:cubicBezTo>
                <a:cubicBezTo>
                  <a:pt x="263" y="116"/>
                  <a:pt x="263" y="116"/>
                  <a:pt x="263" y="116"/>
                </a:cubicBezTo>
                <a:cubicBezTo>
                  <a:pt x="259" y="117"/>
                  <a:pt x="259" y="117"/>
                  <a:pt x="259" y="117"/>
                </a:cubicBezTo>
                <a:cubicBezTo>
                  <a:pt x="258" y="109"/>
                  <a:pt x="256" y="103"/>
                  <a:pt x="254" y="96"/>
                </a:cubicBezTo>
                <a:close/>
                <a:moveTo>
                  <a:pt x="3" y="107"/>
                </a:moveTo>
                <a:cubicBezTo>
                  <a:pt x="4" y="99"/>
                  <a:pt x="6" y="92"/>
                  <a:pt x="8" y="86"/>
                </a:cubicBezTo>
                <a:cubicBezTo>
                  <a:pt x="8" y="86"/>
                  <a:pt x="8" y="86"/>
                  <a:pt x="8" y="86"/>
                </a:cubicBezTo>
                <a:cubicBezTo>
                  <a:pt x="12" y="87"/>
                  <a:pt x="12" y="87"/>
                  <a:pt x="12" y="87"/>
                </a:cubicBezTo>
                <a:cubicBezTo>
                  <a:pt x="10" y="94"/>
                  <a:pt x="8" y="101"/>
                  <a:pt x="7" y="107"/>
                </a:cubicBezTo>
                <a:cubicBezTo>
                  <a:pt x="7" y="107"/>
                  <a:pt x="7" y="107"/>
                  <a:pt x="7" y="107"/>
                </a:cubicBezTo>
                <a:cubicBezTo>
                  <a:pt x="3" y="107"/>
                  <a:pt x="3" y="107"/>
                  <a:pt x="3" y="107"/>
                </a:cubicBezTo>
                <a:close/>
                <a:moveTo>
                  <a:pt x="236" y="58"/>
                </a:moveTo>
                <a:cubicBezTo>
                  <a:pt x="239" y="55"/>
                  <a:pt x="239" y="55"/>
                  <a:pt x="239" y="55"/>
                </a:cubicBezTo>
                <a:cubicBezTo>
                  <a:pt x="243" y="61"/>
                  <a:pt x="247" y="67"/>
                  <a:pt x="251" y="74"/>
                </a:cubicBezTo>
                <a:cubicBezTo>
                  <a:pt x="251" y="74"/>
                  <a:pt x="251" y="74"/>
                  <a:pt x="251" y="74"/>
                </a:cubicBezTo>
                <a:cubicBezTo>
                  <a:pt x="246" y="76"/>
                  <a:pt x="246" y="76"/>
                  <a:pt x="246" y="76"/>
                </a:cubicBezTo>
                <a:cubicBezTo>
                  <a:pt x="243" y="69"/>
                  <a:pt x="240" y="63"/>
                  <a:pt x="236" y="58"/>
                </a:cubicBezTo>
                <a:close/>
                <a:moveTo>
                  <a:pt x="18" y="66"/>
                </a:moveTo>
                <a:cubicBezTo>
                  <a:pt x="21" y="59"/>
                  <a:pt x="25" y="53"/>
                  <a:pt x="30" y="48"/>
                </a:cubicBezTo>
                <a:cubicBezTo>
                  <a:pt x="30" y="48"/>
                  <a:pt x="30" y="48"/>
                  <a:pt x="30" y="48"/>
                </a:cubicBezTo>
                <a:cubicBezTo>
                  <a:pt x="34" y="50"/>
                  <a:pt x="34" y="50"/>
                  <a:pt x="34" y="50"/>
                </a:cubicBezTo>
                <a:cubicBezTo>
                  <a:pt x="29" y="56"/>
                  <a:pt x="25" y="62"/>
                  <a:pt x="21" y="68"/>
                </a:cubicBezTo>
                <a:cubicBezTo>
                  <a:pt x="21" y="68"/>
                  <a:pt x="21" y="68"/>
                  <a:pt x="21" y="68"/>
                </a:cubicBezTo>
                <a:cubicBezTo>
                  <a:pt x="18" y="66"/>
                  <a:pt x="18" y="66"/>
                  <a:pt x="18" y="66"/>
                </a:cubicBezTo>
                <a:close/>
                <a:moveTo>
                  <a:pt x="206" y="28"/>
                </a:moveTo>
                <a:cubicBezTo>
                  <a:pt x="206" y="28"/>
                  <a:pt x="206" y="28"/>
                  <a:pt x="206" y="28"/>
                </a:cubicBezTo>
                <a:cubicBezTo>
                  <a:pt x="208" y="24"/>
                  <a:pt x="208" y="24"/>
                  <a:pt x="208" y="24"/>
                </a:cubicBezTo>
                <a:cubicBezTo>
                  <a:pt x="214" y="29"/>
                  <a:pt x="219" y="33"/>
                  <a:pt x="225" y="38"/>
                </a:cubicBezTo>
                <a:cubicBezTo>
                  <a:pt x="225" y="38"/>
                  <a:pt x="225" y="38"/>
                  <a:pt x="225" y="38"/>
                </a:cubicBezTo>
                <a:cubicBezTo>
                  <a:pt x="222" y="42"/>
                  <a:pt x="222" y="42"/>
                  <a:pt x="222" y="42"/>
                </a:cubicBezTo>
                <a:cubicBezTo>
                  <a:pt x="217" y="36"/>
                  <a:pt x="211" y="32"/>
                  <a:pt x="206" y="28"/>
                </a:cubicBezTo>
                <a:close/>
                <a:moveTo>
                  <a:pt x="46" y="32"/>
                </a:moveTo>
                <a:cubicBezTo>
                  <a:pt x="51" y="27"/>
                  <a:pt x="57" y="23"/>
                  <a:pt x="63" y="19"/>
                </a:cubicBezTo>
                <a:cubicBezTo>
                  <a:pt x="63" y="19"/>
                  <a:pt x="63" y="19"/>
                  <a:pt x="63" y="19"/>
                </a:cubicBezTo>
                <a:cubicBezTo>
                  <a:pt x="66" y="23"/>
                  <a:pt x="66" y="23"/>
                  <a:pt x="66" y="23"/>
                </a:cubicBezTo>
                <a:cubicBezTo>
                  <a:pt x="60" y="26"/>
                  <a:pt x="54" y="31"/>
                  <a:pt x="48" y="35"/>
                </a:cubicBezTo>
                <a:cubicBezTo>
                  <a:pt x="48" y="35"/>
                  <a:pt x="48" y="35"/>
                  <a:pt x="48" y="35"/>
                </a:cubicBezTo>
                <a:cubicBezTo>
                  <a:pt x="46" y="32"/>
                  <a:pt x="46" y="32"/>
                  <a:pt x="46" y="32"/>
                </a:cubicBezTo>
                <a:close/>
                <a:moveTo>
                  <a:pt x="168" y="9"/>
                </a:moveTo>
                <a:cubicBezTo>
                  <a:pt x="169" y="5"/>
                  <a:pt x="169" y="5"/>
                  <a:pt x="169" y="5"/>
                </a:cubicBezTo>
                <a:cubicBezTo>
                  <a:pt x="176" y="7"/>
                  <a:pt x="183" y="10"/>
                  <a:pt x="189" y="13"/>
                </a:cubicBezTo>
                <a:cubicBezTo>
                  <a:pt x="189" y="13"/>
                  <a:pt x="189" y="13"/>
                  <a:pt x="189" y="13"/>
                </a:cubicBezTo>
                <a:cubicBezTo>
                  <a:pt x="187" y="17"/>
                  <a:pt x="187" y="17"/>
                  <a:pt x="187" y="17"/>
                </a:cubicBezTo>
                <a:cubicBezTo>
                  <a:pt x="181" y="14"/>
                  <a:pt x="175" y="12"/>
                  <a:pt x="168" y="9"/>
                </a:cubicBezTo>
                <a:close/>
                <a:moveTo>
                  <a:pt x="83" y="9"/>
                </a:moveTo>
                <a:cubicBezTo>
                  <a:pt x="90" y="6"/>
                  <a:pt x="97" y="4"/>
                  <a:pt x="104" y="3"/>
                </a:cubicBezTo>
                <a:cubicBezTo>
                  <a:pt x="104" y="3"/>
                  <a:pt x="104" y="3"/>
                  <a:pt x="104" y="3"/>
                </a:cubicBezTo>
                <a:cubicBezTo>
                  <a:pt x="105" y="7"/>
                  <a:pt x="105" y="7"/>
                  <a:pt x="105" y="7"/>
                </a:cubicBezTo>
                <a:cubicBezTo>
                  <a:pt x="98" y="8"/>
                  <a:pt x="91" y="10"/>
                  <a:pt x="84" y="13"/>
                </a:cubicBezTo>
                <a:cubicBezTo>
                  <a:pt x="84" y="13"/>
                  <a:pt x="84" y="13"/>
                  <a:pt x="84" y="13"/>
                </a:cubicBezTo>
                <a:cubicBezTo>
                  <a:pt x="83" y="9"/>
                  <a:pt x="83" y="9"/>
                  <a:pt x="83" y="9"/>
                </a:cubicBezTo>
                <a:close/>
                <a:moveTo>
                  <a:pt x="131" y="4"/>
                </a:moveTo>
                <a:cubicBezTo>
                  <a:pt x="129" y="4"/>
                  <a:pt x="127" y="4"/>
                  <a:pt x="125" y="4"/>
                </a:cubicBezTo>
                <a:cubicBezTo>
                  <a:pt x="125" y="4"/>
                  <a:pt x="125" y="4"/>
                  <a:pt x="125" y="4"/>
                </a:cubicBezTo>
                <a:cubicBezTo>
                  <a:pt x="125" y="0"/>
                  <a:pt x="125" y="0"/>
                  <a:pt x="125" y="0"/>
                </a:cubicBezTo>
                <a:cubicBezTo>
                  <a:pt x="127" y="0"/>
                  <a:pt x="129" y="0"/>
                  <a:pt x="131" y="0"/>
                </a:cubicBezTo>
                <a:cubicBezTo>
                  <a:pt x="131" y="0"/>
                  <a:pt x="131" y="0"/>
                  <a:pt x="131" y="0"/>
                </a:cubicBezTo>
                <a:cubicBezTo>
                  <a:pt x="137" y="0"/>
                  <a:pt x="142" y="0"/>
                  <a:pt x="147" y="1"/>
                </a:cubicBezTo>
                <a:cubicBezTo>
                  <a:pt x="147" y="1"/>
                  <a:pt x="147" y="1"/>
                  <a:pt x="147" y="1"/>
                </a:cubicBezTo>
                <a:cubicBezTo>
                  <a:pt x="147" y="5"/>
                  <a:pt x="147" y="5"/>
                  <a:pt x="147" y="5"/>
                </a:cubicBezTo>
                <a:cubicBezTo>
                  <a:pt x="142" y="4"/>
                  <a:pt x="137" y="4"/>
                  <a:pt x="131" y="4"/>
                </a:cubicBezTo>
                <a:close/>
              </a:path>
            </a:pathLst>
          </a:custGeom>
          <a:solidFill>
            <a:srgbClr val="A5A5A5"/>
          </a:solidFill>
          <a:ln>
            <a:noFill/>
          </a:ln>
          <a:extLst>
            <a:ext uri="{91240B29-F687-4F45-9708-019B960494DF}">
              <a14:hiddenLine cmpd="sng" w="9525">
                <a:solidFill>
                  <a:srgbClr val="000000"/>
                </a:solidFill>
                <a:bevel/>
                <a:headEnd/>
                <a:tailEnd/>
              </a14:hiddenLine>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solidFill>
                <a:srgbClr val="000000"/>
              </a:solidFill>
              <a:effectLst/>
              <a:uLnTx/>
              <a:uFillTx/>
              <a:latin charset="0" pitchFamily="34" typeface="Calibri"/>
              <a:ea charset="-122" pitchFamily="2" typeface="宋体"/>
              <a:cs typeface="+mn-cs"/>
              <a:sym charset="-122" pitchFamily="2" typeface="宋体"/>
            </a:endParaRPr>
          </a:p>
        </p:txBody>
      </p:sp>
      <p:sp>
        <p:nvSpPr>
          <p:cNvPr id="39" name="TextBox 682"/>
          <p:cNvSpPr>
            <a:spLocks noChangeArrowheads="1"/>
          </p:cNvSpPr>
          <p:nvPr/>
        </p:nvSpPr>
        <p:spPr bwMode="auto">
          <a:xfrm>
            <a:off x="1903412" y="3033713"/>
            <a:ext cx="640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r>
              <a:rPr b="1" lang="en-US" sz="2400">
                <a:latin charset="-122" pitchFamily="2" typeface="方正中等线简体"/>
                <a:ea charset="-122" pitchFamily="2" typeface="方正中等线简体"/>
              </a:rPr>
              <a:t>50%</a:t>
            </a:r>
          </a:p>
        </p:txBody>
      </p:sp>
      <p:sp>
        <p:nvSpPr>
          <p:cNvPr id="48" name="TextBox 1007"/>
          <p:cNvSpPr>
            <a:spLocks noChangeArrowheads="1"/>
          </p:cNvSpPr>
          <p:nvPr/>
        </p:nvSpPr>
        <p:spPr bwMode="auto">
          <a:xfrm>
            <a:off x="1235152" y="2473618"/>
            <a:ext cx="589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a:r>
              <a:rPr altLang="en-US" b="1" lang="zh-CN" smtClean="0" sz="1600">
                <a:latin charset="-122" pitchFamily="34" typeface="微软雅黑"/>
                <a:ea charset="-122" pitchFamily="34" typeface="微软雅黑"/>
                <a:sym charset="0" pitchFamily="34" typeface="Arial"/>
              </a:rPr>
              <a:t>代理</a:t>
            </a:r>
          </a:p>
          <a:p>
            <a:pPr algn="ctr"/>
            <a:r>
              <a:rPr altLang="en-US" b="1" lang="zh-CN" smtClean="0" sz="1600">
                <a:latin charset="-122" pitchFamily="34" typeface="微软雅黑"/>
                <a:ea charset="-122" pitchFamily="34" typeface="微软雅黑"/>
                <a:sym charset="0" pitchFamily="34" typeface="Arial"/>
              </a:rPr>
              <a:t>推广</a:t>
            </a:r>
          </a:p>
        </p:txBody>
      </p:sp>
      <p:sp>
        <p:nvSpPr>
          <p:cNvPr id="49" name="TextBox 1012"/>
          <p:cNvSpPr>
            <a:spLocks noChangeArrowheads="1"/>
          </p:cNvSpPr>
          <p:nvPr/>
        </p:nvSpPr>
        <p:spPr bwMode="auto">
          <a:xfrm>
            <a:off x="4113212" y="3098801"/>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600" u="none">
                <a:ln>
                  <a:noFill/>
                </a:ln>
                <a:solidFill>
                  <a:srgbClr val="7F7F7F"/>
                </a:solidFill>
                <a:effectLst/>
                <a:uLnTx/>
                <a:uFillTx/>
                <a:latin charset="-122" pitchFamily="34" typeface="微软雅黑"/>
                <a:ea charset="-122" pitchFamily="34" typeface="微软雅黑"/>
                <a:cs typeface="+mn-cs"/>
                <a:sym charset="0" pitchFamily="34" typeface="Arial"/>
              </a:rPr>
              <a:t>添加标题</a:t>
            </a:r>
          </a:p>
        </p:txBody>
      </p:sp>
      <p:sp>
        <p:nvSpPr>
          <p:cNvPr id="50" name="TextBox 1013"/>
          <p:cNvSpPr>
            <a:spLocks noChangeArrowheads="1"/>
          </p:cNvSpPr>
          <p:nvPr/>
        </p:nvSpPr>
        <p:spPr bwMode="auto">
          <a:xfrm>
            <a:off x="7064374" y="2933700"/>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600" u="none">
                <a:ln>
                  <a:noFill/>
                </a:ln>
                <a:solidFill>
                  <a:srgbClr val="7F7F7F"/>
                </a:solidFill>
                <a:effectLst/>
                <a:uLnTx/>
                <a:uFillTx/>
                <a:latin charset="-122" pitchFamily="34" typeface="微软雅黑"/>
                <a:ea charset="-122" pitchFamily="34" typeface="微软雅黑"/>
                <a:cs typeface="+mn-cs"/>
                <a:sym charset="0" pitchFamily="34" typeface="Arial"/>
              </a:rPr>
              <a:t>添加标题</a:t>
            </a:r>
          </a:p>
        </p:txBody>
      </p:sp>
      <p:sp>
        <p:nvSpPr>
          <p:cNvPr id="51" name="TextBox 1014"/>
          <p:cNvSpPr>
            <a:spLocks noChangeArrowheads="1"/>
          </p:cNvSpPr>
          <p:nvPr/>
        </p:nvSpPr>
        <p:spPr bwMode="auto">
          <a:xfrm>
            <a:off x="6140450" y="1919288"/>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600" u="none">
                <a:ln>
                  <a:noFill/>
                </a:ln>
                <a:solidFill>
                  <a:srgbClr val="7F7F7F"/>
                </a:solidFill>
                <a:effectLst/>
                <a:uLnTx/>
                <a:uFillTx/>
                <a:latin charset="-122" pitchFamily="34" typeface="微软雅黑"/>
                <a:ea charset="-122" pitchFamily="34" typeface="微软雅黑"/>
                <a:cs typeface="+mn-cs"/>
                <a:sym charset="0" pitchFamily="34" typeface="Arial"/>
              </a:rPr>
              <a:t>添加标题</a:t>
            </a:r>
          </a:p>
        </p:txBody>
      </p:sp>
      <p:sp>
        <p:nvSpPr>
          <p:cNvPr id="52" name="TextBox 1015"/>
          <p:cNvSpPr>
            <a:spLocks noChangeArrowheads="1"/>
          </p:cNvSpPr>
          <p:nvPr/>
        </p:nvSpPr>
        <p:spPr bwMode="auto">
          <a:xfrm>
            <a:off x="7126288" y="3897313"/>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600" u="none">
                <a:ln>
                  <a:noFill/>
                </a:ln>
                <a:solidFill>
                  <a:srgbClr val="7F7F7F"/>
                </a:solidFill>
                <a:effectLst/>
                <a:uLnTx/>
                <a:uFillTx/>
                <a:latin charset="-122" pitchFamily="34" typeface="微软雅黑"/>
                <a:ea charset="-122" pitchFamily="34" typeface="微软雅黑"/>
                <a:cs typeface="+mn-cs"/>
                <a:sym charset="0" pitchFamily="34" typeface="Arial"/>
              </a:rPr>
              <a:t>添加标题</a:t>
            </a:r>
          </a:p>
        </p:txBody>
      </p:sp>
      <p:sp>
        <p:nvSpPr>
          <p:cNvPr id="30" name="标题 29"/>
          <p:cNvSpPr>
            <a:spLocks noGrp="1"/>
          </p:cNvSpPr>
          <p:nvPr>
            <p:ph type="title"/>
          </p:nvPr>
        </p:nvSpPr>
        <p:spPr/>
        <p:txBody>
          <a:bodyPr/>
          <a:lstStyle/>
          <a:p>
            <a:r>
              <a:rPr altLang="en-US" lang="zh-CN"/>
              <a:t>代理推广方案</a:t>
            </a:r>
          </a:p>
        </p:txBody>
      </p:sp>
      <p:grpSp>
        <p:nvGrpSpPr>
          <p:cNvPr id="62" name="组合 61"/>
          <p:cNvGrpSpPr/>
          <p:nvPr/>
        </p:nvGrpSpPr>
        <p:grpSpPr>
          <a:xfrm>
            <a:off x="2696177" y="2920963"/>
            <a:ext cx="590783" cy="590781"/>
            <a:chOff x="304800" y="673100"/>
            <a:chExt cx="4000500" cy="4000500"/>
          </a:xfrm>
          <a:effectLst>
            <a:outerShdw algn="tr" blurRad="444500" dir="8100000" dist="254000" rotWithShape="0">
              <a:prstClr val="black">
                <a:alpha val="50000"/>
              </a:prstClr>
            </a:outerShdw>
          </a:effectLst>
        </p:grpSpPr>
        <p:sp>
          <p:nvSpPr>
            <p:cNvPr id="63" name="同心圆 6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3" name="组合 32"/>
          <p:cNvGrpSpPr/>
          <p:nvPr/>
        </p:nvGrpSpPr>
        <p:grpSpPr>
          <a:xfrm>
            <a:off x="5647208" y="941860"/>
            <a:ext cx="785342" cy="785340"/>
            <a:chOff x="7879640" y="987898"/>
            <a:chExt cx="785342" cy="785340"/>
          </a:xfrm>
        </p:grpSpPr>
        <p:grpSp>
          <p:nvGrpSpPr>
            <p:cNvPr id="56" name="组合 55"/>
            <p:cNvGrpSpPr/>
            <p:nvPr/>
          </p:nvGrpSpPr>
          <p:grpSpPr>
            <a:xfrm>
              <a:off x="7879640" y="987898"/>
              <a:ext cx="785342" cy="785340"/>
              <a:chOff x="304800" y="673100"/>
              <a:chExt cx="4000500" cy="4000500"/>
            </a:xfrm>
            <a:effectLst>
              <a:outerShdw algn="tr" blurRad="444500" dir="8100000" dist="254000" rotWithShape="0">
                <a:prstClr val="black">
                  <a:alpha val="50000"/>
                </a:prstClr>
              </a:outerShdw>
            </a:effectLst>
          </p:grpSpPr>
          <p:sp>
            <p:nvSpPr>
              <p:cNvPr id="57" name="同心圆 5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8" name="椭圆 57"/>
              <p:cNvSpPr/>
              <p:nvPr/>
            </p:nvSpPr>
            <p:spPr>
              <a:xfrm>
                <a:off x="392113" y="760414"/>
                <a:ext cx="3825875"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6" name="TextBox 682"/>
            <p:cNvSpPr>
              <a:spLocks noChangeArrowheads="1"/>
            </p:cNvSpPr>
            <p:nvPr/>
          </p:nvSpPr>
          <p:spPr bwMode="auto">
            <a:xfrm>
              <a:off x="8000112" y="1188099"/>
              <a:ext cx="563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defTabSz="914400" eaLnBrk="0" fontAlgn="base" hangingPunct="0" indent="0" latinLnBrk="0" lvl="0" marL="0" marR="0" rtl="0">
                <a:lnSpc>
                  <a:spcPct val="100000"/>
                </a:lnSpc>
                <a:spcBef>
                  <a:spcPct val="0"/>
                </a:spcBef>
                <a:spcAft>
                  <a:spcPct val="0"/>
                </a:spcAft>
                <a:buClrTx/>
                <a:buSzTx/>
                <a:buFont charset="0" pitchFamily="34" typeface="Arial"/>
                <a:buNone/>
                <a:defRPr/>
              </a:pPr>
              <a:r>
                <a:rPr b="1" baseline="0" cap="none" i="0" kern="1200" kumimoji="0" lang="en-US" noProof="0" normalizeH="0" spc="0" strike="noStrike" sz="2000" u="none">
                  <a:ln>
                    <a:noFill/>
                  </a:ln>
                  <a:effectLst/>
                  <a:uLnTx/>
                  <a:uFillTx/>
                  <a:latin charset="-122" pitchFamily="2" typeface="方正中等线简体"/>
                  <a:ea charset="-122" pitchFamily="2" typeface="方正中等线简体"/>
                  <a:cs typeface="+mn-cs"/>
                </a:rPr>
                <a:t>72%</a:t>
              </a:r>
            </a:p>
          </p:txBody>
        </p:sp>
      </p:grpSp>
      <p:grpSp>
        <p:nvGrpSpPr>
          <p:cNvPr id="76" name="组合 75"/>
          <p:cNvGrpSpPr/>
          <p:nvPr/>
        </p:nvGrpSpPr>
        <p:grpSpPr>
          <a:xfrm>
            <a:off x="7032625" y="1902855"/>
            <a:ext cx="785342" cy="785340"/>
            <a:chOff x="7879640" y="987898"/>
            <a:chExt cx="785342" cy="785340"/>
          </a:xfrm>
        </p:grpSpPr>
        <p:grpSp>
          <p:nvGrpSpPr>
            <p:cNvPr id="77" name="组合 76"/>
            <p:cNvGrpSpPr/>
            <p:nvPr/>
          </p:nvGrpSpPr>
          <p:grpSpPr>
            <a:xfrm>
              <a:off x="7879640" y="987898"/>
              <a:ext cx="785342" cy="785340"/>
              <a:chOff x="304800" y="673100"/>
              <a:chExt cx="4000500" cy="4000500"/>
            </a:xfrm>
            <a:effectLst>
              <a:outerShdw algn="tr" blurRad="444500" dir="8100000" dist="254000" rotWithShape="0">
                <a:prstClr val="black">
                  <a:alpha val="50000"/>
                </a:prstClr>
              </a:outerShdw>
            </a:effectLst>
          </p:grpSpPr>
          <p:sp>
            <p:nvSpPr>
              <p:cNvPr id="79" name="同心圆 7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0" name="椭圆 79"/>
              <p:cNvSpPr/>
              <p:nvPr/>
            </p:nvSpPr>
            <p:spPr>
              <a:xfrm>
                <a:off x="392113" y="760414"/>
                <a:ext cx="3825875"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8" name="TextBox 682"/>
            <p:cNvSpPr>
              <a:spLocks noChangeArrowheads="1"/>
            </p:cNvSpPr>
            <p:nvPr/>
          </p:nvSpPr>
          <p:spPr bwMode="auto">
            <a:xfrm>
              <a:off x="8000112" y="1188099"/>
              <a:ext cx="563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defTabSz="914400" eaLnBrk="0" fontAlgn="base" hangingPunct="0" indent="0" latinLnBrk="0" lvl="0" marL="0" marR="0" rtl="0">
                <a:lnSpc>
                  <a:spcPct val="100000"/>
                </a:lnSpc>
                <a:spcBef>
                  <a:spcPct val="0"/>
                </a:spcBef>
                <a:spcAft>
                  <a:spcPct val="0"/>
                </a:spcAft>
                <a:buClrTx/>
                <a:buSzTx/>
                <a:buFont charset="0" pitchFamily="34" typeface="Arial"/>
                <a:buNone/>
                <a:defRPr/>
              </a:pPr>
              <a:r>
                <a:rPr b="1" lang="en-US" sz="2000">
                  <a:latin charset="-122" pitchFamily="2" typeface="方正中等线简体"/>
                  <a:ea charset="-122" pitchFamily="2" typeface="方正中等线简体"/>
                </a:rPr>
                <a:t>82%</a:t>
              </a:r>
            </a:p>
          </p:txBody>
        </p:sp>
      </p:grpSp>
    </p:spTree>
    <p:extLst>
      <p:ext uri="{BB962C8B-B14F-4D97-AF65-F5344CB8AC3E}">
        <p14:creationId val="198428174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8"/>
                                        </p:tgtEl>
                                        <p:attrNameLst>
                                          <p:attrName>style.visibility</p:attrName>
                                        </p:attrNameLst>
                                      </p:cBhvr>
                                      <p:to>
                                        <p:strVal val="visible"/>
                                      </p:to>
                                    </p:set>
                                    <p:anim calcmode="lin" valueType="num">
                                      <p:cBhvr>
                                        <p:cTn dur="750" fill="hold" id="7"/>
                                        <p:tgtEl>
                                          <p:spTgt spid="48"/>
                                        </p:tgtEl>
                                        <p:attrNameLst>
                                          <p:attrName>ppt_w</p:attrName>
                                        </p:attrNameLst>
                                      </p:cBhvr>
                                      <p:tavLst>
                                        <p:tav tm="0">
                                          <p:val>
                                            <p:fltVal val="0"/>
                                          </p:val>
                                        </p:tav>
                                        <p:tav tm="100000">
                                          <p:val>
                                            <p:strVal val="#ppt_w"/>
                                          </p:val>
                                        </p:tav>
                                      </p:tavLst>
                                    </p:anim>
                                    <p:anim calcmode="lin" valueType="num">
                                      <p:cBhvr>
                                        <p:cTn dur="750" fill="hold" id="8"/>
                                        <p:tgtEl>
                                          <p:spTgt spid="48"/>
                                        </p:tgtEl>
                                        <p:attrNameLst>
                                          <p:attrName>ppt_h</p:attrName>
                                        </p:attrNameLst>
                                      </p:cBhvr>
                                      <p:tavLst>
                                        <p:tav tm="0">
                                          <p:val>
                                            <p:fltVal val="0"/>
                                          </p:val>
                                        </p:tav>
                                        <p:tav tm="100000">
                                          <p:val>
                                            <p:strVal val="#ppt_h"/>
                                          </p:val>
                                        </p:tav>
                                      </p:tavLst>
                                    </p:anim>
                                    <p:animEffect filter="fade" transition="in">
                                      <p:cBhvr>
                                        <p:cTn dur="750" id="9"/>
                                        <p:tgtEl>
                                          <p:spTgt spid="48"/>
                                        </p:tgtEl>
                                      </p:cBhvr>
                                    </p:animEffect>
                                  </p:childTnLst>
                                </p:cTn>
                              </p:par>
                              <p:par>
                                <p:cTn fill="hold" grpId="0" id="10" nodeType="withEffect" presetClass="entr" presetID="22" presetSubtype="4">
                                  <p:stCondLst>
                                    <p:cond delay="1000"/>
                                  </p:stCondLst>
                                  <p:childTnLst>
                                    <p:set>
                                      <p:cBhvr>
                                        <p:cTn dur="1" fill="hold" id="11">
                                          <p:stCondLst>
                                            <p:cond delay="0"/>
                                          </p:stCondLst>
                                        </p:cTn>
                                        <p:tgtEl>
                                          <p:spTgt spid="4"/>
                                        </p:tgtEl>
                                        <p:attrNameLst>
                                          <p:attrName>style.visibility</p:attrName>
                                        </p:attrNameLst>
                                      </p:cBhvr>
                                      <p:to>
                                        <p:strVal val="visible"/>
                                      </p:to>
                                    </p:set>
                                    <p:animEffect filter="wipe(down)" transition="in">
                                      <p:cBhvr>
                                        <p:cTn dur="500" id="12"/>
                                        <p:tgtEl>
                                          <p:spTgt spid="4"/>
                                        </p:tgtEl>
                                      </p:cBhvr>
                                    </p:animEffect>
                                  </p:childTnLst>
                                </p:cTn>
                              </p:par>
                              <p:par>
                                <p:cTn fill="hold" grpId="0" id="13" nodeType="withEffect" presetClass="entr" presetID="22" presetSubtype="8">
                                  <p:stCondLst>
                                    <p:cond delay="1000"/>
                                  </p:stCondLst>
                                  <p:childTnLst>
                                    <p:set>
                                      <p:cBhvr>
                                        <p:cTn dur="1" fill="hold" id="14">
                                          <p:stCondLst>
                                            <p:cond delay="0"/>
                                          </p:stCondLst>
                                        </p:cTn>
                                        <p:tgtEl>
                                          <p:spTgt spid="8"/>
                                        </p:tgtEl>
                                        <p:attrNameLst>
                                          <p:attrName>style.visibility</p:attrName>
                                        </p:attrNameLst>
                                      </p:cBhvr>
                                      <p:to>
                                        <p:strVal val="visible"/>
                                      </p:to>
                                    </p:set>
                                    <p:animEffect filter="wipe(left)" transition="in">
                                      <p:cBhvr>
                                        <p:cTn dur="500" id="15"/>
                                        <p:tgtEl>
                                          <p:spTgt spid="8"/>
                                        </p:tgtEl>
                                      </p:cBhvr>
                                    </p:animEffect>
                                  </p:childTnLst>
                                </p:cTn>
                              </p:par>
                              <p:par>
                                <p:cTn fill="hold" grpId="0" id="16" nodeType="withEffect" presetClass="entr" presetID="22" presetSubtype="4">
                                  <p:stCondLst>
                                    <p:cond delay="1000"/>
                                  </p:stCondLst>
                                  <p:childTnLst>
                                    <p:set>
                                      <p:cBhvr>
                                        <p:cTn dur="1" fill="hold" id="17">
                                          <p:stCondLst>
                                            <p:cond delay="0"/>
                                          </p:stCondLst>
                                        </p:cTn>
                                        <p:tgtEl>
                                          <p:spTgt spid="2"/>
                                        </p:tgtEl>
                                        <p:attrNameLst>
                                          <p:attrName>style.visibility</p:attrName>
                                        </p:attrNameLst>
                                      </p:cBhvr>
                                      <p:to>
                                        <p:strVal val="visible"/>
                                      </p:to>
                                    </p:set>
                                    <p:animEffect filter="wipe(down)" transition="in">
                                      <p:cBhvr>
                                        <p:cTn dur="500" id="18"/>
                                        <p:tgtEl>
                                          <p:spTgt spid="2"/>
                                        </p:tgtEl>
                                      </p:cBhvr>
                                    </p:animEffect>
                                  </p:childTnLst>
                                </p:cTn>
                              </p:par>
                              <p:par>
                                <p:cTn fill="hold" grpId="0" id="19" nodeType="withEffect" presetClass="entr" presetID="22" presetSubtype="8">
                                  <p:stCondLst>
                                    <p:cond delay="1000"/>
                                  </p:stCondLst>
                                  <p:childTnLst>
                                    <p:set>
                                      <p:cBhvr>
                                        <p:cTn dur="1" fill="hold" id="20">
                                          <p:stCondLst>
                                            <p:cond delay="0"/>
                                          </p:stCondLst>
                                        </p:cTn>
                                        <p:tgtEl>
                                          <p:spTgt spid="3"/>
                                        </p:tgtEl>
                                        <p:attrNameLst>
                                          <p:attrName>style.visibility</p:attrName>
                                        </p:attrNameLst>
                                      </p:cBhvr>
                                      <p:to>
                                        <p:strVal val="visible"/>
                                      </p:to>
                                    </p:set>
                                    <p:animEffect filter="wipe(left)" transition="in">
                                      <p:cBhvr>
                                        <p:cTn dur="500" id="21"/>
                                        <p:tgtEl>
                                          <p:spTgt spid="3"/>
                                        </p:tgtEl>
                                      </p:cBhvr>
                                    </p:animEffect>
                                  </p:childTnLst>
                                </p:cTn>
                              </p:par>
                              <p:par>
                                <p:cTn fill="hold" grpId="0" id="22" nodeType="withEffect" presetClass="entr" presetID="22" presetSubtype="8">
                                  <p:stCondLst>
                                    <p:cond delay="1000"/>
                                  </p:stCondLst>
                                  <p:childTnLst>
                                    <p:set>
                                      <p:cBhvr>
                                        <p:cTn dur="1" fill="hold" id="23">
                                          <p:stCondLst>
                                            <p:cond delay="0"/>
                                          </p:stCondLst>
                                        </p:cTn>
                                        <p:tgtEl>
                                          <p:spTgt spid="6"/>
                                        </p:tgtEl>
                                        <p:attrNameLst>
                                          <p:attrName>style.visibility</p:attrName>
                                        </p:attrNameLst>
                                      </p:cBhvr>
                                      <p:to>
                                        <p:strVal val="visible"/>
                                      </p:to>
                                    </p:set>
                                    <p:animEffect filter="wipe(left)" transition="in">
                                      <p:cBhvr>
                                        <p:cTn dur="500" id="24"/>
                                        <p:tgtEl>
                                          <p:spTgt spid="6"/>
                                        </p:tgtEl>
                                      </p:cBhvr>
                                    </p:animEffect>
                                  </p:childTnLst>
                                </p:cTn>
                              </p:par>
                              <p:par>
                                <p:cTn fill="hold" grpId="0" id="25" nodeType="withEffect" presetClass="entr" presetID="22" presetSubtype="4">
                                  <p:stCondLst>
                                    <p:cond delay="1000"/>
                                  </p:stCondLst>
                                  <p:childTnLst>
                                    <p:set>
                                      <p:cBhvr>
                                        <p:cTn dur="1" fill="hold" id="26">
                                          <p:stCondLst>
                                            <p:cond delay="0"/>
                                          </p:stCondLst>
                                        </p:cTn>
                                        <p:tgtEl>
                                          <p:spTgt spid="5"/>
                                        </p:tgtEl>
                                        <p:attrNameLst>
                                          <p:attrName>style.visibility</p:attrName>
                                        </p:attrNameLst>
                                      </p:cBhvr>
                                      <p:to>
                                        <p:strVal val="visible"/>
                                      </p:to>
                                    </p:set>
                                    <p:animEffect filter="wipe(down)" transition="in">
                                      <p:cBhvr>
                                        <p:cTn dur="500" id="27"/>
                                        <p:tgtEl>
                                          <p:spTgt spid="5"/>
                                        </p:tgtEl>
                                      </p:cBhvr>
                                    </p:animEffect>
                                  </p:childTnLst>
                                </p:cTn>
                              </p:par>
                              <p:par>
                                <p:cTn fill="hold" grpId="0" id="28" nodeType="withEffect" presetClass="entr" presetID="22" presetSubtype="8">
                                  <p:stCondLst>
                                    <p:cond delay="1000"/>
                                  </p:stCondLst>
                                  <p:childTnLst>
                                    <p:set>
                                      <p:cBhvr>
                                        <p:cTn dur="1" fill="hold" id="29">
                                          <p:stCondLst>
                                            <p:cond delay="0"/>
                                          </p:stCondLst>
                                        </p:cTn>
                                        <p:tgtEl>
                                          <p:spTgt spid="7"/>
                                        </p:tgtEl>
                                        <p:attrNameLst>
                                          <p:attrName>style.visibility</p:attrName>
                                        </p:attrNameLst>
                                      </p:cBhvr>
                                      <p:to>
                                        <p:strVal val="visible"/>
                                      </p:to>
                                    </p:set>
                                    <p:animEffect filter="wipe(left)" transition="in">
                                      <p:cBhvr>
                                        <p:cTn dur="500" id="30"/>
                                        <p:tgtEl>
                                          <p:spTgt spid="7"/>
                                        </p:tgtEl>
                                      </p:cBhvr>
                                    </p:animEffect>
                                  </p:childTnLst>
                                </p:cTn>
                              </p:par>
                              <p:par>
                                <p:cTn fill="hold" grpId="0" id="31" nodeType="withEffect" presetClass="entr" presetID="10" presetSubtype="0">
                                  <p:stCondLst>
                                    <p:cond delay="1000"/>
                                  </p:stCondLst>
                                  <p:childTnLst>
                                    <p:set>
                                      <p:cBhvr>
                                        <p:cTn dur="1" fill="hold" id="32">
                                          <p:stCondLst>
                                            <p:cond delay="0"/>
                                          </p:stCondLst>
                                        </p:cTn>
                                        <p:tgtEl>
                                          <p:spTgt spid="29"/>
                                        </p:tgtEl>
                                        <p:attrNameLst>
                                          <p:attrName>style.visibility</p:attrName>
                                        </p:attrNameLst>
                                      </p:cBhvr>
                                      <p:to>
                                        <p:strVal val="visible"/>
                                      </p:to>
                                    </p:set>
                                    <p:animEffect filter="fade" transition="in">
                                      <p:cBhvr>
                                        <p:cTn dur="1000" id="33"/>
                                        <p:tgtEl>
                                          <p:spTgt spid="29"/>
                                        </p:tgtEl>
                                      </p:cBhvr>
                                    </p:animEffect>
                                  </p:childTnLst>
                                </p:cTn>
                              </p:par>
                              <p:par>
                                <p:cTn fill="hold" grpId="0" id="34" nodeType="withEffect" presetClass="entr" presetID="10" presetSubtype="0">
                                  <p:stCondLst>
                                    <p:cond delay="1000"/>
                                  </p:stCondLst>
                                  <p:childTnLst>
                                    <p:set>
                                      <p:cBhvr>
                                        <p:cTn dur="1" fill="hold" id="35">
                                          <p:stCondLst>
                                            <p:cond delay="0"/>
                                          </p:stCondLst>
                                        </p:cTn>
                                        <p:tgtEl>
                                          <p:spTgt spid="9"/>
                                        </p:tgtEl>
                                        <p:attrNameLst>
                                          <p:attrName>style.visibility</p:attrName>
                                        </p:attrNameLst>
                                      </p:cBhvr>
                                      <p:to>
                                        <p:strVal val="visible"/>
                                      </p:to>
                                    </p:set>
                                    <p:animEffect filter="fade" transition="in">
                                      <p:cBhvr>
                                        <p:cTn dur="1000" id="36"/>
                                        <p:tgtEl>
                                          <p:spTgt spid="9"/>
                                        </p:tgtEl>
                                      </p:cBhvr>
                                    </p:animEffect>
                                  </p:childTnLst>
                                </p:cTn>
                              </p:par>
                              <p:par>
                                <p:cTn fill="hold" grpId="0" id="37" nodeType="withEffect" presetClass="entr" presetID="10" presetSubtype="0">
                                  <p:stCondLst>
                                    <p:cond delay="1000"/>
                                  </p:stCondLst>
                                  <p:childTnLst>
                                    <p:set>
                                      <p:cBhvr>
                                        <p:cTn dur="1" fill="hold" id="38">
                                          <p:stCondLst>
                                            <p:cond delay="0"/>
                                          </p:stCondLst>
                                        </p:cTn>
                                        <p:tgtEl>
                                          <p:spTgt spid="21"/>
                                        </p:tgtEl>
                                        <p:attrNameLst>
                                          <p:attrName>style.visibility</p:attrName>
                                        </p:attrNameLst>
                                      </p:cBhvr>
                                      <p:to>
                                        <p:strVal val="visible"/>
                                      </p:to>
                                    </p:set>
                                    <p:animEffect filter="fade" transition="in">
                                      <p:cBhvr>
                                        <p:cTn dur="1000" id="39"/>
                                        <p:tgtEl>
                                          <p:spTgt spid="21"/>
                                        </p:tgtEl>
                                      </p:cBhvr>
                                    </p:animEffect>
                                  </p:childTnLst>
                                </p:cTn>
                              </p:par>
                              <p:par>
                                <p:cTn fill="hold" grpId="0" id="40" nodeType="withEffect" presetClass="entr" presetID="10" presetSubtype="0">
                                  <p:stCondLst>
                                    <p:cond delay="1000"/>
                                  </p:stCondLst>
                                  <p:childTnLst>
                                    <p:set>
                                      <p:cBhvr>
                                        <p:cTn dur="1" fill="hold" id="41">
                                          <p:stCondLst>
                                            <p:cond delay="0"/>
                                          </p:stCondLst>
                                        </p:cTn>
                                        <p:tgtEl>
                                          <p:spTgt spid="28"/>
                                        </p:tgtEl>
                                        <p:attrNameLst>
                                          <p:attrName>style.visibility</p:attrName>
                                        </p:attrNameLst>
                                      </p:cBhvr>
                                      <p:to>
                                        <p:strVal val="visible"/>
                                      </p:to>
                                    </p:set>
                                    <p:animEffect filter="fade" transition="in">
                                      <p:cBhvr>
                                        <p:cTn dur="1000" id="42"/>
                                        <p:tgtEl>
                                          <p:spTgt spid="28"/>
                                        </p:tgtEl>
                                      </p:cBhvr>
                                    </p:animEffect>
                                  </p:childTnLst>
                                </p:cTn>
                              </p:par>
                              <p:par>
                                <p:cTn fill="hold" grpId="0" id="43" nodeType="withEffect" presetClass="entr" presetID="10" presetSubtype="0">
                                  <p:stCondLst>
                                    <p:cond delay="1000"/>
                                  </p:stCondLst>
                                  <p:childTnLst>
                                    <p:set>
                                      <p:cBhvr>
                                        <p:cTn dur="1" fill="hold" id="44">
                                          <p:stCondLst>
                                            <p:cond delay="0"/>
                                          </p:stCondLst>
                                        </p:cTn>
                                        <p:tgtEl>
                                          <p:spTgt spid="10"/>
                                        </p:tgtEl>
                                        <p:attrNameLst>
                                          <p:attrName>style.visibility</p:attrName>
                                        </p:attrNameLst>
                                      </p:cBhvr>
                                      <p:to>
                                        <p:strVal val="visible"/>
                                      </p:to>
                                    </p:set>
                                    <p:animEffect filter="fade" transition="in">
                                      <p:cBhvr>
                                        <p:cTn dur="1000" id="45"/>
                                        <p:tgtEl>
                                          <p:spTgt spid="10"/>
                                        </p:tgtEl>
                                      </p:cBhvr>
                                    </p:animEffect>
                                  </p:childTnLst>
                                </p:cTn>
                              </p:par>
                              <p:par>
                                <p:cTn fill="hold" grpId="0" id="46" nodeType="withEffect" presetClass="entr" presetID="10" presetSubtype="0">
                                  <p:stCondLst>
                                    <p:cond delay="1000"/>
                                  </p:stCondLst>
                                  <p:childTnLst>
                                    <p:set>
                                      <p:cBhvr>
                                        <p:cTn dur="1" fill="hold" id="47">
                                          <p:stCondLst>
                                            <p:cond delay="0"/>
                                          </p:stCondLst>
                                        </p:cTn>
                                        <p:tgtEl>
                                          <p:spTgt spid="22"/>
                                        </p:tgtEl>
                                        <p:attrNameLst>
                                          <p:attrName>style.visibility</p:attrName>
                                        </p:attrNameLst>
                                      </p:cBhvr>
                                      <p:to>
                                        <p:strVal val="visible"/>
                                      </p:to>
                                    </p:set>
                                    <p:animEffect filter="fade" transition="in">
                                      <p:cBhvr>
                                        <p:cTn dur="1000" id="48"/>
                                        <p:tgtEl>
                                          <p:spTgt spid="22"/>
                                        </p:tgtEl>
                                      </p:cBhvr>
                                    </p:animEffect>
                                  </p:childTnLst>
                                </p:cTn>
                              </p:par>
                              <p:par>
                                <p:cTn fill="hold" grpId="0" id="49" nodeType="withEffect" presetClass="entr" presetID="10" presetSubtype="0">
                                  <p:stCondLst>
                                    <p:cond delay="1000"/>
                                  </p:stCondLst>
                                  <p:childTnLst>
                                    <p:set>
                                      <p:cBhvr>
                                        <p:cTn dur="1" fill="hold" id="50">
                                          <p:stCondLst>
                                            <p:cond delay="0"/>
                                          </p:stCondLst>
                                        </p:cTn>
                                        <p:tgtEl>
                                          <p:spTgt spid="23"/>
                                        </p:tgtEl>
                                        <p:attrNameLst>
                                          <p:attrName>style.visibility</p:attrName>
                                        </p:attrNameLst>
                                      </p:cBhvr>
                                      <p:to>
                                        <p:strVal val="visible"/>
                                      </p:to>
                                    </p:set>
                                    <p:animEffect filter="fade" transition="in">
                                      <p:cBhvr>
                                        <p:cTn dur="1000" id="51"/>
                                        <p:tgtEl>
                                          <p:spTgt spid="23"/>
                                        </p:tgtEl>
                                      </p:cBhvr>
                                    </p:animEffect>
                                  </p:childTnLst>
                                </p:cTn>
                              </p:par>
                              <p:par>
                                <p:cTn fill="hold" grpId="0" id="52" nodeType="withEffect" presetClass="entr" presetID="10" presetSubtype="0">
                                  <p:stCondLst>
                                    <p:cond delay="1000"/>
                                  </p:stCondLst>
                                  <p:childTnLst>
                                    <p:set>
                                      <p:cBhvr>
                                        <p:cTn dur="1" fill="hold" id="53">
                                          <p:stCondLst>
                                            <p:cond delay="0"/>
                                          </p:stCondLst>
                                        </p:cTn>
                                        <p:tgtEl>
                                          <p:spTgt spid="25"/>
                                        </p:tgtEl>
                                        <p:attrNameLst>
                                          <p:attrName>style.visibility</p:attrName>
                                        </p:attrNameLst>
                                      </p:cBhvr>
                                      <p:to>
                                        <p:strVal val="visible"/>
                                      </p:to>
                                    </p:set>
                                    <p:animEffect filter="fade" transition="in">
                                      <p:cBhvr>
                                        <p:cTn dur="1000" id="54"/>
                                        <p:tgtEl>
                                          <p:spTgt spid="25"/>
                                        </p:tgtEl>
                                      </p:cBhvr>
                                    </p:animEffect>
                                  </p:childTnLst>
                                </p:cTn>
                              </p:par>
                              <p:par>
                                <p:cTn fill="hold" grpId="0" id="55" nodeType="withEffect" presetClass="entr" presetID="10" presetSubtype="0">
                                  <p:stCondLst>
                                    <p:cond delay="1000"/>
                                  </p:stCondLst>
                                  <p:childTnLst>
                                    <p:set>
                                      <p:cBhvr>
                                        <p:cTn dur="1" fill="hold" id="56">
                                          <p:stCondLst>
                                            <p:cond delay="0"/>
                                          </p:stCondLst>
                                        </p:cTn>
                                        <p:tgtEl>
                                          <p:spTgt spid="27"/>
                                        </p:tgtEl>
                                        <p:attrNameLst>
                                          <p:attrName>style.visibility</p:attrName>
                                        </p:attrNameLst>
                                      </p:cBhvr>
                                      <p:to>
                                        <p:strVal val="visible"/>
                                      </p:to>
                                    </p:set>
                                    <p:animEffect filter="fade" transition="in">
                                      <p:cBhvr>
                                        <p:cTn dur="1000" id="57"/>
                                        <p:tgtEl>
                                          <p:spTgt spid="27"/>
                                        </p:tgtEl>
                                      </p:cBhvr>
                                    </p:animEffect>
                                  </p:childTnLst>
                                </p:cTn>
                              </p:par>
                              <p:par>
                                <p:cTn fill="hold" grpId="0" id="58" nodeType="withEffect" presetClass="entr" presetID="10" presetSubtype="0">
                                  <p:stCondLst>
                                    <p:cond delay="1000"/>
                                  </p:stCondLst>
                                  <p:childTnLst>
                                    <p:set>
                                      <p:cBhvr>
                                        <p:cTn dur="1" fill="hold" id="59">
                                          <p:stCondLst>
                                            <p:cond delay="0"/>
                                          </p:stCondLst>
                                        </p:cTn>
                                        <p:tgtEl>
                                          <p:spTgt spid="12"/>
                                        </p:tgtEl>
                                        <p:attrNameLst>
                                          <p:attrName>style.visibility</p:attrName>
                                        </p:attrNameLst>
                                      </p:cBhvr>
                                      <p:to>
                                        <p:strVal val="visible"/>
                                      </p:to>
                                    </p:set>
                                    <p:animEffect filter="fade" transition="in">
                                      <p:cBhvr>
                                        <p:cTn dur="1000" id="60"/>
                                        <p:tgtEl>
                                          <p:spTgt spid="12"/>
                                        </p:tgtEl>
                                      </p:cBhvr>
                                    </p:animEffect>
                                  </p:childTnLst>
                                </p:cTn>
                              </p:par>
                              <p:par>
                                <p:cTn fill="hold" grpId="0" id="61" nodeType="withEffect" presetClass="entr" presetID="10" presetSubtype="0">
                                  <p:stCondLst>
                                    <p:cond delay="1000"/>
                                  </p:stCondLst>
                                  <p:childTnLst>
                                    <p:set>
                                      <p:cBhvr>
                                        <p:cTn dur="1" fill="hold" id="62">
                                          <p:stCondLst>
                                            <p:cond delay="0"/>
                                          </p:stCondLst>
                                        </p:cTn>
                                        <p:tgtEl>
                                          <p:spTgt spid="11"/>
                                        </p:tgtEl>
                                        <p:attrNameLst>
                                          <p:attrName>style.visibility</p:attrName>
                                        </p:attrNameLst>
                                      </p:cBhvr>
                                      <p:to>
                                        <p:strVal val="visible"/>
                                      </p:to>
                                    </p:set>
                                    <p:animEffect filter="fade" transition="in">
                                      <p:cBhvr>
                                        <p:cTn dur="1000" id="63"/>
                                        <p:tgtEl>
                                          <p:spTgt spid="11"/>
                                        </p:tgtEl>
                                      </p:cBhvr>
                                    </p:animEffect>
                                  </p:childTnLst>
                                </p:cTn>
                              </p:par>
                              <p:par>
                                <p:cTn fill="hold" grpId="0" id="64" nodeType="withEffect" presetClass="entr" presetID="10" presetSubtype="0">
                                  <p:stCondLst>
                                    <p:cond delay="1000"/>
                                  </p:stCondLst>
                                  <p:childTnLst>
                                    <p:set>
                                      <p:cBhvr>
                                        <p:cTn dur="1" fill="hold" id="65">
                                          <p:stCondLst>
                                            <p:cond delay="0"/>
                                          </p:stCondLst>
                                        </p:cTn>
                                        <p:tgtEl>
                                          <p:spTgt spid="24"/>
                                        </p:tgtEl>
                                        <p:attrNameLst>
                                          <p:attrName>style.visibility</p:attrName>
                                        </p:attrNameLst>
                                      </p:cBhvr>
                                      <p:to>
                                        <p:strVal val="visible"/>
                                      </p:to>
                                    </p:set>
                                    <p:animEffect filter="fade" transition="in">
                                      <p:cBhvr>
                                        <p:cTn dur="1000" id="66"/>
                                        <p:tgtEl>
                                          <p:spTgt spid="24"/>
                                        </p:tgtEl>
                                      </p:cBhvr>
                                    </p:animEffect>
                                  </p:childTnLst>
                                </p:cTn>
                              </p:par>
                              <p:par>
                                <p:cTn fill="hold" grpId="0" id="67" nodeType="withEffect" presetClass="entr" presetID="10" presetSubtype="0">
                                  <p:stCondLst>
                                    <p:cond delay="1000"/>
                                  </p:stCondLst>
                                  <p:childTnLst>
                                    <p:set>
                                      <p:cBhvr>
                                        <p:cTn dur="1" fill="hold" id="68">
                                          <p:stCondLst>
                                            <p:cond delay="0"/>
                                          </p:stCondLst>
                                        </p:cTn>
                                        <p:tgtEl>
                                          <p:spTgt spid="18"/>
                                        </p:tgtEl>
                                        <p:attrNameLst>
                                          <p:attrName>style.visibility</p:attrName>
                                        </p:attrNameLst>
                                      </p:cBhvr>
                                      <p:to>
                                        <p:strVal val="visible"/>
                                      </p:to>
                                    </p:set>
                                    <p:animEffect filter="fade" transition="in">
                                      <p:cBhvr>
                                        <p:cTn dur="1000" id="69"/>
                                        <p:tgtEl>
                                          <p:spTgt spid="18"/>
                                        </p:tgtEl>
                                      </p:cBhvr>
                                    </p:animEffect>
                                  </p:childTnLst>
                                </p:cTn>
                              </p:par>
                              <p:par>
                                <p:cTn fill="hold" grpId="0" id="70" nodeType="withEffect" presetClass="entr" presetID="10" presetSubtype="0">
                                  <p:stCondLst>
                                    <p:cond delay="1000"/>
                                  </p:stCondLst>
                                  <p:childTnLst>
                                    <p:set>
                                      <p:cBhvr>
                                        <p:cTn dur="1" fill="hold" id="71">
                                          <p:stCondLst>
                                            <p:cond delay="0"/>
                                          </p:stCondLst>
                                        </p:cTn>
                                        <p:tgtEl>
                                          <p:spTgt spid="20"/>
                                        </p:tgtEl>
                                        <p:attrNameLst>
                                          <p:attrName>style.visibility</p:attrName>
                                        </p:attrNameLst>
                                      </p:cBhvr>
                                      <p:to>
                                        <p:strVal val="visible"/>
                                      </p:to>
                                    </p:set>
                                    <p:animEffect filter="fade" transition="in">
                                      <p:cBhvr>
                                        <p:cTn dur="1000" id="72"/>
                                        <p:tgtEl>
                                          <p:spTgt spid="20"/>
                                        </p:tgtEl>
                                      </p:cBhvr>
                                    </p:animEffect>
                                  </p:childTnLst>
                                </p:cTn>
                              </p:par>
                              <p:par>
                                <p:cTn fill="hold" grpId="0" id="73" nodeType="withEffect" presetClass="entr" presetID="10" presetSubtype="0">
                                  <p:stCondLst>
                                    <p:cond delay="1000"/>
                                  </p:stCondLst>
                                  <p:childTnLst>
                                    <p:set>
                                      <p:cBhvr>
                                        <p:cTn dur="1" fill="hold" id="74">
                                          <p:stCondLst>
                                            <p:cond delay="0"/>
                                          </p:stCondLst>
                                        </p:cTn>
                                        <p:tgtEl>
                                          <p:spTgt spid="19"/>
                                        </p:tgtEl>
                                        <p:attrNameLst>
                                          <p:attrName>style.visibility</p:attrName>
                                        </p:attrNameLst>
                                      </p:cBhvr>
                                      <p:to>
                                        <p:strVal val="visible"/>
                                      </p:to>
                                    </p:set>
                                    <p:animEffect filter="fade" transition="in">
                                      <p:cBhvr>
                                        <p:cTn dur="1000" id="75"/>
                                        <p:tgtEl>
                                          <p:spTgt spid="19"/>
                                        </p:tgtEl>
                                      </p:cBhvr>
                                    </p:animEffect>
                                  </p:childTnLst>
                                </p:cTn>
                              </p:par>
                              <p:par>
                                <p:cTn fill="hold" grpId="0" id="76" nodeType="withEffect" presetClass="entr" presetID="10" presetSubtype="0">
                                  <p:stCondLst>
                                    <p:cond delay="1000"/>
                                  </p:stCondLst>
                                  <p:childTnLst>
                                    <p:set>
                                      <p:cBhvr>
                                        <p:cTn dur="1" fill="hold" id="77">
                                          <p:stCondLst>
                                            <p:cond delay="0"/>
                                          </p:stCondLst>
                                        </p:cTn>
                                        <p:tgtEl>
                                          <p:spTgt spid="16"/>
                                        </p:tgtEl>
                                        <p:attrNameLst>
                                          <p:attrName>style.visibility</p:attrName>
                                        </p:attrNameLst>
                                      </p:cBhvr>
                                      <p:to>
                                        <p:strVal val="visible"/>
                                      </p:to>
                                    </p:set>
                                    <p:animEffect filter="fade" transition="in">
                                      <p:cBhvr>
                                        <p:cTn dur="1000" id="78"/>
                                        <p:tgtEl>
                                          <p:spTgt spid="16"/>
                                        </p:tgtEl>
                                      </p:cBhvr>
                                    </p:animEffect>
                                  </p:childTnLst>
                                </p:cTn>
                              </p:par>
                              <p:par>
                                <p:cTn fill="hold" grpId="0" id="79" nodeType="withEffect" presetClass="entr" presetID="10" presetSubtype="0">
                                  <p:stCondLst>
                                    <p:cond delay="1000"/>
                                  </p:stCondLst>
                                  <p:childTnLst>
                                    <p:set>
                                      <p:cBhvr>
                                        <p:cTn dur="1" fill="hold" id="80">
                                          <p:stCondLst>
                                            <p:cond delay="0"/>
                                          </p:stCondLst>
                                        </p:cTn>
                                        <p:tgtEl>
                                          <p:spTgt spid="17"/>
                                        </p:tgtEl>
                                        <p:attrNameLst>
                                          <p:attrName>style.visibility</p:attrName>
                                        </p:attrNameLst>
                                      </p:cBhvr>
                                      <p:to>
                                        <p:strVal val="visible"/>
                                      </p:to>
                                    </p:set>
                                    <p:animEffect filter="fade" transition="in">
                                      <p:cBhvr>
                                        <p:cTn dur="1000" id="81"/>
                                        <p:tgtEl>
                                          <p:spTgt spid="17"/>
                                        </p:tgtEl>
                                      </p:cBhvr>
                                    </p:animEffect>
                                  </p:childTnLst>
                                </p:cTn>
                              </p:par>
                              <p:par>
                                <p:cTn fill="hold" grpId="0" id="82" nodeType="withEffect" presetClass="entr" presetID="10" presetSubtype="0">
                                  <p:stCondLst>
                                    <p:cond delay="1000"/>
                                  </p:stCondLst>
                                  <p:childTnLst>
                                    <p:set>
                                      <p:cBhvr>
                                        <p:cTn dur="1" fill="hold" id="83">
                                          <p:stCondLst>
                                            <p:cond delay="0"/>
                                          </p:stCondLst>
                                        </p:cTn>
                                        <p:tgtEl>
                                          <p:spTgt spid="15"/>
                                        </p:tgtEl>
                                        <p:attrNameLst>
                                          <p:attrName>style.visibility</p:attrName>
                                        </p:attrNameLst>
                                      </p:cBhvr>
                                      <p:to>
                                        <p:strVal val="visible"/>
                                      </p:to>
                                    </p:set>
                                    <p:animEffect filter="fade" transition="in">
                                      <p:cBhvr>
                                        <p:cTn dur="1000" id="84"/>
                                        <p:tgtEl>
                                          <p:spTgt spid="15"/>
                                        </p:tgtEl>
                                      </p:cBhvr>
                                    </p:animEffect>
                                  </p:childTnLst>
                                </p:cTn>
                              </p:par>
                              <p:par>
                                <p:cTn fill="hold" grpId="0" id="85" nodeType="withEffect" presetClass="entr" presetID="10" presetSubtype="0">
                                  <p:stCondLst>
                                    <p:cond delay="1000"/>
                                  </p:stCondLst>
                                  <p:childTnLst>
                                    <p:set>
                                      <p:cBhvr>
                                        <p:cTn dur="1" fill="hold" id="86">
                                          <p:stCondLst>
                                            <p:cond delay="0"/>
                                          </p:stCondLst>
                                        </p:cTn>
                                        <p:tgtEl>
                                          <p:spTgt spid="13"/>
                                        </p:tgtEl>
                                        <p:attrNameLst>
                                          <p:attrName>style.visibility</p:attrName>
                                        </p:attrNameLst>
                                      </p:cBhvr>
                                      <p:to>
                                        <p:strVal val="visible"/>
                                      </p:to>
                                    </p:set>
                                    <p:animEffect filter="fade" transition="in">
                                      <p:cBhvr>
                                        <p:cTn dur="1000" id="87"/>
                                        <p:tgtEl>
                                          <p:spTgt spid="13"/>
                                        </p:tgtEl>
                                      </p:cBhvr>
                                    </p:animEffect>
                                  </p:childTnLst>
                                </p:cTn>
                              </p:par>
                              <p:par>
                                <p:cTn fill="hold" grpId="0" id="88" nodeType="withEffect" presetClass="entr" presetID="10" presetSubtype="0">
                                  <p:stCondLst>
                                    <p:cond delay="1000"/>
                                  </p:stCondLst>
                                  <p:childTnLst>
                                    <p:set>
                                      <p:cBhvr>
                                        <p:cTn dur="1" fill="hold" id="89">
                                          <p:stCondLst>
                                            <p:cond delay="0"/>
                                          </p:stCondLst>
                                        </p:cTn>
                                        <p:tgtEl>
                                          <p:spTgt spid="14"/>
                                        </p:tgtEl>
                                        <p:attrNameLst>
                                          <p:attrName>style.visibility</p:attrName>
                                        </p:attrNameLst>
                                      </p:cBhvr>
                                      <p:to>
                                        <p:strVal val="visible"/>
                                      </p:to>
                                    </p:set>
                                    <p:animEffect filter="fade" transition="in">
                                      <p:cBhvr>
                                        <p:cTn dur="1000" id="90"/>
                                        <p:tgtEl>
                                          <p:spTgt spid="14"/>
                                        </p:tgtEl>
                                      </p:cBhvr>
                                    </p:animEffect>
                                  </p:childTnLst>
                                </p:cTn>
                              </p:par>
                              <p:par>
                                <p:cTn fill="hold" grpId="0" id="91" nodeType="withEffect" presetClass="entr" presetID="10" presetSubtype="0">
                                  <p:stCondLst>
                                    <p:cond delay="2000"/>
                                  </p:stCondLst>
                                  <p:childTnLst>
                                    <p:set>
                                      <p:cBhvr>
                                        <p:cTn dur="1" fill="hold" id="92">
                                          <p:stCondLst>
                                            <p:cond delay="0"/>
                                          </p:stCondLst>
                                        </p:cTn>
                                        <p:tgtEl>
                                          <p:spTgt spid="39"/>
                                        </p:tgtEl>
                                        <p:attrNameLst>
                                          <p:attrName>style.visibility</p:attrName>
                                        </p:attrNameLst>
                                      </p:cBhvr>
                                      <p:to>
                                        <p:strVal val="visible"/>
                                      </p:to>
                                    </p:set>
                                    <p:animEffect filter="fade" transition="in">
                                      <p:cBhvr>
                                        <p:cTn dur="1000" id="93"/>
                                        <p:tgtEl>
                                          <p:spTgt spid="39"/>
                                        </p:tgtEl>
                                      </p:cBhvr>
                                    </p:animEffect>
                                  </p:childTnLst>
                                </p:cTn>
                              </p:par>
                              <p:par>
                                <p:cTn fill="hold" grpId="0" id="94" nodeType="withEffect" presetClass="entr" presetID="56" presetSubtype="0">
                                  <p:stCondLst>
                                    <p:cond delay="2000"/>
                                  </p:stCondLst>
                                  <p:iterate type="lt">
                                    <p:tmPct val="10000"/>
                                  </p:iterate>
                                  <p:childTnLst>
                                    <p:set>
                                      <p:cBhvr>
                                        <p:cTn dur="1" fill="hold" id="95">
                                          <p:stCondLst>
                                            <p:cond delay="0"/>
                                          </p:stCondLst>
                                        </p:cTn>
                                        <p:tgtEl>
                                          <p:spTgt spid="49"/>
                                        </p:tgtEl>
                                        <p:attrNameLst>
                                          <p:attrName>style.visibility</p:attrName>
                                        </p:attrNameLst>
                                      </p:cBhvr>
                                      <p:to>
                                        <p:strVal val="visible"/>
                                      </p:to>
                                    </p:set>
                                    <p:anim by="(-#ppt_w*2)" calcmode="lin" valueType="num">
                                      <p:cBhvr rctx="PPT">
                                        <p:cTn autoRev="1" dur="500" fill="hold" id="96">
                                          <p:stCondLst>
                                            <p:cond delay="0"/>
                                          </p:stCondLst>
                                        </p:cTn>
                                        <p:tgtEl>
                                          <p:spTgt spid="49"/>
                                        </p:tgtEl>
                                        <p:attrNameLst>
                                          <p:attrName>ppt_w</p:attrName>
                                        </p:attrNameLst>
                                      </p:cBhvr>
                                    </p:anim>
                                    <p:anim by="(#ppt_w*0.50)" calcmode="lin" valueType="num">
                                      <p:cBhvr>
                                        <p:cTn autoRev="1" decel="50000" dur="500" fill="hold" id="97">
                                          <p:stCondLst>
                                            <p:cond delay="0"/>
                                          </p:stCondLst>
                                        </p:cTn>
                                        <p:tgtEl>
                                          <p:spTgt spid="49"/>
                                        </p:tgtEl>
                                        <p:attrNameLst>
                                          <p:attrName>ppt_x</p:attrName>
                                        </p:attrNameLst>
                                      </p:cBhvr>
                                    </p:anim>
                                    <p:anim calcmode="lin" from="(-#ppt_h/2)" to="(#ppt_y)" valueType="num">
                                      <p:cBhvr>
                                        <p:cTn dur="1000" fill="hold" id="98">
                                          <p:stCondLst>
                                            <p:cond delay="0"/>
                                          </p:stCondLst>
                                        </p:cTn>
                                        <p:tgtEl>
                                          <p:spTgt spid="49"/>
                                        </p:tgtEl>
                                        <p:attrNameLst>
                                          <p:attrName>ppt_y</p:attrName>
                                        </p:attrNameLst>
                                      </p:cBhvr>
                                    </p:anim>
                                    <p:animRot by="21600000">
                                      <p:cBhvr>
                                        <p:cTn dur="1000" fill="hold" id="99">
                                          <p:stCondLst>
                                            <p:cond delay="0"/>
                                          </p:stCondLst>
                                        </p:cTn>
                                        <p:tgtEl>
                                          <p:spTgt spid="49"/>
                                        </p:tgtEl>
                                        <p:attrNameLst>
                                          <p:attrName>r</p:attrName>
                                        </p:attrNameLst>
                                      </p:cBhvr>
                                    </p:animRot>
                                  </p:childTnLst>
                                </p:cTn>
                              </p:par>
                              <p:par>
                                <p:cTn fill="hold" grpId="0" id="100" nodeType="withEffect" presetClass="entr" presetID="56" presetSubtype="0">
                                  <p:stCondLst>
                                    <p:cond delay="2000"/>
                                  </p:stCondLst>
                                  <p:iterate type="lt">
                                    <p:tmPct val="10000"/>
                                  </p:iterate>
                                  <p:childTnLst>
                                    <p:set>
                                      <p:cBhvr>
                                        <p:cTn dur="1" fill="hold" id="101">
                                          <p:stCondLst>
                                            <p:cond delay="0"/>
                                          </p:stCondLst>
                                        </p:cTn>
                                        <p:tgtEl>
                                          <p:spTgt spid="52"/>
                                        </p:tgtEl>
                                        <p:attrNameLst>
                                          <p:attrName>style.visibility</p:attrName>
                                        </p:attrNameLst>
                                      </p:cBhvr>
                                      <p:to>
                                        <p:strVal val="visible"/>
                                      </p:to>
                                    </p:set>
                                    <p:anim by="(-#ppt_w*2)" calcmode="lin" valueType="num">
                                      <p:cBhvr rctx="PPT">
                                        <p:cTn autoRev="1" dur="500" fill="hold" id="102">
                                          <p:stCondLst>
                                            <p:cond delay="0"/>
                                          </p:stCondLst>
                                        </p:cTn>
                                        <p:tgtEl>
                                          <p:spTgt spid="52"/>
                                        </p:tgtEl>
                                        <p:attrNameLst>
                                          <p:attrName>ppt_w</p:attrName>
                                        </p:attrNameLst>
                                      </p:cBhvr>
                                    </p:anim>
                                    <p:anim by="(#ppt_w*0.50)" calcmode="lin" valueType="num">
                                      <p:cBhvr>
                                        <p:cTn autoRev="1" decel="50000" dur="500" fill="hold" id="103">
                                          <p:stCondLst>
                                            <p:cond delay="0"/>
                                          </p:stCondLst>
                                        </p:cTn>
                                        <p:tgtEl>
                                          <p:spTgt spid="52"/>
                                        </p:tgtEl>
                                        <p:attrNameLst>
                                          <p:attrName>ppt_x</p:attrName>
                                        </p:attrNameLst>
                                      </p:cBhvr>
                                    </p:anim>
                                    <p:anim calcmode="lin" from="(-#ppt_h/2)" to="(#ppt_y)" valueType="num">
                                      <p:cBhvr>
                                        <p:cTn dur="1000" fill="hold" id="104">
                                          <p:stCondLst>
                                            <p:cond delay="0"/>
                                          </p:stCondLst>
                                        </p:cTn>
                                        <p:tgtEl>
                                          <p:spTgt spid="52"/>
                                        </p:tgtEl>
                                        <p:attrNameLst>
                                          <p:attrName>ppt_y</p:attrName>
                                        </p:attrNameLst>
                                      </p:cBhvr>
                                    </p:anim>
                                    <p:animRot by="21600000">
                                      <p:cBhvr>
                                        <p:cTn dur="1000" fill="hold" id="105">
                                          <p:stCondLst>
                                            <p:cond delay="0"/>
                                          </p:stCondLst>
                                        </p:cTn>
                                        <p:tgtEl>
                                          <p:spTgt spid="52"/>
                                        </p:tgtEl>
                                        <p:attrNameLst>
                                          <p:attrName>r</p:attrName>
                                        </p:attrNameLst>
                                      </p:cBhvr>
                                    </p:animRot>
                                  </p:childTnLst>
                                </p:cTn>
                              </p:par>
                              <p:par>
                                <p:cTn fill="hold" grpId="0" id="106" nodeType="withEffect" presetClass="entr" presetID="56" presetSubtype="0">
                                  <p:stCondLst>
                                    <p:cond delay="2000"/>
                                  </p:stCondLst>
                                  <p:iterate type="lt">
                                    <p:tmPct val="10000"/>
                                  </p:iterate>
                                  <p:childTnLst>
                                    <p:set>
                                      <p:cBhvr>
                                        <p:cTn dur="1" fill="hold" id="107">
                                          <p:stCondLst>
                                            <p:cond delay="0"/>
                                          </p:stCondLst>
                                        </p:cTn>
                                        <p:tgtEl>
                                          <p:spTgt spid="50"/>
                                        </p:tgtEl>
                                        <p:attrNameLst>
                                          <p:attrName>style.visibility</p:attrName>
                                        </p:attrNameLst>
                                      </p:cBhvr>
                                      <p:to>
                                        <p:strVal val="visible"/>
                                      </p:to>
                                    </p:set>
                                    <p:anim by="(-#ppt_w*2)" calcmode="lin" valueType="num">
                                      <p:cBhvr rctx="PPT">
                                        <p:cTn autoRev="1" dur="500" fill="hold" id="108">
                                          <p:stCondLst>
                                            <p:cond delay="0"/>
                                          </p:stCondLst>
                                        </p:cTn>
                                        <p:tgtEl>
                                          <p:spTgt spid="50"/>
                                        </p:tgtEl>
                                        <p:attrNameLst>
                                          <p:attrName>ppt_w</p:attrName>
                                        </p:attrNameLst>
                                      </p:cBhvr>
                                    </p:anim>
                                    <p:anim by="(#ppt_w*0.50)" calcmode="lin" valueType="num">
                                      <p:cBhvr>
                                        <p:cTn autoRev="1" decel="50000" dur="500" fill="hold" id="109">
                                          <p:stCondLst>
                                            <p:cond delay="0"/>
                                          </p:stCondLst>
                                        </p:cTn>
                                        <p:tgtEl>
                                          <p:spTgt spid="50"/>
                                        </p:tgtEl>
                                        <p:attrNameLst>
                                          <p:attrName>ppt_x</p:attrName>
                                        </p:attrNameLst>
                                      </p:cBhvr>
                                    </p:anim>
                                    <p:anim calcmode="lin" from="(-#ppt_h/2)" to="(#ppt_y)" valueType="num">
                                      <p:cBhvr>
                                        <p:cTn dur="1000" fill="hold" id="110">
                                          <p:stCondLst>
                                            <p:cond delay="0"/>
                                          </p:stCondLst>
                                        </p:cTn>
                                        <p:tgtEl>
                                          <p:spTgt spid="50"/>
                                        </p:tgtEl>
                                        <p:attrNameLst>
                                          <p:attrName>ppt_y</p:attrName>
                                        </p:attrNameLst>
                                      </p:cBhvr>
                                    </p:anim>
                                    <p:animRot by="21600000">
                                      <p:cBhvr>
                                        <p:cTn dur="1000" fill="hold" id="111">
                                          <p:stCondLst>
                                            <p:cond delay="0"/>
                                          </p:stCondLst>
                                        </p:cTn>
                                        <p:tgtEl>
                                          <p:spTgt spid="50"/>
                                        </p:tgtEl>
                                        <p:attrNameLst>
                                          <p:attrName>r</p:attrName>
                                        </p:attrNameLst>
                                      </p:cBhvr>
                                    </p:animRot>
                                  </p:childTnLst>
                                </p:cTn>
                              </p:par>
                              <p:par>
                                <p:cTn fill="hold" grpId="0" id="112" nodeType="withEffect" presetClass="entr" presetID="56" presetSubtype="0">
                                  <p:stCondLst>
                                    <p:cond delay="2000"/>
                                  </p:stCondLst>
                                  <p:iterate type="lt">
                                    <p:tmPct val="10000"/>
                                  </p:iterate>
                                  <p:childTnLst>
                                    <p:set>
                                      <p:cBhvr>
                                        <p:cTn dur="1" fill="hold" id="113">
                                          <p:stCondLst>
                                            <p:cond delay="0"/>
                                          </p:stCondLst>
                                        </p:cTn>
                                        <p:tgtEl>
                                          <p:spTgt spid="51"/>
                                        </p:tgtEl>
                                        <p:attrNameLst>
                                          <p:attrName>style.visibility</p:attrName>
                                        </p:attrNameLst>
                                      </p:cBhvr>
                                      <p:to>
                                        <p:strVal val="visible"/>
                                      </p:to>
                                    </p:set>
                                    <p:anim by="(-#ppt_w*2)" calcmode="lin" valueType="num">
                                      <p:cBhvr rctx="PPT">
                                        <p:cTn autoRev="1" dur="500" fill="hold" id="114">
                                          <p:stCondLst>
                                            <p:cond delay="0"/>
                                          </p:stCondLst>
                                        </p:cTn>
                                        <p:tgtEl>
                                          <p:spTgt spid="51"/>
                                        </p:tgtEl>
                                        <p:attrNameLst>
                                          <p:attrName>ppt_w</p:attrName>
                                        </p:attrNameLst>
                                      </p:cBhvr>
                                    </p:anim>
                                    <p:anim by="(#ppt_w*0.50)" calcmode="lin" valueType="num">
                                      <p:cBhvr>
                                        <p:cTn autoRev="1" decel="50000" dur="500" fill="hold" id="115">
                                          <p:stCondLst>
                                            <p:cond delay="0"/>
                                          </p:stCondLst>
                                        </p:cTn>
                                        <p:tgtEl>
                                          <p:spTgt spid="51"/>
                                        </p:tgtEl>
                                        <p:attrNameLst>
                                          <p:attrName>ppt_x</p:attrName>
                                        </p:attrNameLst>
                                      </p:cBhvr>
                                    </p:anim>
                                    <p:anim calcmode="lin" from="(-#ppt_h/2)" to="(#ppt_y)" valueType="num">
                                      <p:cBhvr>
                                        <p:cTn dur="1000" fill="hold" id="116">
                                          <p:stCondLst>
                                            <p:cond delay="0"/>
                                          </p:stCondLst>
                                        </p:cTn>
                                        <p:tgtEl>
                                          <p:spTgt spid="51"/>
                                        </p:tgtEl>
                                        <p:attrNameLst>
                                          <p:attrName>ppt_y</p:attrName>
                                        </p:attrNameLst>
                                      </p:cBhvr>
                                    </p:anim>
                                    <p:animRot by="21600000">
                                      <p:cBhvr>
                                        <p:cTn dur="1000" fill="hold" id="117">
                                          <p:stCondLst>
                                            <p:cond delay="0"/>
                                          </p:stCondLst>
                                        </p:cTn>
                                        <p:tgtEl>
                                          <p:spTgt spid="51"/>
                                        </p:tgtEl>
                                        <p:attrNameLst>
                                          <p:attrName>r</p:attrName>
                                        </p:attrNameLst>
                                      </p:cBhvr>
                                    </p:animRot>
                                  </p:childTnLst>
                                </p:cTn>
                              </p:par>
                              <p:par>
                                <p:cTn fill="hold" id="118" nodeType="withEffect" presetClass="entr" presetID="10" presetSubtype="0">
                                  <p:stCondLst>
                                    <p:cond delay="2000"/>
                                  </p:stCondLst>
                                  <p:childTnLst>
                                    <p:set>
                                      <p:cBhvr>
                                        <p:cTn dur="1" fill="hold" id="119">
                                          <p:stCondLst>
                                            <p:cond delay="0"/>
                                          </p:stCondLst>
                                        </p:cTn>
                                        <p:tgtEl>
                                          <p:spTgt spid="62"/>
                                        </p:tgtEl>
                                        <p:attrNameLst>
                                          <p:attrName>style.visibility</p:attrName>
                                        </p:attrNameLst>
                                      </p:cBhvr>
                                      <p:to>
                                        <p:strVal val="visible"/>
                                      </p:to>
                                    </p:set>
                                    <p:animEffect filter="fade" transition="in">
                                      <p:cBhvr>
                                        <p:cTn dur="1000" id="120"/>
                                        <p:tgtEl>
                                          <p:spTgt spid="62"/>
                                        </p:tgtEl>
                                      </p:cBhvr>
                                    </p:animEffect>
                                  </p:childTnLst>
                                </p:cTn>
                              </p:par>
                              <p:par>
                                <p:cTn fill="hold" id="121" nodeType="withEffect" presetClass="entr" presetID="10" presetSubtype="0">
                                  <p:stCondLst>
                                    <p:cond delay="2000"/>
                                  </p:stCondLst>
                                  <p:childTnLst>
                                    <p:set>
                                      <p:cBhvr>
                                        <p:cTn dur="1" fill="hold" id="122">
                                          <p:stCondLst>
                                            <p:cond delay="0"/>
                                          </p:stCondLst>
                                        </p:cTn>
                                        <p:tgtEl>
                                          <p:spTgt spid="33"/>
                                        </p:tgtEl>
                                        <p:attrNameLst>
                                          <p:attrName>style.visibility</p:attrName>
                                        </p:attrNameLst>
                                      </p:cBhvr>
                                      <p:to>
                                        <p:strVal val="visible"/>
                                      </p:to>
                                    </p:set>
                                    <p:animEffect filter="fade" transition="in">
                                      <p:cBhvr>
                                        <p:cTn dur="1000" id="123"/>
                                        <p:tgtEl>
                                          <p:spTgt spid="33"/>
                                        </p:tgtEl>
                                      </p:cBhvr>
                                    </p:animEffect>
                                  </p:childTnLst>
                                </p:cTn>
                              </p:par>
                              <p:par>
                                <p:cTn fill="hold" id="124" nodeType="withEffect" presetClass="entr" presetID="10" presetSubtype="0">
                                  <p:stCondLst>
                                    <p:cond delay="2000"/>
                                  </p:stCondLst>
                                  <p:childTnLst>
                                    <p:set>
                                      <p:cBhvr>
                                        <p:cTn dur="1" fill="hold" id="125">
                                          <p:stCondLst>
                                            <p:cond delay="0"/>
                                          </p:stCondLst>
                                        </p:cTn>
                                        <p:tgtEl>
                                          <p:spTgt spid="76"/>
                                        </p:tgtEl>
                                        <p:attrNameLst>
                                          <p:attrName>style.visibility</p:attrName>
                                        </p:attrNameLst>
                                      </p:cBhvr>
                                      <p:to>
                                        <p:strVal val="visible"/>
                                      </p:to>
                                    </p:set>
                                    <p:animEffect filter="fade" transition="in">
                                      <p:cBhvr>
                                        <p:cTn dur="1000" id="126"/>
                                        <p:tgtEl>
                                          <p:spTgt spid="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7"/>
      <p:bldP grpId="0" spid="28"/>
      <p:bldP grpId="0" spid="29"/>
      <p:bldP grpId="0" spid="39"/>
      <p:bldP grpId="0" spid="48"/>
      <p:bldP grpId="0" spid="49"/>
      <p:bldP grpId="0" spid="50"/>
      <p:bldP grpId="0" spid="51"/>
      <p:bldP grpId="0" spid="5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标题 16"/>
          <p:cNvSpPr>
            <a:spLocks noGrp="1"/>
          </p:cNvSpPr>
          <p:nvPr>
            <p:ph type="title"/>
          </p:nvPr>
        </p:nvSpPr>
        <p:spPr/>
        <p:txBody>
          <a:bodyPr/>
          <a:lstStyle/>
          <a:p>
            <a:r>
              <a:rPr altLang="en-US" lang="zh-CN"/>
              <a:t>利润分析</a:t>
            </a:r>
          </a:p>
        </p:txBody>
      </p:sp>
      <p:grpSp>
        <p:nvGrpSpPr>
          <p:cNvPr id="25" name="组合 24"/>
          <p:cNvGrpSpPr/>
          <p:nvPr/>
        </p:nvGrpSpPr>
        <p:grpSpPr>
          <a:xfrm>
            <a:off x="2493561" y="1419622"/>
            <a:ext cx="2846358" cy="2846358"/>
            <a:chOff x="304800" y="673100"/>
            <a:chExt cx="4000500" cy="4000500"/>
          </a:xfrm>
          <a:effectLst>
            <a:outerShdw algn="tr" blurRad="444500" dir="8100000" dist="254000" rotWithShape="0">
              <a:prstClr val="black">
                <a:alpha val="50000"/>
              </a:prstClr>
            </a:outerShdw>
          </a:effectLst>
        </p:grpSpPr>
        <p:sp>
          <p:nvSpPr>
            <p:cNvPr id="26" name="同心圆 2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7" name="椭圆 2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8" name="组合 27"/>
          <p:cNvGrpSpPr/>
          <p:nvPr/>
        </p:nvGrpSpPr>
        <p:grpSpPr>
          <a:xfrm>
            <a:off x="4420796" y="1448616"/>
            <a:ext cx="623903" cy="623903"/>
            <a:chOff x="304800" y="673100"/>
            <a:chExt cx="4000500" cy="4000500"/>
          </a:xfrm>
          <a:effectLst>
            <a:outerShdw algn="tr" blurRad="317500" dir="8100000" dist="190500" rotWithShape="0">
              <a:prstClr val="black">
                <a:alpha val="50000"/>
              </a:prstClr>
            </a:outerShdw>
          </a:effectLst>
        </p:grpSpPr>
        <p:sp>
          <p:nvSpPr>
            <p:cNvPr id="29" name="同心圆 2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500">
                <a:solidFill>
                  <a:srgbClr val="C00000"/>
                </a:solidFill>
                <a:latin charset="-122" pitchFamily="34" typeface="微软雅黑"/>
                <a:ea charset="-122" pitchFamily="34" typeface="微软雅黑"/>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500">
                  <a:solidFill>
                    <a:srgbClr val="C00000"/>
                  </a:solidFill>
                  <a:latin charset="-122" pitchFamily="34" typeface="微软雅黑"/>
                  <a:ea charset="-122" pitchFamily="34" typeface="微软雅黑"/>
                </a:rPr>
                <a:t>1</a:t>
              </a:r>
            </a:p>
          </p:txBody>
        </p:sp>
      </p:grpSp>
      <p:grpSp>
        <p:nvGrpSpPr>
          <p:cNvPr id="31" name="组合 30"/>
          <p:cNvGrpSpPr/>
          <p:nvPr/>
        </p:nvGrpSpPr>
        <p:grpSpPr>
          <a:xfrm>
            <a:off x="4965844" y="2488506"/>
            <a:ext cx="623903" cy="623903"/>
            <a:chOff x="304800" y="673100"/>
            <a:chExt cx="4000500" cy="4000500"/>
          </a:xfrm>
          <a:effectLst>
            <a:outerShdw algn="tr" blurRad="317500" dir="8100000" dist="190500" rotWithShape="0">
              <a:prstClr val="black">
                <a:alpha val="50000"/>
              </a:prstClr>
            </a:outerShdw>
          </a:effectLst>
        </p:grpSpPr>
        <p:sp>
          <p:nvSpPr>
            <p:cNvPr id="32" name="同心圆 3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500">
                <a:solidFill>
                  <a:srgbClr val="C00000"/>
                </a:solidFill>
                <a:latin charset="-122" pitchFamily="34" typeface="微软雅黑"/>
                <a:ea charset="-122" pitchFamily="34" typeface="微软雅黑"/>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500">
                  <a:solidFill>
                    <a:srgbClr val="C00000"/>
                  </a:solidFill>
                  <a:latin charset="-122" pitchFamily="34" typeface="微软雅黑"/>
                  <a:ea charset="-122" pitchFamily="34" typeface="微软雅黑"/>
                </a:rPr>
                <a:t>2</a:t>
              </a:r>
            </a:p>
          </p:txBody>
        </p:sp>
      </p:grpSp>
      <p:grpSp>
        <p:nvGrpSpPr>
          <p:cNvPr id="34" name="组合 33"/>
          <p:cNvGrpSpPr/>
          <p:nvPr/>
        </p:nvGrpSpPr>
        <p:grpSpPr>
          <a:xfrm>
            <a:off x="4420796" y="3579954"/>
            <a:ext cx="623903" cy="623903"/>
            <a:chOff x="304800" y="673100"/>
            <a:chExt cx="4000500" cy="4000500"/>
          </a:xfrm>
          <a:effectLst>
            <a:outerShdw algn="tr" blurRad="317500" dir="8100000" dist="190500" rotWithShape="0">
              <a:prstClr val="black">
                <a:alpha val="50000"/>
              </a:prstClr>
            </a:outerShdw>
          </a:effectLst>
        </p:grpSpPr>
        <p:sp>
          <p:nvSpPr>
            <p:cNvPr id="35" name="同心圆 3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500">
                <a:solidFill>
                  <a:srgbClr val="C00000"/>
                </a:solidFill>
                <a:latin charset="-122" pitchFamily="34" typeface="微软雅黑"/>
                <a:ea charset="-122" pitchFamily="34" typeface="微软雅黑"/>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500">
                  <a:solidFill>
                    <a:srgbClr val="C00000"/>
                  </a:solidFill>
                  <a:latin charset="-122" pitchFamily="34" typeface="微软雅黑"/>
                  <a:ea charset="-122" pitchFamily="34" typeface="微软雅黑"/>
                </a:rPr>
                <a:t>3</a:t>
              </a:r>
            </a:p>
          </p:txBody>
        </p:sp>
      </p:grpSp>
      <p:sp>
        <p:nvSpPr>
          <p:cNvPr id="38" name="TextBox 37"/>
          <p:cNvSpPr txBox="1"/>
          <p:nvPr/>
        </p:nvSpPr>
        <p:spPr>
          <a:xfrm>
            <a:off x="5316552" y="1476863"/>
            <a:ext cx="2200588" cy="571500"/>
          </a:xfrm>
          <a:prstGeom prst="rect">
            <a:avLst/>
          </a:prstGeom>
          <a:noFill/>
        </p:spPr>
        <p:txBody>
          <a:bodyPr bIns="0" lIns="0" rIns="0" rtlCol="0" tIns="0" wrap="square">
            <a:spAutoFit/>
          </a:bodyPr>
          <a:lstStyle/>
          <a:p>
            <a:pPr algn="just">
              <a:lnSpc>
                <a:spcPts val="1500"/>
              </a:lnSpc>
            </a:pPr>
            <a:r>
              <a:rPr altLang="en-US" lang="zh-CN" smtClean="0" sz="1000">
                <a:latin charset="-122" pitchFamily="34" typeface="微软雅黑"/>
                <a:ea charset="-122" pitchFamily="34" typeface="微软雅黑"/>
              </a:rPr>
              <a:t>点击输入简要文字内容，文字内容需概括精炼，不用多余的文字修饰，言简意赅的说明分项内容……。</a:t>
            </a:r>
          </a:p>
        </p:txBody>
      </p:sp>
      <p:sp>
        <p:nvSpPr>
          <p:cNvPr id="39" name="TextBox 38"/>
          <p:cNvSpPr txBox="1"/>
          <p:nvPr/>
        </p:nvSpPr>
        <p:spPr>
          <a:xfrm>
            <a:off x="5748599" y="2516931"/>
            <a:ext cx="2200588" cy="571500"/>
          </a:xfrm>
          <a:prstGeom prst="rect">
            <a:avLst/>
          </a:prstGeom>
          <a:noFill/>
        </p:spPr>
        <p:txBody>
          <a:bodyPr bIns="0" lIns="0" rIns="0" rtlCol="0" tIns="0" wrap="square">
            <a:spAutoFit/>
          </a:bodyPr>
          <a:lstStyle/>
          <a:p>
            <a:pPr algn="just">
              <a:lnSpc>
                <a:spcPts val="1500"/>
              </a:lnSpc>
            </a:pPr>
            <a:r>
              <a:rPr altLang="en-US" lang="zh-CN" smtClean="0" sz="1000">
                <a:latin charset="-122" pitchFamily="34" typeface="微软雅黑"/>
                <a:ea charset="-122" pitchFamily="34" typeface="微软雅黑"/>
              </a:rPr>
              <a:t>点击输入简要文字内容，文字内容需概括精炼，不用多余的文字修饰，言简意赅的说明分项内容……。</a:t>
            </a:r>
          </a:p>
        </p:txBody>
      </p:sp>
      <p:sp>
        <p:nvSpPr>
          <p:cNvPr id="40" name="TextBox 39"/>
          <p:cNvSpPr txBox="1"/>
          <p:nvPr/>
        </p:nvSpPr>
        <p:spPr>
          <a:xfrm>
            <a:off x="5263196" y="3631245"/>
            <a:ext cx="2200588" cy="571500"/>
          </a:xfrm>
          <a:prstGeom prst="rect">
            <a:avLst/>
          </a:prstGeom>
          <a:noFill/>
        </p:spPr>
        <p:txBody>
          <a:bodyPr bIns="0" lIns="0" rIns="0" rtlCol="0" tIns="0" wrap="square">
            <a:spAutoFit/>
          </a:bodyPr>
          <a:lstStyle/>
          <a:p>
            <a:pPr algn="just">
              <a:lnSpc>
                <a:spcPts val="1500"/>
              </a:lnSpc>
            </a:pPr>
            <a:r>
              <a:rPr altLang="en-US" lang="zh-CN" smtClean="0" sz="1000">
                <a:latin charset="-122" pitchFamily="34" typeface="微软雅黑"/>
                <a:ea charset="-122" pitchFamily="34" typeface="微软雅黑"/>
              </a:rPr>
              <a:t>点击输入简要文字内容，文字内容需概括精炼，不用多余的文字修饰，言简意赅的说明分项内容……。</a:t>
            </a:r>
          </a:p>
        </p:txBody>
      </p:sp>
      <p:sp>
        <p:nvSpPr>
          <p:cNvPr id="41" name="TextBox 40"/>
          <p:cNvSpPr txBox="1"/>
          <p:nvPr/>
        </p:nvSpPr>
        <p:spPr>
          <a:xfrm>
            <a:off x="2980635" y="2107471"/>
            <a:ext cx="1752111" cy="1386840"/>
          </a:xfrm>
          <a:prstGeom prst="rect">
            <a:avLst/>
          </a:prstGeom>
          <a:noFill/>
        </p:spPr>
        <p:txBody>
          <a:bodyPr bIns="0" lIns="0" rIns="0" rtlCol="0" tIns="0" wrap="square">
            <a:spAutoFit/>
          </a:bodyPr>
          <a:lstStyle/>
          <a:p>
            <a:pPr algn="just">
              <a:lnSpc>
                <a:spcPct val="130000"/>
              </a:lnSpc>
            </a:pPr>
            <a:r>
              <a:rPr altLang="en-US" lang="zh-CN" sz="1400">
                <a:latin charset="-122" pitchFamily="34" typeface="微软雅黑"/>
                <a:ea charset="-122" pitchFamily="34" typeface="微软雅黑"/>
              </a:rPr>
              <a:t>点击输入简要文字内容，文字内容需概括精炼，不用多余的文字修饰，言简意赅的说明分项内容……</a:t>
            </a:r>
          </a:p>
        </p:txBody>
      </p:sp>
      <p:sp>
        <p:nvSpPr>
          <p:cNvPr id="18" name="椭圆 17"/>
          <p:cNvSpPr/>
          <p:nvPr/>
        </p:nvSpPr>
        <p:spPr>
          <a:xfrm>
            <a:off x="1324452" y="2088733"/>
            <a:ext cx="1423450" cy="1423450"/>
          </a:xfrm>
          <a:prstGeom prst="ellipse">
            <a:avLst/>
          </a:prstGeom>
          <a:solidFill>
            <a:schemeClr val="tx1">
              <a:lumMod val="95000"/>
              <a:lumOff val="5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TextBox 36"/>
          <p:cNvSpPr txBox="1"/>
          <p:nvPr/>
        </p:nvSpPr>
        <p:spPr>
          <a:xfrm>
            <a:off x="1782177" y="2499742"/>
            <a:ext cx="508000" cy="609600"/>
          </a:xfrm>
          <a:prstGeom prst="rect">
            <a:avLst/>
          </a:prstGeom>
          <a:noFill/>
        </p:spPr>
        <p:txBody>
          <a:bodyPr bIns="0" lIns="0" rIns="0" rtlCol="0" tIns="0" wrap="none">
            <a:spAutoFit/>
          </a:bodyPr>
          <a:lstStyle/>
          <a:p>
            <a:pPr algn="ctr"/>
            <a:r>
              <a:rPr altLang="en-US" b="1" lang="zh-CN" smtClean="0" sz="2000">
                <a:solidFill>
                  <a:schemeClr val="bg1"/>
                </a:solidFill>
                <a:latin charset="-122" pitchFamily="34" typeface="微软雅黑"/>
                <a:ea charset="-122" pitchFamily="34" typeface="微软雅黑"/>
              </a:rPr>
              <a:t>利润</a:t>
            </a:r>
          </a:p>
          <a:p>
            <a:pPr algn="ctr"/>
            <a:r>
              <a:rPr altLang="en-US" b="1" lang="zh-CN" smtClean="0" sz="2000">
                <a:solidFill>
                  <a:schemeClr val="bg1"/>
                </a:solidFill>
                <a:latin charset="-122" pitchFamily="34" typeface="微软雅黑"/>
                <a:ea charset="-122" pitchFamily="34" typeface="微软雅黑"/>
              </a:rPr>
              <a:t>分析</a:t>
            </a:r>
          </a:p>
        </p:txBody>
      </p:sp>
    </p:spTree>
    <p:extLst>
      <p:ext uri="{BB962C8B-B14F-4D97-AF65-F5344CB8AC3E}">
        <p14:creationId val="72775690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37"/>
                                        </p:tgtEl>
                                        <p:attrNameLst>
                                          <p:attrName>style.visibility</p:attrName>
                                        </p:attrNameLst>
                                      </p:cBhvr>
                                      <p:to>
                                        <p:strVal val="visible"/>
                                      </p:to>
                                    </p:set>
                                    <p:anim calcmode="lin" valueType="num">
                                      <p:cBhvr>
                                        <p:cTn dur="500" fill="hold" id="12"/>
                                        <p:tgtEl>
                                          <p:spTgt spid="37"/>
                                        </p:tgtEl>
                                        <p:attrNameLst>
                                          <p:attrName>ppt_w</p:attrName>
                                        </p:attrNameLst>
                                      </p:cBhvr>
                                      <p:tavLst>
                                        <p:tav tm="0">
                                          <p:val>
                                            <p:fltVal val="0"/>
                                          </p:val>
                                        </p:tav>
                                        <p:tav tm="100000">
                                          <p:val>
                                            <p:strVal val="#ppt_w"/>
                                          </p:val>
                                        </p:tav>
                                      </p:tavLst>
                                    </p:anim>
                                    <p:anim calcmode="lin" valueType="num">
                                      <p:cBhvr>
                                        <p:cTn dur="500" fill="hold" id="13"/>
                                        <p:tgtEl>
                                          <p:spTgt spid="37"/>
                                        </p:tgtEl>
                                        <p:attrNameLst>
                                          <p:attrName>ppt_h</p:attrName>
                                        </p:attrNameLst>
                                      </p:cBhvr>
                                      <p:tavLst>
                                        <p:tav tm="0">
                                          <p:val>
                                            <p:fltVal val="0"/>
                                          </p:val>
                                        </p:tav>
                                        <p:tav tm="100000">
                                          <p:val>
                                            <p:strVal val="#ppt_h"/>
                                          </p:val>
                                        </p:tav>
                                      </p:tavLst>
                                    </p:anim>
                                    <p:animEffect filter="fade" transition="in">
                                      <p:cBhvr>
                                        <p:cTn dur="500" id="14"/>
                                        <p:tgtEl>
                                          <p:spTgt spid="37"/>
                                        </p:tgtEl>
                                      </p:cBhvr>
                                    </p:animEffect>
                                  </p:childTnLst>
                                </p:cTn>
                              </p:par>
                            </p:childTnLst>
                          </p:cTn>
                        </p:par>
                        <p:par>
                          <p:cTn fill="hold" id="15" nodeType="afterGroup">
                            <p:stCondLst>
                              <p:cond delay="500"/>
                            </p:stCondLst>
                            <p:childTnLst>
                              <p:par>
                                <p:cTn fill="hold" id="16" nodeType="afterEffect" presetClass="entr" presetID="2" presetSubtype="1">
                                  <p:stCondLst>
                                    <p:cond delay="0"/>
                                  </p:stCondLst>
                                  <p:childTnLst>
                                    <p:set>
                                      <p:cBhvr>
                                        <p:cTn dur="1" fill="hold" id="17">
                                          <p:stCondLst>
                                            <p:cond delay="0"/>
                                          </p:stCondLst>
                                        </p:cTn>
                                        <p:tgtEl>
                                          <p:spTgt spid="25"/>
                                        </p:tgtEl>
                                        <p:attrNameLst>
                                          <p:attrName>style.visibility</p:attrName>
                                        </p:attrNameLst>
                                      </p:cBhvr>
                                      <p:to>
                                        <p:strVal val="visible"/>
                                      </p:to>
                                    </p:set>
                                    <p:anim calcmode="lin" valueType="num">
                                      <p:cBhvr additive="base">
                                        <p:cTn dur="500" fill="hold" id="18"/>
                                        <p:tgtEl>
                                          <p:spTgt spid="25"/>
                                        </p:tgtEl>
                                        <p:attrNameLst>
                                          <p:attrName>ppt_x</p:attrName>
                                        </p:attrNameLst>
                                      </p:cBhvr>
                                      <p:tavLst>
                                        <p:tav tm="0">
                                          <p:val>
                                            <p:strVal val="#ppt_x"/>
                                          </p:val>
                                        </p:tav>
                                        <p:tav tm="100000">
                                          <p:val>
                                            <p:strVal val="#ppt_x"/>
                                          </p:val>
                                        </p:tav>
                                      </p:tavLst>
                                    </p:anim>
                                    <p:anim calcmode="lin" valueType="num">
                                      <p:cBhvr additive="base">
                                        <p:cTn dur="500" fill="hold" id="19"/>
                                        <p:tgtEl>
                                          <p:spTgt spid="25"/>
                                        </p:tgtEl>
                                        <p:attrNameLst>
                                          <p:attrName>ppt_y</p:attrName>
                                        </p:attrNameLst>
                                      </p:cBhvr>
                                      <p:tavLst>
                                        <p:tav tm="0">
                                          <p:val>
                                            <p:strVal val="0-#ppt_h/2"/>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22" presetSubtype="1">
                                  <p:stCondLst>
                                    <p:cond delay="0"/>
                                  </p:stCondLst>
                                  <p:childTnLst>
                                    <p:set>
                                      <p:cBhvr>
                                        <p:cTn dur="1" fill="hold" id="22">
                                          <p:stCondLst>
                                            <p:cond delay="0"/>
                                          </p:stCondLst>
                                        </p:cTn>
                                        <p:tgtEl>
                                          <p:spTgt spid="41"/>
                                        </p:tgtEl>
                                        <p:attrNameLst>
                                          <p:attrName>style.visibility</p:attrName>
                                        </p:attrNameLst>
                                      </p:cBhvr>
                                      <p:to>
                                        <p:strVal val="visible"/>
                                      </p:to>
                                    </p:set>
                                    <p:animEffect filter="wipe(up)" transition="in">
                                      <p:cBhvr>
                                        <p:cTn dur="500" id="23"/>
                                        <p:tgtEl>
                                          <p:spTgt spid="41"/>
                                        </p:tgtEl>
                                      </p:cBhvr>
                                    </p:animEffect>
                                  </p:childTnLst>
                                </p:cTn>
                              </p:par>
                            </p:childTnLst>
                          </p:cTn>
                        </p:par>
                        <p:par>
                          <p:cTn fill="hold" id="24" nodeType="afterGroup">
                            <p:stCondLst>
                              <p:cond delay="1500"/>
                            </p:stCondLst>
                            <p:childTnLst>
                              <p:par>
                                <p:cTn fill="hold" id="25" nodeType="afterEffect" presetClass="entr" presetID="52" presetSubtype="0">
                                  <p:stCondLst>
                                    <p:cond delay="0"/>
                                  </p:stCondLst>
                                  <p:childTnLst>
                                    <p:set>
                                      <p:cBhvr>
                                        <p:cTn dur="1" fill="hold" id="26">
                                          <p:stCondLst>
                                            <p:cond delay="0"/>
                                          </p:stCondLst>
                                        </p:cTn>
                                        <p:tgtEl>
                                          <p:spTgt spid="28"/>
                                        </p:tgtEl>
                                        <p:attrNameLst>
                                          <p:attrName>style.visibility</p:attrName>
                                        </p:attrNameLst>
                                      </p:cBhvr>
                                      <p:to>
                                        <p:strVal val="visible"/>
                                      </p:to>
                                    </p:set>
                                    <p:animScale>
                                      <p:cBhvr>
                                        <p:cTn decel="50000" dur="500" fill="hold" id="27">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28">
                                          <p:stCondLst>
                                            <p:cond delay="0"/>
                                          </p:stCondLst>
                                        </p:cTn>
                                        <p:tgtEl>
                                          <p:spTgt spid="28"/>
                                        </p:tgtEl>
                                        <p:attrNameLst>
                                          <p:attrName>ppt_x</p:attrName>
                                          <p:attrName>ppt_y</p:attrName>
                                        </p:attrNameLst>
                                      </p:cBhvr>
                                    </p:animMotion>
                                    <p:animEffect filter="fade" transition="in">
                                      <p:cBhvr>
                                        <p:cTn dur="500" id="29"/>
                                        <p:tgtEl>
                                          <p:spTgt spid="28"/>
                                        </p:tgtEl>
                                      </p:cBhvr>
                                    </p:animEffect>
                                  </p:childTnLst>
                                </p:cTn>
                              </p:par>
                            </p:childTnLst>
                          </p:cTn>
                        </p:par>
                        <p:par>
                          <p:cTn fill="hold" id="30" nodeType="afterGroup">
                            <p:stCondLst>
                              <p:cond delay="2000"/>
                            </p:stCondLst>
                            <p:childTnLst>
                              <p:par>
                                <p:cTn fill="hold" id="31" nodeType="afterEffect" presetClass="entr" presetID="52" presetSubtype="0">
                                  <p:stCondLst>
                                    <p:cond delay="0"/>
                                  </p:stCondLst>
                                  <p:childTnLst>
                                    <p:set>
                                      <p:cBhvr>
                                        <p:cTn dur="1" fill="hold" id="32">
                                          <p:stCondLst>
                                            <p:cond delay="0"/>
                                          </p:stCondLst>
                                        </p:cTn>
                                        <p:tgtEl>
                                          <p:spTgt spid="31"/>
                                        </p:tgtEl>
                                        <p:attrNameLst>
                                          <p:attrName>style.visibility</p:attrName>
                                        </p:attrNameLst>
                                      </p:cBhvr>
                                      <p:to>
                                        <p:strVal val="visible"/>
                                      </p:to>
                                    </p:set>
                                    <p:animScale>
                                      <p:cBhvr>
                                        <p:cTn decel="50000" dur="500" fill="hold" id="33">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34">
                                          <p:stCondLst>
                                            <p:cond delay="0"/>
                                          </p:stCondLst>
                                        </p:cTn>
                                        <p:tgtEl>
                                          <p:spTgt spid="31"/>
                                        </p:tgtEl>
                                        <p:attrNameLst>
                                          <p:attrName>ppt_x</p:attrName>
                                          <p:attrName>ppt_y</p:attrName>
                                        </p:attrNameLst>
                                      </p:cBhvr>
                                    </p:animMotion>
                                    <p:animEffect filter="fade" transition="in">
                                      <p:cBhvr>
                                        <p:cTn dur="500" id="35"/>
                                        <p:tgtEl>
                                          <p:spTgt spid="31"/>
                                        </p:tgtEl>
                                      </p:cBhvr>
                                    </p:animEffect>
                                  </p:childTnLst>
                                </p:cTn>
                              </p:par>
                            </p:childTnLst>
                          </p:cTn>
                        </p:par>
                        <p:par>
                          <p:cTn fill="hold" id="36" nodeType="afterGroup">
                            <p:stCondLst>
                              <p:cond delay="2500"/>
                            </p:stCondLst>
                            <p:childTnLst>
                              <p:par>
                                <p:cTn fill="hold" id="37" nodeType="afterEffect" presetClass="entr" presetID="52" presetSubtype="0">
                                  <p:stCondLst>
                                    <p:cond delay="0"/>
                                  </p:stCondLst>
                                  <p:childTnLst>
                                    <p:set>
                                      <p:cBhvr>
                                        <p:cTn dur="1" fill="hold" id="38">
                                          <p:stCondLst>
                                            <p:cond delay="0"/>
                                          </p:stCondLst>
                                        </p:cTn>
                                        <p:tgtEl>
                                          <p:spTgt spid="34"/>
                                        </p:tgtEl>
                                        <p:attrNameLst>
                                          <p:attrName>style.visibility</p:attrName>
                                        </p:attrNameLst>
                                      </p:cBhvr>
                                      <p:to>
                                        <p:strVal val="visible"/>
                                      </p:to>
                                    </p:set>
                                    <p:animScale>
                                      <p:cBhvr>
                                        <p:cTn decel="50000" dur="500" fill="hold" id="39">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40">
                                          <p:stCondLst>
                                            <p:cond delay="0"/>
                                          </p:stCondLst>
                                        </p:cTn>
                                        <p:tgtEl>
                                          <p:spTgt spid="34"/>
                                        </p:tgtEl>
                                        <p:attrNameLst>
                                          <p:attrName>ppt_x</p:attrName>
                                          <p:attrName>ppt_y</p:attrName>
                                        </p:attrNameLst>
                                      </p:cBhvr>
                                    </p:animMotion>
                                    <p:animEffect filter="fade" transition="in">
                                      <p:cBhvr>
                                        <p:cTn dur="500" id="41"/>
                                        <p:tgtEl>
                                          <p:spTgt spid="34"/>
                                        </p:tgtEl>
                                      </p:cBhvr>
                                    </p:animEffect>
                                  </p:childTnLst>
                                </p:cTn>
                              </p:par>
                            </p:childTnLst>
                          </p:cTn>
                        </p:par>
                        <p:par>
                          <p:cTn fill="hold" id="42" nodeType="afterGroup">
                            <p:stCondLst>
                              <p:cond delay="3000"/>
                            </p:stCondLst>
                            <p:childTnLst>
                              <p:par>
                                <p:cTn fill="hold" grpId="0" id="43" nodeType="afterEffect" presetClass="entr" presetID="22" presetSubtype="8">
                                  <p:stCondLst>
                                    <p:cond delay="0"/>
                                  </p:stCondLst>
                                  <p:childTnLst>
                                    <p:set>
                                      <p:cBhvr>
                                        <p:cTn dur="1" fill="hold" id="44">
                                          <p:stCondLst>
                                            <p:cond delay="0"/>
                                          </p:stCondLst>
                                        </p:cTn>
                                        <p:tgtEl>
                                          <p:spTgt spid="38"/>
                                        </p:tgtEl>
                                        <p:attrNameLst>
                                          <p:attrName>style.visibility</p:attrName>
                                        </p:attrNameLst>
                                      </p:cBhvr>
                                      <p:to>
                                        <p:strVal val="visible"/>
                                      </p:to>
                                    </p:set>
                                    <p:animEffect filter="wipe(left)" transition="in">
                                      <p:cBhvr>
                                        <p:cTn dur="500" id="45"/>
                                        <p:tgtEl>
                                          <p:spTgt spid="38"/>
                                        </p:tgtEl>
                                      </p:cBhvr>
                                    </p:animEffect>
                                  </p:childTnLst>
                                </p:cTn>
                              </p:par>
                              <p:par>
                                <p:cTn fill="hold" grpId="0" id="46" nodeType="withEffect" presetClass="entr" presetID="22" presetSubtype="8">
                                  <p:stCondLst>
                                    <p:cond delay="200"/>
                                  </p:stCondLst>
                                  <p:childTnLst>
                                    <p:set>
                                      <p:cBhvr>
                                        <p:cTn dur="1" fill="hold" id="47">
                                          <p:stCondLst>
                                            <p:cond delay="0"/>
                                          </p:stCondLst>
                                        </p:cTn>
                                        <p:tgtEl>
                                          <p:spTgt spid="39"/>
                                        </p:tgtEl>
                                        <p:attrNameLst>
                                          <p:attrName>style.visibility</p:attrName>
                                        </p:attrNameLst>
                                      </p:cBhvr>
                                      <p:to>
                                        <p:strVal val="visible"/>
                                      </p:to>
                                    </p:set>
                                    <p:animEffect filter="wipe(left)" transition="in">
                                      <p:cBhvr>
                                        <p:cTn dur="500" id="48"/>
                                        <p:tgtEl>
                                          <p:spTgt spid="39"/>
                                        </p:tgtEl>
                                      </p:cBhvr>
                                    </p:animEffect>
                                  </p:childTnLst>
                                </p:cTn>
                              </p:par>
                              <p:par>
                                <p:cTn fill="hold" grpId="0" id="49" nodeType="withEffect" presetClass="entr" presetID="22" presetSubtype="8">
                                  <p:stCondLst>
                                    <p:cond delay="400"/>
                                  </p:stCondLst>
                                  <p:childTnLst>
                                    <p:set>
                                      <p:cBhvr>
                                        <p:cTn dur="1" fill="hold" id="50">
                                          <p:stCondLst>
                                            <p:cond delay="0"/>
                                          </p:stCondLst>
                                        </p:cTn>
                                        <p:tgtEl>
                                          <p:spTgt spid="40"/>
                                        </p:tgtEl>
                                        <p:attrNameLst>
                                          <p:attrName>style.visibility</p:attrName>
                                        </p:attrNameLst>
                                      </p:cBhvr>
                                      <p:to>
                                        <p:strVal val="visible"/>
                                      </p:to>
                                    </p:set>
                                    <p:animEffect filter="wipe(left)" transition="in">
                                      <p:cBhvr>
                                        <p:cTn dur="500" id="51"/>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39"/>
      <p:bldP grpId="0" spid="40"/>
      <p:bldP grpId="0" spid="41"/>
      <p:bldP grpId="0" spid="18"/>
      <p:bldP grpId="0" spid="37"/>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11"/>
          <p:cNvSpPr>
            <a:spLocks noChangeArrowheads="1"/>
          </p:cNvSpPr>
          <p:nvPr/>
        </p:nvSpPr>
        <p:spPr bwMode="auto">
          <a:xfrm>
            <a:off x="1234679" y="591536"/>
            <a:ext cx="1493596" cy="1507331"/>
          </a:xfrm>
          <a:custGeom>
            <a:gdLst>
              <a:gd fmla="*/ 0 w 2008628" name="T0"/>
              <a:gd fmla="*/ 873753 h 1747506" name="T1"/>
              <a:gd fmla="*/ 436877 w 2008628" name="T2"/>
              <a:gd fmla="*/ 0 h 1747506" name="T3"/>
              <a:gd fmla="*/ 1571752 w 2008628" name="T4"/>
              <a:gd fmla="*/ 0 h 1747506" name="T5"/>
              <a:gd fmla="*/ 2008628 w 2008628" name="T6"/>
              <a:gd fmla="*/ 873753 h 1747506" name="T7"/>
              <a:gd fmla="*/ 1571752 w 2008628" name="T8"/>
              <a:gd fmla="*/ 1747506 h 1747506" name="T9"/>
              <a:gd fmla="*/ 436877 w 2008628" name="T10"/>
              <a:gd fmla="*/ 1747506 h 1747506" name="T11"/>
              <a:gd fmla="*/ 0 w 2008628" name="T12"/>
              <a:gd fmla="*/ 873753 h 1747506" name="T13"/>
              <a:gd fmla="*/ 0 60000 65536" name="T14"/>
              <a:gd fmla="*/ 0 60000 65536" name="T15"/>
              <a:gd fmla="*/ 0 60000 65536" name="T16"/>
              <a:gd fmla="*/ 0 60000 65536" name="T17"/>
              <a:gd fmla="*/ 0 60000 65536" name="T18"/>
              <a:gd fmla="*/ 0 60000 65536" name="T19"/>
              <a:gd fmla="*/ 0 60000 65536" name="T20"/>
              <a:gd fmla="*/ 0 w 2008628" name="T21"/>
              <a:gd fmla="*/ 0 h 1747506" name="T22"/>
              <a:gd fmla="*/ 2008628 w 2008628" name="T23"/>
              <a:gd fmla="*/ 1747506 h 174750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747506" w="2008628">
                <a:moveTo>
                  <a:pt x="1004314" y="0"/>
                </a:moveTo>
                <a:lnTo>
                  <a:pt x="2008627" y="380083"/>
                </a:lnTo>
                <a:lnTo>
                  <a:pt x="2008627" y="1367424"/>
                </a:lnTo>
                <a:lnTo>
                  <a:pt x="1004314" y="1747506"/>
                </a:lnTo>
                <a:lnTo>
                  <a:pt x="1" y="1367424"/>
                </a:lnTo>
                <a:lnTo>
                  <a:pt x="1" y="380083"/>
                </a:lnTo>
                <a:lnTo>
                  <a:pt x="1004314" y="0"/>
                </a:lnTo>
                <a:close/>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2" typeface="宋体"/>
            </a:endParaRPr>
          </a:p>
        </p:txBody>
      </p:sp>
      <p:sp>
        <p:nvSpPr>
          <p:cNvPr id="3" name="TextBox 2"/>
          <p:cNvSpPr txBox="1"/>
          <p:nvPr/>
        </p:nvSpPr>
        <p:spPr>
          <a:xfrm>
            <a:off x="3347864" y="1639776"/>
            <a:ext cx="4691645" cy="739122"/>
          </a:xfrm>
          <a:prstGeom prst="rect">
            <a:avLst/>
          </a:prstGeom>
          <a:noFill/>
        </p:spPr>
        <p:txBody>
          <a:bodyPr bIns="34281" lIns="68562" rIns="68562" rtlCol="0" tIns="34281" wrap="square">
            <a:spAutoFit/>
          </a:bodyPr>
          <a:lstStyle/>
          <a:p>
            <a:pPr algn="ctr"/>
            <a:r>
              <a:rPr altLang="en-US" b="1" lang="zh-CN" smtClean="0" sz="4400">
                <a:solidFill>
                  <a:srgbClr val="C00000"/>
                </a:solidFill>
                <a:latin typeface="微软雅黑"/>
                <a:ea typeface="微软雅黑"/>
              </a:rPr>
              <a:t>发展规划</a:t>
            </a:r>
          </a:p>
        </p:txBody>
      </p:sp>
      <p:cxnSp>
        <p:nvCxnSpPr>
          <p:cNvPr id="4" name="直接连接符 3"/>
          <p:cNvCxnSpPr/>
          <p:nvPr/>
        </p:nvCxnSpPr>
        <p:spPr bwMode="auto">
          <a:xfrm>
            <a:off x="3482355" y="2456001"/>
            <a:ext cx="4392488" cy="0"/>
          </a:xfrm>
          <a:prstGeom prst="line">
            <a:avLst/>
          </a:prstGeom>
          <a:solidFill>
            <a:schemeClr val="accent1"/>
          </a:solidFill>
          <a:ln algn="ctr" cap="flat" cmpd="sng" w="9525">
            <a:solidFill>
              <a:schemeClr val="tx1">
                <a:lumMod val="85000"/>
                <a:lumOff val="15000"/>
              </a:schemeClr>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5" name="Oval 39"/>
          <p:cNvSpPr>
            <a:spLocks noChangeArrowheads="1" noChangeAspect="1"/>
          </p:cNvSpPr>
          <p:nvPr/>
        </p:nvSpPr>
        <p:spPr bwMode="auto">
          <a:xfrm>
            <a:off x="3708289" y="2772976"/>
            <a:ext cx="161937" cy="162920"/>
          </a:xfrm>
          <a:prstGeom prst="ellipse">
            <a:avLst/>
          </a:prstGeom>
          <a:solidFill>
            <a:schemeClr val="tx1"/>
          </a:solidFill>
          <a:ln cap="flat" w="28575">
            <a:noFill/>
            <a:prstDash val="solid"/>
            <a:miter lim="800000"/>
          </a:ln>
        </p:spPr>
        <p:txBody>
          <a:bodyPr anchor="t" anchorCtr="0" bIns="34281" compatLnSpc="1" lIns="68562" numCol="1" rIns="68562" tIns="34281" vert="horz" wrap="square">
            <a:prstTxWarp prst="textNoShape">
              <a:avLst/>
            </a:prstTxWarp>
          </a:bodyPr>
          <a:lstStyle/>
          <a:p>
            <a:endParaRPr altLang="en-US" lang="zh-CN" sz="1500">
              <a:solidFill>
                <a:schemeClr val="accent1"/>
              </a:solidFill>
            </a:endParaRPr>
          </a:p>
        </p:txBody>
      </p:sp>
      <p:sp>
        <p:nvSpPr>
          <p:cNvPr id="6" name="Oval 40"/>
          <p:cNvSpPr>
            <a:spLocks noChangeArrowheads="1" noChangeAspect="1"/>
          </p:cNvSpPr>
          <p:nvPr/>
        </p:nvSpPr>
        <p:spPr bwMode="auto">
          <a:xfrm>
            <a:off x="3708289" y="3100324"/>
            <a:ext cx="161937" cy="162920"/>
          </a:xfrm>
          <a:prstGeom prst="ellipse">
            <a:avLst/>
          </a:prstGeom>
          <a:solidFill>
            <a:schemeClr val="tx1"/>
          </a:solidFill>
          <a:ln cap="flat" w="28575">
            <a:noFill/>
            <a:prstDash val="solid"/>
            <a:miter lim="800000"/>
          </a:ln>
        </p:spPr>
        <p:txBody>
          <a:bodyPr anchor="t" anchorCtr="0" bIns="34281" compatLnSpc="1" lIns="68562" numCol="1" rIns="68562" tIns="34281" vert="horz" wrap="square">
            <a:prstTxWarp prst="textNoShape">
              <a:avLst/>
            </a:prstTxWarp>
          </a:bodyPr>
          <a:lstStyle/>
          <a:p>
            <a:endParaRPr altLang="en-US" lang="zh-CN" sz="1500">
              <a:solidFill>
                <a:schemeClr val="accent1"/>
              </a:solidFill>
            </a:endParaRPr>
          </a:p>
        </p:txBody>
      </p:sp>
      <p:sp>
        <p:nvSpPr>
          <p:cNvPr id="7" name="Oval 41"/>
          <p:cNvSpPr>
            <a:spLocks noChangeArrowheads="1" noChangeAspect="1"/>
          </p:cNvSpPr>
          <p:nvPr/>
        </p:nvSpPr>
        <p:spPr bwMode="auto">
          <a:xfrm>
            <a:off x="3708289" y="3416509"/>
            <a:ext cx="161937" cy="162000"/>
          </a:xfrm>
          <a:prstGeom prst="ellipse">
            <a:avLst/>
          </a:prstGeom>
          <a:solidFill>
            <a:schemeClr val="tx1"/>
          </a:solidFill>
          <a:ln cap="flat" w="28575">
            <a:noFill/>
            <a:prstDash val="solid"/>
            <a:miter lim="800000"/>
          </a:ln>
        </p:spPr>
        <p:txBody>
          <a:bodyPr anchor="t" anchorCtr="0" bIns="34281" compatLnSpc="1" lIns="68562" numCol="1" rIns="68562" tIns="34281" vert="horz" wrap="square">
            <a:prstTxWarp prst="textNoShape">
              <a:avLst/>
            </a:prstTxWarp>
          </a:bodyPr>
          <a:lstStyle/>
          <a:p>
            <a:endParaRPr altLang="en-US" lang="zh-CN" sz="1500">
              <a:solidFill>
                <a:schemeClr val="accent1"/>
              </a:solidFill>
            </a:endParaRPr>
          </a:p>
        </p:txBody>
      </p:sp>
      <p:sp>
        <p:nvSpPr>
          <p:cNvPr id="8" name="Oval 42"/>
          <p:cNvSpPr>
            <a:spLocks noChangeArrowheads="1" noChangeAspect="1"/>
          </p:cNvSpPr>
          <p:nvPr/>
        </p:nvSpPr>
        <p:spPr bwMode="auto">
          <a:xfrm>
            <a:off x="5697665" y="2772976"/>
            <a:ext cx="161937" cy="162920"/>
          </a:xfrm>
          <a:prstGeom prst="ellipse">
            <a:avLst/>
          </a:prstGeom>
          <a:solidFill>
            <a:schemeClr val="tx1"/>
          </a:solidFill>
          <a:ln cap="flat" w="28575">
            <a:noFill/>
            <a:prstDash val="solid"/>
            <a:miter lim="800000"/>
          </a:ln>
        </p:spPr>
        <p:txBody>
          <a:bodyPr anchor="t" anchorCtr="0" bIns="34281" compatLnSpc="1" lIns="68562" numCol="1" rIns="68562" tIns="34281" vert="horz" wrap="square">
            <a:prstTxWarp prst="textNoShape">
              <a:avLst/>
            </a:prstTxWarp>
          </a:bodyPr>
          <a:lstStyle/>
          <a:p>
            <a:endParaRPr altLang="en-US" lang="zh-CN" sz="1500">
              <a:solidFill>
                <a:schemeClr val="accent1"/>
              </a:solidFill>
            </a:endParaRPr>
          </a:p>
        </p:txBody>
      </p:sp>
      <p:sp>
        <p:nvSpPr>
          <p:cNvPr id="9" name="TextBox 8"/>
          <p:cNvSpPr txBox="1"/>
          <p:nvPr/>
        </p:nvSpPr>
        <p:spPr>
          <a:xfrm>
            <a:off x="3980595" y="2704393"/>
            <a:ext cx="1698003" cy="297162"/>
          </a:xfrm>
          <a:prstGeom prst="rect">
            <a:avLst/>
          </a:prstGeom>
          <a:noFill/>
        </p:spPr>
        <p:txBody>
          <a:bodyPr bIns="34281" lIns="68562" rIns="68562" rtlCol="0" tIns="34281" wrap="square">
            <a:spAutoFit/>
          </a:bodyPr>
          <a:lstStyle/>
          <a:p>
            <a:r>
              <a:rPr altLang="en-US" lang="zh-CN" sz="1500">
                <a:latin typeface="+mn-ea"/>
                <a:ea typeface="+mn-ea"/>
              </a:rPr>
              <a:t>公司战略目标</a:t>
            </a:r>
          </a:p>
        </p:txBody>
      </p:sp>
      <p:sp>
        <p:nvSpPr>
          <p:cNvPr id="10" name="TextBox 9"/>
          <p:cNvSpPr txBox="1"/>
          <p:nvPr/>
        </p:nvSpPr>
        <p:spPr>
          <a:xfrm>
            <a:off x="3980595" y="3031741"/>
            <a:ext cx="1698003" cy="297162"/>
          </a:xfrm>
          <a:prstGeom prst="rect">
            <a:avLst/>
          </a:prstGeom>
          <a:noFill/>
        </p:spPr>
        <p:txBody>
          <a:bodyPr bIns="34281" lIns="68562" rIns="68562" rtlCol="0" tIns="34281" wrap="square">
            <a:spAutoFit/>
          </a:bodyPr>
          <a:lstStyle/>
          <a:p>
            <a:r>
              <a:rPr altLang="en-US" lang="zh-CN" sz="1500">
                <a:latin typeface="+mn-ea"/>
                <a:ea typeface="+mn-ea"/>
              </a:rPr>
              <a:t>五年发展规划</a:t>
            </a:r>
          </a:p>
        </p:txBody>
      </p:sp>
      <p:sp>
        <p:nvSpPr>
          <p:cNvPr id="11" name="TextBox 10"/>
          <p:cNvSpPr txBox="1"/>
          <p:nvPr/>
        </p:nvSpPr>
        <p:spPr>
          <a:xfrm>
            <a:off x="3980595" y="3347467"/>
            <a:ext cx="1698003" cy="297162"/>
          </a:xfrm>
          <a:prstGeom prst="rect">
            <a:avLst/>
          </a:prstGeom>
          <a:noFill/>
        </p:spPr>
        <p:txBody>
          <a:bodyPr bIns="34281" lIns="68562" rIns="68562" rtlCol="0" tIns="34281" wrap="square">
            <a:spAutoFit/>
          </a:bodyPr>
          <a:lstStyle>
            <a:defPPr>
              <a:defRPr lang="zh-CN"/>
            </a:defPPr>
            <a:lvl1pPr>
              <a:lnSpc>
                <a:spcPct val="150000"/>
              </a:lnSpc>
              <a:defRPr>
                <a:solidFill>
                  <a:schemeClr val="accent1"/>
                </a:solidFill>
                <a:latin typeface="+mn-ea"/>
                <a:ea typeface="+mn-ea"/>
              </a:defRPr>
            </a:lvl1pPr>
          </a:lstStyle>
          <a:p>
            <a:pPr>
              <a:lnSpc>
                <a:spcPct val="100000"/>
              </a:lnSpc>
            </a:pPr>
            <a:r>
              <a:rPr altLang="en-US" lang="zh-CN" sz="1500">
                <a:solidFill>
                  <a:schemeClr val="tx1"/>
                </a:solidFill>
              </a:rPr>
              <a:t>市场拓展计划</a:t>
            </a:r>
          </a:p>
        </p:txBody>
      </p:sp>
      <p:sp>
        <p:nvSpPr>
          <p:cNvPr id="12" name="Oval 42"/>
          <p:cNvSpPr>
            <a:spLocks noChangeArrowheads="1" noChangeAspect="1"/>
          </p:cNvSpPr>
          <p:nvPr/>
        </p:nvSpPr>
        <p:spPr bwMode="auto">
          <a:xfrm>
            <a:off x="5697665" y="3100324"/>
            <a:ext cx="161937" cy="162920"/>
          </a:xfrm>
          <a:prstGeom prst="ellipse">
            <a:avLst/>
          </a:prstGeom>
          <a:solidFill>
            <a:schemeClr val="tx1"/>
          </a:solidFill>
          <a:ln cap="flat" w="28575">
            <a:noFill/>
            <a:prstDash val="solid"/>
            <a:miter lim="800000"/>
          </a:ln>
        </p:spPr>
        <p:txBody>
          <a:bodyPr anchor="t" anchorCtr="0" bIns="34281" compatLnSpc="1" lIns="68562" numCol="1" rIns="68562" tIns="34281" vert="horz" wrap="square">
            <a:prstTxWarp prst="textNoShape">
              <a:avLst/>
            </a:prstTxWarp>
          </a:bodyPr>
          <a:lstStyle/>
          <a:p>
            <a:endParaRPr altLang="en-US" lang="zh-CN" sz="1500">
              <a:solidFill>
                <a:schemeClr val="accent1"/>
              </a:solidFill>
            </a:endParaRPr>
          </a:p>
        </p:txBody>
      </p:sp>
      <p:sp>
        <p:nvSpPr>
          <p:cNvPr id="13" name="TextBox 12"/>
          <p:cNvSpPr txBox="1"/>
          <p:nvPr/>
        </p:nvSpPr>
        <p:spPr>
          <a:xfrm>
            <a:off x="5969971" y="2704393"/>
            <a:ext cx="1698003" cy="297162"/>
          </a:xfrm>
          <a:prstGeom prst="rect">
            <a:avLst/>
          </a:prstGeom>
          <a:noFill/>
        </p:spPr>
        <p:txBody>
          <a:bodyPr bIns="34281" lIns="68562" rIns="68562" rtlCol="0" tIns="34281" wrap="square">
            <a:spAutoFit/>
          </a:bodyPr>
          <a:lstStyle/>
          <a:p>
            <a:r>
              <a:rPr altLang="en-US" lang="zh-CN" sz="1500">
                <a:latin typeface="+mn-ea"/>
                <a:ea typeface="+mn-ea"/>
              </a:rPr>
              <a:t>短期盈利计划</a:t>
            </a:r>
          </a:p>
        </p:txBody>
      </p:sp>
      <p:sp>
        <p:nvSpPr>
          <p:cNvPr id="14" name="TextBox 13"/>
          <p:cNvSpPr txBox="1"/>
          <p:nvPr/>
        </p:nvSpPr>
        <p:spPr>
          <a:xfrm>
            <a:off x="5969971" y="3031741"/>
            <a:ext cx="1698003" cy="297162"/>
          </a:xfrm>
          <a:prstGeom prst="rect">
            <a:avLst/>
          </a:prstGeom>
          <a:noFill/>
        </p:spPr>
        <p:txBody>
          <a:bodyPr bIns="34281" lIns="68562" rIns="68562" rtlCol="0" tIns="34281" wrap="square">
            <a:spAutoFit/>
          </a:bodyPr>
          <a:lstStyle/>
          <a:p>
            <a:r>
              <a:rPr altLang="en-US" lang="zh-CN" sz="1500">
                <a:latin typeface="+mn-ea"/>
                <a:ea typeface="+mn-ea"/>
              </a:rPr>
              <a:t>产品开发计划</a:t>
            </a:r>
          </a:p>
        </p:txBody>
      </p:sp>
      <p:sp>
        <p:nvSpPr>
          <p:cNvPr id="15" name="Freeform 13"/>
          <p:cNvSpPr>
            <a:spLocks noEditPoints="1"/>
          </p:cNvSpPr>
          <p:nvPr/>
        </p:nvSpPr>
        <p:spPr bwMode="auto">
          <a:xfrm>
            <a:off x="1597277" y="927887"/>
            <a:ext cx="768400" cy="827126"/>
          </a:xfrm>
          <a:custGeom>
            <a:gdLst>
              <a:gd fmla="*/ 255 w 847" name="T0"/>
              <a:gd fmla="*/ 138 h 903" name="T1"/>
              <a:gd fmla="*/ 555 w 847" name="T2"/>
              <a:gd fmla="*/ 100 h 903" name="T3"/>
              <a:gd fmla="*/ 448 w 847" name="T4"/>
              <a:gd fmla="*/ 61 h 903" name="T5"/>
              <a:gd fmla="*/ 324 w 847" name="T6"/>
              <a:gd fmla="*/ 61 h 903" name="T7"/>
              <a:gd fmla="*/ 217 w 847" name="T8"/>
              <a:gd fmla="*/ 100 h 903" name="T9"/>
              <a:gd fmla="*/ 697 w 847" name="T10"/>
              <a:gd fmla="*/ 782 h 903" name="T11"/>
              <a:gd fmla="*/ 709 w 847" name="T12"/>
              <a:gd fmla="*/ 755 h 903" name="T13"/>
              <a:gd fmla="*/ 660 w 847" name="T14"/>
              <a:gd fmla="*/ 586 h 903" name="T15"/>
              <a:gd fmla="*/ 629 w 847" name="T16"/>
              <a:gd fmla="*/ 586 h 903" name="T17"/>
              <a:gd fmla="*/ 629 w 847" name="T18"/>
              <a:gd fmla="*/ 716 h 903" name="T19"/>
              <a:gd fmla="*/ 630 w 847" name="T20"/>
              <a:gd fmla="*/ 719 h 903" name="T21"/>
              <a:gd fmla="*/ 631 w 847" name="T22"/>
              <a:gd fmla="*/ 722 h 903" name="T23"/>
              <a:gd fmla="*/ 633 w 847" name="T24"/>
              <a:gd fmla="*/ 724 h 903" name="T25"/>
              <a:gd fmla="*/ 807 w 847" name="T26"/>
              <a:gd fmla="*/ 596 h 903" name="T27"/>
              <a:gd fmla="*/ 644 w 847" name="T28"/>
              <a:gd fmla="*/ 510 h 903" name="T29"/>
              <a:gd fmla="*/ 607 w 847" name="T30"/>
              <a:gd fmla="*/ 899 h 903" name="T31"/>
              <a:gd fmla="*/ 837 w 847" name="T32"/>
              <a:gd fmla="*/ 743 h 903" name="T33"/>
              <a:gd fmla="*/ 808 w 847" name="T34"/>
              <a:gd fmla="*/ 737 h 903" name="T35"/>
              <a:gd fmla="*/ 645 w 847" name="T36"/>
              <a:gd fmla="*/ 872 h 903" name="T37"/>
              <a:gd fmla="*/ 481 w 847" name="T38"/>
              <a:gd fmla="*/ 675 h 903" name="T39"/>
              <a:gd fmla="*/ 676 w 847" name="T40"/>
              <a:gd fmla="*/ 543 h 903" name="T41"/>
              <a:gd fmla="*/ 808 w 847" name="T42"/>
              <a:gd fmla="*/ 737 h 903" name="T43"/>
              <a:gd fmla="*/ 284 w 847" name="T44"/>
              <a:gd fmla="*/ 736 h 903" name="T45"/>
              <a:gd fmla="*/ 485 w 847" name="T46"/>
              <a:gd fmla="*/ 536 h 903" name="T47"/>
              <a:gd fmla="*/ 526 w 847" name="T48"/>
              <a:gd fmla="*/ 505 h 903" name="T49"/>
              <a:gd fmla="*/ 732 w 847" name="T50"/>
              <a:gd fmla="*/ 306 h 903" name="T51"/>
              <a:gd fmla="*/ 740 w 847" name="T52"/>
              <a:gd fmla="*/ 494 h 903" name="T53"/>
              <a:gd fmla="*/ 772 w 847" name="T54"/>
              <a:gd fmla="*/ 505 h 903" name="T55"/>
              <a:gd fmla="*/ 772 w 847" name="T56"/>
              <a:gd fmla="*/ 208 h 903" name="T57"/>
              <a:gd fmla="*/ 40 w 847" name="T58"/>
              <a:gd fmla="*/ 167 h 903" name="T59"/>
              <a:gd fmla="*/ 0 w 847" name="T60"/>
              <a:gd fmla="*/ 314 h 903" name="T61"/>
              <a:gd fmla="*/ 0 w 847" name="T62"/>
              <a:gd fmla="*/ 536 h 903" name="T63"/>
              <a:gd fmla="*/ 0 w 847" name="T64"/>
              <a:gd fmla="*/ 751 h 903" name="T65"/>
              <a:gd fmla="*/ 427 w 847" name="T66"/>
              <a:gd fmla="*/ 791 h 903" name="T67"/>
              <a:gd fmla="*/ 32 w 847" name="T68"/>
              <a:gd fmla="*/ 314 h 903" name="T69"/>
              <a:gd fmla="*/ 40 w 847" name="T70"/>
              <a:gd fmla="*/ 306 h 903" name="T71"/>
              <a:gd fmla="*/ 252 w 847" name="T72"/>
              <a:gd fmla="*/ 505 h 903" name="T73"/>
              <a:gd fmla="*/ 32 w 847" name="T74"/>
              <a:gd fmla="*/ 314 h 903" name="T75"/>
              <a:gd fmla="*/ 252 w 847" name="T76"/>
              <a:gd fmla="*/ 536 h 903" name="T77"/>
              <a:gd fmla="*/ 40 w 847" name="T78"/>
              <a:gd fmla="*/ 736 h 903" name="T79"/>
              <a:gd fmla="*/ 32 w 847" name="T80"/>
              <a:gd fmla="*/ 536 h 903" name="T81"/>
              <a:gd fmla="*/ 284 w 847" name="T82"/>
              <a:gd fmla="*/ 505 h 903" name="T83"/>
              <a:gd fmla="*/ 284 w 847" name="T84"/>
              <a:gd fmla="*/ 306 h 903" name="T85"/>
              <a:gd fmla="*/ 495 w 847" name="T86"/>
              <a:gd fmla="*/ 505 h 903" name="T87"/>
              <a:gd fmla="*/ 511 w 847" name="T88"/>
              <a:gd fmla="*/ 207 h 903" name="T89"/>
              <a:gd fmla="*/ 538 w 847" name="T90"/>
              <a:gd fmla="*/ 235 h 903" name="T91"/>
              <a:gd fmla="*/ 483 w 847" name="T92"/>
              <a:gd fmla="*/ 235 h 903" name="T93"/>
              <a:gd fmla="*/ 268 w 847" name="T94"/>
              <a:gd fmla="*/ 207 h 903" name="T95"/>
              <a:gd fmla="*/ 295 w 847" name="T96"/>
              <a:gd fmla="*/ 235 h 903" name="T97"/>
              <a:gd fmla="*/ 241 w 847" name="T98"/>
              <a:gd fmla="*/ 235 h 90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03" w="846">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sz="1100"/>
          </a:p>
        </p:txBody>
      </p:sp>
      <p:pic>
        <p:nvPicPr>
          <p:cNvPr descr="D:\360data\重要数据\桌面\未标题-1.png" id="16" name="Picture 6"/>
          <p:cNvPicPr>
            <a:picLocks noChangeArrowheads="1" noChangeAspect="1"/>
          </p:cNvPicPr>
          <p:nvPr/>
        </p:nvPicPr>
        <p:blipFill>
          <a:blip r:embed="rId3">
            <a:extLst>
              <a:ext uri="{28A0092B-C50C-407E-A947-70E740481C1C}">
                <a14:useLocalDpi val="0"/>
              </a:ext>
            </a:extLst>
          </a:blip>
          <a:stretch>
            <a:fillRect/>
          </a:stretch>
        </p:blipFill>
        <p:spPr bwMode="auto">
          <a:xfrm>
            <a:off x="1151832" y="1296796"/>
            <a:ext cx="1895475" cy="4543425"/>
          </a:xfrm>
          <a:prstGeom prst="rect">
            <a:avLst/>
          </a:prstGeom>
          <a:noFill/>
          <a:effectLst>
            <a:outerShdw algn="t" blurRad="50800" dir="5400000" dist="38100"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1984281741"/>
      </p:ext>
    </p:extLst>
  </p:cSld>
  <p:clrMapOvr>
    <a:masterClrMapping/>
  </p:clrMapOvr>
  <mc:AlternateContent>
    <mc:Choice Requires="p14">
      <p:transition p14:dur="1200" spd="slow">
        <p14:prism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2">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0-#ppt_w/2"/>
                                          </p:val>
                                        </p:tav>
                                        <p:tav tm="100000">
                                          <p:val>
                                            <p:strVal val="#ppt_x"/>
                                          </p:val>
                                        </p:tav>
                                      </p:tavLst>
                                    </p:anim>
                                    <p:anim calcmode="lin" valueType="num">
                                      <p:cBhvr additive="base">
                                        <p:cTn dur="500" fill="hold" id="8"/>
                                        <p:tgtEl>
                                          <p:spTgt spid="16"/>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12">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0-#ppt_w/2"/>
                                          </p:val>
                                        </p:tav>
                                        <p:tav tm="100000">
                                          <p:val>
                                            <p:strVal val="#ppt_x"/>
                                          </p:val>
                                        </p:tav>
                                      </p:tavLst>
                                    </p:anim>
                                    <p:anim calcmode="lin" valueType="num">
                                      <p:cBhvr additive="base">
                                        <p:cTn dur="500" fill="hold" id="12"/>
                                        <p:tgtEl>
                                          <p:spTgt spid="2"/>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12">
                                  <p:stCondLst>
                                    <p:cond delay="0"/>
                                  </p:stCondLst>
                                  <p:childTnLst>
                                    <p:set>
                                      <p:cBhvr>
                                        <p:cTn dur="1" fill="hold" id="14">
                                          <p:stCondLst>
                                            <p:cond delay="0"/>
                                          </p:stCondLst>
                                        </p:cTn>
                                        <p:tgtEl>
                                          <p:spTgt spid="15"/>
                                        </p:tgtEl>
                                        <p:attrNameLst>
                                          <p:attrName>style.visibility</p:attrName>
                                        </p:attrNameLst>
                                      </p:cBhvr>
                                      <p:to>
                                        <p:strVal val="visible"/>
                                      </p:to>
                                    </p:set>
                                    <p:anim calcmode="lin" valueType="num">
                                      <p:cBhvr additive="base">
                                        <p:cTn dur="500" fill="hold" id="15"/>
                                        <p:tgtEl>
                                          <p:spTgt spid="15"/>
                                        </p:tgtEl>
                                        <p:attrNameLst>
                                          <p:attrName>ppt_x</p:attrName>
                                        </p:attrNameLst>
                                      </p:cBhvr>
                                      <p:tavLst>
                                        <p:tav tm="0">
                                          <p:val>
                                            <p:strVal val="0-#ppt_w/2"/>
                                          </p:val>
                                        </p:tav>
                                        <p:tav tm="100000">
                                          <p:val>
                                            <p:strVal val="#ppt_x"/>
                                          </p:val>
                                        </p:tav>
                                      </p:tavLst>
                                    </p:anim>
                                    <p:anim calcmode="lin" valueType="num">
                                      <p:cBhvr additive="base">
                                        <p:cTn dur="500" fill="hold" id="16"/>
                                        <p:tgtEl>
                                          <p:spTgt spid="15"/>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grpId="1" id="18" nodeType="afterEffect" presetClass="emph" presetID="26" presetSubtype="0">
                                  <p:stCondLst>
                                    <p:cond delay="0"/>
                                  </p:stCondLst>
                                  <p:childTnLst>
                                    <p:animEffect filter="fade" transition="out">
                                      <p:cBhvr>
                                        <p:cTn dur="500" id="19" tmFilter="0, 0; .2, .5; .8, .5; 1, 0"/>
                                        <p:tgtEl>
                                          <p:spTgt spid="2"/>
                                        </p:tgtEl>
                                      </p:cBhvr>
                                    </p:animEffect>
                                    <p:animScale>
                                      <p:cBhvr>
                                        <p:cTn autoRev="1" dur="250" fill="hold" id="20"/>
                                        <p:tgtEl>
                                          <p:spTgt spid="2"/>
                                        </p:tgtEl>
                                      </p:cBhvr>
                                      <p:by x="105000" y="105000"/>
                                    </p:animScale>
                                  </p:childTnLst>
                                </p:cTn>
                              </p:par>
                              <p:par>
                                <p:cTn fill="hold" grpId="1" id="21" nodeType="withEffect" presetClass="emph" presetID="26" presetSubtype="0">
                                  <p:stCondLst>
                                    <p:cond delay="0"/>
                                  </p:stCondLst>
                                  <p:childTnLst>
                                    <p:animEffect filter="fade" transition="out">
                                      <p:cBhvr>
                                        <p:cTn dur="500" id="22" tmFilter="0, 0; .2, .5; .8, .5; 1, 0"/>
                                        <p:tgtEl>
                                          <p:spTgt spid="15"/>
                                        </p:tgtEl>
                                      </p:cBhvr>
                                    </p:animEffect>
                                    <p:animScale>
                                      <p:cBhvr>
                                        <p:cTn autoRev="1" dur="250" fill="hold" id="23"/>
                                        <p:tgtEl>
                                          <p:spTgt spid="15"/>
                                        </p:tgtEl>
                                      </p:cBhvr>
                                      <p:by x="105000" y="105000"/>
                                    </p:animScale>
                                  </p:childTnLst>
                                </p:cTn>
                              </p:par>
                            </p:childTnLst>
                          </p:cTn>
                        </p:par>
                        <p:par>
                          <p:cTn fill="hold" id="24" nodeType="afterGroup">
                            <p:stCondLst>
                              <p:cond delay="100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3"/>
                                        </p:tgtEl>
                                        <p:attrNameLst>
                                          <p:attrName>style.visibility</p:attrName>
                                        </p:attrNameLst>
                                      </p:cBhvr>
                                      <p:to>
                                        <p:strVal val="visible"/>
                                      </p:to>
                                    </p:set>
                                    <p:anim calcmode="lin" valueType="num">
                                      <p:cBhvr>
                                        <p:cTn dur="500" fill="hold" id="27"/>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3"/>
                                        </p:tgtEl>
                                        <p:attrNameLst>
                                          <p:attrName>ppt_y</p:attrName>
                                        </p:attrNameLst>
                                      </p:cBhvr>
                                      <p:tavLst>
                                        <p:tav tm="0">
                                          <p:val>
                                            <p:strVal val="#ppt_y"/>
                                          </p:val>
                                        </p:tav>
                                        <p:tav tm="100000">
                                          <p:val>
                                            <p:strVal val="#ppt_y"/>
                                          </p:val>
                                        </p:tav>
                                      </p:tavLst>
                                    </p:anim>
                                    <p:anim calcmode="lin" valueType="num">
                                      <p:cBhvr>
                                        <p:cTn dur="500" fill="hold" id="29"/>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3"/>
                                        </p:tgtEl>
                                      </p:cBhvr>
                                    </p:animEffect>
                                  </p:childTnLst>
                                </p:cTn>
                              </p:par>
                            </p:childTnLst>
                          </p:cTn>
                        </p:par>
                        <p:par>
                          <p:cTn fill="hold" id="32" nodeType="afterGroup">
                            <p:stCondLst>
                              <p:cond delay="1500"/>
                            </p:stCondLst>
                            <p:childTnLst>
                              <p:par>
                                <p:cTn fill="hold" id="33" nodeType="afterEffect" presetClass="entr" presetID="16" presetSubtype="21">
                                  <p:stCondLst>
                                    <p:cond delay="0"/>
                                  </p:stCondLst>
                                  <p:childTnLst>
                                    <p:set>
                                      <p:cBhvr>
                                        <p:cTn dur="1" fill="hold" id="34">
                                          <p:stCondLst>
                                            <p:cond delay="0"/>
                                          </p:stCondLst>
                                        </p:cTn>
                                        <p:tgtEl>
                                          <p:spTgt spid="4"/>
                                        </p:tgtEl>
                                        <p:attrNameLst>
                                          <p:attrName>style.visibility</p:attrName>
                                        </p:attrNameLst>
                                      </p:cBhvr>
                                      <p:to>
                                        <p:strVal val="visible"/>
                                      </p:to>
                                    </p:set>
                                    <p:animEffect filter="barn(inVertical)" transition="in">
                                      <p:cBhvr>
                                        <p:cTn dur="500" id="35"/>
                                        <p:tgtEl>
                                          <p:spTgt spid="4"/>
                                        </p:tgtEl>
                                      </p:cBhvr>
                                    </p:animEffect>
                                  </p:childTnLst>
                                </p:cTn>
                              </p:par>
                            </p:childTnLst>
                          </p:cTn>
                        </p:par>
                        <p:par>
                          <p:cTn fill="hold" id="36" nodeType="afterGroup">
                            <p:stCondLst>
                              <p:cond delay="2000"/>
                            </p:stCondLst>
                            <p:childTnLst>
                              <p:par>
                                <p:cTn fill="hold" grpId="0" id="37" nodeType="afterEffect" presetClass="entr" presetID="2" presetSubtype="12">
                                  <p:stCondLst>
                                    <p:cond delay="0"/>
                                  </p:stCondLst>
                                  <p:childTnLst>
                                    <p:set>
                                      <p:cBhvr>
                                        <p:cTn dur="1" fill="hold" id="38">
                                          <p:stCondLst>
                                            <p:cond delay="0"/>
                                          </p:stCondLst>
                                        </p:cTn>
                                        <p:tgtEl>
                                          <p:spTgt spid="5"/>
                                        </p:tgtEl>
                                        <p:attrNameLst>
                                          <p:attrName>style.visibility</p:attrName>
                                        </p:attrNameLst>
                                      </p:cBhvr>
                                      <p:to>
                                        <p:strVal val="visible"/>
                                      </p:to>
                                    </p:set>
                                    <p:anim calcmode="lin" valueType="num">
                                      <p:cBhvr additive="base">
                                        <p:cTn dur="500" fill="hold" id="39"/>
                                        <p:tgtEl>
                                          <p:spTgt spid="5"/>
                                        </p:tgtEl>
                                        <p:attrNameLst>
                                          <p:attrName>ppt_x</p:attrName>
                                        </p:attrNameLst>
                                      </p:cBhvr>
                                      <p:tavLst>
                                        <p:tav tm="0">
                                          <p:val>
                                            <p:strVal val="0-#ppt_w/2"/>
                                          </p:val>
                                        </p:tav>
                                        <p:tav tm="100000">
                                          <p:val>
                                            <p:strVal val="#ppt_x"/>
                                          </p:val>
                                        </p:tav>
                                      </p:tavLst>
                                    </p:anim>
                                    <p:anim calcmode="lin" valueType="num">
                                      <p:cBhvr additive="base">
                                        <p:cTn dur="500" fill="hold" id="40"/>
                                        <p:tgtEl>
                                          <p:spTgt spid="5"/>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12">
                                  <p:stCondLst>
                                    <p:cond delay="100"/>
                                  </p:stCondLst>
                                  <p:childTnLst>
                                    <p:set>
                                      <p:cBhvr>
                                        <p:cTn dur="1" fill="hold" id="42">
                                          <p:stCondLst>
                                            <p:cond delay="0"/>
                                          </p:stCondLst>
                                        </p:cTn>
                                        <p:tgtEl>
                                          <p:spTgt spid="6"/>
                                        </p:tgtEl>
                                        <p:attrNameLst>
                                          <p:attrName>style.visibility</p:attrName>
                                        </p:attrNameLst>
                                      </p:cBhvr>
                                      <p:to>
                                        <p:strVal val="visible"/>
                                      </p:to>
                                    </p:set>
                                    <p:anim calcmode="lin" valueType="num">
                                      <p:cBhvr additive="base">
                                        <p:cTn dur="500" fill="hold" id="43"/>
                                        <p:tgtEl>
                                          <p:spTgt spid="6"/>
                                        </p:tgtEl>
                                        <p:attrNameLst>
                                          <p:attrName>ppt_x</p:attrName>
                                        </p:attrNameLst>
                                      </p:cBhvr>
                                      <p:tavLst>
                                        <p:tav tm="0">
                                          <p:val>
                                            <p:strVal val="0-#ppt_w/2"/>
                                          </p:val>
                                        </p:tav>
                                        <p:tav tm="100000">
                                          <p:val>
                                            <p:strVal val="#ppt_x"/>
                                          </p:val>
                                        </p:tav>
                                      </p:tavLst>
                                    </p:anim>
                                    <p:anim calcmode="lin" valueType="num">
                                      <p:cBhvr additive="base">
                                        <p:cTn dur="500" fill="hold" id="44"/>
                                        <p:tgtEl>
                                          <p:spTgt spid="6"/>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12">
                                  <p:stCondLst>
                                    <p:cond delay="200"/>
                                  </p:stCondLst>
                                  <p:childTnLst>
                                    <p:set>
                                      <p:cBhvr>
                                        <p:cTn dur="1" fill="hold" id="46">
                                          <p:stCondLst>
                                            <p:cond delay="0"/>
                                          </p:stCondLst>
                                        </p:cTn>
                                        <p:tgtEl>
                                          <p:spTgt spid="7"/>
                                        </p:tgtEl>
                                        <p:attrNameLst>
                                          <p:attrName>style.visibility</p:attrName>
                                        </p:attrNameLst>
                                      </p:cBhvr>
                                      <p:to>
                                        <p:strVal val="visible"/>
                                      </p:to>
                                    </p:set>
                                    <p:anim calcmode="lin" valueType="num">
                                      <p:cBhvr additive="base">
                                        <p:cTn dur="500" fill="hold" id="47"/>
                                        <p:tgtEl>
                                          <p:spTgt spid="7"/>
                                        </p:tgtEl>
                                        <p:attrNameLst>
                                          <p:attrName>ppt_x</p:attrName>
                                        </p:attrNameLst>
                                      </p:cBhvr>
                                      <p:tavLst>
                                        <p:tav tm="0">
                                          <p:val>
                                            <p:strVal val="0-#ppt_w/2"/>
                                          </p:val>
                                        </p:tav>
                                        <p:tav tm="100000">
                                          <p:val>
                                            <p:strVal val="#ppt_x"/>
                                          </p:val>
                                        </p:tav>
                                      </p:tavLst>
                                    </p:anim>
                                    <p:anim calcmode="lin" valueType="num">
                                      <p:cBhvr additive="base">
                                        <p:cTn dur="500" fill="hold" id="48"/>
                                        <p:tgtEl>
                                          <p:spTgt spid="7"/>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12">
                                  <p:stCondLst>
                                    <p:cond delay="300"/>
                                  </p:stCondLst>
                                  <p:childTnLst>
                                    <p:set>
                                      <p:cBhvr>
                                        <p:cTn dur="1" fill="hold" id="50">
                                          <p:stCondLst>
                                            <p:cond delay="0"/>
                                          </p:stCondLst>
                                        </p:cTn>
                                        <p:tgtEl>
                                          <p:spTgt spid="8"/>
                                        </p:tgtEl>
                                        <p:attrNameLst>
                                          <p:attrName>style.visibility</p:attrName>
                                        </p:attrNameLst>
                                      </p:cBhvr>
                                      <p:to>
                                        <p:strVal val="visible"/>
                                      </p:to>
                                    </p:set>
                                    <p:anim calcmode="lin" valueType="num">
                                      <p:cBhvr additive="base">
                                        <p:cTn dur="500" fill="hold" id="51"/>
                                        <p:tgtEl>
                                          <p:spTgt spid="8"/>
                                        </p:tgtEl>
                                        <p:attrNameLst>
                                          <p:attrName>ppt_x</p:attrName>
                                        </p:attrNameLst>
                                      </p:cBhvr>
                                      <p:tavLst>
                                        <p:tav tm="0">
                                          <p:val>
                                            <p:strVal val="0-#ppt_w/2"/>
                                          </p:val>
                                        </p:tav>
                                        <p:tav tm="100000">
                                          <p:val>
                                            <p:strVal val="#ppt_x"/>
                                          </p:val>
                                        </p:tav>
                                      </p:tavLst>
                                    </p:anim>
                                    <p:anim calcmode="lin" valueType="num">
                                      <p:cBhvr additive="base">
                                        <p:cTn dur="500" fill="hold" id="52"/>
                                        <p:tgtEl>
                                          <p:spTgt spid="8"/>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12">
                                  <p:stCondLst>
                                    <p:cond delay="400"/>
                                  </p:stCondLst>
                                  <p:childTnLst>
                                    <p:set>
                                      <p:cBhvr>
                                        <p:cTn dur="1" fill="hold" id="54">
                                          <p:stCondLst>
                                            <p:cond delay="0"/>
                                          </p:stCondLst>
                                        </p:cTn>
                                        <p:tgtEl>
                                          <p:spTgt spid="12"/>
                                        </p:tgtEl>
                                        <p:attrNameLst>
                                          <p:attrName>style.visibility</p:attrName>
                                        </p:attrNameLst>
                                      </p:cBhvr>
                                      <p:to>
                                        <p:strVal val="visible"/>
                                      </p:to>
                                    </p:set>
                                    <p:anim calcmode="lin" valueType="num">
                                      <p:cBhvr additive="base">
                                        <p:cTn dur="500" fill="hold" id="55"/>
                                        <p:tgtEl>
                                          <p:spTgt spid="12"/>
                                        </p:tgtEl>
                                        <p:attrNameLst>
                                          <p:attrName>ppt_x</p:attrName>
                                        </p:attrNameLst>
                                      </p:cBhvr>
                                      <p:tavLst>
                                        <p:tav tm="0">
                                          <p:val>
                                            <p:strVal val="0-#ppt_w/2"/>
                                          </p:val>
                                        </p:tav>
                                        <p:tav tm="100000">
                                          <p:val>
                                            <p:strVal val="#ppt_x"/>
                                          </p:val>
                                        </p:tav>
                                      </p:tavLst>
                                    </p:anim>
                                    <p:anim calcmode="lin" valueType="num">
                                      <p:cBhvr additive="base">
                                        <p:cTn dur="500" fill="hold" id="56"/>
                                        <p:tgtEl>
                                          <p:spTgt spid="12"/>
                                        </p:tgtEl>
                                        <p:attrNameLst>
                                          <p:attrName>ppt_y</p:attrName>
                                        </p:attrNameLst>
                                      </p:cBhvr>
                                      <p:tavLst>
                                        <p:tav tm="0">
                                          <p:val>
                                            <p:strVal val="1+#ppt_h/2"/>
                                          </p:val>
                                        </p:tav>
                                        <p:tav tm="100000">
                                          <p:val>
                                            <p:strVal val="#ppt_y"/>
                                          </p:val>
                                        </p:tav>
                                      </p:tavLst>
                                    </p:anim>
                                  </p:childTnLst>
                                </p:cTn>
                              </p:par>
                            </p:childTnLst>
                          </p:cTn>
                        </p:par>
                        <p:par>
                          <p:cTn fill="hold" id="57" nodeType="afterGroup">
                            <p:stCondLst>
                              <p:cond delay="2900"/>
                            </p:stCondLst>
                            <p:childTnLst>
                              <p:par>
                                <p:cTn fill="hold" grpId="0" id="58" nodeType="afterEffect" presetClass="entr" presetID="22" presetSubtype="8">
                                  <p:stCondLst>
                                    <p:cond delay="0"/>
                                  </p:stCondLst>
                                  <p:childTnLst>
                                    <p:set>
                                      <p:cBhvr>
                                        <p:cTn dur="1" fill="hold" id="59">
                                          <p:stCondLst>
                                            <p:cond delay="0"/>
                                          </p:stCondLst>
                                        </p:cTn>
                                        <p:tgtEl>
                                          <p:spTgt spid="9"/>
                                        </p:tgtEl>
                                        <p:attrNameLst>
                                          <p:attrName>style.visibility</p:attrName>
                                        </p:attrNameLst>
                                      </p:cBhvr>
                                      <p:to>
                                        <p:strVal val="visible"/>
                                      </p:to>
                                    </p:set>
                                    <p:animEffect filter="wipe(left)" transition="in">
                                      <p:cBhvr>
                                        <p:cTn dur="500" id="60"/>
                                        <p:tgtEl>
                                          <p:spTgt spid="9"/>
                                        </p:tgtEl>
                                      </p:cBhvr>
                                    </p:animEffect>
                                  </p:childTnLst>
                                </p:cTn>
                              </p:par>
                              <p:par>
                                <p:cTn fill="hold" grpId="0" id="61" nodeType="withEffect" presetClass="entr" presetID="22" presetSubtype="8">
                                  <p:stCondLst>
                                    <p:cond delay="100"/>
                                  </p:stCondLst>
                                  <p:childTnLst>
                                    <p:set>
                                      <p:cBhvr>
                                        <p:cTn dur="1" fill="hold" id="62">
                                          <p:stCondLst>
                                            <p:cond delay="0"/>
                                          </p:stCondLst>
                                        </p:cTn>
                                        <p:tgtEl>
                                          <p:spTgt spid="10"/>
                                        </p:tgtEl>
                                        <p:attrNameLst>
                                          <p:attrName>style.visibility</p:attrName>
                                        </p:attrNameLst>
                                      </p:cBhvr>
                                      <p:to>
                                        <p:strVal val="visible"/>
                                      </p:to>
                                    </p:set>
                                    <p:animEffect filter="wipe(left)" transition="in">
                                      <p:cBhvr>
                                        <p:cTn dur="500" id="63"/>
                                        <p:tgtEl>
                                          <p:spTgt spid="10"/>
                                        </p:tgtEl>
                                      </p:cBhvr>
                                    </p:animEffect>
                                  </p:childTnLst>
                                </p:cTn>
                              </p:par>
                              <p:par>
                                <p:cTn fill="hold" grpId="0" id="64" nodeType="withEffect" presetClass="entr" presetID="22" presetSubtype="8">
                                  <p:stCondLst>
                                    <p:cond delay="200"/>
                                  </p:stCondLst>
                                  <p:childTnLst>
                                    <p:set>
                                      <p:cBhvr>
                                        <p:cTn dur="1" fill="hold" id="65">
                                          <p:stCondLst>
                                            <p:cond delay="0"/>
                                          </p:stCondLst>
                                        </p:cTn>
                                        <p:tgtEl>
                                          <p:spTgt spid="11"/>
                                        </p:tgtEl>
                                        <p:attrNameLst>
                                          <p:attrName>style.visibility</p:attrName>
                                        </p:attrNameLst>
                                      </p:cBhvr>
                                      <p:to>
                                        <p:strVal val="visible"/>
                                      </p:to>
                                    </p:set>
                                    <p:animEffect filter="wipe(left)" transition="in">
                                      <p:cBhvr>
                                        <p:cTn dur="500" id="66"/>
                                        <p:tgtEl>
                                          <p:spTgt spid="11"/>
                                        </p:tgtEl>
                                      </p:cBhvr>
                                    </p:animEffect>
                                  </p:childTnLst>
                                </p:cTn>
                              </p:par>
                              <p:par>
                                <p:cTn fill="hold" grpId="0" id="67" nodeType="withEffect" presetClass="entr" presetID="22" presetSubtype="8">
                                  <p:stCondLst>
                                    <p:cond delay="300"/>
                                  </p:stCondLst>
                                  <p:childTnLst>
                                    <p:set>
                                      <p:cBhvr>
                                        <p:cTn dur="1" fill="hold" id="68">
                                          <p:stCondLst>
                                            <p:cond delay="0"/>
                                          </p:stCondLst>
                                        </p:cTn>
                                        <p:tgtEl>
                                          <p:spTgt spid="13"/>
                                        </p:tgtEl>
                                        <p:attrNameLst>
                                          <p:attrName>style.visibility</p:attrName>
                                        </p:attrNameLst>
                                      </p:cBhvr>
                                      <p:to>
                                        <p:strVal val="visible"/>
                                      </p:to>
                                    </p:set>
                                    <p:animEffect filter="wipe(left)" transition="in">
                                      <p:cBhvr>
                                        <p:cTn dur="500" id="69"/>
                                        <p:tgtEl>
                                          <p:spTgt spid="13"/>
                                        </p:tgtEl>
                                      </p:cBhvr>
                                    </p:animEffect>
                                  </p:childTnLst>
                                </p:cTn>
                              </p:par>
                              <p:par>
                                <p:cTn fill="hold" grpId="0" id="70" nodeType="withEffect" presetClass="entr" presetID="22" presetSubtype="8">
                                  <p:stCondLst>
                                    <p:cond delay="400"/>
                                  </p:stCondLst>
                                  <p:childTnLst>
                                    <p:set>
                                      <p:cBhvr>
                                        <p:cTn dur="1" fill="hold" id="71">
                                          <p:stCondLst>
                                            <p:cond delay="0"/>
                                          </p:stCondLst>
                                        </p:cTn>
                                        <p:tgtEl>
                                          <p:spTgt spid="14"/>
                                        </p:tgtEl>
                                        <p:attrNameLst>
                                          <p:attrName>style.visibility</p:attrName>
                                        </p:attrNameLst>
                                      </p:cBhvr>
                                      <p:to>
                                        <p:strVal val="visible"/>
                                      </p:to>
                                    </p:set>
                                    <p:animEffect filter="wipe(left)" transition="in">
                                      <p:cBhvr>
                                        <p:cTn dur="500" id="72"/>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3"/>
      <p:bldP grpId="0" spid="5"/>
      <p:bldP grpId="0" spid="6"/>
      <p:bldP grpId="0" spid="7"/>
      <p:bldP grpId="0" spid="8"/>
      <p:bldP grpId="0" spid="9"/>
      <p:bldP grpId="0" spid="10"/>
      <p:bldP grpId="0" spid="11"/>
      <p:bldP grpId="0" spid="12"/>
      <p:bldP grpId="0" spid="13"/>
      <p:bldP grpId="0" spid="14"/>
      <p:bldP grpId="0" spid="15"/>
      <p:bldP grpId="1" spid="15"/>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p:cNvGrpSpPr/>
          <p:nvPr/>
        </p:nvGrpSpPr>
        <p:grpSpPr>
          <a:xfrm>
            <a:off x="4454605" y="1181635"/>
            <a:ext cx="709448" cy="709446"/>
            <a:chOff x="304800" y="673100"/>
            <a:chExt cx="4000500" cy="4000500"/>
          </a:xfrm>
          <a:effectLst>
            <a:outerShdw algn="tr" blurRad="444500" dir="8100000" dist="254000" rotWithShape="0">
              <a:prstClr val="black">
                <a:alpha val="50000"/>
              </a:prstClr>
            </a:outerShdw>
          </a:effectLst>
        </p:grpSpPr>
        <p:sp>
          <p:nvSpPr>
            <p:cNvPr id="22" name="同心圆 2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solidFill>
                <a:latin charset="-122" pitchFamily="34" typeface="微软雅黑"/>
                <a:ea charset="-122" pitchFamily="34" typeface="微软雅黑"/>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solidFill>
                <a:latin charset="-122" pitchFamily="34" typeface="微软雅黑"/>
                <a:ea charset="-122" pitchFamily="34" typeface="微软雅黑"/>
              </a:endParaRPr>
            </a:p>
          </p:txBody>
        </p:sp>
      </p:grpSp>
      <p:grpSp>
        <p:nvGrpSpPr>
          <p:cNvPr id="24" name="组合 23"/>
          <p:cNvGrpSpPr/>
          <p:nvPr/>
        </p:nvGrpSpPr>
        <p:grpSpPr>
          <a:xfrm>
            <a:off x="4454605" y="2064198"/>
            <a:ext cx="709448" cy="709446"/>
            <a:chOff x="304800" y="673100"/>
            <a:chExt cx="4000500" cy="4000500"/>
          </a:xfrm>
          <a:effectLst>
            <a:outerShdw algn="tr" blurRad="444500" dir="8100000" dist="254000" rotWithShape="0">
              <a:prstClr val="black">
                <a:alpha val="50000"/>
              </a:prstClr>
            </a:outerShdw>
          </a:effectLst>
        </p:grpSpPr>
        <p:sp>
          <p:nvSpPr>
            <p:cNvPr id="25" name="同心圆 2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solidFill>
                <a:latin charset="-122" pitchFamily="34" typeface="微软雅黑"/>
                <a:ea charset="-122" pitchFamily="34" typeface="微软雅黑"/>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solidFill>
                <a:latin charset="-122" pitchFamily="34" typeface="微软雅黑"/>
                <a:ea charset="-122" pitchFamily="34" typeface="微软雅黑"/>
              </a:endParaRPr>
            </a:p>
          </p:txBody>
        </p:sp>
      </p:grpSp>
      <p:grpSp>
        <p:nvGrpSpPr>
          <p:cNvPr id="27" name="组合 26"/>
          <p:cNvGrpSpPr/>
          <p:nvPr/>
        </p:nvGrpSpPr>
        <p:grpSpPr>
          <a:xfrm>
            <a:off x="4454605" y="3083473"/>
            <a:ext cx="709448" cy="709446"/>
            <a:chOff x="304800" y="673100"/>
            <a:chExt cx="4000500" cy="4000500"/>
          </a:xfrm>
          <a:effectLst>
            <a:outerShdw algn="tr" blurRad="444500" dir="8100000" dist="254000" rotWithShape="0">
              <a:prstClr val="black">
                <a:alpha val="50000"/>
              </a:prstClr>
            </a:outerShdw>
          </a:effectLst>
        </p:grpSpPr>
        <p:sp>
          <p:nvSpPr>
            <p:cNvPr id="28" name="同心圆 2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solidFill>
                <a:latin charset="-122" pitchFamily="34" typeface="微软雅黑"/>
                <a:ea charset="-122" pitchFamily="34" typeface="微软雅黑"/>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solidFill>
                <a:latin charset="-122" pitchFamily="34" typeface="微软雅黑"/>
                <a:ea charset="-122" pitchFamily="34" typeface="微软雅黑"/>
              </a:endParaRPr>
            </a:p>
          </p:txBody>
        </p:sp>
      </p:grpSp>
      <p:grpSp>
        <p:nvGrpSpPr>
          <p:cNvPr id="30" name="组合 29"/>
          <p:cNvGrpSpPr/>
          <p:nvPr/>
        </p:nvGrpSpPr>
        <p:grpSpPr>
          <a:xfrm>
            <a:off x="4454605" y="4055902"/>
            <a:ext cx="709448" cy="709446"/>
            <a:chOff x="304800" y="673100"/>
            <a:chExt cx="4000500" cy="4000500"/>
          </a:xfrm>
          <a:effectLst>
            <a:outerShdw algn="tr" blurRad="444500" dir="8100000" dist="254000" rotWithShape="0">
              <a:prstClr val="black">
                <a:alpha val="50000"/>
              </a:prstClr>
            </a:outerShdw>
          </a:effectLst>
        </p:grpSpPr>
        <p:sp>
          <p:nvSpPr>
            <p:cNvPr id="31" name="同心圆 3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solidFill>
                <a:latin charset="-122" pitchFamily="34" typeface="微软雅黑"/>
                <a:ea charset="-122" pitchFamily="34" typeface="微软雅黑"/>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solidFill>
                <a:latin charset="-122" pitchFamily="34" typeface="微软雅黑"/>
                <a:ea charset="-122" pitchFamily="34" typeface="微软雅黑"/>
              </a:endParaRPr>
            </a:p>
          </p:txBody>
        </p:sp>
      </p:grpSp>
      <p:cxnSp>
        <p:nvCxnSpPr>
          <p:cNvPr id="3" name="直接连接符 2"/>
          <p:cNvCxnSpPr/>
          <p:nvPr/>
        </p:nvCxnSpPr>
        <p:spPr bwMode="auto">
          <a:xfrm flipH="1">
            <a:off x="5296397" y="1171929"/>
            <a:ext cx="0" cy="708388"/>
          </a:xfrm>
          <a:prstGeom prst="line">
            <a:avLst/>
          </a:pr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4" name="TextBox 3"/>
          <p:cNvSpPr txBox="1"/>
          <p:nvPr/>
        </p:nvSpPr>
        <p:spPr>
          <a:xfrm>
            <a:off x="4518089" y="1286110"/>
            <a:ext cx="639631" cy="495282"/>
          </a:xfrm>
          <a:prstGeom prst="rect">
            <a:avLst/>
          </a:prstGeom>
          <a:noFill/>
        </p:spPr>
        <p:txBody>
          <a:bodyPr bIns="34281" lIns="68562" rIns="68562" rtlCol="0" tIns="34281" wrap="square">
            <a:spAutoFit/>
          </a:bodyPr>
          <a:lstStyle/>
          <a:p>
            <a:r>
              <a:rPr altLang="en-US" b="1" lang="zh-CN" sz="1400">
                <a:latin charset="-122" pitchFamily="34" typeface="微软雅黑"/>
                <a:ea charset="-122" pitchFamily="34" typeface="微软雅黑"/>
              </a:rPr>
              <a:t>企业使命</a:t>
            </a:r>
          </a:p>
        </p:txBody>
      </p:sp>
      <p:sp>
        <p:nvSpPr>
          <p:cNvPr id="5" name="TextBox 4"/>
          <p:cNvSpPr txBox="1"/>
          <p:nvPr/>
        </p:nvSpPr>
        <p:spPr>
          <a:xfrm>
            <a:off x="5404366" y="1152882"/>
            <a:ext cx="2603526" cy="800082"/>
          </a:xfrm>
          <a:prstGeom prst="rect">
            <a:avLst/>
          </a:prstGeom>
          <a:noFill/>
        </p:spPr>
        <p:txBody>
          <a:bodyPr bIns="34281" lIns="68562" rIns="68562" rtlCol="0" tIns="34281" wrap="square">
            <a:spAutoFit/>
          </a:bodyPr>
          <a:lstStyle>
            <a:defPPr>
              <a:defRPr lang="zh-CN"/>
            </a:defPPr>
            <a:lvl1pPr>
              <a:defRPr sz="2000">
                <a:solidFill>
                  <a:schemeClr val="accent2"/>
                </a:solidFill>
                <a:latin typeface="+mn-ea"/>
                <a:ea typeface="+mn-ea"/>
              </a:defRPr>
            </a:lvl1pPr>
          </a:lstStyle>
          <a:p>
            <a:pPr>
              <a:lnSpc>
                <a:spcPct val="150000"/>
              </a:lnSpc>
            </a:pPr>
            <a:r>
              <a:rPr altLang="en-US" lang="zh-CN" sz="1600">
                <a:solidFill>
                  <a:schemeClr val="tx1"/>
                </a:solidFill>
              </a:rPr>
              <a:t>开扩、创新、</a:t>
            </a:r>
          </a:p>
          <a:p>
            <a:pPr>
              <a:lnSpc>
                <a:spcPct val="150000"/>
              </a:lnSpc>
            </a:pPr>
            <a:r>
              <a:rPr altLang="en-US" lang="zh-CN" sz="1600">
                <a:solidFill>
                  <a:schemeClr val="tx1"/>
                </a:solidFill>
              </a:rPr>
              <a:t>服务、服务、再服务</a:t>
            </a:r>
          </a:p>
        </p:txBody>
      </p:sp>
      <p:sp>
        <p:nvSpPr>
          <p:cNvPr id="7" name="TextBox 6"/>
          <p:cNvSpPr txBox="1"/>
          <p:nvPr/>
        </p:nvSpPr>
        <p:spPr>
          <a:xfrm>
            <a:off x="4552074" y="2206962"/>
            <a:ext cx="605646" cy="495282"/>
          </a:xfrm>
          <a:prstGeom prst="rect">
            <a:avLst/>
          </a:prstGeom>
          <a:noFill/>
        </p:spPr>
        <p:txBody>
          <a:bodyPr bIns="34281" lIns="68562" rIns="68562" rtlCol="0" tIns="34281" wrap="square">
            <a:spAutoFit/>
          </a:bodyPr>
          <a:lstStyle/>
          <a:p>
            <a:r>
              <a:rPr altLang="en-US" b="1" lang="zh-CN" sz="1400">
                <a:latin charset="-122" pitchFamily="34" typeface="微软雅黑"/>
                <a:ea charset="-122" pitchFamily="34" typeface="微软雅黑"/>
              </a:rPr>
              <a:t>企业宗旨</a:t>
            </a:r>
          </a:p>
        </p:txBody>
      </p:sp>
      <p:sp>
        <p:nvSpPr>
          <p:cNvPr id="8" name="TextBox 7"/>
          <p:cNvSpPr txBox="1"/>
          <p:nvPr/>
        </p:nvSpPr>
        <p:spPr>
          <a:xfrm>
            <a:off x="5404366" y="2139967"/>
            <a:ext cx="2753230" cy="800082"/>
          </a:xfrm>
          <a:prstGeom prst="rect">
            <a:avLst/>
          </a:prstGeom>
          <a:noFill/>
        </p:spPr>
        <p:txBody>
          <a:bodyPr bIns="34281" lIns="68562" rIns="68562" rtlCol="0" tIns="34281" wrap="square">
            <a:spAutoFit/>
          </a:bodyPr>
          <a:lstStyle>
            <a:defPPr>
              <a:defRPr lang="zh-CN"/>
            </a:defPPr>
            <a:lvl1pPr>
              <a:lnSpc>
                <a:spcPct val="150000"/>
              </a:lnSpc>
              <a:defRPr sz="2000">
                <a:solidFill>
                  <a:schemeClr val="accent2"/>
                </a:solidFill>
                <a:latin typeface="+mn-ea"/>
                <a:ea typeface="+mn-ea"/>
              </a:defRPr>
            </a:lvl1pPr>
          </a:lstStyle>
          <a:p>
            <a:r>
              <a:rPr altLang="en-US" lang="zh-CN" sz="1600">
                <a:solidFill>
                  <a:schemeClr val="tx1"/>
                </a:solidFill>
              </a:rPr>
              <a:t>诚信、实惠、</a:t>
            </a:r>
          </a:p>
          <a:p>
            <a:r>
              <a:rPr altLang="en-US" lang="zh-CN" sz="1600">
                <a:solidFill>
                  <a:schemeClr val="tx1"/>
                </a:solidFill>
              </a:rPr>
              <a:t>原创、原创、再原创</a:t>
            </a:r>
          </a:p>
        </p:txBody>
      </p:sp>
      <p:sp>
        <p:nvSpPr>
          <p:cNvPr id="10" name="TextBox 9"/>
          <p:cNvSpPr txBox="1"/>
          <p:nvPr/>
        </p:nvSpPr>
        <p:spPr>
          <a:xfrm>
            <a:off x="4557792" y="3184682"/>
            <a:ext cx="492724" cy="495282"/>
          </a:xfrm>
          <a:prstGeom prst="rect">
            <a:avLst/>
          </a:prstGeom>
          <a:noFill/>
        </p:spPr>
        <p:txBody>
          <a:bodyPr bIns="34281" lIns="68562" rIns="68562" rtlCol="0" tIns="34281" wrap="none">
            <a:spAutoFit/>
          </a:bodyPr>
          <a:lstStyle/>
          <a:p>
            <a:r>
              <a:rPr altLang="en-US" b="1" lang="zh-CN" sz="1400">
                <a:latin charset="-122" pitchFamily="34" typeface="微软雅黑"/>
                <a:ea charset="-122" pitchFamily="34" typeface="微软雅黑"/>
              </a:rPr>
              <a:t>企业</a:t>
            </a:r>
          </a:p>
          <a:p>
            <a:r>
              <a:rPr altLang="en-US" b="1" lang="zh-CN" sz="1400">
                <a:latin charset="-122" pitchFamily="34" typeface="微软雅黑"/>
                <a:ea charset="-122" pitchFamily="34" typeface="微软雅黑"/>
              </a:rPr>
              <a:t>文化</a:t>
            </a:r>
          </a:p>
        </p:txBody>
      </p:sp>
      <p:sp>
        <p:nvSpPr>
          <p:cNvPr id="11" name="TextBox 10"/>
          <p:cNvSpPr txBox="1"/>
          <p:nvPr/>
        </p:nvSpPr>
        <p:spPr>
          <a:xfrm>
            <a:off x="5404366" y="3247988"/>
            <a:ext cx="2753230" cy="434322"/>
          </a:xfrm>
          <a:prstGeom prst="rect">
            <a:avLst/>
          </a:prstGeom>
          <a:noFill/>
        </p:spPr>
        <p:txBody>
          <a:bodyPr bIns="34281" lIns="68562" rIns="68562" rtlCol="0" tIns="34281" wrap="square">
            <a:spAutoFit/>
          </a:bodyPr>
          <a:lstStyle>
            <a:defPPr>
              <a:defRPr lang="zh-CN"/>
            </a:defPPr>
            <a:lvl1pPr>
              <a:lnSpc>
                <a:spcPct val="150000"/>
              </a:lnSpc>
              <a:defRPr sz="2000">
                <a:solidFill>
                  <a:schemeClr val="accent2"/>
                </a:solidFill>
                <a:latin typeface="+mn-ea"/>
                <a:ea typeface="+mn-ea"/>
              </a:defRPr>
            </a:lvl1pPr>
          </a:lstStyle>
          <a:p>
            <a:r>
              <a:rPr altLang="en-US" lang="zh-CN" sz="1600">
                <a:solidFill>
                  <a:schemeClr val="tx1"/>
                </a:solidFill>
              </a:rPr>
              <a:t>敬业、团结、开扩、求实</a:t>
            </a:r>
          </a:p>
        </p:txBody>
      </p:sp>
      <p:sp>
        <p:nvSpPr>
          <p:cNvPr id="13" name="TextBox 12"/>
          <p:cNvSpPr txBox="1"/>
          <p:nvPr/>
        </p:nvSpPr>
        <p:spPr>
          <a:xfrm>
            <a:off x="4557792" y="4192813"/>
            <a:ext cx="492724" cy="495282"/>
          </a:xfrm>
          <a:prstGeom prst="rect">
            <a:avLst/>
          </a:prstGeom>
          <a:noFill/>
        </p:spPr>
        <p:txBody>
          <a:bodyPr bIns="34281" lIns="68562" rIns="68562" rtlCol="0" tIns="34281" wrap="none">
            <a:spAutoFit/>
          </a:bodyPr>
          <a:lstStyle/>
          <a:p>
            <a:r>
              <a:rPr altLang="en-US" b="1" lang="zh-CN" sz="1400">
                <a:latin charset="-122" pitchFamily="34" typeface="微软雅黑"/>
                <a:ea charset="-122" pitchFamily="34" typeface="微软雅黑"/>
              </a:rPr>
              <a:t>经营</a:t>
            </a:r>
          </a:p>
          <a:p>
            <a:r>
              <a:rPr altLang="en-US" b="1" lang="zh-CN" sz="1400">
                <a:latin charset="-122" pitchFamily="34" typeface="微软雅黑"/>
                <a:ea charset="-122" pitchFamily="34" typeface="微软雅黑"/>
              </a:rPr>
              <a:t>理念</a:t>
            </a:r>
          </a:p>
        </p:txBody>
      </p:sp>
      <p:sp>
        <p:nvSpPr>
          <p:cNvPr id="14" name="TextBox 13"/>
          <p:cNvSpPr txBox="1"/>
          <p:nvPr/>
        </p:nvSpPr>
        <p:spPr>
          <a:xfrm>
            <a:off x="5404366" y="4055902"/>
            <a:ext cx="2603526" cy="800082"/>
          </a:xfrm>
          <a:prstGeom prst="rect">
            <a:avLst/>
          </a:prstGeom>
          <a:noFill/>
        </p:spPr>
        <p:txBody>
          <a:bodyPr bIns="34281" lIns="68562" rIns="68562" rtlCol="0" tIns="34281" wrap="square">
            <a:spAutoFit/>
          </a:bodyPr>
          <a:lstStyle>
            <a:defPPr>
              <a:defRPr lang="zh-CN"/>
            </a:defPPr>
            <a:lvl1pPr>
              <a:lnSpc>
                <a:spcPct val="150000"/>
              </a:lnSpc>
              <a:defRPr sz="2000">
                <a:solidFill>
                  <a:schemeClr val="accent2"/>
                </a:solidFill>
                <a:latin typeface="+mn-ea"/>
                <a:ea typeface="+mn-ea"/>
              </a:defRPr>
            </a:lvl1pPr>
          </a:lstStyle>
          <a:p>
            <a:pPr>
              <a:lnSpc>
                <a:spcPct val="100000"/>
              </a:lnSpc>
            </a:pPr>
            <a:r>
              <a:rPr altLang="en-US" lang="zh-CN" sz="1600">
                <a:solidFill>
                  <a:schemeClr val="tx1"/>
                </a:solidFill>
              </a:rPr>
              <a:t>以为经营钻石为理念、打造行业最具影响力的管理系统软件</a:t>
            </a:r>
          </a:p>
        </p:txBody>
      </p:sp>
      <p:cxnSp>
        <p:nvCxnSpPr>
          <p:cNvPr id="15" name="直接连接符 14"/>
          <p:cNvCxnSpPr/>
          <p:nvPr/>
        </p:nvCxnSpPr>
        <p:spPr bwMode="auto">
          <a:xfrm flipH="1">
            <a:off x="5296397" y="2112745"/>
            <a:ext cx="0" cy="753038"/>
          </a:xfrm>
          <a:prstGeom prst="line">
            <a:avLst/>
          </a:pr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16" name="直接连接符 15"/>
          <p:cNvCxnSpPr/>
          <p:nvPr/>
        </p:nvCxnSpPr>
        <p:spPr bwMode="auto">
          <a:xfrm flipH="1">
            <a:off x="5296397" y="3058677"/>
            <a:ext cx="0" cy="759038"/>
          </a:xfrm>
          <a:prstGeom prst="line">
            <a:avLst/>
          </a:pr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17" name="直接连接符 16"/>
          <p:cNvCxnSpPr/>
          <p:nvPr/>
        </p:nvCxnSpPr>
        <p:spPr bwMode="auto">
          <a:xfrm flipH="1">
            <a:off x="5296397" y="4000762"/>
            <a:ext cx="0" cy="789569"/>
          </a:xfrm>
          <a:prstGeom prst="line">
            <a:avLst/>
          </a:pr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18" name="TextBox 17"/>
          <p:cNvSpPr txBox="1"/>
          <p:nvPr/>
        </p:nvSpPr>
        <p:spPr>
          <a:xfrm>
            <a:off x="1547664" y="1181634"/>
            <a:ext cx="1508724" cy="342882"/>
          </a:xfrm>
          <a:prstGeom prst="rect">
            <a:avLst/>
          </a:prstGeom>
          <a:noFill/>
        </p:spPr>
        <p:txBody>
          <a:bodyPr bIns="34281" lIns="68562" rIns="68562" rtlCol="0" tIns="34281" wrap="none">
            <a:spAutoFit/>
          </a:bodyPr>
          <a:lstStyle/>
          <a:p>
            <a:r>
              <a:rPr altLang="en-US" b="1" lang="zh-CN" smtClean="0">
                <a:solidFill>
                  <a:srgbClr val="C00000"/>
                </a:solidFill>
                <a:latin charset="-122" pitchFamily="34" typeface="微软雅黑"/>
                <a:ea charset="-122" pitchFamily="34" typeface="微软雅黑"/>
              </a:rPr>
              <a:t>合作创新开拓</a:t>
            </a:r>
          </a:p>
        </p:txBody>
      </p:sp>
      <p:sp>
        <p:nvSpPr>
          <p:cNvPr id="19" name="TextBox 18"/>
          <p:cNvSpPr txBox="1"/>
          <p:nvPr/>
        </p:nvSpPr>
        <p:spPr>
          <a:xfrm>
            <a:off x="2014504" y="1536358"/>
            <a:ext cx="1508724" cy="342882"/>
          </a:xfrm>
          <a:prstGeom prst="rect">
            <a:avLst/>
          </a:prstGeom>
          <a:noFill/>
        </p:spPr>
        <p:txBody>
          <a:bodyPr bIns="34281" lIns="68562" rIns="68562" rtlCol="0" tIns="34281" wrap="none">
            <a:spAutoFit/>
          </a:bodyPr>
          <a:lstStyle/>
          <a:p>
            <a:r>
              <a:rPr altLang="en-US" b="1" lang="zh-CN" smtClean="0">
                <a:solidFill>
                  <a:srgbClr val="C00000"/>
                </a:solidFill>
                <a:latin charset="-122" pitchFamily="34" typeface="微软雅黑"/>
                <a:ea charset="-122" pitchFamily="34" typeface="微软雅黑"/>
              </a:rPr>
              <a:t>并肩共赢未来</a:t>
            </a:r>
          </a:p>
        </p:txBody>
      </p:sp>
      <p:pic>
        <p:nvPicPr>
          <p:cNvPr id="20" name="Picture 2"/>
          <p:cNvPicPr>
            <a:picLocks noChangeArrowheads="1" noChangeAspect="1"/>
          </p:cNvPicPr>
          <p:nvPr/>
        </p:nvPicPr>
        <p:blipFill>
          <a:blip r:embed="rId3">
            <a:extLst>
              <a:ext uri="{28A0092B-C50C-407E-A947-70E740481C1C}">
                <a14:useLocalDpi val="0"/>
              </a:ext>
            </a:extLst>
          </a:blip>
          <a:stretch>
            <a:fillRect/>
          </a:stretch>
        </p:blipFill>
        <p:spPr bwMode="auto">
          <a:xfrm>
            <a:off x="-942171" y="2168862"/>
            <a:ext cx="5471387" cy="2990522"/>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p:txBody>
          <a:bodyPr/>
          <a:lstStyle/>
          <a:p>
            <a:r>
              <a:rPr altLang="en-US" lang="zh-CN"/>
              <a:t>公司战略分析</a:t>
            </a:r>
          </a:p>
        </p:txBody>
      </p:sp>
    </p:spTree>
    <p:extLst>
      <p:ext uri="{BB962C8B-B14F-4D97-AF65-F5344CB8AC3E}">
        <p14:creationId val="1984281741"/>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1000" id="7"/>
                                        <p:tgtEl>
                                          <p:spTgt spid="20"/>
                                        </p:tgtEl>
                                      </p:cBhvr>
                                    </p:animEffect>
                                    <p:anim calcmode="lin" valueType="num">
                                      <p:cBhvr>
                                        <p:cTn dur="1000" fill="hold" id="8"/>
                                        <p:tgtEl>
                                          <p:spTgt spid="20"/>
                                        </p:tgtEl>
                                        <p:attrNameLst>
                                          <p:attrName>ppt_x</p:attrName>
                                        </p:attrNameLst>
                                      </p:cBhvr>
                                      <p:tavLst>
                                        <p:tav tm="0">
                                          <p:val>
                                            <p:strVal val="#ppt_x"/>
                                          </p:val>
                                        </p:tav>
                                        <p:tav tm="100000">
                                          <p:val>
                                            <p:strVal val="#ppt_x"/>
                                          </p:val>
                                        </p:tav>
                                      </p:tavLst>
                                    </p:anim>
                                    <p:anim calcmode="lin" valueType="num">
                                      <p:cBhvr>
                                        <p:cTn dur="1000" fill="hold" id="9"/>
                                        <p:tgtEl>
                                          <p:spTgt spid="2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6" presetSubtype="0">
                                  <p:stCondLst>
                                    <p:cond delay="0"/>
                                  </p:stCondLst>
                                  <p:iterate type="lt">
                                    <p:tmPct val="10000"/>
                                  </p:iterate>
                                  <p:childTnLst>
                                    <p:set>
                                      <p:cBhvr>
                                        <p:cTn dur="1" fill="hold" id="12">
                                          <p:stCondLst>
                                            <p:cond delay="0"/>
                                          </p:stCondLst>
                                        </p:cTn>
                                        <p:tgtEl>
                                          <p:spTgt spid="18"/>
                                        </p:tgtEl>
                                        <p:attrNameLst>
                                          <p:attrName>style.visibility</p:attrName>
                                        </p:attrNameLst>
                                      </p:cBhvr>
                                      <p:to>
                                        <p:strVal val="visible"/>
                                      </p:to>
                                    </p:set>
                                    <p:anim by="(-#ppt_w*2)" calcmode="lin" valueType="num">
                                      <p:cBhvr rctx="PPT">
                                        <p:cTn autoRev="1" dur="500" fill="hold" id="13">
                                          <p:stCondLst>
                                            <p:cond delay="0"/>
                                          </p:stCondLst>
                                        </p:cTn>
                                        <p:tgtEl>
                                          <p:spTgt spid="18"/>
                                        </p:tgtEl>
                                        <p:attrNameLst>
                                          <p:attrName>ppt_w</p:attrName>
                                        </p:attrNameLst>
                                      </p:cBhvr>
                                    </p:anim>
                                    <p:anim by="(#ppt_w*0.50)" calcmode="lin" valueType="num">
                                      <p:cBhvr>
                                        <p:cTn autoRev="1" decel="50000" dur="500" fill="hold" id="14">
                                          <p:stCondLst>
                                            <p:cond delay="0"/>
                                          </p:stCondLst>
                                        </p:cTn>
                                        <p:tgtEl>
                                          <p:spTgt spid="18"/>
                                        </p:tgtEl>
                                        <p:attrNameLst>
                                          <p:attrName>ppt_x</p:attrName>
                                        </p:attrNameLst>
                                      </p:cBhvr>
                                    </p:anim>
                                    <p:anim calcmode="lin" from="(-#ppt_h/2)" to="(#ppt_y)" valueType="num">
                                      <p:cBhvr>
                                        <p:cTn dur="1000" fill="hold" id="15">
                                          <p:stCondLst>
                                            <p:cond delay="0"/>
                                          </p:stCondLst>
                                        </p:cTn>
                                        <p:tgtEl>
                                          <p:spTgt spid="18"/>
                                        </p:tgtEl>
                                        <p:attrNameLst>
                                          <p:attrName>ppt_y</p:attrName>
                                        </p:attrNameLst>
                                      </p:cBhvr>
                                    </p:anim>
                                    <p:animRot by="21600000">
                                      <p:cBhvr>
                                        <p:cTn dur="1000" fill="hold" id="16">
                                          <p:stCondLst>
                                            <p:cond delay="0"/>
                                          </p:stCondLst>
                                        </p:cTn>
                                        <p:tgtEl>
                                          <p:spTgt spid="18"/>
                                        </p:tgtEl>
                                        <p:attrNameLst>
                                          <p:attrName>r</p:attrName>
                                        </p:attrNameLst>
                                      </p:cBhvr>
                                    </p:animRot>
                                  </p:childTnLst>
                                </p:cTn>
                              </p:par>
                            </p:childTnLst>
                          </p:cTn>
                        </p:par>
                        <p:par>
                          <p:cTn fill="hold" id="17" nodeType="afterGroup">
                            <p:stCondLst>
                              <p:cond delay="20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19"/>
                                        </p:tgtEl>
                                        <p:attrNameLst>
                                          <p:attrName>style.visibility</p:attrName>
                                        </p:attrNameLst>
                                      </p:cBhvr>
                                      <p:to>
                                        <p:strVal val="visible"/>
                                      </p:to>
                                    </p:set>
                                    <p:anim by="(-#ppt_w*2)" calcmode="lin" valueType="num">
                                      <p:cBhvr rctx="PPT">
                                        <p:cTn autoRev="1" dur="500" fill="hold" id="20">
                                          <p:stCondLst>
                                            <p:cond delay="0"/>
                                          </p:stCondLst>
                                        </p:cTn>
                                        <p:tgtEl>
                                          <p:spTgt spid="19"/>
                                        </p:tgtEl>
                                        <p:attrNameLst>
                                          <p:attrName>ppt_w</p:attrName>
                                        </p:attrNameLst>
                                      </p:cBhvr>
                                    </p:anim>
                                    <p:anim by="(#ppt_w*0.50)" calcmode="lin" valueType="num">
                                      <p:cBhvr>
                                        <p:cTn autoRev="1" decel="50000" dur="500" fill="hold" id="21">
                                          <p:stCondLst>
                                            <p:cond delay="0"/>
                                          </p:stCondLst>
                                        </p:cTn>
                                        <p:tgtEl>
                                          <p:spTgt spid="19"/>
                                        </p:tgtEl>
                                        <p:attrNameLst>
                                          <p:attrName>ppt_x</p:attrName>
                                        </p:attrNameLst>
                                      </p:cBhvr>
                                    </p:anim>
                                    <p:anim calcmode="lin" from="(-#ppt_h/2)" to="(#ppt_y)" valueType="num">
                                      <p:cBhvr>
                                        <p:cTn dur="1000" fill="hold" id="22">
                                          <p:stCondLst>
                                            <p:cond delay="0"/>
                                          </p:stCondLst>
                                        </p:cTn>
                                        <p:tgtEl>
                                          <p:spTgt spid="19"/>
                                        </p:tgtEl>
                                        <p:attrNameLst>
                                          <p:attrName>ppt_y</p:attrName>
                                        </p:attrNameLst>
                                      </p:cBhvr>
                                    </p:anim>
                                    <p:animRot by="21600000">
                                      <p:cBhvr>
                                        <p:cTn dur="1000" fill="hold" id="23">
                                          <p:stCondLst>
                                            <p:cond delay="0"/>
                                          </p:stCondLst>
                                        </p:cTn>
                                        <p:tgtEl>
                                          <p:spTgt spid="19"/>
                                        </p:tgtEl>
                                        <p:attrNameLst>
                                          <p:attrName>r</p:attrName>
                                        </p:attrNameLst>
                                      </p:cBhvr>
                                    </p:animRot>
                                  </p:childTnLst>
                                </p:cTn>
                              </p:par>
                            </p:childTnLst>
                          </p:cTn>
                        </p:par>
                        <p:par>
                          <p:cTn fill="hold" id="24" nodeType="afterGroup">
                            <p:stCondLst>
                              <p:cond delay="3000"/>
                            </p:stCondLst>
                            <p:childTnLst>
                              <p:par>
                                <p:cTn fill="hold" id="25" nodeType="afterEffect" presetClass="entr" presetID="10" presetSubtype="0">
                                  <p:stCondLst>
                                    <p:cond delay="0"/>
                                  </p:stCondLst>
                                  <p:childTnLst>
                                    <p:set>
                                      <p:cBhvr>
                                        <p:cTn dur="1" fill="hold" id="26">
                                          <p:stCondLst>
                                            <p:cond delay="0"/>
                                          </p:stCondLst>
                                        </p:cTn>
                                        <p:tgtEl>
                                          <p:spTgt spid="21"/>
                                        </p:tgtEl>
                                        <p:attrNameLst>
                                          <p:attrName>style.visibility</p:attrName>
                                        </p:attrNameLst>
                                      </p:cBhvr>
                                      <p:to>
                                        <p:strVal val="visible"/>
                                      </p:to>
                                    </p:set>
                                    <p:animEffect filter="fade" transition="in">
                                      <p:cBhvr>
                                        <p:cTn dur="500" id="27"/>
                                        <p:tgtEl>
                                          <p:spTgt spid="21"/>
                                        </p:tgtEl>
                                      </p:cBhvr>
                                    </p:animEffect>
                                  </p:childTnLst>
                                </p:cTn>
                              </p:par>
                            </p:childTnLst>
                          </p:cTn>
                        </p:par>
                        <p:par>
                          <p:cTn fill="hold" id="28" nodeType="afterGroup">
                            <p:stCondLst>
                              <p:cond delay="3500"/>
                            </p:stCondLst>
                            <p:childTnLst>
                              <p:par>
                                <p:cTn fill="hold" id="29" nodeType="afterEffect" presetClass="entr" presetID="10" presetSubtype="0">
                                  <p:stCondLst>
                                    <p:cond delay="0"/>
                                  </p:stCondLst>
                                  <p:childTnLst>
                                    <p:set>
                                      <p:cBhvr>
                                        <p:cTn dur="1" fill="hold" id="30">
                                          <p:stCondLst>
                                            <p:cond delay="0"/>
                                          </p:stCondLst>
                                        </p:cTn>
                                        <p:tgtEl>
                                          <p:spTgt spid="24"/>
                                        </p:tgtEl>
                                        <p:attrNameLst>
                                          <p:attrName>style.visibility</p:attrName>
                                        </p:attrNameLst>
                                      </p:cBhvr>
                                      <p:to>
                                        <p:strVal val="visible"/>
                                      </p:to>
                                    </p:set>
                                    <p:animEffect filter="fade" transition="in">
                                      <p:cBhvr>
                                        <p:cTn dur="500" id="31"/>
                                        <p:tgtEl>
                                          <p:spTgt spid="24"/>
                                        </p:tgtEl>
                                      </p:cBhvr>
                                    </p:animEffect>
                                  </p:childTnLst>
                                </p:cTn>
                              </p:par>
                            </p:childTnLst>
                          </p:cTn>
                        </p:par>
                        <p:par>
                          <p:cTn fill="hold" id="32" nodeType="afterGroup">
                            <p:stCondLst>
                              <p:cond delay="4000"/>
                            </p:stCondLst>
                            <p:childTnLst>
                              <p:par>
                                <p:cTn fill="hold" id="33" nodeType="afterEffect" presetClass="entr" presetID="10" presetSubtype="0">
                                  <p:stCondLst>
                                    <p:cond delay="0"/>
                                  </p:stCondLst>
                                  <p:childTnLst>
                                    <p:set>
                                      <p:cBhvr>
                                        <p:cTn dur="1" fill="hold" id="34">
                                          <p:stCondLst>
                                            <p:cond delay="0"/>
                                          </p:stCondLst>
                                        </p:cTn>
                                        <p:tgtEl>
                                          <p:spTgt spid="27"/>
                                        </p:tgtEl>
                                        <p:attrNameLst>
                                          <p:attrName>style.visibility</p:attrName>
                                        </p:attrNameLst>
                                      </p:cBhvr>
                                      <p:to>
                                        <p:strVal val="visible"/>
                                      </p:to>
                                    </p:set>
                                    <p:animEffect filter="fade" transition="in">
                                      <p:cBhvr>
                                        <p:cTn dur="500" id="35"/>
                                        <p:tgtEl>
                                          <p:spTgt spid="27"/>
                                        </p:tgtEl>
                                      </p:cBhvr>
                                    </p:animEffect>
                                  </p:childTnLst>
                                </p:cTn>
                              </p:par>
                            </p:childTnLst>
                          </p:cTn>
                        </p:par>
                        <p:par>
                          <p:cTn fill="hold" id="36" nodeType="afterGroup">
                            <p:stCondLst>
                              <p:cond delay="4500"/>
                            </p:stCondLst>
                            <p:childTnLst>
                              <p:par>
                                <p:cTn fill="hold" id="37" nodeType="afterEffect" presetClass="entr" presetID="10" presetSubtype="0">
                                  <p:stCondLst>
                                    <p:cond delay="0"/>
                                  </p:stCondLst>
                                  <p:childTnLst>
                                    <p:set>
                                      <p:cBhvr>
                                        <p:cTn dur="1" fill="hold" id="38">
                                          <p:stCondLst>
                                            <p:cond delay="0"/>
                                          </p:stCondLst>
                                        </p:cTn>
                                        <p:tgtEl>
                                          <p:spTgt spid="30"/>
                                        </p:tgtEl>
                                        <p:attrNameLst>
                                          <p:attrName>style.visibility</p:attrName>
                                        </p:attrNameLst>
                                      </p:cBhvr>
                                      <p:to>
                                        <p:strVal val="visible"/>
                                      </p:to>
                                    </p:set>
                                    <p:animEffect filter="fade" transition="in">
                                      <p:cBhvr>
                                        <p:cTn dur="500" id="39"/>
                                        <p:tgtEl>
                                          <p:spTgt spid="30"/>
                                        </p:tgtEl>
                                      </p:cBhvr>
                                    </p:animEffect>
                                  </p:childTnLst>
                                </p:cTn>
                              </p:par>
                            </p:childTnLst>
                          </p:cTn>
                        </p:par>
                        <p:par>
                          <p:cTn fill="hold" id="40" nodeType="afterGroup">
                            <p:stCondLst>
                              <p:cond delay="5000"/>
                            </p:stCondLst>
                            <p:childTnLst>
                              <p:par>
                                <p:cTn fill="hold" grpId="0" id="41" nodeType="afterEffect" presetClass="entr" presetID="41" presetSubtype="0">
                                  <p:stCondLst>
                                    <p:cond delay="0"/>
                                  </p:stCondLst>
                                  <p:iterate type="lt">
                                    <p:tmPct val="10000"/>
                                  </p:iterate>
                                  <p:childTnLst>
                                    <p:set>
                                      <p:cBhvr>
                                        <p:cTn dur="1" fill="hold" id="42">
                                          <p:stCondLst>
                                            <p:cond delay="0"/>
                                          </p:stCondLst>
                                        </p:cTn>
                                        <p:tgtEl>
                                          <p:spTgt spid="4"/>
                                        </p:tgtEl>
                                        <p:attrNameLst>
                                          <p:attrName>style.visibility</p:attrName>
                                        </p:attrNameLst>
                                      </p:cBhvr>
                                      <p:to>
                                        <p:strVal val="visible"/>
                                      </p:to>
                                    </p:set>
                                    <p:anim calcmode="lin" valueType="num">
                                      <p:cBhvr>
                                        <p:cTn dur="500" fill="hold" id="43"/>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4"/>
                                        <p:tgtEl>
                                          <p:spTgt spid="4"/>
                                        </p:tgtEl>
                                        <p:attrNameLst>
                                          <p:attrName>ppt_y</p:attrName>
                                        </p:attrNameLst>
                                      </p:cBhvr>
                                      <p:tavLst>
                                        <p:tav tm="0">
                                          <p:val>
                                            <p:strVal val="#ppt_y"/>
                                          </p:val>
                                        </p:tav>
                                        <p:tav tm="100000">
                                          <p:val>
                                            <p:strVal val="#ppt_y"/>
                                          </p:val>
                                        </p:tav>
                                      </p:tavLst>
                                    </p:anim>
                                    <p:anim calcmode="lin" valueType="num">
                                      <p:cBhvr>
                                        <p:cTn dur="500" fill="hold" id="45"/>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6"/>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7" tmFilter="0,0; .5, 1; 1, 1"/>
                                        <p:tgtEl>
                                          <p:spTgt spid="4"/>
                                        </p:tgtEl>
                                      </p:cBhvr>
                                    </p:animEffect>
                                  </p:childTnLst>
                                </p:cTn>
                              </p:par>
                            </p:childTnLst>
                          </p:cTn>
                        </p:par>
                        <p:par>
                          <p:cTn fill="hold" id="48" nodeType="afterGroup">
                            <p:stCondLst>
                              <p:cond delay="5500"/>
                            </p:stCondLst>
                            <p:childTnLst>
                              <p:par>
                                <p:cTn fill="hold" id="49" nodeType="afterEffect" presetClass="entr" presetID="16" presetSubtype="42">
                                  <p:stCondLst>
                                    <p:cond delay="0"/>
                                  </p:stCondLst>
                                  <p:childTnLst>
                                    <p:set>
                                      <p:cBhvr>
                                        <p:cTn dur="1" fill="hold" id="50">
                                          <p:stCondLst>
                                            <p:cond delay="0"/>
                                          </p:stCondLst>
                                        </p:cTn>
                                        <p:tgtEl>
                                          <p:spTgt spid="3"/>
                                        </p:tgtEl>
                                        <p:attrNameLst>
                                          <p:attrName>style.visibility</p:attrName>
                                        </p:attrNameLst>
                                      </p:cBhvr>
                                      <p:to>
                                        <p:strVal val="visible"/>
                                      </p:to>
                                    </p:set>
                                    <p:animEffect filter="barn(outHorizontal)" transition="in">
                                      <p:cBhvr>
                                        <p:cTn dur="500" id="51"/>
                                        <p:tgtEl>
                                          <p:spTgt spid="3"/>
                                        </p:tgtEl>
                                      </p:cBhvr>
                                    </p:animEffect>
                                  </p:childTnLst>
                                </p:cTn>
                              </p:par>
                            </p:childTnLst>
                          </p:cTn>
                        </p:par>
                        <p:par>
                          <p:cTn fill="hold" id="52" nodeType="afterGroup">
                            <p:stCondLst>
                              <p:cond delay="6000"/>
                            </p:stCondLst>
                            <p:childTnLst>
                              <p:par>
                                <p:cTn fill="hold" grpId="0" id="53" nodeType="afterEffect" presetClass="entr" presetID="22" presetSubtype="8">
                                  <p:stCondLst>
                                    <p:cond delay="0"/>
                                  </p:stCondLst>
                                  <p:childTnLst>
                                    <p:set>
                                      <p:cBhvr>
                                        <p:cTn dur="1" fill="hold" id="54">
                                          <p:stCondLst>
                                            <p:cond delay="0"/>
                                          </p:stCondLst>
                                        </p:cTn>
                                        <p:tgtEl>
                                          <p:spTgt spid="5"/>
                                        </p:tgtEl>
                                        <p:attrNameLst>
                                          <p:attrName>style.visibility</p:attrName>
                                        </p:attrNameLst>
                                      </p:cBhvr>
                                      <p:to>
                                        <p:strVal val="visible"/>
                                      </p:to>
                                    </p:set>
                                    <p:animEffect filter="wipe(left)" transition="in">
                                      <p:cBhvr>
                                        <p:cTn dur="400" id="55"/>
                                        <p:tgtEl>
                                          <p:spTgt spid="5"/>
                                        </p:tgtEl>
                                      </p:cBhvr>
                                    </p:animEffect>
                                  </p:childTnLst>
                                </p:cTn>
                              </p:par>
                            </p:childTnLst>
                          </p:cTn>
                        </p:par>
                        <p:par>
                          <p:cTn fill="hold" id="56" nodeType="afterGroup">
                            <p:stCondLst>
                              <p:cond delay="6400"/>
                            </p:stCondLst>
                            <p:childTnLst>
                              <p:par>
                                <p:cTn fill="hold" grpId="0" id="57" nodeType="afterEffect" presetClass="entr" presetID="41" presetSubtype="0">
                                  <p:stCondLst>
                                    <p:cond delay="0"/>
                                  </p:stCondLst>
                                  <p:iterate type="lt">
                                    <p:tmPct val="10000"/>
                                  </p:iterate>
                                  <p:childTnLst>
                                    <p:set>
                                      <p:cBhvr>
                                        <p:cTn dur="1" fill="hold" id="58">
                                          <p:stCondLst>
                                            <p:cond delay="0"/>
                                          </p:stCondLst>
                                        </p:cTn>
                                        <p:tgtEl>
                                          <p:spTgt spid="7"/>
                                        </p:tgtEl>
                                        <p:attrNameLst>
                                          <p:attrName>style.visibility</p:attrName>
                                        </p:attrNameLst>
                                      </p:cBhvr>
                                      <p:to>
                                        <p:strVal val="visible"/>
                                      </p:to>
                                    </p:set>
                                    <p:anim calcmode="lin" valueType="num">
                                      <p:cBhvr>
                                        <p:cTn dur="500" fill="hold" id="59"/>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0"/>
                                        <p:tgtEl>
                                          <p:spTgt spid="7"/>
                                        </p:tgtEl>
                                        <p:attrNameLst>
                                          <p:attrName>ppt_y</p:attrName>
                                        </p:attrNameLst>
                                      </p:cBhvr>
                                      <p:tavLst>
                                        <p:tav tm="0">
                                          <p:val>
                                            <p:strVal val="#ppt_y"/>
                                          </p:val>
                                        </p:tav>
                                        <p:tav tm="100000">
                                          <p:val>
                                            <p:strVal val="#ppt_y"/>
                                          </p:val>
                                        </p:tav>
                                      </p:tavLst>
                                    </p:anim>
                                    <p:anim calcmode="lin" valueType="num">
                                      <p:cBhvr>
                                        <p:cTn dur="500" fill="hold" id="61"/>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2"/>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3" tmFilter="0,0; .5, 1; 1, 1"/>
                                        <p:tgtEl>
                                          <p:spTgt spid="7"/>
                                        </p:tgtEl>
                                      </p:cBhvr>
                                    </p:animEffect>
                                  </p:childTnLst>
                                </p:cTn>
                              </p:par>
                            </p:childTnLst>
                          </p:cTn>
                        </p:par>
                        <p:par>
                          <p:cTn fill="hold" id="64" nodeType="afterGroup">
                            <p:stCondLst>
                              <p:cond delay="6900"/>
                            </p:stCondLst>
                            <p:childTnLst>
                              <p:par>
                                <p:cTn fill="hold" id="65" nodeType="afterEffect" presetClass="entr" presetID="16" presetSubtype="42">
                                  <p:stCondLst>
                                    <p:cond delay="0"/>
                                  </p:stCondLst>
                                  <p:childTnLst>
                                    <p:set>
                                      <p:cBhvr>
                                        <p:cTn dur="1" fill="hold" id="66">
                                          <p:stCondLst>
                                            <p:cond delay="0"/>
                                          </p:stCondLst>
                                        </p:cTn>
                                        <p:tgtEl>
                                          <p:spTgt spid="15"/>
                                        </p:tgtEl>
                                        <p:attrNameLst>
                                          <p:attrName>style.visibility</p:attrName>
                                        </p:attrNameLst>
                                      </p:cBhvr>
                                      <p:to>
                                        <p:strVal val="visible"/>
                                      </p:to>
                                    </p:set>
                                    <p:animEffect filter="barn(outHorizontal)" transition="in">
                                      <p:cBhvr>
                                        <p:cTn dur="500" id="67"/>
                                        <p:tgtEl>
                                          <p:spTgt spid="15"/>
                                        </p:tgtEl>
                                      </p:cBhvr>
                                    </p:animEffect>
                                  </p:childTnLst>
                                </p:cTn>
                              </p:par>
                            </p:childTnLst>
                          </p:cTn>
                        </p:par>
                        <p:par>
                          <p:cTn fill="hold" id="68" nodeType="afterGroup">
                            <p:stCondLst>
                              <p:cond delay="7400"/>
                            </p:stCondLst>
                            <p:childTnLst>
                              <p:par>
                                <p:cTn fill="hold" grpId="0" id="69" nodeType="afterEffect" presetClass="entr" presetID="22" presetSubtype="8">
                                  <p:stCondLst>
                                    <p:cond delay="0"/>
                                  </p:stCondLst>
                                  <p:childTnLst>
                                    <p:set>
                                      <p:cBhvr>
                                        <p:cTn dur="1" fill="hold" id="70">
                                          <p:stCondLst>
                                            <p:cond delay="0"/>
                                          </p:stCondLst>
                                        </p:cTn>
                                        <p:tgtEl>
                                          <p:spTgt spid="8"/>
                                        </p:tgtEl>
                                        <p:attrNameLst>
                                          <p:attrName>style.visibility</p:attrName>
                                        </p:attrNameLst>
                                      </p:cBhvr>
                                      <p:to>
                                        <p:strVal val="visible"/>
                                      </p:to>
                                    </p:set>
                                    <p:animEffect filter="wipe(left)" transition="in">
                                      <p:cBhvr>
                                        <p:cTn dur="400" id="71"/>
                                        <p:tgtEl>
                                          <p:spTgt spid="8"/>
                                        </p:tgtEl>
                                      </p:cBhvr>
                                    </p:animEffect>
                                  </p:childTnLst>
                                </p:cTn>
                              </p:par>
                            </p:childTnLst>
                          </p:cTn>
                        </p:par>
                        <p:par>
                          <p:cTn fill="hold" id="72" nodeType="afterGroup">
                            <p:stCondLst>
                              <p:cond delay="7800"/>
                            </p:stCondLst>
                            <p:childTnLst>
                              <p:par>
                                <p:cTn fill="hold" grpId="0" id="73" nodeType="afterEffect" presetClass="entr" presetID="41" presetSubtype="0">
                                  <p:stCondLst>
                                    <p:cond delay="0"/>
                                  </p:stCondLst>
                                  <p:iterate type="lt">
                                    <p:tmPct val="10000"/>
                                  </p:iterate>
                                  <p:childTnLst>
                                    <p:set>
                                      <p:cBhvr>
                                        <p:cTn dur="1" fill="hold" id="74">
                                          <p:stCondLst>
                                            <p:cond delay="0"/>
                                          </p:stCondLst>
                                        </p:cTn>
                                        <p:tgtEl>
                                          <p:spTgt spid="10"/>
                                        </p:tgtEl>
                                        <p:attrNameLst>
                                          <p:attrName>style.visibility</p:attrName>
                                        </p:attrNameLst>
                                      </p:cBhvr>
                                      <p:to>
                                        <p:strVal val="visible"/>
                                      </p:to>
                                    </p:set>
                                    <p:anim calcmode="lin" valueType="num">
                                      <p:cBhvr>
                                        <p:cTn dur="500" fill="hold" id="75"/>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6"/>
                                        <p:tgtEl>
                                          <p:spTgt spid="10"/>
                                        </p:tgtEl>
                                        <p:attrNameLst>
                                          <p:attrName>ppt_y</p:attrName>
                                        </p:attrNameLst>
                                      </p:cBhvr>
                                      <p:tavLst>
                                        <p:tav tm="0">
                                          <p:val>
                                            <p:strVal val="#ppt_y"/>
                                          </p:val>
                                        </p:tav>
                                        <p:tav tm="100000">
                                          <p:val>
                                            <p:strVal val="#ppt_y"/>
                                          </p:val>
                                        </p:tav>
                                      </p:tavLst>
                                    </p:anim>
                                    <p:anim calcmode="lin" valueType="num">
                                      <p:cBhvr>
                                        <p:cTn dur="500" fill="hold" id="77"/>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8"/>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9" tmFilter="0,0; .5, 1; 1, 1"/>
                                        <p:tgtEl>
                                          <p:spTgt spid="10"/>
                                        </p:tgtEl>
                                      </p:cBhvr>
                                    </p:animEffect>
                                  </p:childTnLst>
                                </p:cTn>
                              </p:par>
                            </p:childTnLst>
                          </p:cTn>
                        </p:par>
                        <p:par>
                          <p:cTn fill="hold" id="80" nodeType="afterGroup">
                            <p:stCondLst>
                              <p:cond delay="8300"/>
                            </p:stCondLst>
                            <p:childTnLst>
                              <p:par>
                                <p:cTn fill="hold" id="81" nodeType="afterEffect" presetClass="entr" presetID="16" presetSubtype="42">
                                  <p:stCondLst>
                                    <p:cond delay="0"/>
                                  </p:stCondLst>
                                  <p:childTnLst>
                                    <p:set>
                                      <p:cBhvr>
                                        <p:cTn dur="1" fill="hold" id="82">
                                          <p:stCondLst>
                                            <p:cond delay="0"/>
                                          </p:stCondLst>
                                        </p:cTn>
                                        <p:tgtEl>
                                          <p:spTgt spid="16"/>
                                        </p:tgtEl>
                                        <p:attrNameLst>
                                          <p:attrName>style.visibility</p:attrName>
                                        </p:attrNameLst>
                                      </p:cBhvr>
                                      <p:to>
                                        <p:strVal val="visible"/>
                                      </p:to>
                                    </p:set>
                                    <p:animEffect filter="barn(outHorizontal)" transition="in">
                                      <p:cBhvr>
                                        <p:cTn dur="500" id="83"/>
                                        <p:tgtEl>
                                          <p:spTgt spid="16"/>
                                        </p:tgtEl>
                                      </p:cBhvr>
                                    </p:animEffect>
                                  </p:childTnLst>
                                </p:cTn>
                              </p:par>
                            </p:childTnLst>
                          </p:cTn>
                        </p:par>
                        <p:par>
                          <p:cTn fill="hold" id="84" nodeType="afterGroup">
                            <p:stCondLst>
                              <p:cond delay="8800"/>
                            </p:stCondLst>
                            <p:childTnLst>
                              <p:par>
                                <p:cTn fill="hold" grpId="0" id="85" nodeType="afterEffect" presetClass="entr" presetID="22" presetSubtype="8">
                                  <p:stCondLst>
                                    <p:cond delay="0"/>
                                  </p:stCondLst>
                                  <p:childTnLst>
                                    <p:set>
                                      <p:cBhvr>
                                        <p:cTn dur="1" fill="hold" id="86">
                                          <p:stCondLst>
                                            <p:cond delay="0"/>
                                          </p:stCondLst>
                                        </p:cTn>
                                        <p:tgtEl>
                                          <p:spTgt spid="11"/>
                                        </p:tgtEl>
                                        <p:attrNameLst>
                                          <p:attrName>style.visibility</p:attrName>
                                        </p:attrNameLst>
                                      </p:cBhvr>
                                      <p:to>
                                        <p:strVal val="visible"/>
                                      </p:to>
                                    </p:set>
                                    <p:animEffect filter="wipe(left)" transition="in">
                                      <p:cBhvr>
                                        <p:cTn dur="400" id="87"/>
                                        <p:tgtEl>
                                          <p:spTgt spid="11"/>
                                        </p:tgtEl>
                                      </p:cBhvr>
                                    </p:animEffect>
                                  </p:childTnLst>
                                </p:cTn>
                              </p:par>
                            </p:childTnLst>
                          </p:cTn>
                        </p:par>
                        <p:par>
                          <p:cTn fill="hold" id="88" nodeType="afterGroup">
                            <p:stCondLst>
                              <p:cond delay="9200"/>
                            </p:stCondLst>
                            <p:childTnLst>
                              <p:par>
                                <p:cTn fill="hold" grpId="0" id="89" nodeType="afterEffect" presetClass="entr" presetID="41" presetSubtype="0">
                                  <p:stCondLst>
                                    <p:cond delay="0"/>
                                  </p:stCondLst>
                                  <p:iterate type="lt">
                                    <p:tmPct val="10000"/>
                                  </p:iterate>
                                  <p:childTnLst>
                                    <p:set>
                                      <p:cBhvr>
                                        <p:cTn dur="1" fill="hold" id="90">
                                          <p:stCondLst>
                                            <p:cond delay="0"/>
                                          </p:stCondLst>
                                        </p:cTn>
                                        <p:tgtEl>
                                          <p:spTgt spid="13"/>
                                        </p:tgtEl>
                                        <p:attrNameLst>
                                          <p:attrName>style.visibility</p:attrName>
                                        </p:attrNameLst>
                                      </p:cBhvr>
                                      <p:to>
                                        <p:strVal val="visible"/>
                                      </p:to>
                                    </p:set>
                                    <p:anim calcmode="lin" valueType="num">
                                      <p:cBhvr>
                                        <p:cTn dur="500" fill="hold" id="91"/>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2"/>
                                        <p:tgtEl>
                                          <p:spTgt spid="13"/>
                                        </p:tgtEl>
                                        <p:attrNameLst>
                                          <p:attrName>ppt_y</p:attrName>
                                        </p:attrNameLst>
                                      </p:cBhvr>
                                      <p:tavLst>
                                        <p:tav tm="0">
                                          <p:val>
                                            <p:strVal val="#ppt_y"/>
                                          </p:val>
                                        </p:tav>
                                        <p:tav tm="100000">
                                          <p:val>
                                            <p:strVal val="#ppt_y"/>
                                          </p:val>
                                        </p:tav>
                                      </p:tavLst>
                                    </p:anim>
                                    <p:anim calcmode="lin" valueType="num">
                                      <p:cBhvr>
                                        <p:cTn dur="500" fill="hold" id="93"/>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4"/>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5" tmFilter="0,0; .5, 1; 1, 1"/>
                                        <p:tgtEl>
                                          <p:spTgt spid="13"/>
                                        </p:tgtEl>
                                      </p:cBhvr>
                                    </p:animEffect>
                                  </p:childTnLst>
                                </p:cTn>
                              </p:par>
                            </p:childTnLst>
                          </p:cTn>
                        </p:par>
                        <p:par>
                          <p:cTn fill="hold" id="96" nodeType="afterGroup">
                            <p:stCondLst>
                              <p:cond delay="9700"/>
                            </p:stCondLst>
                            <p:childTnLst>
                              <p:par>
                                <p:cTn fill="hold" id="97" nodeType="afterEffect" presetClass="entr" presetID="16" presetSubtype="42">
                                  <p:stCondLst>
                                    <p:cond delay="0"/>
                                  </p:stCondLst>
                                  <p:childTnLst>
                                    <p:set>
                                      <p:cBhvr>
                                        <p:cTn dur="1" fill="hold" id="98">
                                          <p:stCondLst>
                                            <p:cond delay="0"/>
                                          </p:stCondLst>
                                        </p:cTn>
                                        <p:tgtEl>
                                          <p:spTgt spid="17"/>
                                        </p:tgtEl>
                                        <p:attrNameLst>
                                          <p:attrName>style.visibility</p:attrName>
                                        </p:attrNameLst>
                                      </p:cBhvr>
                                      <p:to>
                                        <p:strVal val="visible"/>
                                      </p:to>
                                    </p:set>
                                    <p:animEffect filter="barn(outHorizontal)" transition="in">
                                      <p:cBhvr>
                                        <p:cTn dur="500" id="99"/>
                                        <p:tgtEl>
                                          <p:spTgt spid="17"/>
                                        </p:tgtEl>
                                      </p:cBhvr>
                                    </p:animEffect>
                                  </p:childTnLst>
                                </p:cTn>
                              </p:par>
                            </p:childTnLst>
                          </p:cTn>
                        </p:par>
                        <p:par>
                          <p:cTn fill="hold" id="100" nodeType="afterGroup">
                            <p:stCondLst>
                              <p:cond delay="10200"/>
                            </p:stCondLst>
                            <p:childTnLst>
                              <p:par>
                                <p:cTn fill="hold" grpId="0" id="101" nodeType="afterEffect" presetClass="entr" presetID="22" presetSubtype="8">
                                  <p:stCondLst>
                                    <p:cond delay="0"/>
                                  </p:stCondLst>
                                  <p:childTnLst>
                                    <p:set>
                                      <p:cBhvr>
                                        <p:cTn dur="1" fill="hold" id="102">
                                          <p:stCondLst>
                                            <p:cond delay="0"/>
                                          </p:stCondLst>
                                        </p:cTn>
                                        <p:tgtEl>
                                          <p:spTgt spid="14"/>
                                        </p:tgtEl>
                                        <p:attrNameLst>
                                          <p:attrName>style.visibility</p:attrName>
                                        </p:attrNameLst>
                                      </p:cBhvr>
                                      <p:to>
                                        <p:strVal val="visible"/>
                                      </p:to>
                                    </p:set>
                                    <p:animEffect filter="wipe(left)" transition="in">
                                      <p:cBhvr>
                                        <p:cTn dur="400" id="103"/>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P grpId="0" spid="8"/>
      <p:bldP grpId="0" spid="10"/>
      <p:bldP grpId="0" spid="11"/>
      <p:bldP grpId="0" spid="13"/>
      <p:bldP grpId="0" spid="14"/>
      <p:bldP grpId="0" spid="18"/>
      <p:bldP grpId="0" spid="19"/>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对角圆角矩形 1"/>
          <p:cNvSpPr/>
          <p:nvPr/>
        </p:nvSpPr>
        <p:spPr>
          <a:xfrm>
            <a:off x="2879812" y="1403862"/>
            <a:ext cx="3240360" cy="2110298"/>
          </a:xfrm>
          <a:prstGeom prst="round2DiagRect">
            <a:avLst>
              <a:gd fmla="val 7640" name="adj1"/>
              <a:gd fmla="val 0" name="adj2"/>
            </a:avLst>
          </a:prstGeom>
          <a:blipFill dpi="0" rotWithShape="1">
            <a:blip r:embed="rId3">
              <a:extLst>
                <a:ext uri="{28A0092B-C50C-407E-A947-70E740481C1C}">
                  <a14:useLocalDpi val="0"/>
                </a:ext>
              </a:extLst>
            </a:blip>
            <a:stretch>
              <a:fillRect/>
            </a:stretch>
          </a:blip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4427984" y="3658176"/>
            <a:ext cx="17461940" cy="228565"/>
            <a:chOff x="-2448780" y="7829329"/>
            <a:chExt cx="17461940" cy="228565"/>
          </a:xfrm>
        </p:grpSpPr>
        <p:sp>
          <p:nvSpPr>
            <p:cNvPr id="4" name="椭圆 3"/>
            <p:cNvSpPr/>
            <p:nvPr/>
          </p:nvSpPr>
          <p:spPr>
            <a:xfrm>
              <a:off x="-2448780" y="7829329"/>
              <a:ext cx="216024" cy="21602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 name="直接连接符 4"/>
            <p:cNvCxnSpPr>
              <a:stCxn id="4" idx="6"/>
              <a:endCxn id="9" idx="2"/>
            </p:cNvCxnSpPr>
            <p:nvPr/>
          </p:nvCxnSpPr>
          <p:spPr>
            <a:xfrm>
              <a:off x="-2232756" y="7937341"/>
              <a:ext cx="17029892" cy="12541"/>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1871700" y="7839459"/>
              <a:ext cx="216024" cy="21602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6048164" y="7839459"/>
              <a:ext cx="216024" cy="21602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10458087" y="7841870"/>
              <a:ext cx="216024" cy="21602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14797136" y="7841870"/>
              <a:ext cx="216024" cy="21602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对角圆角矩形 9"/>
          <p:cNvSpPr/>
          <p:nvPr/>
        </p:nvSpPr>
        <p:spPr>
          <a:xfrm>
            <a:off x="7236296" y="1397710"/>
            <a:ext cx="3240360" cy="2110298"/>
          </a:xfrm>
          <a:prstGeom prst="round2DiagRect">
            <a:avLst>
              <a:gd fmla="val 6737" name="adj1"/>
              <a:gd fmla="val 0" name="adj2"/>
            </a:avLst>
          </a:prstGeom>
          <a:blipFill dpi="0" rotWithShape="1">
            <a:blip r:embed="rId4">
              <a:extLst>
                <a:ext uri="{28A0092B-C50C-407E-A947-70E740481C1C}">
                  <a14:useLocalDpi val="0"/>
                </a:ext>
              </a:extLst>
            </a:blip>
            <a:stretch>
              <a:fillRect/>
            </a:stretch>
          </a:blip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对角圆角矩形 10"/>
          <p:cNvSpPr/>
          <p:nvPr/>
        </p:nvSpPr>
        <p:spPr>
          <a:xfrm>
            <a:off x="11412760" y="1397710"/>
            <a:ext cx="3240360" cy="2110298"/>
          </a:xfrm>
          <a:prstGeom prst="round2DiagRect">
            <a:avLst>
              <a:gd fmla="val 8843" name="adj1"/>
              <a:gd fmla="val 0" name="adj2"/>
            </a:avLst>
          </a:prstGeom>
          <a:blipFill dpi="0" rotWithShape="1">
            <a:blip r:embed="rId5">
              <a:extLst>
                <a:ext uri="{28A0092B-C50C-407E-A947-70E740481C1C}">
                  <a14:useLocalDpi val="0"/>
                </a:ext>
              </a:extLst>
            </a:blip>
            <a:stretch>
              <a:fillRect/>
            </a:stretch>
          </a:blip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对角圆角矩形 11"/>
          <p:cNvSpPr/>
          <p:nvPr/>
        </p:nvSpPr>
        <p:spPr>
          <a:xfrm>
            <a:off x="15805248" y="1397710"/>
            <a:ext cx="3240360" cy="2110298"/>
          </a:xfrm>
          <a:prstGeom prst="round2DiagRect">
            <a:avLst>
              <a:gd fmla="val 7640" name="adj1"/>
              <a:gd fmla="val 0" name="adj2"/>
            </a:avLst>
          </a:prstGeom>
          <a:blipFill dpi="0" rotWithShape="1">
            <a:blip r:embed="rId6">
              <a:extLst>
                <a:ext uri="{28A0092B-C50C-407E-A947-70E740481C1C}">
                  <a14:useLocalDpi val="0"/>
                </a:ext>
              </a:extLst>
            </a:blip>
            <a:stretch>
              <a:fillRect/>
            </a:stretch>
          </a:blip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对角圆角矩形 12"/>
          <p:cNvSpPr/>
          <p:nvPr/>
        </p:nvSpPr>
        <p:spPr>
          <a:xfrm>
            <a:off x="20125728" y="1397710"/>
            <a:ext cx="3240360" cy="2110298"/>
          </a:xfrm>
          <a:prstGeom prst="round2DiagRect">
            <a:avLst>
              <a:gd fmla="val 8242" name="adj1"/>
              <a:gd fmla="val 0" name="adj2"/>
            </a:avLst>
          </a:prstGeom>
          <a:blipFill dpi="0" rotWithShape="1">
            <a:blip r:embed="rId7">
              <a:extLst>
                <a:ext uri="{28A0092B-C50C-407E-A947-70E740481C1C}">
                  <a14:useLocalDpi val="0"/>
                </a:ext>
              </a:extLst>
            </a:blip>
            <a:stretch>
              <a:fillRect/>
            </a:stretch>
          </a:blip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TextBox 13"/>
          <p:cNvSpPr txBox="1"/>
          <p:nvPr/>
        </p:nvSpPr>
        <p:spPr>
          <a:xfrm>
            <a:off x="3707904" y="3946208"/>
            <a:ext cx="1656184" cy="1463040"/>
          </a:xfrm>
          <a:prstGeom prst="rect">
            <a:avLst/>
          </a:prstGeom>
          <a:noFill/>
        </p:spPr>
        <p:txBody>
          <a:bodyPr rtlCol="0" wrap="square">
            <a:spAutoFit/>
          </a:bodyPr>
          <a:lstStyle/>
          <a:p>
            <a:pPr algn="ctr"/>
            <a:r>
              <a:rPr altLang="zh-CN" b="1" lang="en-US" smtClean="0">
                <a:solidFill>
                  <a:srgbClr val="C00000"/>
                </a:solidFill>
                <a:latin charset="-122" pitchFamily="34" typeface="微软雅黑"/>
                <a:ea charset="-122" pitchFamily="34" typeface="微软雅黑"/>
              </a:rPr>
              <a:t>2015年</a:t>
            </a:r>
          </a:p>
          <a:p>
            <a:pPr algn="ctr"/>
            <a:r>
              <a:rPr altLang="zh-CN" b="1" lang="en-US" smtClean="0">
                <a:solidFill>
                  <a:srgbClr val="C00000"/>
                </a:solidFill>
                <a:latin charset="-122" pitchFamily="34" typeface="微软雅黑"/>
                <a:ea charset="-122" pitchFamily="34" typeface="微软雅黑"/>
              </a:rPr>
              <a:t>单击此处添加文字说明</a:t>
            </a:r>
          </a:p>
          <a:p>
            <a:pPr algn="ctr"/>
            <a:r>
              <a:rPr altLang="zh-CN" b="1" lang="en-US" smtClean="0">
                <a:solidFill>
                  <a:srgbClr val="C00000"/>
                </a:solidFill>
                <a:latin charset="-122" pitchFamily="34" typeface="微软雅黑"/>
                <a:ea charset="-122" pitchFamily="34" typeface="微软雅黑"/>
              </a:rPr>
              <a:t>单击此处添加文字说明</a:t>
            </a:r>
          </a:p>
        </p:txBody>
      </p:sp>
      <p:sp>
        <p:nvSpPr>
          <p:cNvPr id="15" name="TextBox 14"/>
          <p:cNvSpPr txBox="1"/>
          <p:nvPr/>
        </p:nvSpPr>
        <p:spPr>
          <a:xfrm>
            <a:off x="8028384" y="3956338"/>
            <a:ext cx="1656184" cy="1463040"/>
          </a:xfrm>
          <a:prstGeom prst="rect">
            <a:avLst/>
          </a:prstGeom>
          <a:noFill/>
        </p:spPr>
        <p:txBody>
          <a:bodyPr rtlCol="0" wrap="square">
            <a:spAutoFit/>
          </a:bodyPr>
          <a:lstStyle/>
          <a:p>
            <a:pPr algn="ctr"/>
            <a:r>
              <a:rPr altLang="zh-CN" b="1" lang="en-US" smtClean="0">
                <a:solidFill>
                  <a:srgbClr val="C00000"/>
                </a:solidFill>
                <a:latin charset="-122" pitchFamily="34" typeface="微软雅黑"/>
                <a:ea charset="-122" pitchFamily="34" typeface="微软雅黑"/>
              </a:rPr>
              <a:t>2016年</a:t>
            </a:r>
          </a:p>
          <a:p>
            <a:pPr algn="ctr"/>
            <a:r>
              <a:rPr altLang="zh-CN" b="1" lang="en-US" smtClean="0">
                <a:solidFill>
                  <a:srgbClr val="C00000"/>
                </a:solidFill>
                <a:latin charset="-122" pitchFamily="34" typeface="微软雅黑"/>
                <a:ea charset="-122" pitchFamily="34" typeface="微软雅黑"/>
              </a:rPr>
              <a:t>单击此处添加文字说明</a:t>
            </a:r>
          </a:p>
          <a:p>
            <a:pPr algn="ctr"/>
            <a:r>
              <a:rPr altLang="zh-CN" b="1" lang="en-US" smtClean="0">
                <a:solidFill>
                  <a:srgbClr val="C00000"/>
                </a:solidFill>
                <a:latin charset="-122" pitchFamily="34" typeface="微软雅黑"/>
                <a:ea charset="-122" pitchFamily="34" typeface="微软雅黑"/>
              </a:rPr>
              <a:t>单击此处添加文字说明</a:t>
            </a:r>
          </a:p>
        </p:txBody>
      </p:sp>
      <p:sp>
        <p:nvSpPr>
          <p:cNvPr id="16" name="TextBox 15"/>
          <p:cNvSpPr txBox="1"/>
          <p:nvPr/>
        </p:nvSpPr>
        <p:spPr>
          <a:xfrm>
            <a:off x="12204847" y="3956338"/>
            <a:ext cx="1656184" cy="1463040"/>
          </a:xfrm>
          <a:prstGeom prst="rect">
            <a:avLst/>
          </a:prstGeom>
          <a:noFill/>
        </p:spPr>
        <p:txBody>
          <a:bodyPr rtlCol="0" wrap="square">
            <a:spAutoFit/>
          </a:bodyPr>
          <a:lstStyle/>
          <a:p>
            <a:pPr algn="ctr"/>
            <a:r>
              <a:rPr altLang="zh-CN" b="1" lang="en-US" smtClean="0">
                <a:solidFill>
                  <a:srgbClr val="C00000"/>
                </a:solidFill>
                <a:latin charset="-122" pitchFamily="34" typeface="微软雅黑"/>
                <a:ea charset="-122" pitchFamily="34" typeface="微软雅黑"/>
              </a:rPr>
              <a:t>2017年</a:t>
            </a:r>
          </a:p>
          <a:p>
            <a:pPr algn="ctr"/>
            <a:r>
              <a:rPr altLang="zh-CN" b="1" lang="en-US" smtClean="0">
                <a:solidFill>
                  <a:srgbClr val="C00000"/>
                </a:solidFill>
                <a:latin charset="-122" pitchFamily="34" typeface="微软雅黑"/>
                <a:ea charset="-122" pitchFamily="34" typeface="微软雅黑"/>
              </a:rPr>
              <a:t>单击此处添加文字说明</a:t>
            </a:r>
          </a:p>
          <a:p>
            <a:pPr algn="ctr"/>
            <a:r>
              <a:rPr altLang="zh-CN" b="1" lang="en-US" smtClean="0">
                <a:solidFill>
                  <a:srgbClr val="C00000"/>
                </a:solidFill>
                <a:latin charset="-122" pitchFamily="34" typeface="微软雅黑"/>
                <a:ea charset="-122" pitchFamily="34" typeface="微软雅黑"/>
              </a:rPr>
              <a:t>单击此处添加文字说明</a:t>
            </a:r>
          </a:p>
        </p:txBody>
      </p:sp>
      <p:sp>
        <p:nvSpPr>
          <p:cNvPr id="17" name="TextBox 16"/>
          <p:cNvSpPr txBox="1"/>
          <p:nvPr/>
        </p:nvSpPr>
        <p:spPr>
          <a:xfrm>
            <a:off x="16614770" y="3958749"/>
            <a:ext cx="1656184" cy="1463040"/>
          </a:xfrm>
          <a:prstGeom prst="rect">
            <a:avLst/>
          </a:prstGeom>
          <a:noFill/>
        </p:spPr>
        <p:txBody>
          <a:bodyPr rtlCol="0" wrap="square">
            <a:spAutoFit/>
          </a:bodyPr>
          <a:lstStyle/>
          <a:p>
            <a:pPr algn="ctr"/>
            <a:r>
              <a:rPr altLang="zh-CN" b="1" lang="en-US" smtClean="0">
                <a:solidFill>
                  <a:srgbClr val="C00000"/>
                </a:solidFill>
                <a:latin charset="-122" pitchFamily="34" typeface="微软雅黑"/>
                <a:ea charset="-122" pitchFamily="34" typeface="微软雅黑"/>
              </a:rPr>
              <a:t>2018年</a:t>
            </a:r>
          </a:p>
          <a:p>
            <a:pPr algn="ctr"/>
            <a:r>
              <a:rPr altLang="zh-CN" b="1" lang="en-US" smtClean="0">
                <a:solidFill>
                  <a:srgbClr val="C00000"/>
                </a:solidFill>
                <a:latin charset="-122" pitchFamily="34" typeface="微软雅黑"/>
                <a:ea charset="-122" pitchFamily="34" typeface="微软雅黑"/>
              </a:rPr>
              <a:t>单击此处添加文字说明</a:t>
            </a:r>
          </a:p>
          <a:p>
            <a:pPr algn="ctr"/>
            <a:r>
              <a:rPr altLang="zh-CN" b="1" lang="en-US" smtClean="0">
                <a:solidFill>
                  <a:srgbClr val="C00000"/>
                </a:solidFill>
                <a:latin charset="-122" pitchFamily="34" typeface="微软雅黑"/>
                <a:ea charset="-122" pitchFamily="34" typeface="微软雅黑"/>
              </a:rPr>
              <a:t>单击此处添加文字说明</a:t>
            </a:r>
          </a:p>
        </p:txBody>
      </p:sp>
      <p:sp>
        <p:nvSpPr>
          <p:cNvPr id="18" name="TextBox 17"/>
          <p:cNvSpPr txBox="1"/>
          <p:nvPr/>
        </p:nvSpPr>
        <p:spPr>
          <a:xfrm>
            <a:off x="20989824" y="3958749"/>
            <a:ext cx="1656184" cy="1463040"/>
          </a:xfrm>
          <a:prstGeom prst="rect">
            <a:avLst/>
          </a:prstGeom>
          <a:noFill/>
        </p:spPr>
        <p:txBody>
          <a:bodyPr rtlCol="0" wrap="square">
            <a:spAutoFit/>
          </a:bodyPr>
          <a:lstStyle/>
          <a:p>
            <a:pPr algn="ctr"/>
            <a:r>
              <a:rPr altLang="zh-CN" b="1" lang="en-US" smtClean="0">
                <a:solidFill>
                  <a:srgbClr val="C00000"/>
                </a:solidFill>
                <a:latin charset="-122" pitchFamily="34" typeface="微软雅黑"/>
                <a:ea charset="-122" pitchFamily="34" typeface="微软雅黑"/>
              </a:rPr>
              <a:t>2019年</a:t>
            </a:r>
          </a:p>
          <a:p>
            <a:pPr algn="ctr"/>
            <a:r>
              <a:rPr altLang="zh-CN" b="1" lang="en-US" smtClean="0">
                <a:solidFill>
                  <a:srgbClr val="C00000"/>
                </a:solidFill>
                <a:latin charset="-122" pitchFamily="34" typeface="微软雅黑"/>
                <a:ea charset="-122" pitchFamily="34" typeface="微软雅黑"/>
              </a:rPr>
              <a:t>单击此处添加文字说明</a:t>
            </a:r>
          </a:p>
          <a:p>
            <a:pPr algn="ctr"/>
            <a:r>
              <a:rPr altLang="zh-CN" b="1" lang="en-US" smtClean="0">
                <a:solidFill>
                  <a:srgbClr val="C00000"/>
                </a:solidFill>
                <a:latin charset="-122" pitchFamily="34" typeface="微软雅黑"/>
                <a:ea charset="-122" pitchFamily="34" typeface="微软雅黑"/>
              </a:rPr>
              <a:t>单击此处添加文字说明</a:t>
            </a:r>
          </a:p>
        </p:txBody>
      </p:sp>
      <p:sp>
        <p:nvSpPr>
          <p:cNvPr id="19" name="标题 18"/>
          <p:cNvSpPr>
            <a:spLocks noGrp="1"/>
          </p:cNvSpPr>
          <p:nvPr>
            <p:ph type="title"/>
          </p:nvPr>
        </p:nvSpPr>
        <p:spPr/>
        <p:txBody>
          <a:bodyPr/>
          <a:lstStyle/>
          <a:p>
            <a:r>
              <a:rPr altLang="en-US" lang="zh-CN"/>
              <a:t>五年发展规划</a:t>
            </a:r>
          </a:p>
        </p:txBody>
      </p:sp>
    </p:spTree>
    <p:extLst>
      <p:ext uri="{BB962C8B-B14F-4D97-AF65-F5344CB8AC3E}">
        <p14:creationId val="198428174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100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30000" id="7"/>
                                        <p:tgtEl>
                                          <p:spTgt spid="3"/>
                                        </p:tgtEl>
                                      </p:cBhvr>
                                    </p:animEffect>
                                  </p:childTnLst>
                                </p:cTn>
                              </p:par>
                              <p:par>
                                <p:cTn fill="hold" id="8" nodeType="withEffect" presetClass="path" presetID="35" presetSubtype="0">
                                  <p:stCondLst>
                                    <p:cond delay="1000"/>
                                  </p:stCondLst>
                                  <p:childTnLst>
                                    <p:animMotion origin="layout" path="M -2.5E-06 1.97531E-06 L -1.88403 1.97531E-06" pathEditMode="relative" ptsTypes="AA" rAng="0">
                                      <p:cBhvr>
                                        <p:cTn dur="30000" fill="hold" id="9"/>
                                        <p:tgtEl>
                                          <p:spTgt spid="3"/>
                                        </p:tgtEl>
                                        <p:attrNameLst>
                                          <p:attrName>ppt_x</p:attrName>
                                          <p:attrName>ppt_y</p:attrName>
                                        </p:attrNameLst>
                                      </p:cBhvr>
                                      <p:rCtr x="-94201" y="0"/>
                                    </p:animMotion>
                                  </p:childTnLst>
                                </p:cTn>
                              </p:par>
                              <p:par>
                                <p:cTn fill="hold" grpId="0" id="10" nodeType="withEffect" presetClass="entr" presetID="12" presetSubtype="4">
                                  <p:stCondLst>
                                    <p:cond delay="100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500" id="12"/>
                                        <p:tgtEl>
                                          <p:spTgt spid="2"/>
                                        </p:tgtEl>
                                        <p:attrNameLst>
                                          <p:attrName>ppt_y</p:attrName>
                                        </p:attrNameLst>
                                      </p:cBhvr>
                                      <p:tavLst>
                                        <p:tav tm="0">
                                          <p:val>
                                            <p:strVal val="#ppt_y+#ppt_h*1.125000"/>
                                          </p:val>
                                        </p:tav>
                                        <p:tav tm="100000">
                                          <p:val>
                                            <p:strVal val="#ppt_y"/>
                                          </p:val>
                                        </p:tav>
                                      </p:tavLst>
                                    </p:anim>
                                    <p:animEffect filter="wipe(up)" transition="in">
                                      <p:cBhvr>
                                        <p:cTn dur="500" id="13"/>
                                        <p:tgtEl>
                                          <p:spTgt spid="2"/>
                                        </p:tgtEl>
                                      </p:cBhvr>
                                    </p:animEffect>
                                  </p:childTnLst>
                                  <p:subTnLst>
                                    <p:audio>
                                      <p:cMediaNode>
                                        <p:cTn display="0" masterRel="sameClick">
                                          <p:stCondLst>
                                            <p:cond delay="0" evt="begin">
                                              <p:tn val="10"/>
                                            </p:cond>
                                          </p:stCondLst>
                                          <p:endCondLst>
                                            <p:cond delay="0" evt="onStopAudio">
                                              <p:tgtEl>
                                                <p:sldTgt/>
                                              </p:tgtEl>
                                            </p:cond>
                                          </p:endCondLst>
                                        </p:cTn>
                                        <p:tgtEl>
                                          <p:sndTgt name="dou.wav" r:embed="rId8"/>
                                        </p:tgtEl>
                                      </p:cMediaNode>
                                    </p:audio>
                                  </p:subTnLst>
                                </p:cTn>
                              </p:par>
                              <p:par>
                                <p:cTn fill="hold" grpId="1" id="14" nodeType="withEffect" presetClass="path" presetID="35" presetSubtype="0">
                                  <p:stCondLst>
                                    <p:cond delay="1000"/>
                                  </p:stCondLst>
                                  <p:childTnLst>
                                    <p:animMotion origin="layout" path="M -2.5E-06 1.97531E-06 L -1.88403 1.97531E-06" pathEditMode="relative" ptsTypes="AA" rAng="0">
                                      <p:cBhvr>
                                        <p:cTn dur="30000" fill="hold" id="15"/>
                                        <p:tgtEl>
                                          <p:spTgt spid="2"/>
                                        </p:tgtEl>
                                        <p:attrNameLst>
                                          <p:attrName>ppt_x</p:attrName>
                                          <p:attrName>ppt_y</p:attrName>
                                        </p:attrNameLst>
                                      </p:cBhvr>
                                      <p:rCtr x="-94201" y="0"/>
                                    </p:animMotion>
                                  </p:childTnLst>
                                </p:cTn>
                              </p:par>
                              <p:par>
                                <p:cTn fill="hold" grpId="0" id="16" nodeType="withEffect" presetClass="entr" presetID="12" presetSubtype="1">
                                  <p:stCondLst>
                                    <p:cond delay="1000"/>
                                  </p:stCondLst>
                                  <p:childTnLst>
                                    <p:set>
                                      <p:cBhvr>
                                        <p:cTn dur="1" fill="hold" id="17">
                                          <p:stCondLst>
                                            <p:cond delay="0"/>
                                          </p:stCondLst>
                                        </p:cTn>
                                        <p:tgtEl>
                                          <p:spTgt spid="14"/>
                                        </p:tgtEl>
                                        <p:attrNameLst>
                                          <p:attrName>style.visibility</p:attrName>
                                        </p:attrNameLst>
                                      </p:cBhvr>
                                      <p:to>
                                        <p:strVal val="visible"/>
                                      </p:to>
                                    </p:set>
                                    <p:anim calcmode="lin" valueType="num">
                                      <p:cBhvr additive="base">
                                        <p:cTn dur="500" id="18"/>
                                        <p:tgtEl>
                                          <p:spTgt spid="14"/>
                                        </p:tgtEl>
                                        <p:attrNameLst>
                                          <p:attrName>ppt_y</p:attrName>
                                        </p:attrNameLst>
                                      </p:cBhvr>
                                      <p:tavLst>
                                        <p:tav tm="0">
                                          <p:val>
                                            <p:strVal val="#ppt_y-#ppt_h*1.125000"/>
                                          </p:val>
                                        </p:tav>
                                        <p:tav tm="100000">
                                          <p:val>
                                            <p:strVal val="#ppt_y"/>
                                          </p:val>
                                        </p:tav>
                                      </p:tavLst>
                                    </p:anim>
                                    <p:animEffect filter="wipe(down)" transition="in">
                                      <p:cBhvr>
                                        <p:cTn dur="500" id="19"/>
                                        <p:tgtEl>
                                          <p:spTgt spid="14"/>
                                        </p:tgtEl>
                                      </p:cBhvr>
                                    </p:animEffect>
                                  </p:childTnLst>
                                </p:cTn>
                              </p:par>
                              <p:par>
                                <p:cTn fill="hold" grpId="1" id="20" nodeType="withEffect" presetClass="path" presetID="35" presetSubtype="0">
                                  <p:stCondLst>
                                    <p:cond delay="1000"/>
                                  </p:stCondLst>
                                  <p:childTnLst>
                                    <p:animMotion origin="layout" path="M -2.5E-06 1.97531E-06 L -1.88403 1.97531E-06" pathEditMode="relative" ptsTypes="AA" rAng="0">
                                      <p:cBhvr>
                                        <p:cTn dur="30000" fill="hold" id="21"/>
                                        <p:tgtEl>
                                          <p:spTgt spid="14"/>
                                        </p:tgtEl>
                                        <p:attrNameLst>
                                          <p:attrName>ppt_x</p:attrName>
                                          <p:attrName>ppt_y</p:attrName>
                                        </p:attrNameLst>
                                      </p:cBhvr>
                                      <p:rCtr x="-94201" y="0"/>
                                    </p:animMotion>
                                  </p:childTnLst>
                                </p:cTn>
                              </p:par>
                              <p:par>
                                <p:cTn fill="hold" grpId="0" id="22" nodeType="withEffect" presetClass="entr" presetID="12" presetSubtype="4">
                                  <p:stCondLst>
                                    <p:cond delay="9000"/>
                                  </p:stCondLst>
                                  <p:childTnLst>
                                    <p:set>
                                      <p:cBhvr>
                                        <p:cTn dur="1" fill="hold" id="23">
                                          <p:stCondLst>
                                            <p:cond delay="0"/>
                                          </p:stCondLst>
                                        </p:cTn>
                                        <p:tgtEl>
                                          <p:spTgt spid="10"/>
                                        </p:tgtEl>
                                        <p:attrNameLst>
                                          <p:attrName>style.visibility</p:attrName>
                                        </p:attrNameLst>
                                      </p:cBhvr>
                                      <p:to>
                                        <p:strVal val="visible"/>
                                      </p:to>
                                    </p:set>
                                    <p:anim calcmode="lin" valueType="num">
                                      <p:cBhvr additive="base">
                                        <p:cTn dur="500" id="24"/>
                                        <p:tgtEl>
                                          <p:spTgt spid="10"/>
                                        </p:tgtEl>
                                        <p:attrNameLst>
                                          <p:attrName>ppt_y</p:attrName>
                                        </p:attrNameLst>
                                      </p:cBhvr>
                                      <p:tavLst>
                                        <p:tav tm="0">
                                          <p:val>
                                            <p:strVal val="#ppt_y+#ppt_h*1.125000"/>
                                          </p:val>
                                        </p:tav>
                                        <p:tav tm="100000">
                                          <p:val>
                                            <p:strVal val="#ppt_y"/>
                                          </p:val>
                                        </p:tav>
                                      </p:tavLst>
                                    </p:anim>
                                    <p:animEffect filter="wipe(up)" transition="in">
                                      <p:cBhvr>
                                        <p:cTn dur="500" id="25"/>
                                        <p:tgtEl>
                                          <p:spTgt spid="10"/>
                                        </p:tgtEl>
                                      </p:cBhvr>
                                    </p:animEffect>
                                  </p:childTnLst>
                                  <p:subTnLst>
                                    <p:audio>
                                      <p:cMediaNode>
                                        <p:cTn display="0" masterRel="sameClick">
                                          <p:stCondLst>
                                            <p:cond delay="0" evt="begin">
                                              <p:tn val="22"/>
                                            </p:cond>
                                          </p:stCondLst>
                                          <p:endCondLst>
                                            <p:cond delay="0" evt="onStopAudio">
                                              <p:tgtEl>
                                                <p:sldTgt/>
                                              </p:tgtEl>
                                            </p:cond>
                                          </p:endCondLst>
                                        </p:cTn>
                                        <p:tgtEl>
                                          <p:sndTgt name="dou.wav" r:embed="rId8"/>
                                        </p:tgtEl>
                                      </p:cMediaNode>
                                    </p:audio>
                                  </p:subTnLst>
                                </p:cTn>
                              </p:par>
                              <p:par>
                                <p:cTn fill="hold" grpId="1" id="26" nodeType="withEffect" presetClass="path" presetID="35" presetSubtype="0">
                                  <p:stCondLst>
                                    <p:cond delay="1000"/>
                                  </p:stCondLst>
                                  <p:childTnLst>
                                    <p:animMotion origin="layout" path="M -2.5E-06 1.97531E-06 L -1.88403 1.97531E-06" pathEditMode="relative" ptsTypes="AA" rAng="0">
                                      <p:cBhvr>
                                        <p:cTn dur="30000" fill="hold" id="27"/>
                                        <p:tgtEl>
                                          <p:spTgt spid="10"/>
                                        </p:tgtEl>
                                        <p:attrNameLst>
                                          <p:attrName>ppt_x</p:attrName>
                                          <p:attrName>ppt_y</p:attrName>
                                        </p:attrNameLst>
                                      </p:cBhvr>
                                      <p:rCtr x="-94201" y="0"/>
                                    </p:animMotion>
                                  </p:childTnLst>
                                  <p:subTnLst>
                                    <p:audio>
                                      <p:cMediaNode>
                                        <p:cTn display="0" masterRel="sameClick">
                                          <p:stCondLst>
                                            <p:cond delay="0" evt="begin">
                                              <p:tn val="26"/>
                                            </p:cond>
                                          </p:stCondLst>
                                          <p:endCondLst>
                                            <p:cond delay="0" evt="onStopAudio">
                                              <p:tgtEl>
                                                <p:sldTgt/>
                                              </p:tgtEl>
                                            </p:cond>
                                          </p:endCondLst>
                                        </p:cTn>
                                        <p:tgtEl>
                                          <p:sndTgt name="dou.wav" r:embed="rId8"/>
                                        </p:tgtEl>
                                      </p:cMediaNode>
                                    </p:audio>
                                  </p:subTnLst>
                                </p:cTn>
                              </p:par>
                              <p:par>
                                <p:cTn fill="hold" grpId="0" id="28" nodeType="withEffect" presetClass="entr" presetID="12" presetSubtype="1">
                                  <p:stCondLst>
                                    <p:cond delay="9000"/>
                                  </p:stCondLst>
                                  <p:childTnLst>
                                    <p:set>
                                      <p:cBhvr>
                                        <p:cTn dur="1" fill="hold" id="29">
                                          <p:stCondLst>
                                            <p:cond delay="0"/>
                                          </p:stCondLst>
                                        </p:cTn>
                                        <p:tgtEl>
                                          <p:spTgt spid="15"/>
                                        </p:tgtEl>
                                        <p:attrNameLst>
                                          <p:attrName>style.visibility</p:attrName>
                                        </p:attrNameLst>
                                      </p:cBhvr>
                                      <p:to>
                                        <p:strVal val="visible"/>
                                      </p:to>
                                    </p:set>
                                    <p:anim calcmode="lin" valueType="num">
                                      <p:cBhvr additive="base">
                                        <p:cTn dur="500" id="30"/>
                                        <p:tgtEl>
                                          <p:spTgt spid="15"/>
                                        </p:tgtEl>
                                        <p:attrNameLst>
                                          <p:attrName>ppt_y</p:attrName>
                                        </p:attrNameLst>
                                      </p:cBhvr>
                                      <p:tavLst>
                                        <p:tav tm="0">
                                          <p:val>
                                            <p:strVal val="#ppt_y-#ppt_h*1.125000"/>
                                          </p:val>
                                        </p:tav>
                                        <p:tav tm="100000">
                                          <p:val>
                                            <p:strVal val="#ppt_y"/>
                                          </p:val>
                                        </p:tav>
                                      </p:tavLst>
                                    </p:anim>
                                    <p:animEffect filter="wipe(down)" transition="in">
                                      <p:cBhvr>
                                        <p:cTn dur="500" id="31"/>
                                        <p:tgtEl>
                                          <p:spTgt spid="15"/>
                                        </p:tgtEl>
                                      </p:cBhvr>
                                    </p:animEffect>
                                  </p:childTnLst>
                                </p:cTn>
                              </p:par>
                              <p:par>
                                <p:cTn fill="hold" grpId="1" id="32" nodeType="withEffect" presetClass="path" presetID="35" presetSubtype="0">
                                  <p:stCondLst>
                                    <p:cond delay="1000"/>
                                  </p:stCondLst>
                                  <p:childTnLst>
                                    <p:animMotion origin="layout" path="M -2.5E-06 1.97531E-06 L -1.88403 1.97531E-06" pathEditMode="relative" ptsTypes="AA" rAng="0">
                                      <p:cBhvr>
                                        <p:cTn dur="30000" fill="hold" id="33"/>
                                        <p:tgtEl>
                                          <p:spTgt spid="15"/>
                                        </p:tgtEl>
                                        <p:attrNameLst>
                                          <p:attrName>ppt_x</p:attrName>
                                          <p:attrName>ppt_y</p:attrName>
                                        </p:attrNameLst>
                                      </p:cBhvr>
                                      <p:rCtr x="-94201" y="0"/>
                                    </p:animMotion>
                                  </p:childTnLst>
                                </p:cTn>
                              </p:par>
                              <p:par>
                                <p:cTn fill="hold" grpId="0" id="34" nodeType="withEffect" presetClass="entr" presetID="12" presetSubtype="4">
                                  <p:stCondLst>
                                    <p:cond delay="15000"/>
                                  </p:stCondLst>
                                  <p:childTnLst>
                                    <p:set>
                                      <p:cBhvr>
                                        <p:cTn dur="1" fill="hold" id="35">
                                          <p:stCondLst>
                                            <p:cond delay="0"/>
                                          </p:stCondLst>
                                        </p:cTn>
                                        <p:tgtEl>
                                          <p:spTgt spid="11"/>
                                        </p:tgtEl>
                                        <p:attrNameLst>
                                          <p:attrName>style.visibility</p:attrName>
                                        </p:attrNameLst>
                                      </p:cBhvr>
                                      <p:to>
                                        <p:strVal val="visible"/>
                                      </p:to>
                                    </p:set>
                                    <p:anim calcmode="lin" valueType="num">
                                      <p:cBhvr additive="base">
                                        <p:cTn dur="500" id="36"/>
                                        <p:tgtEl>
                                          <p:spTgt spid="11"/>
                                        </p:tgtEl>
                                        <p:attrNameLst>
                                          <p:attrName>ppt_y</p:attrName>
                                        </p:attrNameLst>
                                      </p:cBhvr>
                                      <p:tavLst>
                                        <p:tav tm="0">
                                          <p:val>
                                            <p:strVal val="#ppt_y+#ppt_h*1.125000"/>
                                          </p:val>
                                        </p:tav>
                                        <p:tav tm="100000">
                                          <p:val>
                                            <p:strVal val="#ppt_y"/>
                                          </p:val>
                                        </p:tav>
                                      </p:tavLst>
                                    </p:anim>
                                    <p:animEffect filter="wipe(up)" transition="in">
                                      <p:cBhvr>
                                        <p:cTn dur="500" id="37"/>
                                        <p:tgtEl>
                                          <p:spTgt spid="11"/>
                                        </p:tgtEl>
                                      </p:cBhvr>
                                    </p:animEffect>
                                  </p:childTnLst>
                                  <p:subTnLst>
                                    <p:audio>
                                      <p:cMediaNode>
                                        <p:cTn display="0" masterRel="sameClick">
                                          <p:stCondLst>
                                            <p:cond delay="0" evt="begin">
                                              <p:tn val="34"/>
                                            </p:cond>
                                          </p:stCondLst>
                                          <p:endCondLst>
                                            <p:cond delay="0" evt="onStopAudio">
                                              <p:tgtEl>
                                                <p:sldTgt/>
                                              </p:tgtEl>
                                            </p:cond>
                                          </p:endCondLst>
                                        </p:cTn>
                                        <p:tgtEl>
                                          <p:sndTgt name="dou.wav" r:embed="rId8"/>
                                        </p:tgtEl>
                                      </p:cMediaNode>
                                    </p:audio>
                                  </p:subTnLst>
                                </p:cTn>
                              </p:par>
                              <p:par>
                                <p:cTn fill="hold" grpId="1" id="38" nodeType="withEffect" presetClass="path" presetID="35" presetSubtype="0">
                                  <p:stCondLst>
                                    <p:cond delay="1000"/>
                                  </p:stCondLst>
                                  <p:childTnLst>
                                    <p:animMotion origin="layout" path="M -2.5E-06 1.97531E-06 L -1.88403 1.97531E-06" pathEditMode="relative" ptsTypes="AA" rAng="0">
                                      <p:cBhvr>
                                        <p:cTn dur="30000" fill="hold" id="39"/>
                                        <p:tgtEl>
                                          <p:spTgt spid="11"/>
                                        </p:tgtEl>
                                        <p:attrNameLst>
                                          <p:attrName>ppt_x</p:attrName>
                                          <p:attrName>ppt_y</p:attrName>
                                        </p:attrNameLst>
                                      </p:cBhvr>
                                      <p:rCtr x="-94201" y="0"/>
                                    </p:animMotion>
                                  </p:childTnLst>
                                </p:cTn>
                              </p:par>
                              <p:par>
                                <p:cTn fill="hold" grpId="0" id="40" nodeType="withEffect" presetClass="entr" presetID="12" presetSubtype="1">
                                  <p:stCondLst>
                                    <p:cond delay="15000"/>
                                  </p:stCondLst>
                                  <p:childTnLst>
                                    <p:set>
                                      <p:cBhvr>
                                        <p:cTn dur="1" fill="hold" id="41">
                                          <p:stCondLst>
                                            <p:cond delay="0"/>
                                          </p:stCondLst>
                                        </p:cTn>
                                        <p:tgtEl>
                                          <p:spTgt spid="16"/>
                                        </p:tgtEl>
                                        <p:attrNameLst>
                                          <p:attrName>style.visibility</p:attrName>
                                        </p:attrNameLst>
                                      </p:cBhvr>
                                      <p:to>
                                        <p:strVal val="visible"/>
                                      </p:to>
                                    </p:set>
                                    <p:anim calcmode="lin" valueType="num">
                                      <p:cBhvr additive="base">
                                        <p:cTn dur="500" id="42"/>
                                        <p:tgtEl>
                                          <p:spTgt spid="16"/>
                                        </p:tgtEl>
                                        <p:attrNameLst>
                                          <p:attrName>ppt_y</p:attrName>
                                        </p:attrNameLst>
                                      </p:cBhvr>
                                      <p:tavLst>
                                        <p:tav tm="0">
                                          <p:val>
                                            <p:strVal val="#ppt_y-#ppt_h*1.125000"/>
                                          </p:val>
                                        </p:tav>
                                        <p:tav tm="100000">
                                          <p:val>
                                            <p:strVal val="#ppt_y"/>
                                          </p:val>
                                        </p:tav>
                                      </p:tavLst>
                                    </p:anim>
                                    <p:animEffect filter="wipe(down)" transition="in">
                                      <p:cBhvr>
                                        <p:cTn dur="500" id="43"/>
                                        <p:tgtEl>
                                          <p:spTgt spid="16"/>
                                        </p:tgtEl>
                                      </p:cBhvr>
                                    </p:animEffect>
                                  </p:childTnLst>
                                </p:cTn>
                              </p:par>
                              <p:par>
                                <p:cTn fill="hold" grpId="1" id="44" nodeType="withEffect" presetClass="path" presetID="35" presetSubtype="0">
                                  <p:stCondLst>
                                    <p:cond delay="1000"/>
                                  </p:stCondLst>
                                  <p:childTnLst>
                                    <p:animMotion origin="layout" path="M -2.5E-06 1.97531E-06 L -1.88403 1.97531E-06" pathEditMode="relative" ptsTypes="AA" rAng="0">
                                      <p:cBhvr>
                                        <p:cTn dur="30000" fill="hold" id="45"/>
                                        <p:tgtEl>
                                          <p:spTgt spid="16"/>
                                        </p:tgtEl>
                                        <p:attrNameLst>
                                          <p:attrName>ppt_x</p:attrName>
                                          <p:attrName>ppt_y</p:attrName>
                                        </p:attrNameLst>
                                      </p:cBhvr>
                                      <p:rCtr x="-94201" y="0"/>
                                    </p:animMotion>
                                  </p:childTnLst>
                                </p:cTn>
                              </p:par>
                              <p:par>
                                <p:cTn fill="hold" grpId="0" id="46" nodeType="withEffect" presetClass="entr" presetID="12" presetSubtype="4">
                                  <p:stCondLst>
                                    <p:cond delay="21000"/>
                                  </p:stCondLst>
                                  <p:childTnLst>
                                    <p:set>
                                      <p:cBhvr>
                                        <p:cTn dur="1" fill="hold" id="47">
                                          <p:stCondLst>
                                            <p:cond delay="0"/>
                                          </p:stCondLst>
                                        </p:cTn>
                                        <p:tgtEl>
                                          <p:spTgt spid="12"/>
                                        </p:tgtEl>
                                        <p:attrNameLst>
                                          <p:attrName>style.visibility</p:attrName>
                                        </p:attrNameLst>
                                      </p:cBhvr>
                                      <p:to>
                                        <p:strVal val="visible"/>
                                      </p:to>
                                    </p:set>
                                    <p:anim calcmode="lin" valueType="num">
                                      <p:cBhvr additive="base">
                                        <p:cTn dur="500" id="48"/>
                                        <p:tgtEl>
                                          <p:spTgt spid="12"/>
                                        </p:tgtEl>
                                        <p:attrNameLst>
                                          <p:attrName>ppt_y</p:attrName>
                                        </p:attrNameLst>
                                      </p:cBhvr>
                                      <p:tavLst>
                                        <p:tav tm="0">
                                          <p:val>
                                            <p:strVal val="#ppt_y+#ppt_h*1.125000"/>
                                          </p:val>
                                        </p:tav>
                                        <p:tav tm="100000">
                                          <p:val>
                                            <p:strVal val="#ppt_y"/>
                                          </p:val>
                                        </p:tav>
                                      </p:tavLst>
                                    </p:anim>
                                    <p:animEffect filter="wipe(up)" transition="in">
                                      <p:cBhvr>
                                        <p:cTn dur="500" id="49"/>
                                        <p:tgtEl>
                                          <p:spTgt spid="12"/>
                                        </p:tgtEl>
                                      </p:cBhvr>
                                    </p:animEffect>
                                  </p:childTnLst>
                                  <p:subTnLst>
                                    <p:audio>
                                      <p:cMediaNode>
                                        <p:cTn display="0" masterRel="sameClick">
                                          <p:stCondLst>
                                            <p:cond delay="0" evt="begin">
                                              <p:tn val="46"/>
                                            </p:cond>
                                          </p:stCondLst>
                                          <p:endCondLst>
                                            <p:cond delay="0" evt="onStopAudio">
                                              <p:tgtEl>
                                                <p:sldTgt/>
                                              </p:tgtEl>
                                            </p:cond>
                                          </p:endCondLst>
                                        </p:cTn>
                                        <p:tgtEl>
                                          <p:sndTgt name="dou.wav" r:embed="rId8"/>
                                        </p:tgtEl>
                                      </p:cMediaNode>
                                    </p:audio>
                                  </p:subTnLst>
                                </p:cTn>
                              </p:par>
                              <p:par>
                                <p:cTn fill="hold" grpId="1" id="50" nodeType="withEffect" presetClass="path" presetID="35" presetSubtype="0">
                                  <p:stCondLst>
                                    <p:cond delay="1000"/>
                                  </p:stCondLst>
                                  <p:childTnLst>
                                    <p:animMotion origin="layout" path="M -2.5E-06 1.97531E-06 L -1.88403 1.97531E-06" pathEditMode="relative" ptsTypes="AA" rAng="0">
                                      <p:cBhvr>
                                        <p:cTn dur="30000" fill="hold" id="51"/>
                                        <p:tgtEl>
                                          <p:spTgt spid="12"/>
                                        </p:tgtEl>
                                        <p:attrNameLst>
                                          <p:attrName>ppt_x</p:attrName>
                                          <p:attrName>ppt_y</p:attrName>
                                        </p:attrNameLst>
                                      </p:cBhvr>
                                      <p:rCtr x="-94201" y="0"/>
                                    </p:animMotion>
                                  </p:childTnLst>
                                </p:cTn>
                              </p:par>
                              <p:par>
                                <p:cTn fill="hold" grpId="0" id="52" nodeType="withEffect" presetClass="entr" presetID="12" presetSubtype="1">
                                  <p:stCondLst>
                                    <p:cond delay="21000"/>
                                  </p:stCondLst>
                                  <p:childTnLst>
                                    <p:set>
                                      <p:cBhvr>
                                        <p:cTn dur="1" fill="hold" id="53">
                                          <p:stCondLst>
                                            <p:cond delay="0"/>
                                          </p:stCondLst>
                                        </p:cTn>
                                        <p:tgtEl>
                                          <p:spTgt spid="17"/>
                                        </p:tgtEl>
                                        <p:attrNameLst>
                                          <p:attrName>style.visibility</p:attrName>
                                        </p:attrNameLst>
                                      </p:cBhvr>
                                      <p:to>
                                        <p:strVal val="visible"/>
                                      </p:to>
                                    </p:set>
                                    <p:anim calcmode="lin" valueType="num">
                                      <p:cBhvr additive="base">
                                        <p:cTn dur="500" id="54"/>
                                        <p:tgtEl>
                                          <p:spTgt spid="17"/>
                                        </p:tgtEl>
                                        <p:attrNameLst>
                                          <p:attrName>ppt_y</p:attrName>
                                        </p:attrNameLst>
                                      </p:cBhvr>
                                      <p:tavLst>
                                        <p:tav tm="0">
                                          <p:val>
                                            <p:strVal val="#ppt_y-#ppt_h*1.125000"/>
                                          </p:val>
                                        </p:tav>
                                        <p:tav tm="100000">
                                          <p:val>
                                            <p:strVal val="#ppt_y"/>
                                          </p:val>
                                        </p:tav>
                                      </p:tavLst>
                                    </p:anim>
                                    <p:animEffect filter="wipe(down)" transition="in">
                                      <p:cBhvr>
                                        <p:cTn dur="500" id="55"/>
                                        <p:tgtEl>
                                          <p:spTgt spid="17"/>
                                        </p:tgtEl>
                                      </p:cBhvr>
                                    </p:animEffect>
                                  </p:childTnLst>
                                </p:cTn>
                              </p:par>
                              <p:par>
                                <p:cTn fill="hold" grpId="1" id="56" nodeType="withEffect" presetClass="path" presetID="35" presetSubtype="0">
                                  <p:stCondLst>
                                    <p:cond delay="1000"/>
                                  </p:stCondLst>
                                  <p:childTnLst>
                                    <p:animMotion origin="layout" path="M -2.5E-06 1.97531E-06 L -1.88403 1.97531E-06" pathEditMode="relative" ptsTypes="AA" rAng="0">
                                      <p:cBhvr>
                                        <p:cTn dur="30000" fill="hold" id="57"/>
                                        <p:tgtEl>
                                          <p:spTgt spid="17"/>
                                        </p:tgtEl>
                                        <p:attrNameLst>
                                          <p:attrName>ppt_x</p:attrName>
                                          <p:attrName>ppt_y</p:attrName>
                                        </p:attrNameLst>
                                      </p:cBhvr>
                                      <p:rCtr x="-94201" y="0"/>
                                    </p:animMotion>
                                  </p:childTnLst>
                                </p:cTn>
                              </p:par>
                              <p:par>
                                <p:cTn fill="hold" grpId="0" id="58" nodeType="withEffect" presetClass="entr" presetID="12" presetSubtype="4">
                                  <p:stCondLst>
                                    <p:cond delay="27000"/>
                                  </p:stCondLst>
                                  <p:childTnLst>
                                    <p:set>
                                      <p:cBhvr>
                                        <p:cTn dur="1" fill="hold" id="59">
                                          <p:stCondLst>
                                            <p:cond delay="0"/>
                                          </p:stCondLst>
                                        </p:cTn>
                                        <p:tgtEl>
                                          <p:spTgt spid="13"/>
                                        </p:tgtEl>
                                        <p:attrNameLst>
                                          <p:attrName>style.visibility</p:attrName>
                                        </p:attrNameLst>
                                      </p:cBhvr>
                                      <p:to>
                                        <p:strVal val="visible"/>
                                      </p:to>
                                    </p:set>
                                    <p:anim calcmode="lin" valueType="num">
                                      <p:cBhvr additive="base">
                                        <p:cTn dur="500" id="60"/>
                                        <p:tgtEl>
                                          <p:spTgt spid="13"/>
                                        </p:tgtEl>
                                        <p:attrNameLst>
                                          <p:attrName>ppt_y</p:attrName>
                                        </p:attrNameLst>
                                      </p:cBhvr>
                                      <p:tavLst>
                                        <p:tav tm="0">
                                          <p:val>
                                            <p:strVal val="#ppt_y+#ppt_h*1.125000"/>
                                          </p:val>
                                        </p:tav>
                                        <p:tav tm="100000">
                                          <p:val>
                                            <p:strVal val="#ppt_y"/>
                                          </p:val>
                                        </p:tav>
                                      </p:tavLst>
                                    </p:anim>
                                    <p:animEffect filter="wipe(up)" transition="in">
                                      <p:cBhvr>
                                        <p:cTn dur="500" id="61"/>
                                        <p:tgtEl>
                                          <p:spTgt spid="13"/>
                                        </p:tgtEl>
                                      </p:cBhvr>
                                    </p:animEffect>
                                  </p:childTnLst>
                                  <p:subTnLst>
                                    <p:audio>
                                      <p:cMediaNode>
                                        <p:cTn display="0" masterRel="sameClick">
                                          <p:stCondLst>
                                            <p:cond delay="0" evt="begin">
                                              <p:tn val="58"/>
                                            </p:cond>
                                          </p:stCondLst>
                                          <p:endCondLst>
                                            <p:cond delay="0" evt="onStopAudio">
                                              <p:tgtEl>
                                                <p:sldTgt/>
                                              </p:tgtEl>
                                            </p:cond>
                                          </p:endCondLst>
                                        </p:cTn>
                                        <p:tgtEl>
                                          <p:sndTgt name="dou.wav" r:embed="rId8"/>
                                        </p:tgtEl>
                                      </p:cMediaNode>
                                    </p:audio>
                                  </p:subTnLst>
                                </p:cTn>
                              </p:par>
                              <p:par>
                                <p:cTn fill="hold" grpId="1" id="62" nodeType="withEffect" presetClass="path" presetID="35" presetSubtype="0">
                                  <p:stCondLst>
                                    <p:cond delay="1000"/>
                                  </p:stCondLst>
                                  <p:childTnLst>
                                    <p:animMotion origin="layout" path="M -2.5E-06 1.97531E-06 L -1.88403 1.97531E-06" pathEditMode="relative" ptsTypes="AA" rAng="0">
                                      <p:cBhvr>
                                        <p:cTn dur="30000" fill="hold" id="63"/>
                                        <p:tgtEl>
                                          <p:spTgt spid="13"/>
                                        </p:tgtEl>
                                        <p:attrNameLst>
                                          <p:attrName>ppt_x</p:attrName>
                                          <p:attrName>ppt_y</p:attrName>
                                        </p:attrNameLst>
                                      </p:cBhvr>
                                      <p:rCtr x="-94201" y="0"/>
                                    </p:animMotion>
                                  </p:childTnLst>
                                </p:cTn>
                              </p:par>
                              <p:par>
                                <p:cTn fill="hold" grpId="0" id="64" nodeType="withEffect" presetClass="entr" presetID="12" presetSubtype="1">
                                  <p:stCondLst>
                                    <p:cond delay="27000"/>
                                  </p:stCondLst>
                                  <p:childTnLst>
                                    <p:set>
                                      <p:cBhvr>
                                        <p:cTn dur="1" fill="hold" id="65">
                                          <p:stCondLst>
                                            <p:cond delay="0"/>
                                          </p:stCondLst>
                                        </p:cTn>
                                        <p:tgtEl>
                                          <p:spTgt spid="18"/>
                                        </p:tgtEl>
                                        <p:attrNameLst>
                                          <p:attrName>style.visibility</p:attrName>
                                        </p:attrNameLst>
                                      </p:cBhvr>
                                      <p:to>
                                        <p:strVal val="visible"/>
                                      </p:to>
                                    </p:set>
                                    <p:anim calcmode="lin" valueType="num">
                                      <p:cBhvr additive="base">
                                        <p:cTn dur="500" id="66"/>
                                        <p:tgtEl>
                                          <p:spTgt spid="18"/>
                                        </p:tgtEl>
                                        <p:attrNameLst>
                                          <p:attrName>ppt_y</p:attrName>
                                        </p:attrNameLst>
                                      </p:cBhvr>
                                      <p:tavLst>
                                        <p:tav tm="0">
                                          <p:val>
                                            <p:strVal val="#ppt_y-#ppt_h*1.125000"/>
                                          </p:val>
                                        </p:tav>
                                        <p:tav tm="100000">
                                          <p:val>
                                            <p:strVal val="#ppt_y"/>
                                          </p:val>
                                        </p:tav>
                                      </p:tavLst>
                                    </p:anim>
                                    <p:animEffect filter="wipe(down)" transition="in">
                                      <p:cBhvr>
                                        <p:cTn dur="500" id="67"/>
                                        <p:tgtEl>
                                          <p:spTgt spid="18"/>
                                        </p:tgtEl>
                                      </p:cBhvr>
                                    </p:animEffect>
                                  </p:childTnLst>
                                </p:cTn>
                              </p:par>
                              <p:par>
                                <p:cTn fill="hold" grpId="1" id="68" nodeType="withEffect" presetClass="path" presetID="35" presetSubtype="0">
                                  <p:stCondLst>
                                    <p:cond delay="1000"/>
                                  </p:stCondLst>
                                  <p:childTnLst>
                                    <p:animMotion origin="layout" path="M -2.5E-06 1.97531E-06 L -1.88403 1.97531E-06" pathEditMode="relative" ptsTypes="AA" rAng="0">
                                      <p:cBhvr>
                                        <p:cTn dur="30000" fill="hold" id="69"/>
                                        <p:tgtEl>
                                          <p:spTgt spid="18"/>
                                        </p:tgtEl>
                                        <p:attrNameLst>
                                          <p:attrName>ppt_x</p:attrName>
                                          <p:attrName>ppt_y</p:attrName>
                                        </p:attrNameLst>
                                      </p:cBhvr>
                                      <p:rCtr x="-94201"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10"/>
      <p:bldP grpId="1" spid="10"/>
      <p:bldP grpId="0" spid="11"/>
      <p:bldP grpId="1" spid="11"/>
      <p:bldP grpId="0" spid="12"/>
      <p:bldP grpId="1" spid="12"/>
      <p:bldP grpId="0" spid="13"/>
      <p:bldP grpId="1" spid="13"/>
      <p:bldP grpId="0" spid="14"/>
      <p:bldP grpId="1" spid="14"/>
      <p:bldP grpId="0" spid="15"/>
      <p:bldP grpId="1" spid="15"/>
      <p:bldP grpId="0" spid="16"/>
      <p:bldP grpId="1" spid="16"/>
      <p:bldP grpId="0" spid="17"/>
      <p:bldP grpId="1" spid="17"/>
      <p:bldP grpId="0" spid="18"/>
      <p:bldP grpId="1" spid="18"/>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012"/>
          <p:cNvSpPr>
            <a:spLocks noChangeArrowheads="1"/>
          </p:cNvSpPr>
          <p:nvPr/>
        </p:nvSpPr>
        <p:spPr bwMode="auto">
          <a:xfrm>
            <a:off x="2952061" y="1332210"/>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defTabSz="914400" eaLnBrk="0" fontAlgn="base" hangingPunct="0" indent="0" latinLnBrk="0" lvl="0" marL="0" marR="0" rtl="0">
              <a:lnSpc>
                <a:spcPct val="100000"/>
              </a:lnSpc>
              <a:spcBef>
                <a:spcPct val="0"/>
              </a:spcBef>
              <a:spcAft>
                <a:spcPct val="0"/>
              </a:spcAft>
              <a:buClrTx/>
              <a:buSzTx/>
              <a:buFont charset="0" pitchFamily="34" typeface="Arial"/>
              <a:buNone/>
              <a:defRPr/>
            </a:pPr>
            <a:r>
              <a:rPr altLang="en-US" b="1" baseline="0" cap="none" i="0" kern="1200" kumimoji="0" lang="zh-CN" noProof="0" normalizeH="0" spc="0" strike="noStrike" sz="1600" u="none">
                <a:ln>
                  <a:noFill/>
                </a:ln>
                <a:effectLst/>
                <a:uLnTx/>
                <a:uFillTx/>
                <a:latin charset="-122" pitchFamily="34" typeface="微软雅黑"/>
                <a:ea charset="-122" pitchFamily="34" typeface="微软雅黑"/>
                <a:cs typeface="+mn-cs"/>
                <a:sym charset="0" pitchFamily="34" typeface="Arial"/>
              </a:rPr>
              <a:t>添加标题</a:t>
            </a:r>
          </a:p>
        </p:txBody>
      </p:sp>
      <p:sp>
        <p:nvSpPr>
          <p:cNvPr id="3" name="矩形 2"/>
          <p:cNvSpPr>
            <a:spLocks noChangeArrowheads="1"/>
          </p:cNvSpPr>
          <p:nvPr/>
        </p:nvSpPr>
        <p:spPr bwMode="auto">
          <a:xfrm>
            <a:off x="2904595" y="1670348"/>
            <a:ext cx="1803400" cy="85344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just" defTabSz="914400" eaLnBrk="0" fontAlgn="base" hangingPunct="0"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000" u="none">
                <a:ln>
                  <a:noFill/>
                </a:ln>
                <a:effectLst/>
                <a:uLnTx/>
                <a:uFillTx/>
                <a:latin charset="-122" pitchFamily="34" typeface="微软雅黑"/>
                <a:ea charset="-122" pitchFamily="34" typeface="微软雅黑"/>
                <a:cs typeface="+mn-cs"/>
                <a:sym charset="-122" pitchFamily="34" typeface="微软雅黑"/>
              </a:rPr>
              <a:t>在这里输入内容文本在这里输入内容文本在这里输入内容文本在这里输入内容文本在这里输入内容文本在这里输入内容文本</a:t>
            </a:r>
          </a:p>
        </p:txBody>
      </p:sp>
      <p:sp>
        <p:nvSpPr>
          <p:cNvPr id="4" name="TextBox 1014"/>
          <p:cNvSpPr>
            <a:spLocks noChangeArrowheads="1"/>
          </p:cNvSpPr>
          <p:nvPr/>
        </p:nvSpPr>
        <p:spPr bwMode="auto">
          <a:xfrm>
            <a:off x="6533316" y="1332210"/>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defTabSz="914400" eaLnBrk="0" fontAlgn="base" hangingPunct="0" indent="0" latinLnBrk="0" lvl="0" marL="0" marR="0" rtl="0">
              <a:lnSpc>
                <a:spcPct val="100000"/>
              </a:lnSpc>
              <a:spcBef>
                <a:spcPct val="0"/>
              </a:spcBef>
              <a:spcAft>
                <a:spcPct val="0"/>
              </a:spcAft>
              <a:buClrTx/>
              <a:buSzTx/>
              <a:buFont charset="0" pitchFamily="34" typeface="Arial"/>
              <a:buNone/>
              <a:defRPr/>
            </a:pPr>
            <a:r>
              <a:rPr altLang="en-US" b="1" baseline="0" cap="none" i="0" kern="1200" kumimoji="0" lang="zh-CN" noProof="0" normalizeH="0" spc="0" strike="noStrike" sz="1600" u="none">
                <a:ln>
                  <a:noFill/>
                </a:ln>
                <a:effectLst/>
                <a:uLnTx/>
                <a:uFillTx/>
                <a:latin charset="-122" pitchFamily="34" typeface="微软雅黑"/>
                <a:ea charset="-122" pitchFamily="34" typeface="微软雅黑"/>
                <a:cs typeface="+mn-cs"/>
                <a:sym charset="0" pitchFamily="34" typeface="Arial"/>
              </a:rPr>
              <a:t>添加标题</a:t>
            </a:r>
          </a:p>
        </p:txBody>
      </p:sp>
      <p:sp>
        <p:nvSpPr>
          <p:cNvPr id="5" name="矩形 4"/>
          <p:cNvSpPr>
            <a:spLocks noChangeArrowheads="1"/>
          </p:cNvSpPr>
          <p:nvPr/>
        </p:nvSpPr>
        <p:spPr bwMode="auto">
          <a:xfrm>
            <a:off x="6485057" y="1670348"/>
            <a:ext cx="1803400" cy="85344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just" defTabSz="914400" eaLnBrk="0" fontAlgn="base" hangingPunct="0"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000" u="none">
                <a:ln>
                  <a:noFill/>
                </a:ln>
                <a:effectLst/>
                <a:uLnTx/>
                <a:uFillTx/>
                <a:latin charset="-122" pitchFamily="34" typeface="微软雅黑"/>
                <a:ea charset="-122" pitchFamily="34" typeface="微软雅黑"/>
                <a:cs typeface="+mn-cs"/>
                <a:sym charset="-122" pitchFamily="34" typeface="微软雅黑"/>
              </a:rPr>
              <a:t>在这里输入内容文本在这里输入内容文本在这里输入内容文本在这里输入内容文本在这里输入内容文本在这里输入内容文本</a:t>
            </a:r>
          </a:p>
        </p:txBody>
      </p:sp>
      <p:sp>
        <p:nvSpPr>
          <p:cNvPr id="6" name="TextBox 1016"/>
          <p:cNvSpPr>
            <a:spLocks noChangeArrowheads="1"/>
          </p:cNvSpPr>
          <p:nvPr/>
        </p:nvSpPr>
        <p:spPr bwMode="auto">
          <a:xfrm>
            <a:off x="2906024" y="3020479"/>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defTabSz="914400" eaLnBrk="0" fontAlgn="base" hangingPunct="0" indent="0" latinLnBrk="0" lvl="0" marL="0" marR="0" rtl="0">
              <a:lnSpc>
                <a:spcPct val="100000"/>
              </a:lnSpc>
              <a:spcBef>
                <a:spcPct val="0"/>
              </a:spcBef>
              <a:spcAft>
                <a:spcPct val="0"/>
              </a:spcAft>
              <a:buClrTx/>
              <a:buSzTx/>
              <a:buFont charset="0" pitchFamily="34" typeface="Arial"/>
              <a:buNone/>
              <a:defRPr/>
            </a:pPr>
            <a:r>
              <a:rPr altLang="en-US" b="1" baseline="0" cap="none" i="0" kern="1200" kumimoji="0" lang="zh-CN" noProof="0" normalizeH="0" spc="0" strike="noStrike" sz="1600" u="none">
                <a:ln>
                  <a:noFill/>
                </a:ln>
                <a:effectLst/>
                <a:uLnTx/>
                <a:uFillTx/>
                <a:latin charset="-122" pitchFamily="34" typeface="微软雅黑"/>
                <a:ea charset="-122" pitchFamily="34" typeface="微软雅黑"/>
                <a:cs typeface="+mn-cs"/>
                <a:sym charset="0" pitchFamily="34" typeface="Arial"/>
              </a:rPr>
              <a:t>添加标题</a:t>
            </a:r>
          </a:p>
        </p:txBody>
      </p:sp>
      <p:sp>
        <p:nvSpPr>
          <p:cNvPr id="7" name="矩形 6"/>
          <p:cNvSpPr>
            <a:spLocks noChangeArrowheads="1"/>
          </p:cNvSpPr>
          <p:nvPr/>
        </p:nvSpPr>
        <p:spPr bwMode="auto">
          <a:xfrm>
            <a:off x="2856970" y="3360204"/>
            <a:ext cx="1803400" cy="85344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just" defTabSz="914400" eaLnBrk="0" fontAlgn="base" hangingPunct="0"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000" u="none">
                <a:ln>
                  <a:noFill/>
                </a:ln>
                <a:effectLst/>
                <a:uLnTx/>
                <a:uFillTx/>
                <a:latin charset="-122" pitchFamily="34" typeface="微软雅黑"/>
                <a:ea charset="-122" pitchFamily="34" typeface="微软雅黑"/>
                <a:cs typeface="+mn-cs"/>
                <a:sym charset="-122" pitchFamily="34" typeface="微软雅黑"/>
              </a:rPr>
              <a:t>在这里输入内容文本在这里输入内容文本在这里输入内容文本在这里输入内容文本在这里输入内容文本在这里输入内容文本</a:t>
            </a:r>
          </a:p>
        </p:txBody>
      </p:sp>
      <p:sp>
        <p:nvSpPr>
          <p:cNvPr id="8" name="TextBox 1056"/>
          <p:cNvSpPr>
            <a:spLocks noChangeArrowheads="1"/>
          </p:cNvSpPr>
          <p:nvPr/>
        </p:nvSpPr>
        <p:spPr bwMode="auto">
          <a:xfrm>
            <a:off x="6529347" y="3020479"/>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defTabSz="914400" eaLnBrk="0" fontAlgn="base" hangingPunct="0" indent="0" latinLnBrk="0" lvl="0" marL="0" marR="0" rtl="0">
              <a:lnSpc>
                <a:spcPct val="100000"/>
              </a:lnSpc>
              <a:spcBef>
                <a:spcPct val="0"/>
              </a:spcBef>
              <a:spcAft>
                <a:spcPct val="0"/>
              </a:spcAft>
              <a:buClrTx/>
              <a:buSzTx/>
              <a:buFont charset="0" pitchFamily="34" typeface="Arial"/>
              <a:buNone/>
              <a:defRPr/>
            </a:pPr>
            <a:r>
              <a:rPr altLang="en-US" b="1" baseline="0" cap="none" i="0" kern="1200" kumimoji="0" lang="zh-CN" noProof="0" normalizeH="0" spc="0" strike="noStrike" sz="1600" u="none">
                <a:ln>
                  <a:noFill/>
                </a:ln>
                <a:effectLst/>
                <a:uLnTx/>
                <a:uFillTx/>
                <a:latin charset="-122" pitchFamily="34" typeface="微软雅黑"/>
                <a:ea charset="-122" pitchFamily="34" typeface="微软雅黑"/>
                <a:cs typeface="+mn-cs"/>
                <a:sym charset="0" pitchFamily="34" typeface="Arial"/>
              </a:rPr>
              <a:t>添加标题</a:t>
            </a:r>
          </a:p>
        </p:txBody>
      </p:sp>
      <p:sp>
        <p:nvSpPr>
          <p:cNvPr id="9" name="矩形 8"/>
          <p:cNvSpPr>
            <a:spLocks noChangeArrowheads="1"/>
          </p:cNvSpPr>
          <p:nvPr/>
        </p:nvSpPr>
        <p:spPr bwMode="auto">
          <a:xfrm>
            <a:off x="6480292" y="3360204"/>
            <a:ext cx="1803400" cy="85344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just" defTabSz="914400" eaLnBrk="0" fontAlgn="base" hangingPunct="0"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000" u="none">
                <a:ln>
                  <a:noFill/>
                </a:ln>
                <a:effectLst/>
                <a:uLnTx/>
                <a:uFillTx/>
                <a:latin charset="-122" pitchFamily="34" typeface="微软雅黑"/>
                <a:ea charset="-122" pitchFamily="34" typeface="微软雅黑"/>
                <a:cs typeface="+mn-cs"/>
                <a:sym charset="-122" pitchFamily="34" typeface="微软雅黑"/>
              </a:rPr>
              <a:t>在这里输入内容文本在这里输入内容文本在这里输入内容文本在这里输入内容文本在这里输入内容文本在这里输入内容文本</a:t>
            </a:r>
          </a:p>
        </p:txBody>
      </p:sp>
      <p:sp>
        <p:nvSpPr>
          <p:cNvPr id="39" name="标题 38"/>
          <p:cNvSpPr>
            <a:spLocks noGrp="1"/>
          </p:cNvSpPr>
          <p:nvPr>
            <p:ph type="title"/>
          </p:nvPr>
        </p:nvSpPr>
        <p:spPr/>
        <p:txBody>
          <a:bodyPr/>
          <a:lstStyle/>
          <a:p>
            <a:r>
              <a:rPr altLang="en-US" lang="zh-CN"/>
              <a:t>现阶段盈利计划</a:t>
            </a:r>
          </a:p>
        </p:txBody>
      </p:sp>
      <p:grpSp>
        <p:nvGrpSpPr>
          <p:cNvPr id="68" name="组合 67"/>
          <p:cNvGrpSpPr/>
          <p:nvPr/>
        </p:nvGrpSpPr>
        <p:grpSpPr>
          <a:xfrm>
            <a:off x="1475656" y="1299803"/>
            <a:ext cx="1316078" cy="1197175"/>
            <a:chOff x="1292656" y="1299803"/>
            <a:chExt cx="1316078" cy="1197175"/>
          </a:xfrm>
        </p:grpSpPr>
        <p:grpSp>
          <p:nvGrpSpPr>
            <p:cNvPr id="40" name="组合 39"/>
            <p:cNvGrpSpPr/>
            <p:nvPr/>
          </p:nvGrpSpPr>
          <p:grpSpPr>
            <a:xfrm>
              <a:off x="1292656" y="1299803"/>
              <a:ext cx="1197175" cy="1197175"/>
              <a:chOff x="304800" y="673100"/>
              <a:chExt cx="4000500" cy="4000500"/>
            </a:xfrm>
            <a:effectLst>
              <a:outerShdw algn="tr" blurRad="444500" dir="8100000" dist="254000" rotWithShape="0">
                <a:prstClr val="black">
                  <a:alpha val="50000"/>
                </a:prstClr>
              </a:outerShdw>
            </a:effectLst>
          </p:grpSpPr>
          <p:sp>
            <p:nvSpPr>
              <p:cNvPr id="41" name="同心圆 4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TextBox 42"/>
            <p:cNvSpPr txBox="1"/>
            <p:nvPr/>
          </p:nvSpPr>
          <p:spPr>
            <a:xfrm>
              <a:off x="1351378" y="1707654"/>
              <a:ext cx="1257356" cy="304800"/>
            </a:xfrm>
            <a:prstGeom prst="rect">
              <a:avLst/>
            </a:prstGeom>
            <a:noFill/>
          </p:spPr>
          <p:txBody>
            <a:bodyPr bIns="0" lIns="0" rIns="0" rtlCol="0" tIns="0" wrap="square">
              <a:spAutoFit/>
            </a:bodyPr>
            <a:lstStyle/>
            <a:p>
              <a:pPr algn="ctr"/>
              <a:r>
                <a:rPr altLang="en-US" b="1" lang="zh-CN" smtClean="0" sz="2000">
                  <a:solidFill>
                    <a:srgbClr val="C00000"/>
                  </a:solidFill>
                  <a:latin charset="-122" pitchFamily="34" typeface="微软雅黑"/>
                  <a:ea charset="-122" pitchFamily="34" typeface="微软雅黑"/>
                </a:rPr>
                <a:t>计划一</a:t>
              </a:r>
            </a:p>
          </p:txBody>
        </p:sp>
      </p:grpSp>
      <p:grpSp>
        <p:nvGrpSpPr>
          <p:cNvPr id="69" name="组合 68"/>
          <p:cNvGrpSpPr/>
          <p:nvPr/>
        </p:nvGrpSpPr>
        <p:grpSpPr>
          <a:xfrm>
            <a:off x="4971024" y="1299803"/>
            <a:ext cx="1316078" cy="1197175"/>
            <a:chOff x="4997485" y="1299803"/>
            <a:chExt cx="1316078" cy="1197175"/>
          </a:xfrm>
        </p:grpSpPr>
        <p:grpSp>
          <p:nvGrpSpPr>
            <p:cNvPr id="56" name="组合 55"/>
            <p:cNvGrpSpPr/>
            <p:nvPr/>
          </p:nvGrpSpPr>
          <p:grpSpPr>
            <a:xfrm>
              <a:off x="4997485" y="1299803"/>
              <a:ext cx="1197175" cy="1197175"/>
              <a:chOff x="304800" y="673100"/>
              <a:chExt cx="4000500" cy="4000500"/>
            </a:xfrm>
            <a:effectLst>
              <a:outerShdw algn="tr" blurRad="444500" dir="8100000" dist="254000" rotWithShape="0">
                <a:prstClr val="black">
                  <a:alpha val="50000"/>
                </a:prstClr>
              </a:outerShdw>
            </a:effectLst>
          </p:grpSpPr>
          <p:sp>
            <p:nvSpPr>
              <p:cNvPr id="57" name="同心圆 5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8" name="椭圆 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9" name="TextBox 58"/>
            <p:cNvSpPr txBox="1"/>
            <p:nvPr/>
          </p:nvSpPr>
          <p:spPr>
            <a:xfrm>
              <a:off x="5056207" y="1707654"/>
              <a:ext cx="1257356" cy="304800"/>
            </a:xfrm>
            <a:prstGeom prst="rect">
              <a:avLst/>
            </a:prstGeom>
            <a:noFill/>
          </p:spPr>
          <p:txBody>
            <a:bodyPr bIns="0" lIns="0" rIns="0" rtlCol="0" tIns="0" wrap="square">
              <a:spAutoFit/>
            </a:bodyPr>
            <a:lstStyle/>
            <a:p>
              <a:pPr algn="ctr"/>
              <a:r>
                <a:rPr altLang="en-US" b="1" lang="zh-CN" smtClean="0" sz="2000">
                  <a:solidFill>
                    <a:srgbClr val="C00000"/>
                  </a:solidFill>
                  <a:latin charset="-122" pitchFamily="34" typeface="微软雅黑"/>
                  <a:ea charset="-122" pitchFamily="34" typeface="微软雅黑"/>
                </a:rPr>
                <a:t>计划二</a:t>
              </a:r>
            </a:p>
          </p:txBody>
        </p:sp>
      </p:grpSp>
      <p:grpSp>
        <p:nvGrpSpPr>
          <p:cNvPr id="70" name="组合 69"/>
          <p:cNvGrpSpPr/>
          <p:nvPr/>
        </p:nvGrpSpPr>
        <p:grpSpPr>
          <a:xfrm>
            <a:off x="1475656" y="3063639"/>
            <a:ext cx="1316078" cy="1197175"/>
            <a:chOff x="1292656" y="3063639"/>
            <a:chExt cx="1316078" cy="1197175"/>
          </a:xfrm>
        </p:grpSpPr>
        <p:grpSp>
          <p:nvGrpSpPr>
            <p:cNvPr id="60" name="组合 59"/>
            <p:cNvGrpSpPr/>
            <p:nvPr/>
          </p:nvGrpSpPr>
          <p:grpSpPr>
            <a:xfrm>
              <a:off x="1292656" y="3063639"/>
              <a:ext cx="1197175" cy="1197175"/>
              <a:chOff x="304800" y="673100"/>
              <a:chExt cx="4000500" cy="4000500"/>
            </a:xfrm>
            <a:effectLst>
              <a:outerShdw algn="tr" blurRad="444500" dir="8100000" dist="254000" rotWithShape="0">
                <a:prstClr val="black">
                  <a:alpha val="50000"/>
                </a:prstClr>
              </a:outerShdw>
            </a:effectLst>
          </p:grpSpPr>
          <p:sp>
            <p:nvSpPr>
              <p:cNvPr id="61" name="同心圆 6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2" name="椭圆 6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3" name="TextBox 62"/>
            <p:cNvSpPr txBox="1"/>
            <p:nvPr/>
          </p:nvSpPr>
          <p:spPr>
            <a:xfrm>
              <a:off x="1351378" y="3471490"/>
              <a:ext cx="1257356" cy="304800"/>
            </a:xfrm>
            <a:prstGeom prst="rect">
              <a:avLst/>
            </a:prstGeom>
            <a:noFill/>
          </p:spPr>
          <p:txBody>
            <a:bodyPr bIns="0" lIns="0" rIns="0" rtlCol="0" tIns="0" wrap="square">
              <a:spAutoFit/>
            </a:bodyPr>
            <a:lstStyle/>
            <a:p>
              <a:pPr algn="ctr"/>
              <a:r>
                <a:rPr altLang="en-US" b="1" lang="zh-CN" smtClean="0" sz="2000">
                  <a:solidFill>
                    <a:srgbClr val="C00000"/>
                  </a:solidFill>
                  <a:latin charset="-122" pitchFamily="34" typeface="微软雅黑"/>
                  <a:ea charset="-122" pitchFamily="34" typeface="微软雅黑"/>
                </a:rPr>
                <a:t>计划三</a:t>
              </a:r>
            </a:p>
          </p:txBody>
        </p:sp>
      </p:grpSp>
      <p:grpSp>
        <p:nvGrpSpPr>
          <p:cNvPr id="71" name="组合 70"/>
          <p:cNvGrpSpPr/>
          <p:nvPr/>
        </p:nvGrpSpPr>
        <p:grpSpPr>
          <a:xfrm>
            <a:off x="4971024" y="3063639"/>
            <a:ext cx="1316078" cy="1197175"/>
            <a:chOff x="4997485" y="3063639"/>
            <a:chExt cx="1316078" cy="1197175"/>
          </a:xfrm>
        </p:grpSpPr>
        <p:grpSp>
          <p:nvGrpSpPr>
            <p:cNvPr id="64" name="组合 63"/>
            <p:cNvGrpSpPr/>
            <p:nvPr/>
          </p:nvGrpSpPr>
          <p:grpSpPr>
            <a:xfrm>
              <a:off x="4997485" y="3063639"/>
              <a:ext cx="1197175" cy="1197175"/>
              <a:chOff x="304800" y="673100"/>
              <a:chExt cx="4000500" cy="4000500"/>
            </a:xfrm>
            <a:effectLst>
              <a:outerShdw algn="tr" blurRad="444500" dir="8100000" dist="254000" rotWithShape="0">
                <a:prstClr val="black">
                  <a:alpha val="50000"/>
                </a:prstClr>
              </a:outerShdw>
            </a:effectLst>
          </p:grpSpPr>
          <p:sp>
            <p:nvSpPr>
              <p:cNvPr id="65" name="同心圆 6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6" name="椭圆 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7" name="TextBox 66"/>
            <p:cNvSpPr txBox="1"/>
            <p:nvPr/>
          </p:nvSpPr>
          <p:spPr>
            <a:xfrm>
              <a:off x="5056207" y="3471490"/>
              <a:ext cx="1257356" cy="304800"/>
            </a:xfrm>
            <a:prstGeom prst="rect">
              <a:avLst/>
            </a:prstGeom>
            <a:noFill/>
          </p:spPr>
          <p:txBody>
            <a:bodyPr bIns="0" lIns="0" rIns="0" rtlCol="0" tIns="0" wrap="square">
              <a:spAutoFit/>
            </a:bodyPr>
            <a:lstStyle/>
            <a:p>
              <a:pPr algn="ctr"/>
              <a:r>
                <a:rPr altLang="en-US" b="1" lang="zh-CN" smtClean="0" sz="2000">
                  <a:solidFill>
                    <a:srgbClr val="C00000"/>
                  </a:solidFill>
                  <a:latin charset="-122" pitchFamily="34" typeface="微软雅黑"/>
                  <a:ea charset="-122" pitchFamily="34" typeface="微软雅黑"/>
                </a:rPr>
                <a:t>计划四</a:t>
              </a:r>
            </a:p>
          </p:txBody>
        </p:sp>
      </p:grpSp>
    </p:spTree>
    <p:extLst>
      <p:ext uri="{BB962C8B-B14F-4D97-AF65-F5344CB8AC3E}">
        <p14:creationId val="198428174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68"/>
                                        </p:tgtEl>
                                        <p:attrNameLst>
                                          <p:attrName>style.visibility</p:attrName>
                                        </p:attrNameLst>
                                      </p:cBhvr>
                                      <p:to>
                                        <p:strVal val="visible"/>
                                      </p:to>
                                    </p:set>
                                    <p:anim calcmode="lin" valueType="num">
                                      <p:cBhvr>
                                        <p:cTn dur="500" fill="hold" id="7"/>
                                        <p:tgtEl>
                                          <p:spTgt spid="68"/>
                                        </p:tgtEl>
                                        <p:attrNameLst>
                                          <p:attrName>ppt_w</p:attrName>
                                        </p:attrNameLst>
                                      </p:cBhvr>
                                      <p:tavLst>
                                        <p:tav tm="0">
                                          <p:val>
                                            <p:fltVal val="0"/>
                                          </p:val>
                                        </p:tav>
                                        <p:tav tm="100000">
                                          <p:val>
                                            <p:strVal val="#ppt_w"/>
                                          </p:val>
                                        </p:tav>
                                      </p:tavLst>
                                    </p:anim>
                                    <p:anim calcmode="lin" valueType="num">
                                      <p:cBhvr>
                                        <p:cTn dur="500" fill="hold" id="8"/>
                                        <p:tgtEl>
                                          <p:spTgt spid="68"/>
                                        </p:tgtEl>
                                        <p:attrNameLst>
                                          <p:attrName>ppt_h</p:attrName>
                                        </p:attrNameLst>
                                      </p:cBhvr>
                                      <p:tavLst>
                                        <p:tav tm="0">
                                          <p:val>
                                            <p:fltVal val="0"/>
                                          </p:val>
                                        </p:tav>
                                        <p:tav tm="100000">
                                          <p:val>
                                            <p:strVal val="#ppt_h"/>
                                          </p:val>
                                        </p:tav>
                                      </p:tavLst>
                                    </p:anim>
                                    <p:animEffect filter="fade" transition="in">
                                      <p:cBhvr>
                                        <p:cTn dur="500" id="9"/>
                                        <p:tgtEl>
                                          <p:spTgt spid="68"/>
                                        </p:tgtEl>
                                      </p:cBhvr>
                                    </p:animEffect>
                                    <p:anim calcmode="lin" valueType="num">
                                      <p:cBhvr>
                                        <p:cTn dur="500" fill="hold" id="10"/>
                                        <p:tgtEl>
                                          <p:spTgt spid="68"/>
                                        </p:tgtEl>
                                        <p:attrNameLst>
                                          <p:attrName>ppt_x</p:attrName>
                                        </p:attrNameLst>
                                      </p:cBhvr>
                                      <p:tavLst>
                                        <p:tav tm="0">
                                          <p:val>
                                            <p:fltVal val="0.5"/>
                                          </p:val>
                                        </p:tav>
                                        <p:tav tm="100000">
                                          <p:val>
                                            <p:strVal val="#ppt_x"/>
                                          </p:val>
                                        </p:tav>
                                      </p:tavLst>
                                    </p:anim>
                                    <p:anim calcmode="lin" valueType="num">
                                      <p:cBhvr>
                                        <p:cTn dur="500" fill="hold" id="11"/>
                                        <p:tgtEl>
                                          <p:spTgt spid="68"/>
                                        </p:tgtEl>
                                        <p:attrNameLst>
                                          <p:attrName>ppt_y</p:attrName>
                                        </p:attrNameLst>
                                      </p:cBhvr>
                                      <p:tavLst>
                                        <p:tav tm="0">
                                          <p:val>
                                            <p:fltVal val="0.5"/>
                                          </p:val>
                                        </p:tav>
                                        <p:tav tm="100000">
                                          <p:val>
                                            <p:strVal val="#ppt_y"/>
                                          </p:val>
                                        </p:tav>
                                      </p:tavLst>
                                    </p:anim>
                                  </p:childTnLst>
                                </p:cTn>
                              </p:par>
                            </p:childTnLst>
                          </p:cTn>
                        </p:par>
                        <p:par>
                          <p:cTn fill="hold" id="12" nodeType="afterGroup">
                            <p:stCondLst>
                              <p:cond delay="500"/>
                            </p:stCondLst>
                            <p:childTnLst>
                              <p:par>
                                <p:cTn fill="hold" id="13" nodeType="afterEffect" presetClass="emph" presetID="26" presetSubtype="0">
                                  <p:stCondLst>
                                    <p:cond delay="0"/>
                                  </p:stCondLst>
                                  <p:childTnLst>
                                    <p:animEffect filter="fade" transition="out">
                                      <p:cBhvr>
                                        <p:cTn dur="500" id="14" tmFilter="0, 0; .2, .5; .8, .5; 1, 0"/>
                                        <p:tgtEl>
                                          <p:spTgt spid="68"/>
                                        </p:tgtEl>
                                      </p:cBhvr>
                                    </p:animEffect>
                                    <p:animScale>
                                      <p:cBhvr>
                                        <p:cTn autoRev="1" dur="250" fill="hold" id="15"/>
                                        <p:tgtEl>
                                          <p:spTgt spid="68"/>
                                        </p:tgtEl>
                                      </p:cBhvr>
                                      <p:by x="105000" y="105000"/>
                                    </p:animScale>
                                  </p:childTnLst>
                                </p:cTn>
                              </p:par>
                              <p:par>
                                <p:cTn fill="hold" id="16" nodeType="withEffect" presetClass="entr" presetID="53" presetSubtype="0">
                                  <p:stCondLst>
                                    <p:cond delay="250"/>
                                  </p:stCondLst>
                                  <p:childTnLst>
                                    <p:set>
                                      <p:cBhvr>
                                        <p:cTn dur="1" fill="hold" id="17">
                                          <p:stCondLst>
                                            <p:cond delay="0"/>
                                          </p:stCondLst>
                                        </p:cTn>
                                        <p:tgtEl>
                                          <p:spTgt spid="69"/>
                                        </p:tgtEl>
                                        <p:attrNameLst>
                                          <p:attrName>style.visibility</p:attrName>
                                        </p:attrNameLst>
                                      </p:cBhvr>
                                      <p:to>
                                        <p:strVal val="visible"/>
                                      </p:to>
                                    </p:set>
                                    <p:anim calcmode="lin" valueType="num">
                                      <p:cBhvr>
                                        <p:cTn dur="500" fill="hold" id="18"/>
                                        <p:tgtEl>
                                          <p:spTgt spid="69"/>
                                        </p:tgtEl>
                                        <p:attrNameLst>
                                          <p:attrName>ppt_w</p:attrName>
                                        </p:attrNameLst>
                                      </p:cBhvr>
                                      <p:tavLst>
                                        <p:tav tm="0">
                                          <p:val>
                                            <p:fltVal val="0"/>
                                          </p:val>
                                        </p:tav>
                                        <p:tav tm="100000">
                                          <p:val>
                                            <p:strVal val="#ppt_w"/>
                                          </p:val>
                                        </p:tav>
                                      </p:tavLst>
                                    </p:anim>
                                    <p:anim calcmode="lin" valueType="num">
                                      <p:cBhvr>
                                        <p:cTn dur="500" fill="hold" id="19"/>
                                        <p:tgtEl>
                                          <p:spTgt spid="69"/>
                                        </p:tgtEl>
                                        <p:attrNameLst>
                                          <p:attrName>ppt_h</p:attrName>
                                        </p:attrNameLst>
                                      </p:cBhvr>
                                      <p:tavLst>
                                        <p:tav tm="0">
                                          <p:val>
                                            <p:fltVal val="0"/>
                                          </p:val>
                                        </p:tav>
                                        <p:tav tm="100000">
                                          <p:val>
                                            <p:strVal val="#ppt_h"/>
                                          </p:val>
                                        </p:tav>
                                      </p:tavLst>
                                    </p:anim>
                                    <p:animEffect filter="fade" transition="in">
                                      <p:cBhvr>
                                        <p:cTn dur="500" id="20"/>
                                        <p:tgtEl>
                                          <p:spTgt spid="69"/>
                                        </p:tgtEl>
                                      </p:cBhvr>
                                    </p:animEffect>
                                    <p:anim calcmode="lin" valueType="num">
                                      <p:cBhvr>
                                        <p:cTn dur="500" fill="hold" id="21"/>
                                        <p:tgtEl>
                                          <p:spTgt spid="69"/>
                                        </p:tgtEl>
                                        <p:attrNameLst>
                                          <p:attrName>ppt_x</p:attrName>
                                        </p:attrNameLst>
                                      </p:cBhvr>
                                      <p:tavLst>
                                        <p:tav tm="0">
                                          <p:val>
                                            <p:fltVal val="0.5"/>
                                          </p:val>
                                        </p:tav>
                                        <p:tav tm="100000">
                                          <p:val>
                                            <p:strVal val="#ppt_x"/>
                                          </p:val>
                                        </p:tav>
                                      </p:tavLst>
                                    </p:anim>
                                    <p:anim calcmode="lin" valueType="num">
                                      <p:cBhvr>
                                        <p:cTn dur="500" fill="hold" id="22"/>
                                        <p:tgtEl>
                                          <p:spTgt spid="69"/>
                                        </p:tgtEl>
                                        <p:attrNameLst>
                                          <p:attrName>ppt_y</p:attrName>
                                        </p:attrNameLst>
                                      </p:cBhvr>
                                      <p:tavLst>
                                        <p:tav tm="0">
                                          <p:val>
                                            <p:fltVal val="0.5"/>
                                          </p:val>
                                        </p:tav>
                                        <p:tav tm="100000">
                                          <p:val>
                                            <p:strVal val="#ppt_y"/>
                                          </p:val>
                                        </p:tav>
                                      </p:tavLst>
                                    </p:anim>
                                  </p:childTnLst>
                                </p:cTn>
                              </p:par>
                              <p:par>
                                <p:cTn fill="hold" id="23" nodeType="withEffect" presetClass="emph" presetID="26" presetSubtype="0">
                                  <p:stCondLst>
                                    <p:cond delay="500"/>
                                  </p:stCondLst>
                                  <p:childTnLst>
                                    <p:animEffect filter="fade" transition="out">
                                      <p:cBhvr>
                                        <p:cTn dur="500" id="24" tmFilter="0, 0; .2, .5; .8, .5; 1, 0"/>
                                        <p:tgtEl>
                                          <p:spTgt spid="69"/>
                                        </p:tgtEl>
                                      </p:cBhvr>
                                    </p:animEffect>
                                    <p:animScale>
                                      <p:cBhvr>
                                        <p:cTn autoRev="1" dur="250" fill="hold" id="25"/>
                                        <p:tgtEl>
                                          <p:spTgt spid="69"/>
                                        </p:tgtEl>
                                      </p:cBhvr>
                                      <p:by x="105000" y="105000"/>
                                    </p:animScale>
                                  </p:childTnLst>
                                </p:cTn>
                              </p:par>
                              <p:par>
                                <p:cTn fill="hold" id="26" nodeType="withEffect" presetClass="entr" presetID="53" presetSubtype="0">
                                  <p:stCondLst>
                                    <p:cond delay="250"/>
                                  </p:stCondLst>
                                  <p:childTnLst>
                                    <p:set>
                                      <p:cBhvr>
                                        <p:cTn dur="1" fill="hold" id="27">
                                          <p:stCondLst>
                                            <p:cond delay="0"/>
                                          </p:stCondLst>
                                        </p:cTn>
                                        <p:tgtEl>
                                          <p:spTgt spid="70"/>
                                        </p:tgtEl>
                                        <p:attrNameLst>
                                          <p:attrName>style.visibility</p:attrName>
                                        </p:attrNameLst>
                                      </p:cBhvr>
                                      <p:to>
                                        <p:strVal val="visible"/>
                                      </p:to>
                                    </p:set>
                                    <p:anim calcmode="lin" valueType="num">
                                      <p:cBhvr>
                                        <p:cTn dur="500" fill="hold" id="28"/>
                                        <p:tgtEl>
                                          <p:spTgt spid="70"/>
                                        </p:tgtEl>
                                        <p:attrNameLst>
                                          <p:attrName>ppt_w</p:attrName>
                                        </p:attrNameLst>
                                      </p:cBhvr>
                                      <p:tavLst>
                                        <p:tav tm="0">
                                          <p:val>
                                            <p:fltVal val="0"/>
                                          </p:val>
                                        </p:tav>
                                        <p:tav tm="100000">
                                          <p:val>
                                            <p:strVal val="#ppt_w"/>
                                          </p:val>
                                        </p:tav>
                                      </p:tavLst>
                                    </p:anim>
                                    <p:anim calcmode="lin" valueType="num">
                                      <p:cBhvr>
                                        <p:cTn dur="500" fill="hold" id="29"/>
                                        <p:tgtEl>
                                          <p:spTgt spid="70"/>
                                        </p:tgtEl>
                                        <p:attrNameLst>
                                          <p:attrName>ppt_h</p:attrName>
                                        </p:attrNameLst>
                                      </p:cBhvr>
                                      <p:tavLst>
                                        <p:tav tm="0">
                                          <p:val>
                                            <p:fltVal val="0"/>
                                          </p:val>
                                        </p:tav>
                                        <p:tav tm="100000">
                                          <p:val>
                                            <p:strVal val="#ppt_h"/>
                                          </p:val>
                                        </p:tav>
                                      </p:tavLst>
                                    </p:anim>
                                    <p:animEffect filter="fade" transition="in">
                                      <p:cBhvr>
                                        <p:cTn dur="500" id="30"/>
                                        <p:tgtEl>
                                          <p:spTgt spid="70"/>
                                        </p:tgtEl>
                                      </p:cBhvr>
                                    </p:animEffect>
                                    <p:anim calcmode="lin" valueType="num">
                                      <p:cBhvr>
                                        <p:cTn dur="500" fill="hold" id="31"/>
                                        <p:tgtEl>
                                          <p:spTgt spid="70"/>
                                        </p:tgtEl>
                                        <p:attrNameLst>
                                          <p:attrName>ppt_x</p:attrName>
                                        </p:attrNameLst>
                                      </p:cBhvr>
                                      <p:tavLst>
                                        <p:tav tm="0">
                                          <p:val>
                                            <p:fltVal val="0.5"/>
                                          </p:val>
                                        </p:tav>
                                        <p:tav tm="100000">
                                          <p:val>
                                            <p:strVal val="#ppt_x"/>
                                          </p:val>
                                        </p:tav>
                                      </p:tavLst>
                                    </p:anim>
                                    <p:anim calcmode="lin" valueType="num">
                                      <p:cBhvr>
                                        <p:cTn dur="500" fill="hold" id="32"/>
                                        <p:tgtEl>
                                          <p:spTgt spid="70"/>
                                        </p:tgtEl>
                                        <p:attrNameLst>
                                          <p:attrName>ppt_y</p:attrName>
                                        </p:attrNameLst>
                                      </p:cBhvr>
                                      <p:tavLst>
                                        <p:tav tm="0">
                                          <p:val>
                                            <p:fltVal val="0.5"/>
                                          </p:val>
                                        </p:tav>
                                        <p:tav tm="100000">
                                          <p:val>
                                            <p:strVal val="#ppt_y"/>
                                          </p:val>
                                        </p:tav>
                                      </p:tavLst>
                                    </p:anim>
                                  </p:childTnLst>
                                </p:cTn>
                              </p:par>
                              <p:par>
                                <p:cTn fill="hold" id="33" nodeType="withEffect" presetClass="emph" presetID="26" presetSubtype="0">
                                  <p:stCondLst>
                                    <p:cond delay="750"/>
                                  </p:stCondLst>
                                  <p:childTnLst>
                                    <p:animEffect filter="fade" transition="out">
                                      <p:cBhvr>
                                        <p:cTn dur="500" id="34" tmFilter="0, 0; .2, .5; .8, .5; 1, 0"/>
                                        <p:tgtEl>
                                          <p:spTgt spid="70"/>
                                        </p:tgtEl>
                                      </p:cBhvr>
                                    </p:animEffect>
                                    <p:animScale>
                                      <p:cBhvr>
                                        <p:cTn autoRev="1" dur="250" fill="hold" id="35"/>
                                        <p:tgtEl>
                                          <p:spTgt spid="70"/>
                                        </p:tgtEl>
                                      </p:cBhvr>
                                      <p:by x="105000" y="105000"/>
                                    </p:animScale>
                                  </p:childTnLst>
                                </p:cTn>
                              </p:par>
                              <p:par>
                                <p:cTn fill="hold" id="36" nodeType="withEffect" presetClass="entr" presetID="53" presetSubtype="0">
                                  <p:stCondLst>
                                    <p:cond delay="0"/>
                                  </p:stCondLst>
                                  <p:childTnLst>
                                    <p:set>
                                      <p:cBhvr>
                                        <p:cTn dur="1" fill="hold" id="37">
                                          <p:stCondLst>
                                            <p:cond delay="0"/>
                                          </p:stCondLst>
                                        </p:cTn>
                                        <p:tgtEl>
                                          <p:spTgt spid="71"/>
                                        </p:tgtEl>
                                        <p:attrNameLst>
                                          <p:attrName>style.visibility</p:attrName>
                                        </p:attrNameLst>
                                      </p:cBhvr>
                                      <p:to>
                                        <p:strVal val="visible"/>
                                      </p:to>
                                    </p:set>
                                    <p:anim calcmode="lin" valueType="num">
                                      <p:cBhvr>
                                        <p:cTn dur="500" fill="hold" id="38"/>
                                        <p:tgtEl>
                                          <p:spTgt spid="71"/>
                                        </p:tgtEl>
                                        <p:attrNameLst>
                                          <p:attrName>ppt_w</p:attrName>
                                        </p:attrNameLst>
                                      </p:cBhvr>
                                      <p:tavLst>
                                        <p:tav tm="0">
                                          <p:val>
                                            <p:fltVal val="0"/>
                                          </p:val>
                                        </p:tav>
                                        <p:tav tm="100000">
                                          <p:val>
                                            <p:strVal val="#ppt_w"/>
                                          </p:val>
                                        </p:tav>
                                      </p:tavLst>
                                    </p:anim>
                                    <p:anim calcmode="lin" valueType="num">
                                      <p:cBhvr>
                                        <p:cTn dur="500" fill="hold" id="39"/>
                                        <p:tgtEl>
                                          <p:spTgt spid="71"/>
                                        </p:tgtEl>
                                        <p:attrNameLst>
                                          <p:attrName>ppt_h</p:attrName>
                                        </p:attrNameLst>
                                      </p:cBhvr>
                                      <p:tavLst>
                                        <p:tav tm="0">
                                          <p:val>
                                            <p:fltVal val="0"/>
                                          </p:val>
                                        </p:tav>
                                        <p:tav tm="100000">
                                          <p:val>
                                            <p:strVal val="#ppt_h"/>
                                          </p:val>
                                        </p:tav>
                                      </p:tavLst>
                                    </p:anim>
                                    <p:animEffect filter="fade" transition="in">
                                      <p:cBhvr>
                                        <p:cTn dur="500" id="40"/>
                                        <p:tgtEl>
                                          <p:spTgt spid="71"/>
                                        </p:tgtEl>
                                      </p:cBhvr>
                                    </p:animEffect>
                                    <p:anim calcmode="lin" valueType="num">
                                      <p:cBhvr>
                                        <p:cTn dur="500" fill="hold" id="41"/>
                                        <p:tgtEl>
                                          <p:spTgt spid="71"/>
                                        </p:tgtEl>
                                        <p:attrNameLst>
                                          <p:attrName>ppt_x</p:attrName>
                                        </p:attrNameLst>
                                      </p:cBhvr>
                                      <p:tavLst>
                                        <p:tav tm="0">
                                          <p:val>
                                            <p:fltVal val="0.5"/>
                                          </p:val>
                                        </p:tav>
                                        <p:tav tm="100000">
                                          <p:val>
                                            <p:strVal val="#ppt_x"/>
                                          </p:val>
                                        </p:tav>
                                      </p:tavLst>
                                    </p:anim>
                                    <p:anim calcmode="lin" valueType="num">
                                      <p:cBhvr>
                                        <p:cTn dur="500" fill="hold" id="42"/>
                                        <p:tgtEl>
                                          <p:spTgt spid="71"/>
                                        </p:tgtEl>
                                        <p:attrNameLst>
                                          <p:attrName>ppt_y</p:attrName>
                                        </p:attrNameLst>
                                      </p:cBhvr>
                                      <p:tavLst>
                                        <p:tav tm="0">
                                          <p:val>
                                            <p:fltVal val="0.5"/>
                                          </p:val>
                                        </p:tav>
                                        <p:tav tm="100000">
                                          <p:val>
                                            <p:strVal val="#ppt_y"/>
                                          </p:val>
                                        </p:tav>
                                      </p:tavLst>
                                    </p:anim>
                                  </p:childTnLst>
                                </p:cTn>
                              </p:par>
                              <p:par>
                                <p:cTn fill="hold" id="43" nodeType="withEffect" presetClass="emph" presetID="26" presetSubtype="0">
                                  <p:stCondLst>
                                    <p:cond delay="250"/>
                                  </p:stCondLst>
                                  <p:childTnLst>
                                    <p:animEffect filter="fade" transition="out">
                                      <p:cBhvr>
                                        <p:cTn dur="500" id="44" tmFilter="0, 0; .2, .5; .8, .5; 1, 0"/>
                                        <p:tgtEl>
                                          <p:spTgt spid="71"/>
                                        </p:tgtEl>
                                      </p:cBhvr>
                                    </p:animEffect>
                                    <p:animScale>
                                      <p:cBhvr>
                                        <p:cTn autoRev="1" dur="250" fill="hold" id="45"/>
                                        <p:tgtEl>
                                          <p:spTgt spid="71"/>
                                        </p:tgtEl>
                                      </p:cBhvr>
                                      <p:by x="105000" y="105000"/>
                                    </p:animScale>
                                  </p:childTnLst>
                                </p:cTn>
                              </p:par>
                            </p:childTnLst>
                          </p:cTn>
                        </p:par>
                        <p:par>
                          <p:cTn fill="hold" id="46" nodeType="afterGroup">
                            <p:stCondLst>
                              <p:cond delay="1750"/>
                            </p:stCondLst>
                            <p:childTnLst>
                              <p:par>
                                <p:cTn fill="hold" grpId="0" id="47" nodeType="afterEffect" presetClass="entr" presetID="2" presetSubtype="4">
                                  <p:stCondLst>
                                    <p:cond delay="0"/>
                                  </p:stCondLst>
                                  <p:childTnLst>
                                    <p:set>
                                      <p:cBhvr>
                                        <p:cTn dur="1" fill="hold" id="48">
                                          <p:stCondLst>
                                            <p:cond delay="0"/>
                                          </p:stCondLst>
                                        </p:cTn>
                                        <p:tgtEl>
                                          <p:spTgt spid="2"/>
                                        </p:tgtEl>
                                        <p:attrNameLst>
                                          <p:attrName>style.visibility</p:attrName>
                                        </p:attrNameLst>
                                      </p:cBhvr>
                                      <p:to>
                                        <p:strVal val="visible"/>
                                      </p:to>
                                    </p:set>
                                    <p:anim calcmode="lin" valueType="num">
                                      <p:cBhvr additive="base">
                                        <p:cTn dur="500" fill="hold" id="49"/>
                                        <p:tgtEl>
                                          <p:spTgt spid="2"/>
                                        </p:tgtEl>
                                        <p:attrNameLst>
                                          <p:attrName>ppt_x</p:attrName>
                                        </p:attrNameLst>
                                      </p:cBhvr>
                                      <p:tavLst>
                                        <p:tav tm="0">
                                          <p:val>
                                            <p:strVal val="#ppt_x"/>
                                          </p:val>
                                        </p:tav>
                                        <p:tav tm="100000">
                                          <p:val>
                                            <p:strVal val="#ppt_x"/>
                                          </p:val>
                                        </p:tav>
                                      </p:tavLst>
                                    </p:anim>
                                    <p:anim calcmode="lin" valueType="num">
                                      <p:cBhvr additive="base">
                                        <p:cTn dur="500" fill="hold" id="50"/>
                                        <p:tgtEl>
                                          <p:spTgt spid="2"/>
                                        </p:tgtEl>
                                        <p:attrNameLst>
                                          <p:attrName>ppt_y</p:attrName>
                                        </p:attrNameLst>
                                      </p:cBhvr>
                                      <p:tavLst>
                                        <p:tav tm="0">
                                          <p:val>
                                            <p:strVal val="1+#ppt_h/2"/>
                                          </p:val>
                                        </p:tav>
                                        <p:tav tm="100000">
                                          <p:val>
                                            <p:strVal val="#ppt_y"/>
                                          </p:val>
                                        </p:tav>
                                      </p:tavLst>
                                    </p:anim>
                                  </p:childTnLst>
                                </p:cTn>
                              </p:par>
                              <p:par>
                                <p:cTn fill="hold" grpId="0" id="51" nodeType="withEffect" presetClass="entr" presetID="2" presetSubtype="4">
                                  <p:stCondLst>
                                    <p:cond delay="0"/>
                                  </p:stCondLst>
                                  <p:childTnLst>
                                    <p:set>
                                      <p:cBhvr>
                                        <p:cTn dur="1" fill="hold" id="52">
                                          <p:stCondLst>
                                            <p:cond delay="0"/>
                                          </p:stCondLst>
                                        </p:cTn>
                                        <p:tgtEl>
                                          <p:spTgt spid="4"/>
                                        </p:tgtEl>
                                        <p:attrNameLst>
                                          <p:attrName>style.visibility</p:attrName>
                                        </p:attrNameLst>
                                      </p:cBhvr>
                                      <p:to>
                                        <p:strVal val="visible"/>
                                      </p:to>
                                    </p:set>
                                    <p:anim calcmode="lin" valueType="num">
                                      <p:cBhvr additive="base">
                                        <p:cTn dur="500" fill="hold" id="53"/>
                                        <p:tgtEl>
                                          <p:spTgt spid="4"/>
                                        </p:tgtEl>
                                        <p:attrNameLst>
                                          <p:attrName>ppt_x</p:attrName>
                                        </p:attrNameLst>
                                      </p:cBhvr>
                                      <p:tavLst>
                                        <p:tav tm="0">
                                          <p:val>
                                            <p:strVal val="#ppt_x"/>
                                          </p:val>
                                        </p:tav>
                                        <p:tav tm="100000">
                                          <p:val>
                                            <p:strVal val="#ppt_x"/>
                                          </p:val>
                                        </p:tav>
                                      </p:tavLst>
                                    </p:anim>
                                    <p:anim calcmode="lin" valueType="num">
                                      <p:cBhvr additive="base">
                                        <p:cTn dur="500" fill="hold" id="54"/>
                                        <p:tgtEl>
                                          <p:spTgt spid="4"/>
                                        </p:tgtEl>
                                        <p:attrNameLst>
                                          <p:attrName>ppt_y</p:attrName>
                                        </p:attrNameLst>
                                      </p:cBhvr>
                                      <p:tavLst>
                                        <p:tav tm="0">
                                          <p:val>
                                            <p:strVal val="1+#ppt_h/2"/>
                                          </p:val>
                                        </p:tav>
                                        <p:tav tm="100000">
                                          <p:val>
                                            <p:strVal val="#ppt_y"/>
                                          </p:val>
                                        </p:tav>
                                      </p:tavLst>
                                    </p:anim>
                                  </p:childTnLst>
                                </p:cTn>
                              </p:par>
                              <p:par>
                                <p:cTn fill="hold" grpId="0" id="55" nodeType="withEffect" presetClass="entr" presetID="2" presetSubtype="4">
                                  <p:stCondLst>
                                    <p:cond delay="0"/>
                                  </p:stCondLst>
                                  <p:childTnLst>
                                    <p:set>
                                      <p:cBhvr>
                                        <p:cTn dur="1" fill="hold" id="56">
                                          <p:stCondLst>
                                            <p:cond delay="0"/>
                                          </p:stCondLst>
                                        </p:cTn>
                                        <p:tgtEl>
                                          <p:spTgt spid="8"/>
                                        </p:tgtEl>
                                        <p:attrNameLst>
                                          <p:attrName>style.visibility</p:attrName>
                                        </p:attrNameLst>
                                      </p:cBhvr>
                                      <p:to>
                                        <p:strVal val="visible"/>
                                      </p:to>
                                    </p:set>
                                    <p:anim calcmode="lin" valueType="num">
                                      <p:cBhvr additive="base">
                                        <p:cTn dur="500" fill="hold" id="57"/>
                                        <p:tgtEl>
                                          <p:spTgt spid="8"/>
                                        </p:tgtEl>
                                        <p:attrNameLst>
                                          <p:attrName>ppt_x</p:attrName>
                                        </p:attrNameLst>
                                      </p:cBhvr>
                                      <p:tavLst>
                                        <p:tav tm="0">
                                          <p:val>
                                            <p:strVal val="#ppt_x"/>
                                          </p:val>
                                        </p:tav>
                                        <p:tav tm="100000">
                                          <p:val>
                                            <p:strVal val="#ppt_x"/>
                                          </p:val>
                                        </p:tav>
                                      </p:tavLst>
                                    </p:anim>
                                    <p:anim calcmode="lin" valueType="num">
                                      <p:cBhvr additive="base">
                                        <p:cTn dur="500" fill="hold" id="58"/>
                                        <p:tgtEl>
                                          <p:spTgt spid="8"/>
                                        </p:tgtEl>
                                        <p:attrNameLst>
                                          <p:attrName>ppt_y</p:attrName>
                                        </p:attrNameLst>
                                      </p:cBhvr>
                                      <p:tavLst>
                                        <p:tav tm="0">
                                          <p:val>
                                            <p:strVal val="1+#ppt_h/2"/>
                                          </p:val>
                                        </p:tav>
                                        <p:tav tm="100000">
                                          <p:val>
                                            <p:strVal val="#ppt_y"/>
                                          </p:val>
                                        </p:tav>
                                      </p:tavLst>
                                    </p:anim>
                                  </p:childTnLst>
                                </p:cTn>
                              </p:par>
                              <p:par>
                                <p:cTn fill="hold" grpId="0" id="59" nodeType="withEffect" presetClass="entr" presetID="2" presetSubtype="4">
                                  <p:stCondLst>
                                    <p:cond delay="0"/>
                                  </p:stCondLst>
                                  <p:childTnLst>
                                    <p:set>
                                      <p:cBhvr>
                                        <p:cTn dur="1" fill="hold" id="60">
                                          <p:stCondLst>
                                            <p:cond delay="0"/>
                                          </p:stCondLst>
                                        </p:cTn>
                                        <p:tgtEl>
                                          <p:spTgt spid="6"/>
                                        </p:tgtEl>
                                        <p:attrNameLst>
                                          <p:attrName>style.visibility</p:attrName>
                                        </p:attrNameLst>
                                      </p:cBhvr>
                                      <p:to>
                                        <p:strVal val="visible"/>
                                      </p:to>
                                    </p:set>
                                    <p:anim calcmode="lin" valueType="num">
                                      <p:cBhvr additive="base">
                                        <p:cTn dur="500" fill="hold" id="61"/>
                                        <p:tgtEl>
                                          <p:spTgt spid="6"/>
                                        </p:tgtEl>
                                        <p:attrNameLst>
                                          <p:attrName>ppt_x</p:attrName>
                                        </p:attrNameLst>
                                      </p:cBhvr>
                                      <p:tavLst>
                                        <p:tav tm="0">
                                          <p:val>
                                            <p:strVal val="#ppt_x"/>
                                          </p:val>
                                        </p:tav>
                                        <p:tav tm="100000">
                                          <p:val>
                                            <p:strVal val="#ppt_x"/>
                                          </p:val>
                                        </p:tav>
                                      </p:tavLst>
                                    </p:anim>
                                    <p:anim calcmode="lin" valueType="num">
                                      <p:cBhvr additive="base">
                                        <p:cTn dur="500" fill="hold" id="62"/>
                                        <p:tgtEl>
                                          <p:spTgt spid="6"/>
                                        </p:tgtEl>
                                        <p:attrNameLst>
                                          <p:attrName>ppt_y</p:attrName>
                                        </p:attrNameLst>
                                      </p:cBhvr>
                                      <p:tavLst>
                                        <p:tav tm="0">
                                          <p:val>
                                            <p:strVal val="1+#ppt_h/2"/>
                                          </p:val>
                                        </p:tav>
                                        <p:tav tm="100000">
                                          <p:val>
                                            <p:strVal val="#ppt_y"/>
                                          </p:val>
                                        </p:tav>
                                      </p:tavLst>
                                    </p:anim>
                                  </p:childTnLst>
                                </p:cTn>
                              </p:par>
                            </p:childTnLst>
                          </p:cTn>
                        </p:par>
                        <p:par>
                          <p:cTn fill="hold" id="63" nodeType="afterGroup">
                            <p:stCondLst>
                              <p:cond delay="2250"/>
                            </p:stCondLst>
                            <p:childTnLst>
                              <p:par>
                                <p:cTn fill="hold" grpId="0" id="64" nodeType="afterEffect" presetClass="entr" presetID="41" presetSubtype="0">
                                  <p:stCondLst>
                                    <p:cond delay="0"/>
                                  </p:stCondLst>
                                  <p:iterate type="lt">
                                    <p:tmPct val="10000"/>
                                  </p:iterate>
                                  <p:childTnLst>
                                    <p:set>
                                      <p:cBhvr>
                                        <p:cTn dur="1" fill="hold" id="65">
                                          <p:stCondLst>
                                            <p:cond delay="0"/>
                                          </p:stCondLst>
                                        </p:cTn>
                                        <p:tgtEl>
                                          <p:spTgt spid="3"/>
                                        </p:tgtEl>
                                        <p:attrNameLst>
                                          <p:attrName>style.visibility</p:attrName>
                                        </p:attrNameLst>
                                      </p:cBhvr>
                                      <p:to>
                                        <p:strVal val="visible"/>
                                      </p:to>
                                    </p:set>
                                    <p:anim calcmode="lin" valueType="num">
                                      <p:cBhvr>
                                        <p:cTn dur="500" fill="hold" id="66"/>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7"/>
                                        <p:tgtEl>
                                          <p:spTgt spid="3"/>
                                        </p:tgtEl>
                                        <p:attrNameLst>
                                          <p:attrName>ppt_y</p:attrName>
                                        </p:attrNameLst>
                                      </p:cBhvr>
                                      <p:tavLst>
                                        <p:tav tm="0">
                                          <p:val>
                                            <p:strVal val="#ppt_y"/>
                                          </p:val>
                                        </p:tav>
                                        <p:tav tm="100000">
                                          <p:val>
                                            <p:strVal val="#ppt_y"/>
                                          </p:val>
                                        </p:tav>
                                      </p:tavLst>
                                    </p:anim>
                                    <p:anim calcmode="lin" valueType="num">
                                      <p:cBhvr>
                                        <p:cTn dur="500" fill="hold" id="68"/>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9"/>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0" tmFilter="0,0; .5, 1; 1, 1"/>
                                        <p:tgtEl>
                                          <p:spTgt spid="3"/>
                                        </p:tgtEl>
                                      </p:cBhvr>
                                    </p:animEffect>
                                  </p:childTnLst>
                                </p:cTn>
                              </p:par>
                            </p:childTnLst>
                          </p:cTn>
                        </p:par>
                        <p:par>
                          <p:cTn fill="hold" id="71" nodeType="afterGroup">
                            <p:stCondLst>
                              <p:cond delay="2750"/>
                            </p:stCondLst>
                            <p:childTnLst>
                              <p:par>
                                <p:cTn fill="hold" grpId="0" id="72" nodeType="afterEffect" presetClass="entr" presetID="41" presetSubtype="0">
                                  <p:stCondLst>
                                    <p:cond delay="0"/>
                                  </p:stCondLst>
                                  <p:iterate type="lt">
                                    <p:tmPct val="10000"/>
                                  </p:iterate>
                                  <p:childTnLst>
                                    <p:set>
                                      <p:cBhvr>
                                        <p:cTn dur="1" fill="hold" id="73">
                                          <p:stCondLst>
                                            <p:cond delay="0"/>
                                          </p:stCondLst>
                                        </p:cTn>
                                        <p:tgtEl>
                                          <p:spTgt spid="5"/>
                                        </p:tgtEl>
                                        <p:attrNameLst>
                                          <p:attrName>style.visibility</p:attrName>
                                        </p:attrNameLst>
                                      </p:cBhvr>
                                      <p:to>
                                        <p:strVal val="visible"/>
                                      </p:to>
                                    </p:set>
                                    <p:anim calcmode="lin" valueType="num">
                                      <p:cBhvr>
                                        <p:cTn dur="500" fill="hold" id="74"/>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5"/>
                                        <p:tgtEl>
                                          <p:spTgt spid="5"/>
                                        </p:tgtEl>
                                        <p:attrNameLst>
                                          <p:attrName>ppt_y</p:attrName>
                                        </p:attrNameLst>
                                      </p:cBhvr>
                                      <p:tavLst>
                                        <p:tav tm="0">
                                          <p:val>
                                            <p:strVal val="#ppt_y"/>
                                          </p:val>
                                        </p:tav>
                                        <p:tav tm="100000">
                                          <p:val>
                                            <p:strVal val="#ppt_y"/>
                                          </p:val>
                                        </p:tav>
                                      </p:tavLst>
                                    </p:anim>
                                    <p:anim calcmode="lin" valueType="num">
                                      <p:cBhvr>
                                        <p:cTn dur="500" fill="hold" id="76"/>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7"/>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8" tmFilter="0,0; .5, 1; 1, 1"/>
                                        <p:tgtEl>
                                          <p:spTgt spid="5"/>
                                        </p:tgtEl>
                                      </p:cBhvr>
                                    </p:animEffect>
                                  </p:childTnLst>
                                </p:cTn>
                              </p:par>
                            </p:childTnLst>
                          </p:cTn>
                        </p:par>
                        <p:par>
                          <p:cTn fill="hold" id="79" nodeType="afterGroup">
                            <p:stCondLst>
                              <p:cond delay="3250"/>
                            </p:stCondLst>
                            <p:childTnLst>
                              <p:par>
                                <p:cTn fill="hold" grpId="0" id="80" nodeType="afterEffect" presetClass="entr" presetID="41" presetSubtype="0">
                                  <p:stCondLst>
                                    <p:cond delay="0"/>
                                  </p:stCondLst>
                                  <p:iterate type="lt">
                                    <p:tmPct val="10000"/>
                                  </p:iterate>
                                  <p:childTnLst>
                                    <p:set>
                                      <p:cBhvr>
                                        <p:cTn dur="1" fill="hold" id="81">
                                          <p:stCondLst>
                                            <p:cond delay="0"/>
                                          </p:stCondLst>
                                        </p:cTn>
                                        <p:tgtEl>
                                          <p:spTgt spid="7"/>
                                        </p:tgtEl>
                                        <p:attrNameLst>
                                          <p:attrName>style.visibility</p:attrName>
                                        </p:attrNameLst>
                                      </p:cBhvr>
                                      <p:to>
                                        <p:strVal val="visible"/>
                                      </p:to>
                                    </p:set>
                                    <p:anim calcmode="lin" valueType="num">
                                      <p:cBhvr>
                                        <p:cTn dur="500" fill="hold" id="82"/>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3"/>
                                        <p:tgtEl>
                                          <p:spTgt spid="7"/>
                                        </p:tgtEl>
                                        <p:attrNameLst>
                                          <p:attrName>ppt_y</p:attrName>
                                        </p:attrNameLst>
                                      </p:cBhvr>
                                      <p:tavLst>
                                        <p:tav tm="0">
                                          <p:val>
                                            <p:strVal val="#ppt_y"/>
                                          </p:val>
                                        </p:tav>
                                        <p:tav tm="100000">
                                          <p:val>
                                            <p:strVal val="#ppt_y"/>
                                          </p:val>
                                        </p:tav>
                                      </p:tavLst>
                                    </p:anim>
                                    <p:anim calcmode="lin" valueType="num">
                                      <p:cBhvr>
                                        <p:cTn dur="500" fill="hold" id="84"/>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5"/>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6" tmFilter="0,0; .5, 1; 1, 1"/>
                                        <p:tgtEl>
                                          <p:spTgt spid="7"/>
                                        </p:tgtEl>
                                      </p:cBhvr>
                                    </p:animEffect>
                                  </p:childTnLst>
                                </p:cTn>
                              </p:par>
                            </p:childTnLst>
                          </p:cTn>
                        </p:par>
                        <p:par>
                          <p:cTn fill="hold" id="87" nodeType="afterGroup">
                            <p:stCondLst>
                              <p:cond delay="3750"/>
                            </p:stCondLst>
                            <p:childTnLst>
                              <p:par>
                                <p:cTn fill="hold" grpId="0" id="88" nodeType="afterEffect" presetClass="entr" presetID="41" presetSubtype="0">
                                  <p:stCondLst>
                                    <p:cond delay="0"/>
                                  </p:stCondLst>
                                  <p:iterate type="lt">
                                    <p:tmPct val="10000"/>
                                  </p:iterate>
                                  <p:childTnLst>
                                    <p:set>
                                      <p:cBhvr>
                                        <p:cTn dur="1" fill="hold" id="89">
                                          <p:stCondLst>
                                            <p:cond delay="0"/>
                                          </p:stCondLst>
                                        </p:cTn>
                                        <p:tgtEl>
                                          <p:spTgt spid="9"/>
                                        </p:tgtEl>
                                        <p:attrNameLst>
                                          <p:attrName>style.visibility</p:attrName>
                                        </p:attrNameLst>
                                      </p:cBhvr>
                                      <p:to>
                                        <p:strVal val="visible"/>
                                      </p:to>
                                    </p:set>
                                    <p:anim calcmode="lin" valueType="num">
                                      <p:cBhvr>
                                        <p:cTn dur="500" fill="hold" id="90"/>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1"/>
                                        <p:tgtEl>
                                          <p:spTgt spid="9"/>
                                        </p:tgtEl>
                                        <p:attrNameLst>
                                          <p:attrName>ppt_y</p:attrName>
                                        </p:attrNameLst>
                                      </p:cBhvr>
                                      <p:tavLst>
                                        <p:tav tm="0">
                                          <p:val>
                                            <p:strVal val="#ppt_y"/>
                                          </p:val>
                                        </p:tav>
                                        <p:tav tm="100000">
                                          <p:val>
                                            <p:strVal val="#ppt_y"/>
                                          </p:val>
                                        </p:tav>
                                      </p:tavLst>
                                    </p:anim>
                                    <p:anim calcmode="lin" valueType="num">
                                      <p:cBhvr>
                                        <p:cTn dur="500" fill="hold" id="92"/>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3"/>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4" tmFilter="0,0; .5, 1; 1, 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 name="标题 70"/>
          <p:cNvSpPr>
            <a:spLocks noGrp="1"/>
          </p:cNvSpPr>
          <p:nvPr>
            <p:ph type="title"/>
          </p:nvPr>
        </p:nvSpPr>
        <p:spPr/>
        <p:txBody>
          <a:bodyPr/>
          <a:lstStyle/>
          <a:p>
            <a:r>
              <a:rPr altLang="en-US" lang="zh-CN"/>
              <a:t>产品开发目标</a:t>
            </a:r>
          </a:p>
        </p:txBody>
      </p:sp>
      <p:sp>
        <p:nvSpPr>
          <p:cNvPr id="132" name="TextBox 131"/>
          <p:cNvSpPr txBox="1"/>
          <p:nvPr/>
        </p:nvSpPr>
        <p:spPr>
          <a:xfrm>
            <a:off x="904733" y="3579862"/>
            <a:ext cx="1409353" cy="91440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itchFamily="34" typeface="微软雅黑"/>
                <a:ea charset="-122" pitchFamily="34" typeface="微软雅黑"/>
              </a:defRPr>
            </a:lvl1pPr>
          </a:lstStyle>
          <a:p>
            <a:r>
              <a:rPr altLang="en-US" lang="zh-CN">
                <a:solidFill>
                  <a:schemeClr val="tx1">
                    <a:lumMod val="75000"/>
                    <a:lumOff val="25000"/>
                  </a:schemeClr>
                </a:solidFill>
              </a:rPr>
              <a:t>点击输入简要文字内容，文字内容需概括精炼，不用多余的文字修饰，言简意赅的说明分项内容……</a:t>
            </a:r>
          </a:p>
        </p:txBody>
      </p:sp>
      <p:sp>
        <p:nvSpPr>
          <p:cNvPr id="133" name="TextBox 132"/>
          <p:cNvSpPr txBox="1"/>
          <p:nvPr/>
        </p:nvSpPr>
        <p:spPr>
          <a:xfrm>
            <a:off x="2912509" y="3579862"/>
            <a:ext cx="1409353" cy="91440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itchFamily="34" typeface="微软雅黑"/>
                <a:ea charset="-122" pitchFamily="34" typeface="微软雅黑"/>
              </a:defRPr>
            </a:lvl1pPr>
          </a:lstStyle>
          <a:p>
            <a:r>
              <a:rPr altLang="en-US" lang="zh-CN">
                <a:solidFill>
                  <a:schemeClr val="tx1">
                    <a:lumMod val="75000"/>
                    <a:lumOff val="25000"/>
                  </a:schemeClr>
                </a:solidFill>
              </a:rPr>
              <a:t>点击输入简要文字内容，文字内容需概括精炼，不用多余的文字修饰，言简意赅的说明分项内容……</a:t>
            </a:r>
          </a:p>
        </p:txBody>
      </p:sp>
      <p:sp>
        <p:nvSpPr>
          <p:cNvPr id="134" name="TextBox 133"/>
          <p:cNvSpPr txBox="1"/>
          <p:nvPr/>
        </p:nvSpPr>
        <p:spPr>
          <a:xfrm>
            <a:off x="4907111" y="3587827"/>
            <a:ext cx="1409353" cy="91440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itchFamily="34" typeface="微软雅黑"/>
                <a:ea charset="-122" pitchFamily="34" typeface="微软雅黑"/>
              </a:defRPr>
            </a:lvl1pPr>
          </a:lstStyle>
          <a:p>
            <a:r>
              <a:rPr altLang="en-US" lang="zh-CN">
                <a:solidFill>
                  <a:schemeClr val="tx1">
                    <a:lumMod val="75000"/>
                    <a:lumOff val="25000"/>
                  </a:schemeClr>
                </a:solidFill>
              </a:rPr>
              <a:t>点击输入简要文字内容，文字内容需概括精炼，不用多余的文字修饰，言简意赅的说明分项内容……</a:t>
            </a:r>
          </a:p>
        </p:txBody>
      </p:sp>
      <p:sp>
        <p:nvSpPr>
          <p:cNvPr id="135" name="TextBox 134"/>
          <p:cNvSpPr txBox="1"/>
          <p:nvPr/>
        </p:nvSpPr>
        <p:spPr>
          <a:xfrm>
            <a:off x="6870379" y="3587827"/>
            <a:ext cx="1409353" cy="91440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itchFamily="34" typeface="微软雅黑"/>
                <a:ea charset="-122" pitchFamily="34" typeface="微软雅黑"/>
              </a:defRPr>
            </a:lvl1pPr>
          </a:lstStyle>
          <a:p>
            <a:r>
              <a:rPr altLang="en-US" lang="zh-CN">
                <a:solidFill>
                  <a:schemeClr val="tx1">
                    <a:lumMod val="75000"/>
                    <a:lumOff val="25000"/>
                  </a:schemeClr>
                </a:solidFill>
              </a:rPr>
              <a:t>点击输入简要文字内容，文字内容需概括精炼，不用多余的文字修饰，言简意赅的说明分项内容……</a:t>
            </a:r>
          </a:p>
        </p:txBody>
      </p:sp>
      <p:sp>
        <p:nvSpPr>
          <p:cNvPr id="136" name="燕尾形箭头 135"/>
          <p:cNvSpPr/>
          <p:nvPr/>
        </p:nvSpPr>
        <p:spPr>
          <a:xfrm>
            <a:off x="467544" y="2427734"/>
            <a:ext cx="8208912" cy="228600"/>
          </a:xfrm>
          <a:prstGeom prst="notch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tIns="45716"/>
          <a:lstStyle/>
          <a:p>
            <a:pPr algn="ctr" defTabSz="914332" fontAlgn="auto">
              <a:spcBef>
                <a:spcPct val="0"/>
              </a:spcBef>
              <a:spcAft>
                <a:spcPct val="0"/>
              </a:spcAft>
              <a:defRPr/>
            </a:pPr>
            <a:endParaRPr altLang="en-US" lang="zh-CN" sz="2489">
              <a:latin charset="0" pitchFamily="34" typeface="Arial"/>
              <a:ea charset="-122" pitchFamily="34" typeface="微软雅黑"/>
              <a:cs charset="0" pitchFamily="34" typeface="Arial"/>
            </a:endParaRPr>
          </a:p>
        </p:txBody>
      </p:sp>
      <p:grpSp>
        <p:nvGrpSpPr>
          <p:cNvPr id="137" name="组合 136"/>
          <p:cNvGrpSpPr/>
          <p:nvPr/>
        </p:nvGrpSpPr>
        <p:grpSpPr>
          <a:xfrm>
            <a:off x="783076" y="1635646"/>
            <a:ext cx="1697385" cy="1697385"/>
            <a:chOff x="1278794" y="3334906"/>
            <a:chExt cx="914014" cy="914014"/>
          </a:xfrm>
        </p:grpSpPr>
        <p:grpSp>
          <p:nvGrpSpPr>
            <p:cNvPr id="138" name="组合 137"/>
            <p:cNvGrpSpPr/>
            <p:nvPr/>
          </p:nvGrpSpPr>
          <p:grpSpPr>
            <a:xfrm>
              <a:off x="1278794" y="3334906"/>
              <a:ext cx="914014" cy="914014"/>
              <a:chOff x="304800" y="673100"/>
              <a:chExt cx="4000500" cy="4000500"/>
            </a:xfrm>
            <a:effectLst>
              <a:outerShdw algn="tr" blurRad="444500" dir="8100000" dist="254000" rotWithShape="0">
                <a:prstClr val="black">
                  <a:alpha val="50000"/>
                </a:prstClr>
              </a:outerShdw>
            </a:effectLst>
          </p:grpSpPr>
          <p:sp>
            <p:nvSpPr>
              <p:cNvPr id="140" name="同心圆 13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tx1"/>
                  </a:solidFill>
                </a:endParaRPr>
              </a:p>
            </p:txBody>
          </p:sp>
          <p:sp>
            <p:nvSpPr>
              <p:cNvPr id="141" name="椭圆 1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p>
            </p:txBody>
          </p:sp>
        </p:grpSp>
        <p:sp>
          <p:nvSpPr>
            <p:cNvPr id="139" name="TextBox 138"/>
            <p:cNvSpPr txBox="1"/>
            <p:nvPr/>
          </p:nvSpPr>
          <p:spPr>
            <a:xfrm>
              <a:off x="1480423" y="3742514"/>
              <a:ext cx="508802" cy="172336"/>
            </a:xfrm>
            <a:prstGeom prst="rect">
              <a:avLst/>
            </a:prstGeom>
            <a:noFill/>
          </p:spPr>
          <p:txBody>
            <a:bodyPr rtlCol="0" wrap="none">
              <a:spAutoFit/>
            </a:bodyPr>
            <a:lstStyle/>
            <a:p>
              <a:pPr algn="ctr"/>
              <a:r>
                <a:rPr altLang="en-US" b="1" lang="zh-CN" smtClean="0" sz="1500">
                  <a:latin charset="-122" pitchFamily="34" typeface="微软雅黑"/>
                  <a:ea charset="-122" pitchFamily="34" typeface="微软雅黑"/>
                </a:rPr>
                <a:t>添加文本</a:t>
              </a:r>
            </a:p>
          </p:txBody>
        </p:sp>
      </p:grpSp>
      <p:grpSp>
        <p:nvGrpSpPr>
          <p:cNvPr id="142" name="组合 141"/>
          <p:cNvGrpSpPr/>
          <p:nvPr/>
        </p:nvGrpSpPr>
        <p:grpSpPr>
          <a:xfrm>
            <a:off x="2746134" y="1639356"/>
            <a:ext cx="1697385" cy="1697385"/>
            <a:chOff x="1278794" y="3334906"/>
            <a:chExt cx="914014" cy="914014"/>
          </a:xfrm>
        </p:grpSpPr>
        <p:grpSp>
          <p:nvGrpSpPr>
            <p:cNvPr id="143" name="组合 142"/>
            <p:cNvGrpSpPr/>
            <p:nvPr/>
          </p:nvGrpSpPr>
          <p:grpSpPr>
            <a:xfrm>
              <a:off x="1278794" y="3334906"/>
              <a:ext cx="914014" cy="914014"/>
              <a:chOff x="304800" y="673100"/>
              <a:chExt cx="4000500" cy="4000500"/>
            </a:xfrm>
            <a:effectLst>
              <a:outerShdw algn="tr" blurRad="444500" dir="8100000" dist="254000" rotWithShape="0">
                <a:prstClr val="black">
                  <a:alpha val="50000"/>
                </a:prstClr>
              </a:outerShdw>
            </a:effectLst>
          </p:grpSpPr>
          <p:sp>
            <p:nvSpPr>
              <p:cNvPr id="145" name="同心圆 14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tx1"/>
                  </a:solidFill>
                </a:endParaRPr>
              </a:p>
            </p:txBody>
          </p:sp>
          <p:sp>
            <p:nvSpPr>
              <p:cNvPr id="146" name="椭圆 14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p>
            </p:txBody>
          </p:sp>
        </p:grpSp>
        <p:sp>
          <p:nvSpPr>
            <p:cNvPr id="144" name="TextBox 143"/>
            <p:cNvSpPr txBox="1"/>
            <p:nvPr/>
          </p:nvSpPr>
          <p:spPr>
            <a:xfrm>
              <a:off x="1480424" y="3740516"/>
              <a:ext cx="508802" cy="172336"/>
            </a:xfrm>
            <a:prstGeom prst="rect">
              <a:avLst/>
            </a:prstGeom>
            <a:noFill/>
          </p:spPr>
          <p:txBody>
            <a:bodyPr rtlCol="0" wrap="none">
              <a:spAutoFit/>
            </a:bodyPr>
            <a:lstStyle/>
            <a:p>
              <a:pPr algn="ctr"/>
              <a:r>
                <a:rPr altLang="en-US" b="1" lang="zh-CN" sz="1500">
                  <a:latin charset="-122" pitchFamily="34" typeface="微软雅黑"/>
                  <a:ea charset="-122" pitchFamily="34" typeface="微软雅黑"/>
                </a:rPr>
                <a:t>添加文本</a:t>
              </a:r>
            </a:p>
          </p:txBody>
        </p:sp>
      </p:grpSp>
      <p:grpSp>
        <p:nvGrpSpPr>
          <p:cNvPr id="147" name="组合 146"/>
          <p:cNvGrpSpPr/>
          <p:nvPr/>
        </p:nvGrpSpPr>
        <p:grpSpPr>
          <a:xfrm>
            <a:off x="4688516" y="1635646"/>
            <a:ext cx="1697385" cy="1697385"/>
            <a:chOff x="1278794" y="3334906"/>
            <a:chExt cx="914014" cy="914014"/>
          </a:xfrm>
        </p:grpSpPr>
        <p:grpSp>
          <p:nvGrpSpPr>
            <p:cNvPr id="148" name="组合 147"/>
            <p:cNvGrpSpPr/>
            <p:nvPr/>
          </p:nvGrpSpPr>
          <p:grpSpPr>
            <a:xfrm>
              <a:off x="1278794" y="3334906"/>
              <a:ext cx="914014" cy="914014"/>
              <a:chOff x="304800" y="673100"/>
              <a:chExt cx="4000500" cy="4000500"/>
            </a:xfrm>
            <a:effectLst>
              <a:outerShdw algn="tr" blurRad="444500" dir="8100000" dist="254000" rotWithShape="0">
                <a:prstClr val="black">
                  <a:alpha val="50000"/>
                </a:prstClr>
              </a:outerShdw>
            </a:effectLst>
          </p:grpSpPr>
          <p:sp>
            <p:nvSpPr>
              <p:cNvPr id="150" name="同心圆 14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tx1"/>
                  </a:solidFill>
                </a:endParaRPr>
              </a:p>
            </p:txBody>
          </p:sp>
          <p:sp>
            <p:nvSpPr>
              <p:cNvPr id="151" name="椭圆 1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p>
            </p:txBody>
          </p:sp>
        </p:grpSp>
        <p:sp>
          <p:nvSpPr>
            <p:cNvPr id="149" name="TextBox 148"/>
            <p:cNvSpPr txBox="1"/>
            <p:nvPr/>
          </p:nvSpPr>
          <p:spPr>
            <a:xfrm>
              <a:off x="1480424" y="3742514"/>
              <a:ext cx="508802" cy="172336"/>
            </a:xfrm>
            <a:prstGeom prst="rect">
              <a:avLst/>
            </a:prstGeom>
            <a:noFill/>
          </p:spPr>
          <p:txBody>
            <a:bodyPr rtlCol="0" wrap="none">
              <a:spAutoFit/>
            </a:bodyPr>
            <a:lstStyle/>
            <a:p>
              <a:pPr algn="ctr"/>
              <a:r>
                <a:rPr altLang="en-US" b="1" lang="zh-CN" sz="1500">
                  <a:latin charset="-122" pitchFamily="34" typeface="微软雅黑"/>
                  <a:ea charset="-122" pitchFamily="34" typeface="微软雅黑"/>
                </a:rPr>
                <a:t>添加文本</a:t>
              </a:r>
            </a:p>
          </p:txBody>
        </p:sp>
      </p:grpSp>
      <p:grpSp>
        <p:nvGrpSpPr>
          <p:cNvPr id="152" name="组合 151"/>
          <p:cNvGrpSpPr/>
          <p:nvPr/>
        </p:nvGrpSpPr>
        <p:grpSpPr>
          <a:xfrm>
            <a:off x="6619031" y="1642521"/>
            <a:ext cx="1697385" cy="1697385"/>
            <a:chOff x="1278794" y="3334906"/>
            <a:chExt cx="914014" cy="914014"/>
          </a:xfrm>
        </p:grpSpPr>
        <p:grpSp>
          <p:nvGrpSpPr>
            <p:cNvPr id="153" name="组合 152"/>
            <p:cNvGrpSpPr/>
            <p:nvPr/>
          </p:nvGrpSpPr>
          <p:grpSpPr>
            <a:xfrm>
              <a:off x="1278794" y="3334906"/>
              <a:ext cx="914014" cy="914014"/>
              <a:chOff x="304800" y="673100"/>
              <a:chExt cx="4000500" cy="4000500"/>
            </a:xfrm>
            <a:effectLst>
              <a:outerShdw algn="tr" blurRad="444500" dir="8100000" dist="254000" rotWithShape="0">
                <a:prstClr val="black">
                  <a:alpha val="50000"/>
                </a:prstClr>
              </a:outerShdw>
            </a:effectLst>
          </p:grpSpPr>
          <p:sp>
            <p:nvSpPr>
              <p:cNvPr id="155" name="同心圆 15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tx1"/>
                  </a:solidFill>
                </a:endParaRPr>
              </a:p>
            </p:txBody>
          </p:sp>
          <p:sp>
            <p:nvSpPr>
              <p:cNvPr id="156" name="椭圆 15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p>
            </p:txBody>
          </p:sp>
        </p:grpSp>
        <p:sp>
          <p:nvSpPr>
            <p:cNvPr id="154" name="TextBox 153"/>
            <p:cNvSpPr txBox="1"/>
            <p:nvPr/>
          </p:nvSpPr>
          <p:spPr>
            <a:xfrm>
              <a:off x="1480423" y="3738812"/>
              <a:ext cx="508802" cy="172336"/>
            </a:xfrm>
            <a:prstGeom prst="rect">
              <a:avLst/>
            </a:prstGeom>
            <a:noFill/>
          </p:spPr>
          <p:txBody>
            <a:bodyPr rtlCol="0" wrap="none">
              <a:spAutoFit/>
            </a:bodyPr>
            <a:lstStyle/>
            <a:p>
              <a:pPr algn="ctr"/>
              <a:r>
                <a:rPr altLang="en-US" b="1" lang="zh-CN" sz="1500">
                  <a:latin charset="-122" pitchFamily="34" typeface="微软雅黑"/>
                  <a:ea charset="-122" pitchFamily="34" typeface="微软雅黑"/>
                </a:rPr>
                <a:t>添加文本</a:t>
              </a:r>
            </a:p>
          </p:txBody>
        </p:sp>
      </p:grpSp>
      <p:sp>
        <p:nvSpPr>
          <p:cNvPr id="157" name="椭圆 156"/>
          <p:cNvSpPr/>
          <p:nvPr/>
        </p:nvSpPr>
        <p:spPr>
          <a:xfrm>
            <a:off x="824277" y="1491630"/>
            <a:ext cx="645364" cy="645364"/>
          </a:xfrm>
          <a:prstGeom prst="ellipse">
            <a:avLst/>
          </a:prstGeom>
          <a:solidFill>
            <a:schemeClr val="tx1">
              <a:lumMod val="95000"/>
              <a:lumOff val="5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p>
        </p:txBody>
      </p:sp>
      <p:sp>
        <p:nvSpPr>
          <p:cNvPr id="158" name="椭圆 157"/>
          <p:cNvSpPr/>
          <p:nvPr/>
        </p:nvSpPr>
        <p:spPr>
          <a:xfrm>
            <a:off x="2783180" y="1491630"/>
            <a:ext cx="645364" cy="645364"/>
          </a:xfrm>
          <a:prstGeom prst="ellipse">
            <a:avLst/>
          </a:prstGeom>
          <a:solidFill>
            <a:schemeClr val="tx1">
              <a:lumMod val="95000"/>
              <a:lumOff val="5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p>
        </p:txBody>
      </p:sp>
      <p:sp>
        <p:nvSpPr>
          <p:cNvPr id="159" name="椭圆 158"/>
          <p:cNvSpPr/>
          <p:nvPr/>
        </p:nvSpPr>
        <p:spPr>
          <a:xfrm>
            <a:off x="4760524" y="1498175"/>
            <a:ext cx="645364" cy="645364"/>
          </a:xfrm>
          <a:prstGeom prst="ellipse">
            <a:avLst/>
          </a:prstGeom>
          <a:solidFill>
            <a:schemeClr val="tx1">
              <a:lumMod val="95000"/>
              <a:lumOff val="5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p>
        </p:txBody>
      </p:sp>
      <p:sp>
        <p:nvSpPr>
          <p:cNvPr id="160" name="椭圆 159"/>
          <p:cNvSpPr/>
          <p:nvPr/>
        </p:nvSpPr>
        <p:spPr>
          <a:xfrm>
            <a:off x="6707078" y="1498175"/>
            <a:ext cx="645364" cy="645364"/>
          </a:xfrm>
          <a:prstGeom prst="ellipse">
            <a:avLst/>
          </a:prstGeom>
          <a:solidFill>
            <a:schemeClr val="tx1">
              <a:lumMod val="95000"/>
              <a:lumOff val="5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p>
        </p:txBody>
      </p:sp>
      <p:sp>
        <p:nvSpPr>
          <p:cNvPr id="165" name="TextBox 164"/>
          <p:cNvSpPr txBox="1"/>
          <p:nvPr/>
        </p:nvSpPr>
        <p:spPr>
          <a:xfrm>
            <a:off x="826879" y="1629646"/>
            <a:ext cx="648018" cy="304800"/>
          </a:xfrm>
          <a:prstGeom prst="rect">
            <a:avLst/>
          </a:prstGeom>
          <a:noFill/>
        </p:spPr>
        <p:txBody>
          <a:bodyPr rtlCol="0" wrap="none">
            <a:spAutoFit/>
          </a:bodyPr>
          <a:lstStyle/>
          <a:p>
            <a:pPr algn="ctr"/>
            <a:r>
              <a:rPr altLang="en-US" b="1" lang="zh-CN" smtClean="0" sz="1400">
                <a:solidFill>
                  <a:schemeClr val="bg1"/>
                </a:solidFill>
                <a:latin charset="-122" pitchFamily="34" typeface="微软雅黑"/>
                <a:ea charset="-122" pitchFamily="34" typeface="微软雅黑"/>
              </a:rPr>
              <a:t>目标1</a:t>
            </a:r>
          </a:p>
        </p:txBody>
      </p:sp>
      <p:sp>
        <p:nvSpPr>
          <p:cNvPr id="166" name="TextBox 165"/>
          <p:cNvSpPr txBox="1"/>
          <p:nvPr/>
        </p:nvSpPr>
        <p:spPr>
          <a:xfrm>
            <a:off x="2748171" y="1629646"/>
            <a:ext cx="648018" cy="304800"/>
          </a:xfrm>
          <a:prstGeom prst="rect">
            <a:avLst/>
          </a:prstGeom>
          <a:noFill/>
        </p:spPr>
        <p:txBody>
          <a:bodyPr rtlCol="0" wrap="none">
            <a:spAutoFit/>
          </a:bodyPr>
          <a:lstStyle/>
          <a:p>
            <a:pPr algn="ctr"/>
            <a:r>
              <a:rPr altLang="en-US" b="1" lang="zh-CN" smtClean="0" sz="1400">
                <a:solidFill>
                  <a:schemeClr val="bg1"/>
                </a:solidFill>
                <a:latin charset="-122" pitchFamily="34" typeface="微软雅黑"/>
                <a:ea charset="-122" pitchFamily="34" typeface="微软雅黑"/>
              </a:rPr>
              <a:t>目标2</a:t>
            </a:r>
          </a:p>
        </p:txBody>
      </p:sp>
      <p:sp>
        <p:nvSpPr>
          <p:cNvPr id="167" name="TextBox 166"/>
          <p:cNvSpPr txBox="1"/>
          <p:nvPr/>
        </p:nvSpPr>
        <p:spPr>
          <a:xfrm>
            <a:off x="4761284" y="1629646"/>
            <a:ext cx="648018" cy="304800"/>
          </a:xfrm>
          <a:prstGeom prst="rect">
            <a:avLst/>
          </a:prstGeom>
          <a:noFill/>
        </p:spPr>
        <p:txBody>
          <a:bodyPr rtlCol="0" wrap="none">
            <a:spAutoFit/>
          </a:bodyPr>
          <a:lstStyle/>
          <a:p>
            <a:pPr algn="ctr"/>
            <a:r>
              <a:rPr altLang="en-US" b="1" lang="zh-CN" smtClean="0" sz="1400">
                <a:solidFill>
                  <a:schemeClr val="bg1"/>
                </a:solidFill>
                <a:latin charset="-122" pitchFamily="34" typeface="微软雅黑"/>
                <a:ea charset="-122" pitchFamily="34" typeface="微软雅黑"/>
              </a:rPr>
              <a:t>目标3</a:t>
            </a:r>
          </a:p>
        </p:txBody>
      </p:sp>
      <p:sp>
        <p:nvSpPr>
          <p:cNvPr id="168" name="TextBox 167"/>
          <p:cNvSpPr txBox="1"/>
          <p:nvPr/>
        </p:nvSpPr>
        <p:spPr>
          <a:xfrm>
            <a:off x="6694512" y="1629646"/>
            <a:ext cx="648018" cy="304800"/>
          </a:xfrm>
          <a:prstGeom prst="rect">
            <a:avLst/>
          </a:prstGeom>
          <a:noFill/>
        </p:spPr>
        <p:txBody>
          <a:bodyPr rtlCol="0" wrap="none">
            <a:spAutoFit/>
          </a:bodyPr>
          <a:lstStyle/>
          <a:p>
            <a:pPr algn="ctr"/>
            <a:r>
              <a:rPr altLang="en-US" b="1" lang="zh-CN" smtClean="0" sz="1400">
                <a:solidFill>
                  <a:schemeClr val="bg1"/>
                </a:solidFill>
                <a:latin charset="-122" pitchFamily="34" typeface="微软雅黑"/>
                <a:ea charset="-122" pitchFamily="34" typeface="微软雅黑"/>
              </a:rPr>
              <a:t>目标4</a:t>
            </a:r>
          </a:p>
        </p:txBody>
      </p:sp>
    </p:spTree>
    <p:extLst>
      <p:ext uri="{BB962C8B-B14F-4D97-AF65-F5344CB8AC3E}">
        <p14:creationId val="198428174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37"/>
                                        </p:tgtEl>
                                        <p:attrNameLst>
                                          <p:attrName>style.visibility</p:attrName>
                                        </p:attrNameLst>
                                      </p:cBhvr>
                                      <p:to>
                                        <p:strVal val="visible"/>
                                      </p:to>
                                    </p:set>
                                    <p:anim calcmode="lin" valueType="num">
                                      <p:cBhvr additive="base">
                                        <p:cTn dur="500" fill="hold" id="7"/>
                                        <p:tgtEl>
                                          <p:spTgt spid="137"/>
                                        </p:tgtEl>
                                        <p:attrNameLst>
                                          <p:attrName>ppt_x</p:attrName>
                                        </p:attrNameLst>
                                      </p:cBhvr>
                                      <p:tavLst>
                                        <p:tav tm="0">
                                          <p:val>
                                            <p:strVal val="#ppt_x"/>
                                          </p:val>
                                        </p:tav>
                                        <p:tav tm="100000">
                                          <p:val>
                                            <p:strVal val="#ppt_x"/>
                                          </p:val>
                                        </p:tav>
                                      </p:tavLst>
                                    </p:anim>
                                    <p:anim calcmode="lin" valueType="num">
                                      <p:cBhvr additive="base">
                                        <p:cTn dur="500" fill="hold" id="8"/>
                                        <p:tgtEl>
                                          <p:spTgt spid="137"/>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100"/>
                                  </p:stCondLst>
                                  <p:childTnLst>
                                    <p:set>
                                      <p:cBhvr>
                                        <p:cTn dur="1" fill="hold" id="10">
                                          <p:stCondLst>
                                            <p:cond delay="0"/>
                                          </p:stCondLst>
                                        </p:cTn>
                                        <p:tgtEl>
                                          <p:spTgt spid="142"/>
                                        </p:tgtEl>
                                        <p:attrNameLst>
                                          <p:attrName>style.visibility</p:attrName>
                                        </p:attrNameLst>
                                      </p:cBhvr>
                                      <p:to>
                                        <p:strVal val="visible"/>
                                      </p:to>
                                    </p:set>
                                    <p:anim calcmode="lin" valueType="num">
                                      <p:cBhvr additive="base">
                                        <p:cTn dur="500" fill="hold" id="11"/>
                                        <p:tgtEl>
                                          <p:spTgt spid="142"/>
                                        </p:tgtEl>
                                        <p:attrNameLst>
                                          <p:attrName>ppt_x</p:attrName>
                                        </p:attrNameLst>
                                      </p:cBhvr>
                                      <p:tavLst>
                                        <p:tav tm="0">
                                          <p:val>
                                            <p:strVal val="#ppt_x"/>
                                          </p:val>
                                        </p:tav>
                                        <p:tav tm="100000">
                                          <p:val>
                                            <p:strVal val="#ppt_x"/>
                                          </p:val>
                                        </p:tav>
                                      </p:tavLst>
                                    </p:anim>
                                    <p:anim calcmode="lin" valueType="num">
                                      <p:cBhvr additive="base">
                                        <p:cTn dur="500" fill="hold" id="12"/>
                                        <p:tgtEl>
                                          <p:spTgt spid="142"/>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200"/>
                                  </p:stCondLst>
                                  <p:childTnLst>
                                    <p:set>
                                      <p:cBhvr>
                                        <p:cTn dur="1" fill="hold" id="14">
                                          <p:stCondLst>
                                            <p:cond delay="0"/>
                                          </p:stCondLst>
                                        </p:cTn>
                                        <p:tgtEl>
                                          <p:spTgt spid="147"/>
                                        </p:tgtEl>
                                        <p:attrNameLst>
                                          <p:attrName>style.visibility</p:attrName>
                                        </p:attrNameLst>
                                      </p:cBhvr>
                                      <p:to>
                                        <p:strVal val="visible"/>
                                      </p:to>
                                    </p:set>
                                    <p:anim calcmode="lin" valueType="num">
                                      <p:cBhvr additive="base">
                                        <p:cTn dur="500" fill="hold" id="15"/>
                                        <p:tgtEl>
                                          <p:spTgt spid="147"/>
                                        </p:tgtEl>
                                        <p:attrNameLst>
                                          <p:attrName>ppt_x</p:attrName>
                                        </p:attrNameLst>
                                      </p:cBhvr>
                                      <p:tavLst>
                                        <p:tav tm="0">
                                          <p:val>
                                            <p:strVal val="#ppt_x"/>
                                          </p:val>
                                        </p:tav>
                                        <p:tav tm="100000">
                                          <p:val>
                                            <p:strVal val="#ppt_x"/>
                                          </p:val>
                                        </p:tav>
                                      </p:tavLst>
                                    </p:anim>
                                    <p:anim calcmode="lin" valueType="num">
                                      <p:cBhvr additive="base">
                                        <p:cTn dur="500" fill="hold" id="16"/>
                                        <p:tgtEl>
                                          <p:spTgt spid="147"/>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300"/>
                                  </p:stCondLst>
                                  <p:childTnLst>
                                    <p:set>
                                      <p:cBhvr>
                                        <p:cTn dur="1" fill="hold" id="18">
                                          <p:stCondLst>
                                            <p:cond delay="0"/>
                                          </p:stCondLst>
                                        </p:cTn>
                                        <p:tgtEl>
                                          <p:spTgt spid="152"/>
                                        </p:tgtEl>
                                        <p:attrNameLst>
                                          <p:attrName>style.visibility</p:attrName>
                                        </p:attrNameLst>
                                      </p:cBhvr>
                                      <p:to>
                                        <p:strVal val="visible"/>
                                      </p:to>
                                    </p:set>
                                    <p:anim calcmode="lin" valueType="num">
                                      <p:cBhvr additive="base">
                                        <p:cTn dur="500" fill="hold" id="19"/>
                                        <p:tgtEl>
                                          <p:spTgt spid="152"/>
                                        </p:tgtEl>
                                        <p:attrNameLst>
                                          <p:attrName>ppt_x</p:attrName>
                                        </p:attrNameLst>
                                      </p:cBhvr>
                                      <p:tavLst>
                                        <p:tav tm="0">
                                          <p:val>
                                            <p:strVal val="#ppt_x"/>
                                          </p:val>
                                        </p:tav>
                                        <p:tav tm="100000">
                                          <p:val>
                                            <p:strVal val="#ppt_x"/>
                                          </p:val>
                                        </p:tav>
                                      </p:tavLst>
                                    </p:anim>
                                    <p:anim calcmode="lin" valueType="num">
                                      <p:cBhvr additive="base">
                                        <p:cTn dur="500" fill="hold" id="20"/>
                                        <p:tgtEl>
                                          <p:spTgt spid="152"/>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800"/>
                            </p:stCondLst>
                            <p:childTnLst>
                              <p:par>
                                <p:cTn fill="hold" grpId="0" id="22" nodeType="afterEffect" presetClass="entr" presetID="2" presetSubtype="1">
                                  <p:stCondLst>
                                    <p:cond delay="0"/>
                                  </p:stCondLst>
                                  <p:childTnLst>
                                    <p:set>
                                      <p:cBhvr>
                                        <p:cTn dur="1" fill="hold" id="23">
                                          <p:stCondLst>
                                            <p:cond delay="0"/>
                                          </p:stCondLst>
                                        </p:cTn>
                                        <p:tgtEl>
                                          <p:spTgt spid="157"/>
                                        </p:tgtEl>
                                        <p:attrNameLst>
                                          <p:attrName>style.visibility</p:attrName>
                                        </p:attrNameLst>
                                      </p:cBhvr>
                                      <p:to>
                                        <p:strVal val="visible"/>
                                      </p:to>
                                    </p:set>
                                    <p:anim calcmode="lin" valueType="num">
                                      <p:cBhvr additive="base">
                                        <p:cTn dur="500" fill="hold" id="24"/>
                                        <p:tgtEl>
                                          <p:spTgt spid="157"/>
                                        </p:tgtEl>
                                        <p:attrNameLst>
                                          <p:attrName>ppt_x</p:attrName>
                                        </p:attrNameLst>
                                      </p:cBhvr>
                                      <p:tavLst>
                                        <p:tav tm="0">
                                          <p:val>
                                            <p:strVal val="#ppt_x"/>
                                          </p:val>
                                        </p:tav>
                                        <p:tav tm="100000">
                                          <p:val>
                                            <p:strVal val="#ppt_x"/>
                                          </p:val>
                                        </p:tav>
                                      </p:tavLst>
                                    </p:anim>
                                    <p:anim calcmode="lin" valueType="num">
                                      <p:cBhvr additive="base">
                                        <p:cTn dur="500" fill="hold" id="25"/>
                                        <p:tgtEl>
                                          <p:spTgt spid="157"/>
                                        </p:tgtEl>
                                        <p:attrNameLst>
                                          <p:attrName>ppt_y</p:attrName>
                                        </p:attrNameLst>
                                      </p:cBhvr>
                                      <p:tavLst>
                                        <p:tav tm="0">
                                          <p:val>
                                            <p:strVal val="0-#ppt_h/2"/>
                                          </p:val>
                                        </p:tav>
                                        <p:tav tm="100000">
                                          <p:val>
                                            <p:strVal val="#ppt_y"/>
                                          </p:val>
                                        </p:tav>
                                      </p:tavLst>
                                    </p:anim>
                                  </p:childTnLst>
                                </p:cTn>
                              </p:par>
                              <p:par>
                                <p:cTn fill="hold" grpId="0" id="26" nodeType="withEffect" presetClass="entr" presetID="2" presetSubtype="1">
                                  <p:stCondLst>
                                    <p:cond delay="100"/>
                                  </p:stCondLst>
                                  <p:childTnLst>
                                    <p:set>
                                      <p:cBhvr>
                                        <p:cTn dur="1" fill="hold" id="27">
                                          <p:stCondLst>
                                            <p:cond delay="0"/>
                                          </p:stCondLst>
                                        </p:cTn>
                                        <p:tgtEl>
                                          <p:spTgt spid="158"/>
                                        </p:tgtEl>
                                        <p:attrNameLst>
                                          <p:attrName>style.visibility</p:attrName>
                                        </p:attrNameLst>
                                      </p:cBhvr>
                                      <p:to>
                                        <p:strVal val="visible"/>
                                      </p:to>
                                    </p:set>
                                    <p:anim calcmode="lin" valueType="num">
                                      <p:cBhvr additive="base">
                                        <p:cTn dur="500" fill="hold" id="28"/>
                                        <p:tgtEl>
                                          <p:spTgt spid="158"/>
                                        </p:tgtEl>
                                        <p:attrNameLst>
                                          <p:attrName>ppt_x</p:attrName>
                                        </p:attrNameLst>
                                      </p:cBhvr>
                                      <p:tavLst>
                                        <p:tav tm="0">
                                          <p:val>
                                            <p:strVal val="#ppt_x"/>
                                          </p:val>
                                        </p:tav>
                                        <p:tav tm="100000">
                                          <p:val>
                                            <p:strVal val="#ppt_x"/>
                                          </p:val>
                                        </p:tav>
                                      </p:tavLst>
                                    </p:anim>
                                    <p:anim calcmode="lin" valueType="num">
                                      <p:cBhvr additive="base">
                                        <p:cTn dur="500" fill="hold" id="29"/>
                                        <p:tgtEl>
                                          <p:spTgt spid="158"/>
                                        </p:tgtEl>
                                        <p:attrNameLst>
                                          <p:attrName>ppt_y</p:attrName>
                                        </p:attrNameLst>
                                      </p:cBhvr>
                                      <p:tavLst>
                                        <p:tav tm="0">
                                          <p:val>
                                            <p:strVal val="0-#ppt_h/2"/>
                                          </p:val>
                                        </p:tav>
                                        <p:tav tm="100000">
                                          <p:val>
                                            <p:strVal val="#ppt_y"/>
                                          </p:val>
                                        </p:tav>
                                      </p:tavLst>
                                    </p:anim>
                                  </p:childTnLst>
                                </p:cTn>
                              </p:par>
                              <p:par>
                                <p:cTn fill="hold" grpId="0" id="30" nodeType="withEffect" presetClass="entr" presetID="2" presetSubtype="1">
                                  <p:stCondLst>
                                    <p:cond delay="200"/>
                                  </p:stCondLst>
                                  <p:childTnLst>
                                    <p:set>
                                      <p:cBhvr>
                                        <p:cTn dur="1" fill="hold" id="31">
                                          <p:stCondLst>
                                            <p:cond delay="0"/>
                                          </p:stCondLst>
                                        </p:cTn>
                                        <p:tgtEl>
                                          <p:spTgt spid="159"/>
                                        </p:tgtEl>
                                        <p:attrNameLst>
                                          <p:attrName>style.visibility</p:attrName>
                                        </p:attrNameLst>
                                      </p:cBhvr>
                                      <p:to>
                                        <p:strVal val="visible"/>
                                      </p:to>
                                    </p:set>
                                    <p:anim calcmode="lin" valueType="num">
                                      <p:cBhvr additive="base">
                                        <p:cTn dur="500" fill="hold" id="32"/>
                                        <p:tgtEl>
                                          <p:spTgt spid="159"/>
                                        </p:tgtEl>
                                        <p:attrNameLst>
                                          <p:attrName>ppt_x</p:attrName>
                                        </p:attrNameLst>
                                      </p:cBhvr>
                                      <p:tavLst>
                                        <p:tav tm="0">
                                          <p:val>
                                            <p:strVal val="#ppt_x"/>
                                          </p:val>
                                        </p:tav>
                                        <p:tav tm="100000">
                                          <p:val>
                                            <p:strVal val="#ppt_x"/>
                                          </p:val>
                                        </p:tav>
                                      </p:tavLst>
                                    </p:anim>
                                    <p:anim calcmode="lin" valueType="num">
                                      <p:cBhvr additive="base">
                                        <p:cTn dur="500" fill="hold" id="33"/>
                                        <p:tgtEl>
                                          <p:spTgt spid="159"/>
                                        </p:tgtEl>
                                        <p:attrNameLst>
                                          <p:attrName>ppt_y</p:attrName>
                                        </p:attrNameLst>
                                      </p:cBhvr>
                                      <p:tavLst>
                                        <p:tav tm="0">
                                          <p:val>
                                            <p:strVal val="0-#ppt_h/2"/>
                                          </p:val>
                                        </p:tav>
                                        <p:tav tm="100000">
                                          <p:val>
                                            <p:strVal val="#ppt_y"/>
                                          </p:val>
                                        </p:tav>
                                      </p:tavLst>
                                    </p:anim>
                                  </p:childTnLst>
                                </p:cTn>
                              </p:par>
                              <p:par>
                                <p:cTn fill="hold" grpId="0" id="34" nodeType="withEffect" presetClass="entr" presetID="2" presetSubtype="1">
                                  <p:stCondLst>
                                    <p:cond delay="300"/>
                                  </p:stCondLst>
                                  <p:childTnLst>
                                    <p:set>
                                      <p:cBhvr>
                                        <p:cTn dur="1" fill="hold" id="35">
                                          <p:stCondLst>
                                            <p:cond delay="0"/>
                                          </p:stCondLst>
                                        </p:cTn>
                                        <p:tgtEl>
                                          <p:spTgt spid="160"/>
                                        </p:tgtEl>
                                        <p:attrNameLst>
                                          <p:attrName>style.visibility</p:attrName>
                                        </p:attrNameLst>
                                      </p:cBhvr>
                                      <p:to>
                                        <p:strVal val="visible"/>
                                      </p:to>
                                    </p:set>
                                    <p:anim calcmode="lin" valueType="num">
                                      <p:cBhvr additive="base">
                                        <p:cTn dur="500" fill="hold" id="36"/>
                                        <p:tgtEl>
                                          <p:spTgt spid="160"/>
                                        </p:tgtEl>
                                        <p:attrNameLst>
                                          <p:attrName>ppt_x</p:attrName>
                                        </p:attrNameLst>
                                      </p:cBhvr>
                                      <p:tavLst>
                                        <p:tav tm="0">
                                          <p:val>
                                            <p:strVal val="#ppt_x"/>
                                          </p:val>
                                        </p:tav>
                                        <p:tav tm="100000">
                                          <p:val>
                                            <p:strVal val="#ppt_x"/>
                                          </p:val>
                                        </p:tav>
                                      </p:tavLst>
                                    </p:anim>
                                    <p:anim calcmode="lin" valueType="num">
                                      <p:cBhvr additive="base">
                                        <p:cTn dur="500" fill="hold" id="37"/>
                                        <p:tgtEl>
                                          <p:spTgt spid="160"/>
                                        </p:tgtEl>
                                        <p:attrNameLst>
                                          <p:attrName>ppt_y</p:attrName>
                                        </p:attrNameLst>
                                      </p:cBhvr>
                                      <p:tavLst>
                                        <p:tav tm="0">
                                          <p:val>
                                            <p:strVal val="0-#ppt_h/2"/>
                                          </p:val>
                                        </p:tav>
                                        <p:tav tm="100000">
                                          <p:val>
                                            <p:strVal val="#ppt_y"/>
                                          </p:val>
                                        </p:tav>
                                      </p:tavLst>
                                    </p:anim>
                                  </p:childTnLst>
                                </p:cTn>
                              </p:par>
                            </p:childTnLst>
                          </p:cTn>
                        </p:par>
                        <p:par>
                          <p:cTn fill="hold" id="38" nodeType="afterGroup">
                            <p:stCondLst>
                              <p:cond delay="1600"/>
                            </p:stCondLst>
                            <p:childTnLst>
                              <p:par>
                                <p:cTn fill="hold" grpId="0" id="39" nodeType="afterEffect" presetClass="entr" presetID="10" presetSubtype="0">
                                  <p:stCondLst>
                                    <p:cond delay="0"/>
                                  </p:stCondLst>
                                  <p:childTnLst>
                                    <p:set>
                                      <p:cBhvr>
                                        <p:cTn dur="1" fill="hold" id="40">
                                          <p:stCondLst>
                                            <p:cond delay="0"/>
                                          </p:stCondLst>
                                        </p:cTn>
                                        <p:tgtEl>
                                          <p:spTgt spid="165"/>
                                        </p:tgtEl>
                                        <p:attrNameLst>
                                          <p:attrName>style.visibility</p:attrName>
                                        </p:attrNameLst>
                                      </p:cBhvr>
                                      <p:to>
                                        <p:strVal val="visible"/>
                                      </p:to>
                                    </p:set>
                                    <p:animEffect filter="fade" transition="in">
                                      <p:cBhvr>
                                        <p:cTn dur="500" id="41"/>
                                        <p:tgtEl>
                                          <p:spTgt spid="165"/>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166"/>
                                        </p:tgtEl>
                                        <p:attrNameLst>
                                          <p:attrName>style.visibility</p:attrName>
                                        </p:attrNameLst>
                                      </p:cBhvr>
                                      <p:to>
                                        <p:strVal val="visible"/>
                                      </p:to>
                                    </p:set>
                                    <p:animEffect filter="fade" transition="in">
                                      <p:cBhvr>
                                        <p:cTn dur="500" id="44"/>
                                        <p:tgtEl>
                                          <p:spTgt spid="166"/>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167"/>
                                        </p:tgtEl>
                                        <p:attrNameLst>
                                          <p:attrName>style.visibility</p:attrName>
                                        </p:attrNameLst>
                                      </p:cBhvr>
                                      <p:to>
                                        <p:strVal val="visible"/>
                                      </p:to>
                                    </p:set>
                                    <p:animEffect filter="fade" transition="in">
                                      <p:cBhvr>
                                        <p:cTn dur="500" id="47"/>
                                        <p:tgtEl>
                                          <p:spTgt spid="167"/>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168"/>
                                        </p:tgtEl>
                                        <p:attrNameLst>
                                          <p:attrName>style.visibility</p:attrName>
                                        </p:attrNameLst>
                                      </p:cBhvr>
                                      <p:to>
                                        <p:strVal val="visible"/>
                                      </p:to>
                                    </p:set>
                                    <p:animEffect filter="fade" transition="in">
                                      <p:cBhvr>
                                        <p:cTn dur="500" id="50"/>
                                        <p:tgtEl>
                                          <p:spTgt spid="168"/>
                                        </p:tgtEl>
                                      </p:cBhvr>
                                    </p:animEffect>
                                  </p:childTnLst>
                                </p:cTn>
                              </p:par>
                            </p:childTnLst>
                          </p:cTn>
                        </p:par>
                        <p:par>
                          <p:cTn fill="hold" id="51" nodeType="afterGroup">
                            <p:stCondLst>
                              <p:cond delay="2100"/>
                            </p:stCondLst>
                            <p:childTnLst>
                              <p:par>
                                <p:cTn fill="hold" grpId="0" id="52" nodeType="afterEffect" presetClass="entr" presetID="22" presetSubtype="8">
                                  <p:stCondLst>
                                    <p:cond delay="0"/>
                                  </p:stCondLst>
                                  <p:childTnLst>
                                    <p:set>
                                      <p:cBhvr>
                                        <p:cTn dur="1" fill="hold" id="53">
                                          <p:stCondLst>
                                            <p:cond delay="0"/>
                                          </p:stCondLst>
                                        </p:cTn>
                                        <p:tgtEl>
                                          <p:spTgt spid="136"/>
                                        </p:tgtEl>
                                        <p:attrNameLst>
                                          <p:attrName>style.visibility</p:attrName>
                                        </p:attrNameLst>
                                      </p:cBhvr>
                                      <p:to>
                                        <p:strVal val="visible"/>
                                      </p:to>
                                    </p:set>
                                    <p:animEffect filter="wipe(left)" transition="in">
                                      <p:cBhvr>
                                        <p:cTn dur="1000" id="54"/>
                                        <p:tgtEl>
                                          <p:spTgt spid="136"/>
                                        </p:tgtEl>
                                      </p:cBhvr>
                                    </p:animEffect>
                                  </p:childTnLst>
                                </p:cTn>
                              </p:par>
                            </p:childTnLst>
                          </p:cTn>
                        </p:par>
                        <p:par>
                          <p:cTn fill="hold" id="55" nodeType="afterGroup">
                            <p:stCondLst>
                              <p:cond delay="3100"/>
                            </p:stCondLst>
                            <p:childTnLst>
                              <p:par>
                                <p:cTn fill="hold" grpId="0" id="56" nodeType="afterEffect" presetClass="entr" presetID="22" presetSubtype="2">
                                  <p:stCondLst>
                                    <p:cond delay="0"/>
                                  </p:stCondLst>
                                  <p:childTnLst>
                                    <p:set>
                                      <p:cBhvr>
                                        <p:cTn dur="1" fill="hold" id="57">
                                          <p:stCondLst>
                                            <p:cond delay="0"/>
                                          </p:stCondLst>
                                        </p:cTn>
                                        <p:tgtEl>
                                          <p:spTgt spid="132"/>
                                        </p:tgtEl>
                                        <p:attrNameLst>
                                          <p:attrName>style.visibility</p:attrName>
                                        </p:attrNameLst>
                                      </p:cBhvr>
                                      <p:to>
                                        <p:strVal val="visible"/>
                                      </p:to>
                                    </p:set>
                                    <p:animEffect filter="wipe(right)" transition="in">
                                      <p:cBhvr>
                                        <p:cTn dur="500" id="58"/>
                                        <p:tgtEl>
                                          <p:spTgt spid="132"/>
                                        </p:tgtEl>
                                      </p:cBhvr>
                                    </p:animEffect>
                                  </p:childTnLst>
                                </p:cTn>
                              </p:par>
                              <p:par>
                                <p:cTn fill="hold" grpId="0" id="59" nodeType="withEffect" presetClass="entr" presetID="22" presetSubtype="2">
                                  <p:stCondLst>
                                    <p:cond delay="200"/>
                                  </p:stCondLst>
                                  <p:childTnLst>
                                    <p:set>
                                      <p:cBhvr>
                                        <p:cTn dur="1" fill="hold" id="60">
                                          <p:stCondLst>
                                            <p:cond delay="0"/>
                                          </p:stCondLst>
                                        </p:cTn>
                                        <p:tgtEl>
                                          <p:spTgt spid="133"/>
                                        </p:tgtEl>
                                        <p:attrNameLst>
                                          <p:attrName>style.visibility</p:attrName>
                                        </p:attrNameLst>
                                      </p:cBhvr>
                                      <p:to>
                                        <p:strVal val="visible"/>
                                      </p:to>
                                    </p:set>
                                    <p:animEffect filter="wipe(right)" transition="in">
                                      <p:cBhvr>
                                        <p:cTn dur="500" id="61"/>
                                        <p:tgtEl>
                                          <p:spTgt spid="133"/>
                                        </p:tgtEl>
                                      </p:cBhvr>
                                    </p:animEffect>
                                  </p:childTnLst>
                                </p:cTn>
                              </p:par>
                              <p:par>
                                <p:cTn fill="hold" grpId="0" id="62" nodeType="withEffect" presetClass="entr" presetID="22" presetSubtype="2">
                                  <p:stCondLst>
                                    <p:cond delay="400"/>
                                  </p:stCondLst>
                                  <p:childTnLst>
                                    <p:set>
                                      <p:cBhvr>
                                        <p:cTn dur="1" fill="hold" id="63">
                                          <p:stCondLst>
                                            <p:cond delay="0"/>
                                          </p:stCondLst>
                                        </p:cTn>
                                        <p:tgtEl>
                                          <p:spTgt spid="134"/>
                                        </p:tgtEl>
                                        <p:attrNameLst>
                                          <p:attrName>style.visibility</p:attrName>
                                        </p:attrNameLst>
                                      </p:cBhvr>
                                      <p:to>
                                        <p:strVal val="visible"/>
                                      </p:to>
                                    </p:set>
                                    <p:animEffect filter="wipe(right)" transition="in">
                                      <p:cBhvr>
                                        <p:cTn dur="500" id="64"/>
                                        <p:tgtEl>
                                          <p:spTgt spid="134"/>
                                        </p:tgtEl>
                                      </p:cBhvr>
                                    </p:animEffect>
                                  </p:childTnLst>
                                </p:cTn>
                              </p:par>
                              <p:par>
                                <p:cTn fill="hold" grpId="0" id="65" nodeType="withEffect" presetClass="entr" presetID="22" presetSubtype="2">
                                  <p:stCondLst>
                                    <p:cond delay="600"/>
                                  </p:stCondLst>
                                  <p:childTnLst>
                                    <p:set>
                                      <p:cBhvr>
                                        <p:cTn dur="1" fill="hold" id="66">
                                          <p:stCondLst>
                                            <p:cond delay="0"/>
                                          </p:stCondLst>
                                        </p:cTn>
                                        <p:tgtEl>
                                          <p:spTgt spid="135"/>
                                        </p:tgtEl>
                                        <p:attrNameLst>
                                          <p:attrName>style.visibility</p:attrName>
                                        </p:attrNameLst>
                                      </p:cBhvr>
                                      <p:to>
                                        <p:strVal val="visible"/>
                                      </p:to>
                                    </p:set>
                                    <p:animEffect filter="wipe(right)" transition="in">
                                      <p:cBhvr>
                                        <p:cTn dur="500" id="67"/>
                                        <p:tgtEl>
                                          <p:spTgt spid="1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2"/>
      <p:bldP grpId="0" spid="133"/>
      <p:bldP grpId="0" spid="134"/>
      <p:bldP grpId="0" spid="135"/>
      <p:bldP grpId="0" spid="136"/>
      <p:bldP grpId="0" spid="157"/>
      <p:bldP grpId="0" spid="158"/>
      <p:bldP grpId="0" spid="159"/>
      <p:bldP grpId="0" spid="160"/>
      <p:bldP grpId="0" spid="165"/>
      <p:bldP grpId="0" spid="166"/>
      <p:bldP grpId="0" spid="167"/>
      <p:bldP grpId="0" spid="168"/>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2358048"/>
            <a:ext cx="2153225" cy="147124"/>
          </a:xfrm>
          <a:prstGeom prst="rect">
            <a:avLst/>
          </a:prstGeom>
          <a:solidFill>
            <a:schemeClr val="tx1"/>
          </a:solidFill>
          <a:ln w="6350">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sp>
        <p:nvSpPr>
          <p:cNvPr id="5" name="TextBox 4"/>
          <p:cNvSpPr txBox="1"/>
          <p:nvPr/>
        </p:nvSpPr>
        <p:spPr>
          <a:xfrm>
            <a:off x="2645700" y="1614072"/>
            <a:ext cx="4023360" cy="1165860"/>
          </a:xfrm>
          <a:prstGeom prst="rect">
            <a:avLst/>
          </a:prstGeom>
          <a:noFill/>
        </p:spPr>
        <p:txBody>
          <a:bodyPr bIns="34290" lIns="68580" rIns="68580" rtlCol="0" tIns="34290" wrap="none">
            <a:spAutoFit/>
          </a:bodyPr>
          <a:lstStyle/>
          <a:p>
            <a:r>
              <a:rPr altLang="en-US" b="1" lang="zh-CN" smtClean="0">
                <a:solidFill>
                  <a:srgbClr val="000000"/>
                </a:solidFill>
              </a:rPr>
              <a:t>本地市场</a:t>
            </a:r>
          </a:p>
          <a:p>
            <a:r>
              <a:rPr altLang="en-US" b="1" lang="zh-CN" smtClean="0">
                <a:solidFill>
                  <a:srgbClr val="000000"/>
                </a:solidFill>
              </a:rPr>
              <a:t>单击此处添加文本，单击此处添加文本</a:t>
            </a:r>
          </a:p>
          <a:p>
            <a:r>
              <a:rPr altLang="en-US" b="1" lang="zh-CN" smtClean="0">
                <a:solidFill>
                  <a:srgbClr val="000000"/>
                </a:solidFill>
              </a:rPr>
              <a:t>单击此处添加文本，单击此处添加文本</a:t>
            </a:r>
          </a:p>
          <a:p>
            <a:r>
              <a:rPr altLang="en-US" b="1" lang="zh-CN" smtClean="0">
                <a:solidFill>
                  <a:srgbClr val="000000"/>
                </a:solidFill>
              </a:rPr>
              <a:t>单击此处添加文本，单击此处添加文本</a:t>
            </a:r>
          </a:p>
        </p:txBody>
      </p:sp>
      <p:sp>
        <p:nvSpPr>
          <p:cNvPr id="7" name="矩形 6"/>
          <p:cNvSpPr/>
          <p:nvPr/>
        </p:nvSpPr>
        <p:spPr>
          <a:xfrm>
            <a:off x="-1" y="2905178"/>
            <a:ext cx="5172195" cy="147123"/>
          </a:xfrm>
          <a:prstGeom prst="rect">
            <a:avLst/>
          </a:prstGeom>
          <a:solidFill>
            <a:schemeClr val="tx1"/>
          </a:solidFill>
          <a:ln w="6350">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sp>
        <p:nvSpPr>
          <p:cNvPr id="10" name="矩形 9"/>
          <p:cNvSpPr/>
          <p:nvPr/>
        </p:nvSpPr>
        <p:spPr>
          <a:xfrm>
            <a:off x="0" y="3502427"/>
            <a:ext cx="4368233" cy="147124"/>
          </a:xfrm>
          <a:prstGeom prst="rect">
            <a:avLst/>
          </a:prstGeom>
          <a:solidFill>
            <a:schemeClr val="tx1"/>
          </a:solidFill>
          <a:ln w="6350">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sp>
        <p:nvSpPr>
          <p:cNvPr id="12" name="TextBox 11"/>
          <p:cNvSpPr txBox="1"/>
          <p:nvPr/>
        </p:nvSpPr>
        <p:spPr>
          <a:xfrm>
            <a:off x="5927809" y="2167285"/>
            <a:ext cx="4023360" cy="1165860"/>
          </a:xfrm>
          <a:prstGeom prst="rect">
            <a:avLst/>
          </a:prstGeom>
          <a:noFill/>
        </p:spPr>
        <p:txBody>
          <a:bodyPr bIns="34290" lIns="68580" rIns="68580" rtlCol="0" tIns="34290" wrap="none">
            <a:spAutoFit/>
          </a:bodyPr>
          <a:lstStyle/>
          <a:p>
            <a:r>
              <a:rPr altLang="en-US" b="1" lang="zh-CN" smtClean="0">
                <a:solidFill>
                  <a:srgbClr val="000000"/>
                </a:solidFill>
              </a:rPr>
              <a:t>周边市场</a:t>
            </a:r>
          </a:p>
          <a:p>
            <a:r>
              <a:rPr altLang="en-US" b="1" lang="zh-CN" smtClean="0">
                <a:solidFill>
                  <a:srgbClr val="000000"/>
                </a:solidFill>
              </a:rPr>
              <a:t>单击此处添加文本，单击此处添加文本</a:t>
            </a:r>
          </a:p>
          <a:p>
            <a:r>
              <a:rPr altLang="en-US" b="1" lang="zh-CN" smtClean="0">
                <a:solidFill>
                  <a:srgbClr val="000000"/>
                </a:solidFill>
              </a:rPr>
              <a:t>单击此处添加文本，单击此处添加文本</a:t>
            </a:r>
          </a:p>
          <a:p>
            <a:r>
              <a:rPr altLang="en-US" b="1" lang="zh-CN" smtClean="0">
                <a:solidFill>
                  <a:srgbClr val="000000"/>
                </a:solidFill>
              </a:rPr>
              <a:t>单击此处添加文本，单击此处添加文本</a:t>
            </a:r>
          </a:p>
        </p:txBody>
      </p:sp>
      <p:sp>
        <p:nvSpPr>
          <p:cNvPr id="13" name="TextBox 12"/>
          <p:cNvSpPr txBox="1"/>
          <p:nvPr/>
        </p:nvSpPr>
        <p:spPr>
          <a:xfrm>
            <a:off x="5016305" y="3691447"/>
            <a:ext cx="4023360" cy="1165860"/>
          </a:xfrm>
          <a:prstGeom prst="rect">
            <a:avLst/>
          </a:prstGeom>
          <a:noFill/>
        </p:spPr>
        <p:txBody>
          <a:bodyPr bIns="34290" lIns="68580" rIns="68580" rtlCol="0" tIns="34290" wrap="none">
            <a:spAutoFit/>
          </a:bodyPr>
          <a:lstStyle/>
          <a:p>
            <a:r>
              <a:rPr altLang="en-US" b="1" lang="zh-CN" smtClean="0">
                <a:solidFill>
                  <a:srgbClr val="000000"/>
                </a:solidFill>
              </a:rPr>
              <a:t>高端市场</a:t>
            </a:r>
          </a:p>
          <a:p>
            <a:r>
              <a:rPr altLang="en-US" b="1" lang="zh-CN" smtClean="0">
                <a:solidFill>
                  <a:srgbClr val="000000"/>
                </a:solidFill>
              </a:rPr>
              <a:t>单击此处添加文本，单击此处添加文本</a:t>
            </a:r>
          </a:p>
          <a:p>
            <a:r>
              <a:rPr altLang="en-US" b="1" lang="zh-CN" smtClean="0">
                <a:solidFill>
                  <a:srgbClr val="000000"/>
                </a:solidFill>
              </a:rPr>
              <a:t>单击此处添加文本，单击此处添加文本</a:t>
            </a:r>
          </a:p>
          <a:p>
            <a:r>
              <a:rPr altLang="en-US" b="1" lang="zh-CN" smtClean="0">
                <a:solidFill>
                  <a:srgbClr val="000000"/>
                </a:solidFill>
              </a:rPr>
              <a:t>单击此处添加文本，单击此处添加文本</a:t>
            </a:r>
          </a:p>
        </p:txBody>
      </p:sp>
      <p:sp>
        <p:nvSpPr>
          <p:cNvPr id="14" name="标题 13"/>
          <p:cNvSpPr>
            <a:spLocks noGrp="1"/>
          </p:cNvSpPr>
          <p:nvPr>
            <p:ph type="title"/>
          </p:nvPr>
        </p:nvSpPr>
        <p:spPr/>
        <p:txBody>
          <a:bodyPr/>
          <a:lstStyle/>
          <a:p>
            <a:r>
              <a:rPr altLang="en-US" lang="zh-CN"/>
              <a:t>市场拓展计划</a:t>
            </a:r>
          </a:p>
        </p:txBody>
      </p:sp>
      <p:grpSp>
        <p:nvGrpSpPr>
          <p:cNvPr id="15" name="组合 14"/>
          <p:cNvGrpSpPr/>
          <p:nvPr/>
        </p:nvGrpSpPr>
        <p:grpSpPr>
          <a:xfrm>
            <a:off x="1625126" y="1419622"/>
            <a:ext cx="1117980" cy="1117980"/>
            <a:chOff x="1566862" y="4055810"/>
            <a:chExt cx="827056" cy="827056"/>
          </a:xfrm>
        </p:grpSpPr>
        <p:grpSp>
          <p:nvGrpSpPr>
            <p:cNvPr id="16" name="组合 15"/>
            <p:cNvGrpSpPr/>
            <p:nvPr/>
          </p:nvGrpSpPr>
          <p:grpSpPr>
            <a:xfrm>
              <a:off x="1566862" y="4055810"/>
              <a:ext cx="827056" cy="827056"/>
              <a:chOff x="304800" y="673100"/>
              <a:chExt cx="4000500" cy="4000500"/>
            </a:xfrm>
            <a:effectLst>
              <a:outerShdw algn="tr" blurRad="584200" dir="8100000" dist="520700" rotWithShape="0">
                <a:prstClr val="black">
                  <a:alpha val="35000"/>
                </a:prstClr>
              </a:outerShdw>
            </a:effectLst>
          </p:grpSpPr>
          <p:sp>
            <p:nvSpPr>
              <p:cNvPr id="18" name="同心圆 1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00">
                  <a:solidFill>
                    <a:schemeClr val="tx1"/>
                  </a:solidFill>
                </a:endParaRPr>
              </a:p>
            </p:txBody>
          </p:sp>
          <p:sp>
            <p:nvSpPr>
              <p:cNvPr id="19" name="椭圆 18"/>
              <p:cNvSpPr/>
              <p:nvPr/>
            </p:nvSpPr>
            <p:spPr>
              <a:xfrm>
                <a:off x="431574" y="799874"/>
                <a:ext cx="3746952" cy="374695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00"/>
              </a:p>
            </p:txBody>
          </p:sp>
        </p:grpSp>
        <p:sp>
          <p:nvSpPr>
            <p:cNvPr id="17" name="TextBox 16"/>
            <p:cNvSpPr txBox="1"/>
            <p:nvPr/>
          </p:nvSpPr>
          <p:spPr>
            <a:xfrm>
              <a:off x="1617926" y="4218412"/>
              <a:ext cx="730851" cy="473516"/>
            </a:xfrm>
            <a:prstGeom prst="rect">
              <a:avLst/>
            </a:prstGeom>
            <a:noFill/>
            <a:ln>
              <a:noFill/>
            </a:ln>
          </p:spPr>
          <p:txBody>
            <a:bodyPr rtlCol="0" wrap="square">
              <a:spAutoFit/>
            </a:bodyPr>
            <a:lstStyle/>
            <a:p>
              <a:pPr algn="ctr"/>
              <a:r>
                <a:rPr altLang="en-US" b="1" lang="zh-CN" smtClean="0">
                  <a:latin charset="-122" pitchFamily="34" typeface="微软雅黑"/>
                  <a:ea charset="-122" pitchFamily="34" typeface="微软雅黑"/>
                </a:rPr>
                <a:t>本地</a:t>
              </a:r>
            </a:p>
            <a:p>
              <a:pPr algn="ctr"/>
              <a:r>
                <a:rPr altLang="en-US" b="1" lang="zh-CN" smtClean="0">
                  <a:latin charset="-122" pitchFamily="34" typeface="微软雅黑"/>
                  <a:ea charset="-122" pitchFamily="34" typeface="微软雅黑"/>
                </a:rPr>
                <a:t>市场</a:t>
              </a:r>
            </a:p>
          </p:txBody>
        </p:sp>
      </p:grpSp>
      <p:grpSp>
        <p:nvGrpSpPr>
          <p:cNvPr id="20" name="组合 19"/>
          <p:cNvGrpSpPr/>
          <p:nvPr/>
        </p:nvGrpSpPr>
        <p:grpSpPr>
          <a:xfrm>
            <a:off x="4793875" y="1951091"/>
            <a:ext cx="1117980" cy="1117980"/>
            <a:chOff x="1566862" y="4055810"/>
            <a:chExt cx="827056" cy="827056"/>
          </a:xfrm>
        </p:grpSpPr>
        <p:grpSp>
          <p:nvGrpSpPr>
            <p:cNvPr id="21" name="组合 20"/>
            <p:cNvGrpSpPr/>
            <p:nvPr/>
          </p:nvGrpSpPr>
          <p:grpSpPr>
            <a:xfrm>
              <a:off x="1566862" y="4055810"/>
              <a:ext cx="827056" cy="827056"/>
              <a:chOff x="304800" y="673100"/>
              <a:chExt cx="4000500" cy="4000500"/>
            </a:xfrm>
            <a:effectLst>
              <a:outerShdw algn="tr" blurRad="584200" dir="8100000" dist="520700" rotWithShape="0">
                <a:prstClr val="black">
                  <a:alpha val="35000"/>
                </a:prstClr>
              </a:outerShdw>
            </a:effectLst>
          </p:grpSpPr>
          <p:sp>
            <p:nvSpPr>
              <p:cNvPr id="23" name="同心圆 2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00">
                  <a:solidFill>
                    <a:schemeClr val="tx1"/>
                  </a:solidFill>
                </a:endParaRPr>
              </a:p>
            </p:txBody>
          </p:sp>
          <p:sp>
            <p:nvSpPr>
              <p:cNvPr id="24" name="椭圆 23"/>
              <p:cNvSpPr/>
              <p:nvPr/>
            </p:nvSpPr>
            <p:spPr>
              <a:xfrm>
                <a:off x="431574" y="799874"/>
                <a:ext cx="3746952" cy="374695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00"/>
              </a:p>
            </p:txBody>
          </p:sp>
        </p:grpSp>
        <p:sp>
          <p:nvSpPr>
            <p:cNvPr id="22" name="TextBox 21"/>
            <p:cNvSpPr txBox="1"/>
            <p:nvPr/>
          </p:nvSpPr>
          <p:spPr>
            <a:xfrm>
              <a:off x="1617926" y="4218412"/>
              <a:ext cx="730851" cy="473516"/>
            </a:xfrm>
            <a:prstGeom prst="rect">
              <a:avLst/>
            </a:prstGeom>
            <a:noFill/>
            <a:ln>
              <a:noFill/>
            </a:ln>
          </p:spPr>
          <p:txBody>
            <a:bodyPr rtlCol="0" wrap="square">
              <a:spAutoFit/>
            </a:bodyPr>
            <a:lstStyle/>
            <a:p>
              <a:pPr algn="ctr"/>
              <a:r>
                <a:rPr altLang="en-US" b="1" lang="zh-CN" smtClean="0">
                  <a:latin charset="-122" pitchFamily="34" typeface="微软雅黑"/>
                  <a:ea charset="-122" pitchFamily="34" typeface="微软雅黑"/>
                </a:rPr>
                <a:t>周边</a:t>
              </a:r>
            </a:p>
            <a:p>
              <a:pPr algn="ctr"/>
              <a:r>
                <a:rPr altLang="en-US" b="1" lang="zh-CN" smtClean="0">
                  <a:latin charset="-122" pitchFamily="34" typeface="微软雅黑"/>
                  <a:ea charset="-122" pitchFamily="34" typeface="微软雅黑"/>
                </a:rPr>
                <a:t>市场</a:t>
              </a:r>
            </a:p>
          </p:txBody>
        </p:sp>
      </p:grpSp>
      <p:grpSp>
        <p:nvGrpSpPr>
          <p:cNvPr id="25" name="组合 24"/>
          <p:cNvGrpSpPr/>
          <p:nvPr/>
        </p:nvGrpSpPr>
        <p:grpSpPr>
          <a:xfrm>
            <a:off x="3660119" y="3469994"/>
            <a:ext cx="1117980" cy="1117980"/>
            <a:chOff x="1566862" y="4055810"/>
            <a:chExt cx="827056" cy="827056"/>
          </a:xfrm>
        </p:grpSpPr>
        <p:grpSp>
          <p:nvGrpSpPr>
            <p:cNvPr id="26" name="组合 25"/>
            <p:cNvGrpSpPr/>
            <p:nvPr/>
          </p:nvGrpSpPr>
          <p:grpSpPr>
            <a:xfrm>
              <a:off x="1566862" y="4055810"/>
              <a:ext cx="827056" cy="827056"/>
              <a:chOff x="304800" y="673100"/>
              <a:chExt cx="4000500" cy="4000500"/>
            </a:xfrm>
            <a:effectLst>
              <a:outerShdw algn="tr" blurRad="584200" dir="8100000" dist="520700" rotWithShape="0">
                <a:prstClr val="black">
                  <a:alpha val="35000"/>
                </a:prstClr>
              </a:outerShdw>
            </a:effectLst>
          </p:grpSpPr>
          <p:sp>
            <p:nvSpPr>
              <p:cNvPr id="28" name="同心圆 2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00">
                  <a:solidFill>
                    <a:schemeClr val="tx1"/>
                  </a:solidFill>
                </a:endParaRPr>
              </a:p>
            </p:txBody>
          </p:sp>
          <p:sp>
            <p:nvSpPr>
              <p:cNvPr id="29" name="椭圆 28"/>
              <p:cNvSpPr/>
              <p:nvPr/>
            </p:nvSpPr>
            <p:spPr>
              <a:xfrm>
                <a:off x="431574" y="799874"/>
                <a:ext cx="3746952" cy="374695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00"/>
              </a:p>
            </p:txBody>
          </p:sp>
        </p:grpSp>
        <p:sp>
          <p:nvSpPr>
            <p:cNvPr id="27" name="TextBox 26"/>
            <p:cNvSpPr txBox="1"/>
            <p:nvPr/>
          </p:nvSpPr>
          <p:spPr>
            <a:xfrm>
              <a:off x="1617926" y="4218413"/>
              <a:ext cx="730851" cy="473516"/>
            </a:xfrm>
            <a:prstGeom prst="rect">
              <a:avLst/>
            </a:prstGeom>
            <a:noFill/>
            <a:ln>
              <a:noFill/>
            </a:ln>
          </p:spPr>
          <p:txBody>
            <a:bodyPr rtlCol="0" wrap="square">
              <a:spAutoFit/>
            </a:bodyPr>
            <a:lstStyle/>
            <a:p>
              <a:pPr algn="ctr"/>
              <a:r>
                <a:rPr altLang="en-US" b="1" lang="zh-CN" smtClean="0">
                  <a:latin charset="-122" pitchFamily="34" typeface="微软雅黑"/>
                  <a:ea charset="-122" pitchFamily="34" typeface="微软雅黑"/>
                </a:rPr>
                <a:t>高档</a:t>
              </a:r>
            </a:p>
            <a:p>
              <a:pPr algn="ctr"/>
              <a:r>
                <a:rPr altLang="en-US" b="1" lang="zh-CN" smtClean="0">
                  <a:latin charset="-122" pitchFamily="34" typeface="微软雅黑"/>
                  <a:ea charset="-122" pitchFamily="34" typeface="微软雅黑"/>
                </a:rPr>
                <a:t>市场</a:t>
              </a:r>
            </a:p>
          </p:txBody>
        </p:sp>
      </p:grpSp>
    </p:spTree>
    <p:extLst>
      <p:ext uri="{BB962C8B-B14F-4D97-AF65-F5344CB8AC3E}">
        <p14:creationId val="198428174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5"/>
                                        </p:tgtEl>
                                        <p:attrNameLst>
                                          <p:attrName>style.visibility</p:attrName>
                                        </p:attrNameLst>
                                      </p:cBhvr>
                                      <p:to>
                                        <p:strVal val="visible"/>
                                      </p:to>
                                    </p:set>
                                    <p:animEffect filter="fade" transition="in">
                                      <p:cBhvr>
                                        <p:cTn dur="500" id="11"/>
                                        <p:tgtEl>
                                          <p:spTgt spid="15"/>
                                        </p:tgtEl>
                                      </p:cBhvr>
                                    </p:animEffect>
                                  </p:childTnLst>
                                </p:cTn>
                              </p:par>
                            </p:childTnLst>
                          </p:cTn>
                        </p:par>
                        <p:par>
                          <p:cTn fill="hold" id="12" nodeType="afterGroup">
                            <p:stCondLst>
                              <p:cond delay="1000"/>
                            </p:stCondLst>
                            <p:childTnLst>
                              <p:par>
                                <p:cTn fill="hold" grpId="0" id="13" nodeType="afterEffect" presetClass="entr" presetID="22" presetSubtype="1">
                                  <p:stCondLst>
                                    <p:cond delay="0"/>
                                  </p:stCondLst>
                                  <p:childTnLst>
                                    <p:set>
                                      <p:cBhvr>
                                        <p:cTn dur="1" fill="hold" id="14">
                                          <p:stCondLst>
                                            <p:cond delay="0"/>
                                          </p:stCondLst>
                                        </p:cTn>
                                        <p:tgtEl>
                                          <p:spTgt spid="5"/>
                                        </p:tgtEl>
                                        <p:attrNameLst>
                                          <p:attrName>style.visibility</p:attrName>
                                        </p:attrNameLst>
                                      </p:cBhvr>
                                      <p:to>
                                        <p:strVal val="visible"/>
                                      </p:to>
                                    </p:set>
                                    <p:animEffect filter="wipe(up)" transition="in">
                                      <p:cBhvr>
                                        <p:cTn dur="500" id="15"/>
                                        <p:tgtEl>
                                          <p:spTgt spid="5"/>
                                        </p:tgtEl>
                                      </p:cBhvr>
                                    </p:animEffect>
                                  </p:childTnLst>
                                </p:cTn>
                              </p:par>
                              <p:par>
                                <p:cTn fill="hold" grpId="0" id="16" nodeType="withEffect" presetClass="entr" presetID="22" presetSubtype="8">
                                  <p:stCondLst>
                                    <p:cond delay="0"/>
                                  </p:stCondLst>
                                  <p:childTnLst>
                                    <p:set>
                                      <p:cBhvr>
                                        <p:cTn dur="1" fill="hold" id="17">
                                          <p:stCondLst>
                                            <p:cond delay="0"/>
                                          </p:stCondLst>
                                        </p:cTn>
                                        <p:tgtEl>
                                          <p:spTgt spid="7"/>
                                        </p:tgtEl>
                                        <p:attrNameLst>
                                          <p:attrName>style.visibility</p:attrName>
                                        </p:attrNameLst>
                                      </p:cBhvr>
                                      <p:to>
                                        <p:strVal val="visible"/>
                                      </p:to>
                                    </p:set>
                                    <p:animEffect filter="wipe(left)" transition="in">
                                      <p:cBhvr>
                                        <p:cTn dur="500" id="18"/>
                                        <p:tgtEl>
                                          <p:spTgt spid="7"/>
                                        </p:tgtEl>
                                      </p:cBhvr>
                                    </p:animEffect>
                                  </p:childTnLst>
                                </p:cTn>
                              </p:par>
                            </p:childTnLst>
                          </p:cTn>
                        </p:par>
                        <p:par>
                          <p:cTn fill="hold" id="19" nodeType="afterGroup">
                            <p:stCondLst>
                              <p:cond delay="1500"/>
                            </p:stCondLst>
                            <p:childTnLst>
                              <p:par>
                                <p:cTn fill="hold" id="20" nodeType="afterEffect" presetClass="entr" presetID="10" presetSubtype="0">
                                  <p:stCondLst>
                                    <p:cond delay="0"/>
                                  </p:stCondLst>
                                  <p:childTnLst>
                                    <p:set>
                                      <p:cBhvr>
                                        <p:cTn dur="1" fill="hold" id="21">
                                          <p:stCondLst>
                                            <p:cond delay="0"/>
                                          </p:stCondLst>
                                        </p:cTn>
                                        <p:tgtEl>
                                          <p:spTgt spid="20"/>
                                        </p:tgtEl>
                                        <p:attrNameLst>
                                          <p:attrName>style.visibility</p:attrName>
                                        </p:attrNameLst>
                                      </p:cBhvr>
                                      <p:to>
                                        <p:strVal val="visible"/>
                                      </p:to>
                                    </p:set>
                                    <p:animEffect filter="fade" transition="in">
                                      <p:cBhvr>
                                        <p:cTn dur="500" id="22"/>
                                        <p:tgtEl>
                                          <p:spTgt spid="20"/>
                                        </p:tgtEl>
                                      </p:cBhvr>
                                    </p:animEffect>
                                  </p:childTnLst>
                                </p:cTn>
                              </p:par>
                            </p:childTnLst>
                          </p:cTn>
                        </p:par>
                        <p:par>
                          <p:cTn fill="hold" id="23" nodeType="afterGroup">
                            <p:stCondLst>
                              <p:cond delay="2000"/>
                            </p:stCondLst>
                            <p:childTnLst>
                              <p:par>
                                <p:cTn fill="hold" grpId="0" id="24" nodeType="afterEffect" presetClass="entr" presetID="22" presetSubtype="1">
                                  <p:stCondLst>
                                    <p:cond delay="0"/>
                                  </p:stCondLst>
                                  <p:childTnLst>
                                    <p:set>
                                      <p:cBhvr>
                                        <p:cTn dur="1" fill="hold" id="25">
                                          <p:stCondLst>
                                            <p:cond delay="0"/>
                                          </p:stCondLst>
                                        </p:cTn>
                                        <p:tgtEl>
                                          <p:spTgt spid="12"/>
                                        </p:tgtEl>
                                        <p:attrNameLst>
                                          <p:attrName>style.visibility</p:attrName>
                                        </p:attrNameLst>
                                      </p:cBhvr>
                                      <p:to>
                                        <p:strVal val="visible"/>
                                      </p:to>
                                    </p:set>
                                    <p:animEffect filter="wipe(up)" transition="in">
                                      <p:cBhvr>
                                        <p:cTn dur="500" id="26"/>
                                        <p:tgtEl>
                                          <p:spTgt spid="12"/>
                                        </p:tgtEl>
                                      </p:cBhvr>
                                    </p:animEffect>
                                  </p:childTnLst>
                                </p:cTn>
                              </p:par>
                              <p:par>
                                <p:cTn fill="hold" grpId="0" id="27" nodeType="withEffect" presetClass="entr" presetID="22" presetSubtype="8">
                                  <p:stCondLst>
                                    <p:cond delay="0"/>
                                  </p:stCondLst>
                                  <p:childTnLst>
                                    <p:set>
                                      <p:cBhvr>
                                        <p:cTn dur="1" fill="hold" id="28">
                                          <p:stCondLst>
                                            <p:cond delay="0"/>
                                          </p:stCondLst>
                                        </p:cTn>
                                        <p:tgtEl>
                                          <p:spTgt spid="10"/>
                                        </p:tgtEl>
                                        <p:attrNameLst>
                                          <p:attrName>style.visibility</p:attrName>
                                        </p:attrNameLst>
                                      </p:cBhvr>
                                      <p:to>
                                        <p:strVal val="visible"/>
                                      </p:to>
                                    </p:set>
                                    <p:animEffect filter="wipe(left)" transition="in">
                                      <p:cBhvr>
                                        <p:cTn dur="500" id="29"/>
                                        <p:tgtEl>
                                          <p:spTgt spid="10"/>
                                        </p:tgtEl>
                                      </p:cBhvr>
                                    </p:animEffect>
                                  </p:childTnLst>
                                </p:cTn>
                              </p:par>
                            </p:childTnLst>
                          </p:cTn>
                        </p:par>
                        <p:par>
                          <p:cTn fill="hold" id="30" nodeType="afterGroup">
                            <p:stCondLst>
                              <p:cond delay="2500"/>
                            </p:stCondLst>
                            <p:childTnLst>
                              <p:par>
                                <p:cTn fill="hold" id="31" nodeType="afterEffect" presetClass="entr" presetID="10" presetSubtype="0">
                                  <p:stCondLst>
                                    <p:cond delay="0"/>
                                  </p:stCondLst>
                                  <p:childTnLst>
                                    <p:set>
                                      <p:cBhvr>
                                        <p:cTn dur="1" fill="hold" id="32">
                                          <p:stCondLst>
                                            <p:cond delay="0"/>
                                          </p:stCondLst>
                                        </p:cTn>
                                        <p:tgtEl>
                                          <p:spTgt spid="25"/>
                                        </p:tgtEl>
                                        <p:attrNameLst>
                                          <p:attrName>style.visibility</p:attrName>
                                        </p:attrNameLst>
                                      </p:cBhvr>
                                      <p:to>
                                        <p:strVal val="visible"/>
                                      </p:to>
                                    </p:set>
                                    <p:animEffect filter="fade" transition="in">
                                      <p:cBhvr>
                                        <p:cTn dur="500" id="33"/>
                                        <p:tgtEl>
                                          <p:spTgt spid="25"/>
                                        </p:tgtEl>
                                      </p:cBhvr>
                                    </p:animEffect>
                                  </p:childTnLst>
                                </p:cTn>
                              </p:par>
                            </p:childTnLst>
                          </p:cTn>
                        </p:par>
                        <p:par>
                          <p:cTn fill="hold" id="34" nodeType="afterGroup">
                            <p:stCondLst>
                              <p:cond delay="3000"/>
                            </p:stCondLst>
                            <p:childTnLst>
                              <p:par>
                                <p:cTn fill="hold" grpId="0" id="35" nodeType="afterEffect" presetClass="entr" presetID="22" presetSubtype="1">
                                  <p:stCondLst>
                                    <p:cond delay="0"/>
                                  </p:stCondLst>
                                  <p:childTnLst>
                                    <p:set>
                                      <p:cBhvr>
                                        <p:cTn dur="1" fill="hold" id="36">
                                          <p:stCondLst>
                                            <p:cond delay="0"/>
                                          </p:stCondLst>
                                        </p:cTn>
                                        <p:tgtEl>
                                          <p:spTgt spid="13"/>
                                        </p:tgtEl>
                                        <p:attrNameLst>
                                          <p:attrName>style.visibility</p:attrName>
                                        </p:attrNameLst>
                                      </p:cBhvr>
                                      <p:to>
                                        <p:strVal val="visible"/>
                                      </p:to>
                                    </p:set>
                                    <p:animEffect filter="wipe(up)" transition="in">
                                      <p:cBhvr>
                                        <p:cTn dur="500" id="37"/>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7"/>
      <p:bldP grpId="0" spid="10"/>
      <p:bldP grpId="0" spid="12"/>
      <p:bldP grpId="0" spid="13"/>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11"/>
          <p:cNvSpPr>
            <a:spLocks noChangeArrowheads="1"/>
          </p:cNvSpPr>
          <p:nvPr/>
        </p:nvSpPr>
        <p:spPr bwMode="auto">
          <a:xfrm>
            <a:off x="1234679" y="591536"/>
            <a:ext cx="1493596" cy="1507331"/>
          </a:xfrm>
          <a:custGeom>
            <a:gdLst>
              <a:gd fmla="*/ 0 w 2008628" name="T0"/>
              <a:gd fmla="*/ 873753 h 1747506" name="T1"/>
              <a:gd fmla="*/ 436877 w 2008628" name="T2"/>
              <a:gd fmla="*/ 0 h 1747506" name="T3"/>
              <a:gd fmla="*/ 1571752 w 2008628" name="T4"/>
              <a:gd fmla="*/ 0 h 1747506" name="T5"/>
              <a:gd fmla="*/ 2008628 w 2008628" name="T6"/>
              <a:gd fmla="*/ 873753 h 1747506" name="T7"/>
              <a:gd fmla="*/ 1571752 w 2008628" name="T8"/>
              <a:gd fmla="*/ 1747506 h 1747506" name="T9"/>
              <a:gd fmla="*/ 436877 w 2008628" name="T10"/>
              <a:gd fmla="*/ 1747506 h 1747506" name="T11"/>
              <a:gd fmla="*/ 0 w 2008628" name="T12"/>
              <a:gd fmla="*/ 873753 h 1747506" name="T13"/>
              <a:gd fmla="*/ 0 60000 65536" name="T14"/>
              <a:gd fmla="*/ 0 60000 65536" name="T15"/>
              <a:gd fmla="*/ 0 60000 65536" name="T16"/>
              <a:gd fmla="*/ 0 60000 65536" name="T17"/>
              <a:gd fmla="*/ 0 60000 65536" name="T18"/>
              <a:gd fmla="*/ 0 60000 65536" name="T19"/>
              <a:gd fmla="*/ 0 60000 65536" name="T20"/>
              <a:gd fmla="*/ 0 w 2008628" name="T21"/>
              <a:gd fmla="*/ 0 h 1747506" name="T22"/>
              <a:gd fmla="*/ 2008628 w 2008628" name="T23"/>
              <a:gd fmla="*/ 1747506 h 174750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747506" w="2008628">
                <a:moveTo>
                  <a:pt x="1004314" y="0"/>
                </a:moveTo>
                <a:lnTo>
                  <a:pt x="2008627" y="380083"/>
                </a:lnTo>
                <a:lnTo>
                  <a:pt x="2008627" y="1367424"/>
                </a:lnTo>
                <a:lnTo>
                  <a:pt x="1004314" y="1747506"/>
                </a:lnTo>
                <a:lnTo>
                  <a:pt x="1" y="1367424"/>
                </a:lnTo>
                <a:lnTo>
                  <a:pt x="1" y="380083"/>
                </a:lnTo>
                <a:lnTo>
                  <a:pt x="1004314" y="0"/>
                </a:lnTo>
                <a:close/>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2" typeface="宋体"/>
            </a:endParaRPr>
          </a:p>
        </p:txBody>
      </p:sp>
      <p:sp>
        <p:nvSpPr>
          <p:cNvPr id="3" name="TextBox 2"/>
          <p:cNvSpPr txBox="1"/>
          <p:nvPr/>
        </p:nvSpPr>
        <p:spPr>
          <a:xfrm>
            <a:off x="3347864" y="1639776"/>
            <a:ext cx="4691645" cy="739122"/>
          </a:xfrm>
          <a:prstGeom prst="rect">
            <a:avLst/>
          </a:prstGeom>
          <a:noFill/>
        </p:spPr>
        <p:txBody>
          <a:bodyPr bIns="34281" lIns="68562" rIns="68562" rtlCol="0" tIns="34281" wrap="square">
            <a:spAutoFit/>
          </a:bodyPr>
          <a:lstStyle/>
          <a:p>
            <a:pPr algn="ctr"/>
            <a:r>
              <a:rPr altLang="en-US" b="1" lang="zh-CN" smtClean="0" sz="4400">
                <a:solidFill>
                  <a:srgbClr val="C00000"/>
                </a:solidFill>
                <a:latin typeface="微软雅黑"/>
                <a:ea typeface="微软雅黑"/>
              </a:rPr>
              <a:t>财务与融资</a:t>
            </a:r>
          </a:p>
        </p:txBody>
      </p:sp>
      <p:cxnSp>
        <p:nvCxnSpPr>
          <p:cNvPr id="4" name="直接连接符 3"/>
          <p:cNvCxnSpPr/>
          <p:nvPr/>
        </p:nvCxnSpPr>
        <p:spPr bwMode="auto">
          <a:xfrm>
            <a:off x="3482355" y="2456001"/>
            <a:ext cx="4392488" cy="0"/>
          </a:xfrm>
          <a:prstGeom prst="line">
            <a:avLst/>
          </a:prstGeom>
          <a:solidFill>
            <a:schemeClr val="accent1"/>
          </a:solidFill>
          <a:ln algn="ctr" cap="flat" cmpd="sng" w="9525">
            <a:solidFill>
              <a:schemeClr val="tx1">
                <a:lumMod val="85000"/>
                <a:lumOff val="15000"/>
              </a:schemeClr>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5" name="Oval 39"/>
          <p:cNvSpPr>
            <a:spLocks noChangeArrowheads="1" noChangeAspect="1"/>
          </p:cNvSpPr>
          <p:nvPr/>
        </p:nvSpPr>
        <p:spPr bwMode="auto">
          <a:xfrm>
            <a:off x="3728681" y="2712341"/>
            <a:ext cx="161937" cy="162920"/>
          </a:xfrm>
          <a:prstGeom prst="ellipse">
            <a:avLst/>
          </a:prstGeom>
          <a:solidFill>
            <a:schemeClr val="tx1"/>
          </a:solidFill>
          <a:ln cap="flat" w="28575">
            <a:noFill/>
            <a:prstDash val="solid"/>
            <a:miter lim="800000"/>
          </a:ln>
        </p:spPr>
        <p:txBody>
          <a:bodyPr anchor="t" anchorCtr="0" bIns="34281" compatLnSpc="1" lIns="68562" numCol="1" rIns="68562" tIns="34281" vert="horz" wrap="square">
            <a:prstTxWarp prst="textNoShape">
              <a:avLst/>
            </a:prstTxWarp>
          </a:bodyPr>
          <a:lstStyle/>
          <a:p>
            <a:endParaRPr altLang="en-US" lang="zh-CN" sz="1500">
              <a:solidFill>
                <a:schemeClr val="accent1"/>
              </a:solidFill>
            </a:endParaRPr>
          </a:p>
        </p:txBody>
      </p:sp>
      <p:sp>
        <p:nvSpPr>
          <p:cNvPr id="6" name="Oval 40"/>
          <p:cNvSpPr>
            <a:spLocks noChangeArrowheads="1" noChangeAspect="1"/>
          </p:cNvSpPr>
          <p:nvPr/>
        </p:nvSpPr>
        <p:spPr bwMode="auto">
          <a:xfrm>
            <a:off x="3728681" y="3085385"/>
            <a:ext cx="161937" cy="162920"/>
          </a:xfrm>
          <a:prstGeom prst="ellipse">
            <a:avLst/>
          </a:prstGeom>
          <a:solidFill>
            <a:schemeClr val="tx1"/>
          </a:solidFill>
          <a:ln cap="flat" w="28575">
            <a:noFill/>
            <a:prstDash val="solid"/>
            <a:miter lim="800000"/>
          </a:ln>
        </p:spPr>
        <p:txBody>
          <a:bodyPr anchor="t" anchorCtr="0" bIns="34281" compatLnSpc="1" lIns="68562" numCol="1" rIns="68562" tIns="34281" vert="horz" wrap="square">
            <a:prstTxWarp prst="textNoShape">
              <a:avLst/>
            </a:prstTxWarp>
          </a:bodyPr>
          <a:lstStyle/>
          <a:p>
            <a:endParaRPr altLang="en-US" lang="zh-CN" sz="1500">
              <a:solidFill>
                <a:schemeClr val="accent1"/>
              </a:solidFill>
            </a:endParaRPr>
          </a:p>
        </p:txBody>
      </p:sp>
      <p:sp>
        <p:nvSpPr>
          <p:cNvPr id="7" name="Oval 42"/>
          <p:cNvSpPr>
            <a:spLocks noChangeArrowheads="1" noChangeAspect="1"/>
          </p:cNvSpPr>
          <p:nvPr/>
        </p:nvSpPr>
        <p:spPr bwMode="auto">
          <a:xfrm>
            <a:off x="5718057" y="2712341"/>
            <a:ext cx="161937" cy="162920"/>
          </a:xfrm>
          <a:prstGeom prst="ellipse">
            <a:avLst/>
          </a:prstGeom>
          <a:solidFill>
            <a:schemeClr val="tx1"/>
          </a:solidFill>
          <a:ln cap="flat" w="28575">
            <a:noFill/>
            <a:prstDash val="solid"/>
            <a:miter lim="800000"/>
          </a:ln>
        </p:spPr>
        <p:txBody>
          <a:bodyPr anchor="t" anchorCtr="0" bIns="34281" compatLnSpc="1" lIns="68562" numCol="1" rIns="68562" tIns="34281" vert="horz" wrap="square">
            <a:prstTxWarp prst="textNoShape">
              <a:avLst/>
            </a:prstTxWarp>
          </a:bodyPr>
          <a:lstStyle/>
          <a:p>
            <a:endParaRPr altLang="en-US" lang="zh-CN" sz="1500">
              <a:solidFill>
                <a:schemeClr val="accent1"/>
              </a:solidFill>
            </a:endParaRPr>
          </a:p>
        </p:txBody>
      </p:sp>
      <p:sp>
        <p:nvSpPr>
          <p:cNvPr id="8" name="TextBox 7"/>
          <p:cNvSpPr txBox="1"/>
          <p:nvPr/>
        </p:nvSpPr>
        <p:spPr>
          <a:xfrm>
            <a:off x="4000987" y="2643758"/>
            <a:ext cx="1698003" cy="297162"/>
          </a:xfrm>
          <a:prstGeom prst="rect">
            <a:avLst/>
          </a:prstGeom>
          <a:noFill/>
        </p:spPr>
        <p:txBody>
          <a:bodyPr bIns="34281" lIns="68562" rIns="68562" rtlCol="0" tIns="34281" wrap="square">
            <a:spAutoFit/>
          </a:bodyPr>
          <a:lstStyle/>
          <a:p>
            <a:r>
              <a:rPr altLang="en-US" lang="zh-CN" sz="1500">
                <a:latin typeface="+mn-ea"/>
                <a:ea typeface="+mn-ea"/>
              </a:rPr>
              <a:t>各项成本预算</a:t>
            </a:r>
          </a:p>
        </p:txBody>
      </p:sp>
      <p:sp>
        <p:nvSpPr>
          <p:cNvPr id="9" name="TextBox 8"/>
          <p:cNvSpPr txBox="1"/>
          <p:nvPr/>
        </p:nvSpPr>
        <p:spPr>
          <a:xfrm>
            <a:off x="4000987" y="3016802"/>
            <a:ext cx="1698003" cy="297162"/>
          </a:xfrm>
          <a:prstGeom prst="rect">
            <a:avLst/>
          </a:prstGeom>
          <a:noFill/>
        </p:spPr>
        <p:txBody>
          <a:bodyPr bIns="34281" lIns="68562" rIns="68562" rtlCol="0" tIns="34281" wrap="square">
            <a:spAutoFit/>
          </a:bodyPr>
          <a:lstStyle/>
          <a:p>
            <a:r>
              <a:rPr altLang="en-US" lang="zh-CN" sz="1500">
                <a:latin typeface="+mn-ea"/>
                <a:ea typeface="+mn-ea"/>
              </a:rPr>
              <a:t>融资计划</a:t>
            </a:r>
          </a:p>
        </p:txBody>
      </p:sp>
      <p:sp>
        <p:nvSpPr>
          <p:cNvPr id="10" name="Oval 42"/>
          <p:cNvSpPr>
            <a:spLocks noChangeArrowheads="1" noChangeAspect="1"/>
          </p:cNvSpPr>
          <p:nvPr/>
        </p:nvSpPr>
        <p:spPr bwMode="auto">
          <a:xfrm>
            <a:off x="5718057" y="3085385"/>
            <a:ext cx="161937" cy="162920"/>
          </a:xfrm>
          <a:prstGeom prst="ellipse">
            <a:avLst/>
          </a:prstGeom>
          <a:solidFill>
            <a:schemeClr val="tx1"/>
          </a:solidFill>
          <a:ln cap="flat" w="28575">
            <a:noFill/>
            <a:prstDash val="solid"/>
            <a:miter lim="800000"/>
          </a:ln>
        </p:spPr>
        <p:txBody>
          <a:bodyPr anchor="t" anchorCtr="0" bIns="34281" compatLnSpc="1" lIns="68562" numCol="1" rIns="68562" tIns="34281" vert="horz" wrap="square">
            <a:prstTxWarp prst="textNoShape">
              <a:avLst/>
            </a:prstTxWarp>
          </a:bodyPr>
          <a:lstStyle/>
          <a:p>
            <a:endParaRPr altLang="en-US" lang="zh-CN" sz="1500">
              <a:solidFill>
                <a:schemeClr val="accent1"/>
              </a:solidFill>
            </a:endParaRPr>
          </a:p>
        </p:txBody>
      </p:sp>
      <p:sp>
        <p:nvSpPr>
          <p:cNvPr id="11" name="TextBox 10"/>
          <p:cNvSpPr txBox="1"/>
          <p:nvPr/>
        </p:nvSpPr>
        <p:spPr>
          <a:xfrm>
            <a:off x="5990363" y="2643758"/>
            <a:ext cx="1698003" cy="297162"/>
          </a:xfrm>
          <a:prstGeom prst="rect">
            <a:avLst/>
          </a:prstGeom>
          <a:noFill/>
        </p:spPr>
        <p:txBody>
          <a:bodyPr bIns="34281" lIns="68562" rIns="68562" rtlCol="0" tIns="34281" wrap="square">
            <a:spAutoFit/>
          </a:bodyPr>
          <a:lstStyle/>
          <a:p>
            <a:r>
              <a:rPr altLang="en-US" lang="zh-CN" sz="1500">
                <a:latin typeface="+mn-ea"/>
                <a:ea typeface="+mn-ea"/>
              </a:rPr>
              <a:t>资金缺口</a:t>
            </a:r>
          </a:p>
        </p:txBody>
      </p:sp>
      <p:sp>
        <p:nvSpPr>
          <p:cNvPr id="12" name="TextBox 11"/>
          <p:cNvSpPr txBox="1"/>
          <p:nvPr/>
        </p:nvSpPr>
        <p:spPr>
          <a:xfrm>
            <a:off x="5990363" y="3016802"/>
            <a:ext cx="1698003" cy="297162"/>
          </a:xfrm>
          <a:prstGeom prst="rect">
            <a:avLst/>
          </a:prstGeom>
          <a:noFill/>
        </p:spPr>
        <p:txBody>
          <a:bodyPr bIns="34281" lIns="68562" rIns="68562" rtlCol="0" tIns="34281" wrap="square">
            <a:spAutoFit/>
          </a:bodyPr>
          <a:lstStyle/>
          <a:p>
            <a:r>
              <a:rPr altLang="en-US" lang="zh-CN" sz="1500">
                <a:latin typeface="+mn-ea"/>
                <a:ea typeface="+mn-ea"/>
              </a:rPr>
              <a:t>融资主要用途</a:t>
            </a:r>
          </a:p>
        </p:txBody>
      </p:sp>
      <p:sp>
        <p:nvSpPr>
          <p:cNvPr id="13" name="Freeform 16"/>
          <p:cNvSpPr>
            <a:spLocks noEditPoints="1"/>
          </p:cNvSpPr>
          <p:nvPr/>
        </p:nvSpPr>
        <p:spPr bwMode="auto">
          <a:xfrm>
            <a:off x="1614016" y="843558"/>
            <a:ext cx="734922" cy="959856"/>
          </a:xfrm>
          <a:custGeom>
            <a:gdLst>
              <a:gd fmla="*/ 742 w 1097" name="T0"/>
              <a:gd fmla="*/ 209 h 1435" name="T1"/>
              <a:gd fmla="*/ 1058 w 1097" name="T2"/>
              <a:gd fmla="*/ 264 h 1435" name="T3"/>
              <a:gd fmla="*/ 1033 w 1097" name="T4"/>
              <a:gd fmla="*/ 308 h 1435" name="T5"/>
              <a:gd fmla="*/ 843 w 1097" name="T6"/>
              <a:gd fmla="*/ 254 h 1435" name="T7"/>
              <a:gd fmla="*/ 945 w 1097" name="T8"/>
              <a:gd fmla="*/ 343 h 1435" name="T9"/>
              <a:gd fmla="*/ 893 w 1097" name="T10"/>
              <a:gd fmla="*/ 363 h 1435" name="T11"/>
              <a:gd fmla="*/ 741 w 1097" name="T12"/>
              <a:gd fmla="*/ 269 h 1435" name="T13"/>
              <a:gd fmla="*/ 691 w 1097" name="T14"/>
              <a:gd fmla="*/ 238 h 1435" name="T15"/>
              <a:gd fmla="*/ 742 w 1097" name="T16"/>
              <a:gd fmla="*/ 209 h 1435" name="T17"/>
              <a:gd fmla="*/ 555 w 1097" name="T18"/>
              <a:gd fmla="*/ 958 h 1435" name="T19"/>
              <a:gd fmla="*/ 555 w 1097" name="T20"/>
              <a:gd fmla="*/ 958 h 1435" name="T21"/>
              <a:gd fmla="*/ 585 w 1097" name="T22"/>
              <a:gd fmla="*/ 943 h 1435" name="T23"/>
              <a:gd fmla="*/ 594 w 1097" name="T24"/>
              <a:gd fmla="*/ 919 h 1435" name="T25"/>
              <a:gd fmla="*/ 586 w 1097" name="T26"/>
              <a:gd fmla="*/ 898 h 1435" name="T27"/>
              <a:gd fmla="*/ 555 w 1097" name="T28"/>
              <a:gd fmla="*/ 881 h 1435" name="T29"/>
              <a:gd fmla="*/ 555 w 1097" name="T30"/>
              <a:gd fmla="*/ 958 h 1435" name="T31"/>
              <a:gd fmla="*/ 519 w 1097" name="T32"/>
              <a:gd fmla="*/ 721 h 1435" name="T33"/>
              <a:gd fmla="*/ 519 w 1097" name="T34"/>
              <a:gd fmla="*/ 721 h 1435" name="T35"/>
              <a:gd fmla="*/ 498 w 1097" name="T36"/>
              <a:gd fmla="*/ 769 h 1435" name="T37"/>
              <a:gd fmla="*/ 519 w 1097" name="T38"/>
              <a:gd fmla="*/ 782 h 1435" name="T39"/>
              <a:gd fmla="*/ 519 w 1097" name="T40"/>
              <a:gd fmla="*/ 721 h 1435" name="T41"/>
              <a:gd fmla="*/ 674 w 1097" name="T42"/>
              <a:gd fmla="*/ 745 h 1435" name="T43"/>
              <a:gd fmla="*/ 674 w 1097" name="T44"/>
              <a:gd fmla="*/ 745 h 1435" name="T45"/>
              <a:gd fmla="*/ 585 w 1097" name="T46"/>
              <a:gd fmla="*/ 759 h 1435" name="T47"/>
              <a:gd fmla="*/ 555 w 1097" name="T48"/>
              <a:gd fmla="*/ 722 h 1435" name="T49"/>
              <a:gd fmla="*/ 555 w 1097" name="T50"/>
              <a:gd fmla="*/ 791 h 1435" name="T51"/>
              <a:gd fmla="*/ 653 w 1097" name="T52"/>
              <a:gd fmla="*/ 833 h 1435" name="T53"/>
              <a:gd fmla="*/ 633 w 1097" name="T54"/>
              <a:gd fmla="*/ 999 h 1435" name="T55"/>
              <a:gd fmla="*/ 555 w 1097" name="T56"/>
              <a:gd fmla="*/ 1020 h 1435" name="T57"/>
              <a:gd fmla="*/ 555 w 1097" name="T58"/>
              <a:gd fmla="*/ 1066 h 1435" name="T59"/>
              <a:gd fmla="*/ 519 w 1097" name="T60"/>
              <a:gd fmla="*/ 1066 h 1435" name="T61"/>
              <a:gd fmla="*/ 519 w 1097" name="T62"/>
              <a:gd fmla="*/ 1020 h 1435" name="T63"/>
              <a:gd fmla="*/ 386 w 1097" name="T64"/>
              <a:gd fmla="*/ 913 h 1435" name="T65"/>
              <a:gd fmla="*/ 484 w 1097" name="T66"/>
              <a:gd fmla="*/ 902 h 1435" name="T67"/>
              <a:gd fmla="*/ 519 w 1097" name="T68"/>
              <a:gd fmla="*/ 955 h 1435" name="T69"/>
              <a:gd fmla="*/ 519 w 1097" name="T70"/>
              <a:gd fmla="*/ 870 h 1435" name="T71"/>
              <a:gd fmla="*/ 450 w 1097" name="T72"/>
              <a:gd fmla="*/ 847 h 1435" name="T73"/>
              <a:gd fmla="*/ 430 w 1097" name="T74"/>
              <a:gd fmla="*/ 690 h 1435" name="T75"/>
              <a:gd fmla="*/ 519 w 1097" name="T76"/>
              <a:gd fmla="*/ 658 h 1435" name="T77"/>
              <a:gd fmla="*/ 519 w 1097" name="T78"/>
              <a:gd fmla="*/ 635 h 1435" name="T79"/>
              <a:gd fmla="*/ 555 w 1097" name="T80"/>
              <a:gd fmla="*/ 635 h 1435" name="T81"/>
              <a:gd fmla="*/ 555 w 1097" name="T82"/>
              <a:gd fmla="*/ 658 h 1435" name="T83"/>
              <a:gd fmla="*/ 674 w 1097" name="T84"/>
              <a:gd fmla="*/ 745 h 1435" name="T85"/>
              <a:gd fmla="*/ 19 w 1097" name="T86"/>
              <a:gd fmla="*/ 1010 h 1435" name="T87"/>
              <a:gd fmla="*/ 19 w 1097" name="T88"/>
              <a:gd fmla="*/ 1010 h 1435" name="T89"/>
              <a:gd fmla="*/ 1039 w 1097" name="T90"/>
              <a:gd fmla="*/ 1030 h 1435" name="T91"/>
              <a:gd fmla="*/ 645 w 1097" name="T92"/>
              <a:gd fmla="*/ 236 h 1435" name="T93"/>
              <a:gd fmla="*/ 790 w 1097" name="T94"/>
              <a:gd fmla="*/ 59 h 1435" name="T95"/>
              <a:gd fmla="*/ 547 w 1097" name="T96"/>
              <a:gd fmla="*/ 58 h 1435" name="T97"/>
              <a:gd fmla="*/ 353 w 1097" name="T98"/>
              <a:gd fmla="*/ 121 h 1435" name="T99"/>
              <a:gd fmla="*/ 444 w 1097" name="T100"/>
              <a:gd fmla="*/ 228 h 1435" name="T101"/>
              <a:gd fmla="*/ 19 w 1097" name="T102"/>
              <a:gd fmla="*/ 1010 h 143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435" w="1097">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tx1"/>
          </a:solidFill>
          <a:ln>
            <a:noFill/>
          </a:ln>
        </p:spPr>
        <p:txBody>
          <a:bodyPr anchor="t" anchorCtr="0" bIns="34281" compatLnSpc="1" lIns="68562" numCol="1" rIns="68562" tIns="34281" vert="horz" wrap="square">
            <a:prstTxWarp prst="textNoShape">
              <a:avLst/>
            </a:prstTxWarp>
          </a:bodyPr>
          <a:lstStyle/>
          <a:p>
            <a:endParaRPr altLang="en-US" lang="zh-CN" sz="1400"/>
          </a:p>
        </p:txBody>
      </p:sp>
      <p:pic>
        <p:nvPicPr>
          <p:cNvPr descr="D:\360data\重要数据\桌面\未标题-1.png" id="14" name="Picture 6"/>
          <p:cNvPicPr>
            <a:picLocks noChangeArrowheads="1" noChangeAspect="1"/>
          </p:cNvPicPr>
          <p:nvPr/>
        </p:nvPicPr>
        <p:blipFill>
          <a:blip r:embed="rId3">
            <a:extLst>
              <a:ext uri="{28A0092B-C50C-407E-A947-70E740481C1C}">
                <a14:useLocalDpi val="0"/>
              </a:ext>
            </a:extLst>
          </a:blip>
          <a:stretch>
            <a:fillRect/>
          </a:stretch>
        </p:blipFill>
        <p:spPr bwMode="auto">
          <a:xfrm>
            <a:off x="1151832" y="1296796"/>
            <a:ext cx="1895475" cy="4543425"/>
          </a:xfrm>
          <a:prstGeom prst="rect">
            <a:avLst/>
          </a:prstGeom>
          <a:noFill/>
          <a:effectLst>
            <a:outerShdw algn="t" blurRad="50800" dir="5400000" dist="38100"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1984281741"/>
      </p:ext>
    </p:extLst>
  </p:cSld>
  <p:clrMapOvr>
    <a:masterClrMapping/>
  </p:clrMapOvr>
  <mc:AlternateContent>
    <mc:Choice Requires="p14">
      <p:transition p14:dur="1200" spd="slow">
        <p14:prism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2">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12">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0-#ppt_w/2"/>
                                          </p:val>
                                        </p:tav>
                                        <p:tav tm="100000">
                                          <p:val>
                                            <p:strVal val="#ppt_x"/>
                                          </p:val>
                                        </p:tav>
                                      </p:tavLst>
                                    </p:anim>
                                    <p:anim calcmode="lin" valueType="num">
                                      <p:cBhvr additive="base">
                                        <p:cTn dur="500" fill="hold" id="12"/>
                                        <p:tgtEl>
                                          <p:spTgt spid="2"/>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12">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500" fill="hold" id="15"/>
                                        <p:tgtEl>
                                          <p:spTgt spid="13"/>
                                        </p:tgtEl>
                                        <p:attrNameLst>
                                          <p:attrName>ppt_x</p:attrName>
                                        </p:attrNameLst>
                                      </p:cBhvr>
                                      <p:tavLst>
                                        <p:tav tm="0">
                                          <p:val>
                                            <p:strVal val="0-#ppt_w/2"/>
                                          </p:val>
                                        </p:tav>
                                        <p:tav tm="100000">
                                          <p:val>
                                            <p:strVal val="#ppt_x"/>
                                          </p:val>
                                        </p:tav>
                                      </p:tavLst>
                                    </p:anim>
                                    <p:anim calcmode="lin" valueType="num">
                                      <p:cBhvr additive="base">
                                        <p:cTn dur="500" fill="hold" id="16"/>
                                        <p:tgtEl>
                                          <p:spTgt spid="13"/>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grpId="1" id="18" nodeType="afterEffect" presetClass="emph" presetID="26" presetSubtype="0">
                                  <p:stCondLst>
                                    <p:cond delay="0"/>
                                  </p:stCondLst>
                                  <p:childTnLst>
                                    <p:animEffect filter="fade" transition="out">
                                      <p:cBhvr>
                                        <p:cTn dur="500" id="19" tmFilter="0, 0; .2, .5; .8, .5; 1, 0"/>
                                        <p:tgtEl>
                                          <p:spTgt spid="2"/>
                                        </p:tgtEl>
                                      </p:cBhvr>
                                    </p:animEffect>
                                    <p:animScale>
                                      <p:cBhvr>
                                        <p:cTn autoRev="1" dur="250" fill="hold" id="20"/>
                                        <p:tgtEl>
                                          <p:spTgt spid="2"/>
                                        </p:tgtEl>
                                      </p:cBhvr>
                                      <p:by x="105000" y="105000"/>
                                    </p:animScale>
                                  </p:childTnLst>
                                </p:cTn>
                              </p:par>
                              <p:par>
                                <p:cTn fill="hold" grpId="1" id="21" nodeType="withEffect" presetClass="emph" presetID="26" presetSubtype="0">
                                  <p:stCondLst>
                                    <p:cond delay="0"/>
                                  </p:stCondLst>
                                  <p:childTnLst>
                                    <p:animEffect filter="fade" transition="out">
                                      <p:cBhvr>
                                        <p:cTn dur="500" id="22" tmFilter="0, 0; .2, .5; .8, .5; 1, 0"/>
                                        <p:tgtEl>
                                          <p:spTgt spid="13"/>
                                        </p:tgtEl>
                                      </p:cBhvr>
                                    </p:animEffect>
                                    <p:animScale>
                                      <p:cBhvr>
                                        <p:cTn autoRev="1" dur="250" fill="hold" id="23"/>
                                        <p:tgtEl>
                                          <p:spTgt spid="13"/>
                                        </p:tgtEl>
                                      </p:cBhvr>
                                      <p:by x="105000" y="105000"/>
                                    </p:animScale>
                                  </p:childTnLst>
                                </p:cTn>
                              </p:par>
                            </p:childTnLst>
                          </p:cTn>
                        </p:par>
                        <p:par>
                          <p:cTn fill="hold" id="24" nodeType="afterGroup">
                            <p:stCondLst>
                              <p:cond delay="100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3"/>
                                        </p:tgtEl>
                                        <p:attrNameLst>
                                          <p:attrName>style.visibility</p:attrName>
                                        </p:attrNameLst>
                                      </p:cBhvr>
                                      <p:to>
                                        <p:strVal val="visible"/>
                                      </p:to>
                                    </p:set>
                                    <p:anim calcmode="lin" valueType="num">
                                      <p:cBhvr>
                                        <p:cTn dur="500" fill="hold" id="27"/>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3"/>
                                        </p:tgtEl>
                                        <p:attrNameLst>
                                          <p:attrName>ppt_y</p:attrName>
                                        </p:attrNameLst>
                                      </p:cBhvr>
                                      <p:tavLst>
                                        <p:tav tm="0">
                                          <p:val>
                                            <p:strVal val="#ppt_y"/>
                                          </p:val>
                                        </p:tav>
                                        <p:tav tm="100000">
                                          <p:val>
                                            <p:strVal val="#ppt_y"/>
                                          </p:val>
                                        </p:tav>
                                      </p:tavLst>
                                    </p:anim>
                                    <p:anim calcmode="lin" valueType="num">
                                      <p:cBhvr>
                                        <p:cTn dur="500" fill="hold" id="29"/>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3"/>
                                        </p:tgtEl>
                                      </p:cBhvr>
                                    </p:animEffect>
                                  </p:childTnLst>
                                </p:cTn>
                              </p:par>
                            </p:childTnLst>
                          </p:cTn>
                        </p:par>
                        <p:par>
                          <p:cTn fill="hold" id="32" nodeType="afterGroup">
                            <p:stCondLst>
                              <p:cond delay="1500"/>
                            </p:stCondLst>
                            <p:childTnLst>
                              <p:par>
                                <p:cTn fill="hold" id="33" nodeType="afterEffect" presetClass="entr" presetID="16" presetSubtype="21">
                                  <p:stCondLst>
                                    <p:cond delay="0"/>
                                  </p:stCondLst>
                                  <p:childTnLst>
                                    <p:set>
                                      <p:cBhvr>
                                        <p:cTn dur="1" fill="hold" id="34">
                                          <p:stCondLst>
                                            <p:cond delay="0"/>
                                          </p:stCondLst>
                                        </p:cTn>
                                        <p:tgtEl>
                                          <p:spTgt spid="4"/>
                                        </p:tgtEl>
                                        <p:attrNameLst>
                                          <p:attrName>style.visibility</p:attrName>
                                        </p:attrNameLst>
                                      </p:cBhvr>
                                      <p:to>
                                        <p:strVal val="visible"/>
                                      </p:to>
                                    </p:set>
                                    <p:animEffect filter="barn(inVertical)" transition="in">
                                      <p:cBhvr>
                                        <p:cTn dur="500" id="35"/>
                                        <p:tgtEl>
                                          <p:spTgt spid="4"/>
                                        </p:tgtEl>
                                      </p:cBhvr>
                                    </p:animEffect>
                                  </p:childTnLst>
                                </p:cTn>
                              </p:par>
                            </p:childTnLst>
                          </p:cTn>
                        </p:par>
                        <p:par>
                          <p:cTn fill="hold" id="36" nodeType="afterGroup">
                            <p:stCondLst>
                              <p:cond delay="2000"/>
                            </p:stCondLst>
                            <p:childTnLst>
                              <p:par>
                                <p:cTn fill="hold" grpId="0" id="37" nodeType="afterEffect" presetClass="entr" presetID="2" presetSubtype="12">
                                  <p:stCondLst>
                                    <p:cond delay="0"/>
                                  </p:stCondLst>
                                  <p:childTnLst>
                                    <p:set>
                                      <p:cBhvr>
                                        <p:cTn dur="1" fill="hold" id="38">
                                          <p:stCondLst>
                                            <p:cond delay="0"/>
                                          </p:stCondLst>
                                        </p:cTn>
                                        <p:tgtEl>
                                          <p:spTgt spid="5"/>
                                        </p:tgtEl>
                                        <p:attrNameLst>
                                          <p:attrName>style.visibility</p:attrName>
                                        </p:attrNameLst>
                                      </p:cBhvr>
                                      <p:to>
                                        <p:strVal val="visible"/>
                                      </p:to>
                                    </p:set>
                                    <p:anim calcmode="lin" valueType="num">
                                      <p:cBhvr additive="base">
                                        <p:cTn dur="500" fill="hold" id="39"/>
                                        <p:tgtEl>
                                          <p:spTgt spid="5"/>
                                        </p:tgtEl>
                                        <p:attrNameLst>
                                          <p:attrName>ppt_x</p:attrName>
                                        </p:attrNameLst>
                                      </p:cBhvr>
                                      <p:tavLst>
                                        <p:tav tm="0">
                                          <p:val>
                                            <p:strVal val="0-#ppt_w/2"/>
                                          </p:val>
                                        </p:tav>
                                        <p:tav tm="100000">
                                          <p:val>
                                            <p:strVal val="#ppt_x"/>
                                          </p:val>
                                        </p:tav>
                                      </p:tavLst>
                                    </p:anim>
                                    <p:anim calcmode="lin" valueType="num">
                                      <p:cBhvr additive="base">
                                        <p:cTn dur="500" fill="hold" id="40"/>
                                        <p:tgtEl>
                                          <p:spTgt spid="5"/>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12">
                                  <p:stCondLst>
                                    <p:cond delay="100"/>
                                  </p:stCondLst>
                                  <p:childTnLst>
                                    <p:set>
                                      <p:cBhvr>
                                        <p:cTn dur="1" fill="hold" id="42">
                                          <p:stCondLst>
                                            <p:cond delay="0"/>
                                          </p:stCondLst>
                                        </p:cTn>
                                        <p:tgtEl>
                                          <p:spTgt spid="6"/>
                                        </p:tgtEl>
                                        <p:attrNameLst>
                                          <p:attrName>style.visibility</p:attrName>
                                        </p:attrNameLst>
                                      </p:cBhvr>
                                      <p:to>
                                        <p:strVal val="visible"/>
                                      </p:to>
                                    </p:set>
                                    <p:anim calcmode="lin" valueType="num">
                                      <p:cBhvr additive="base">
                                        <p:cTn dur="500" fill="hold" id="43"/>
                                        <p:tgtEl>
                                          <p:spTgt spid="6"/>
                                        </p:tgtEl>
                                        <p:attrNameLst>
                                          <p:attrName>ppt_x</p:attrName>
                                        </p:attrNameLst>
                                      </p:cBhvr>
                                      <p:tavLst>
                                        <p:tav tm="0">
                                          <p:val>
                                            <p:strVal val="0-#ppt_w/2"/>
                                          </p:val>
                                        </p:tav>
                                        <p:tav tm="100000">
                                          <p:val>
                                            <p:strVal val="#ppt_x"/>
                                          </p:val>
                                        </p:tav>
                                      </p:tavLst>
                                    </p:anim>
                                    <p:anim calcmode="lin" valueType="num">
                                      <p:cBhvr additive="base">
                                        <p:cTn dur="500" fill="hold" id="44"/>
                                        <p:tgtEl>
                                          <p:spTgt spid="6"/>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12">
                                  <p:stCondLst>
                                    <p:cond delay="300"/>
                                  </p:stCondLst>
                                  <p:childTnLst>
                                    <p:set>
                                      <p:cBhvr>
                                        <p:cTn dur="1" fill="hold" id="46">
                                          <p:stCondLst>
                                            <p:cond delay="0"/>
                                          </p:stCondLst>
                                        </p:cTn>
                                        <p:tgtEl>
                                          <p:spTgt spid="7"/>
                                        </p:tgtEl>
                                        <p:attrNameLst>
                                          <p:attrName>style.visibility</p:attrName>
                                        </p:attrNameLst>
                                      </p:cBhvr>
                                      <p:to>
                                        <p:strVal val="visible"/>
                                      </p:to>
                                    </p:set>
                                    <p:anim calcmode="lin" valueType="num">
                                      <p:cBhvr additive="base">
                                        <p:cTn dur="500" fill="hold" id="47"/>
                                        <p:tgtEl>
                                          <p:spTgt spid="7"/>
                                        </p:tgtEl>
                                        <p:attrNameLst>
                                          <p:attrName>ppt_x</p:attrName>
                                        </p:attrNameLst>
                                      </p:cBhvr>
                                      <p:tavLst>
                                        <p:tav tm="0">
                                          <p:val>
                                            <p:strVal val="0-#ppt_w/2"/>
                                          </p:val>
                                        </p:tav>
                                        <p:tav tm="100000">
                                          <p:val>
                                            <p:strVal val="#ppt_x"/>
                                          </p:val>
                                        </p:tav>
                                      </p:tavLst>
                                    </p:anim>
                                    <p:anim calcmode="lin" valueType="num">
                                      <p:cBhvr additive="base">
                                        <p:cTn dur="500" fill="hold" id="48"/>
                                        <p:tgtEl>
                                          <p:spTgt spid="7"/>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12">
                                  <p:stCondLst>
                                    <p:cond delay="400"/>
                                  </p:stCondLst>
                                  <p:childTnLst>
                                    <p:set>
                                      <p:cBhvr>
                                        <p:cTn dur="1" fill="hold" id="50">
                                          <p:stCondLst>
                                            <p:cond delay="0"/>
                                          </p:stCondLst>
                                        </p:cTn>
                                        <p:tgtEl>
                                          <p:spTgt spid="10"/>
                                        </p:tgtEl>
                                        <p:attrNameLst>
                                          <p:attrName>style.visibility</p:attrName>
                                        </p:attrNameLst>
                                      </p:cBhvr>
                                      <p:to>
                                        <p:strVal val="visible"/>
                                      </p:to>
                                    </p:set>
                                    <p:anim calcmode="lin" valueType="num">
                                      <p:cBhvr additive="base">
                                        <p:cTn dur="500" fill="hold" id="51"/>
                                        <p:tgtEl>
                                          <p:spTgt spid="10"/>
                                        </p:tgtEl>
                                        <p:attrNameLst>
                                          <p:attrName>ppt_x</p:attrName>
                                        </p:attrNameLst>
                                      </p:cBhvr>
                                      <p:tavLst>
                                        <p:tav tm="0">
                                          <p:val>
                                            <p:strVal val="0-#ppt_w/2"/>
                                          </p:val>
                                        </p:tav>
                                        <p:tav tm="100000">
                                          <p:val>
                                            <p:strVal val="#ppt_x"/>
                                          </p:val>
                                        </p:tav>
                                      </p:tavLst>
                                    </p:anim>
                                    <p:anim calcmode="lin" valueType="num">
                                      <p:cBhvr additive="base">
                                        <p:cTn dur="500" fill="hold" id="52"/>
                                        <p:tgtEl>
                                          <p:spTgt spid="10"/>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2900"/>
                            </p:stCondLst>
                            <p:childTnLst>
                              <p:par>
                                <p:cTn fill="hold" grpId="0" id="54" nodeType="afterEffect" presetClass="entr" presetID="22" presetSubtype="8">
                                  <p:stCondLst>
                                    <p:cond delay="0"/>
                                  </p:stCondLst>
                                  <p:childTnLst>
                                    <p:set>
                                      <p:cBhvr>
                                        <p:cTn dur="1" fill="hold" id="55">
                                          <p:stCondLst>
                                            <p:cond delay="0"/>
                                          </p:stCondLst>
                                        </p:cTn>
                                        <p:tgtEl>
                                          <p:spTgt spid="8"/>
                                        </p:tgtEl>
                                        <p:attrNameLst>
                                          <p:attrName>style.visibility</p:attrName>
                                        </p:attrNameLst>
                                      </p:cBhvr>
                                      <p:to>
                                        <p:strVal val="visible"/>
                                      </p:to>
                                    </p:set>
                                    <p:animEffect filter="wipe(left)" transition="in">
                                      <p:cBhvr>
                                        <p:cTn dur="500" id="56"/>
                                        <p:tgtEl>
                                          <p:spTgt spid="8"/>
                                        </p:tgtEl>
                                      </p:cBhvr>
                                    </p:animEffect>
                                  </p:childTnLst>
                                </p:cTn>
                              </p:par>
                              <p:par>
                                <p:cTn fill="hold" grpId="0" id="57" nodeType="withEffect" presetClass="entr" presetID="22" presetSubtype="8">
                                  <p:stCondLst>
                                    <p:cond delay="100"/>
                                  </p:stCondLst>
                                  <p:childTnLst>
                                    <p:set>
                                      <p:cBhvr>
                                        <p:cTn dur="1" fill="hold" id="58">
                                          <p:stCondLst>
                                            <p:cond delay="0"/>
                                          </p:stCondLst>
                                        </p:cTn>
                                        <p:tgtEl>
                                          <p:spTgt spid="9"/>
                                        </p:tgtEl>
                                        <p:attrNameLst>
                                          <p:attrName>style.visibility</p:attrName>
                                        </p:attrNameLst>
                                      </p:cBhvr>
                                      <p:to>
                                        <p:strVal val="visible"/>
                                      </p:to>
                                    </p:set>
                                    <p:animEffect filter="wipe(left)" transition="in">
                                      <p:cBhvr>
                                        <p:cTn dur="500" id="59"/>
                                        <p:tgtEl>
                                          <p:spTgt spid="9"/>
                                        </p:tgtEl>
                                      </p:cBhvr>
                                    </p:animEffect>
                                  </p:childTnLst>
                                </p:cTn>
                              </p:par>
                              <p:par>
                                <p:cTn fill="hold" grpId="0" id="60" nodeType="withEffect" presetClass="entr" presetID="22" presetSubtype="8">
                                  <p:stCondLst>
                                    <p:cond delay="300"/>
                                  </p:stCondLst>
                                  <p:childTnLst>
                                    <p:set>
                                      <p:cBhvr>
                                        <p:cTn dur="1" fill="hold" id="61">
                                          <p:stCondLst>
                                            <p:cond delay="0"/>
                                          </p:stCondLst>
                                        </p:cTn>
                                        <p:tgtEl>
                                          <p:spTgt spid="11"/>
                                        </p:tgtEl>
                                        <p:attrNameLst>
                                          <p:attrName>style.visibility</p:attrName>
                                        </p:attrNameLst>
                                      </p:cBhvr>
                                      <p:to>
                                        <p:strVal val="visible"/>
                                      </p:to>
                                    </p:set>
                                    <p:animEffect filter="wipe(left)" transition="in">
                                      <p:cBhvr>
                                        <p:cTn dur="500" id="62"/>
                                        <p:tgtEl>
                                          <p:spTgt spid="11"/>
                                        </p:tgtEl>
                                      </p:cBhvr>
                                    </p:animEffect>
                                  </p:childTnLst>
                                </p:cTn>
                              </p:par>
                              <p:par>
                                <p:cTn fill="hold" grpId="0" id="63" nodeType="withEffect" presetClass="entr" presetID="22" presetSubtype="8">
                                  <p:stCondLst>
                                    <p:cond delay="400"/>
                                  </p:stCondLst>
                                  <p:childTnLst>
                                    <p:set>
                                      <p:cBhvr>
                                        <p:cTn dur="1" fill="hold" id="64">
                                          <p:stCondLst>
                                            <p:cond delay="0"/>
                                          </p:stCondLst>
                                        </p:cTn>
                                        <p:tgtEl>
                                          <p:spTgt spid="12"/>
                                        </p:tgtEl>
                                        <p:attrNameLst>
                                          <p:attrName>style.visibility</p:attrName>
                                        </p:attrNameLst>
                                      </p:cBhvr>
                                      <p:to>
                                        <p:strVal val="visible"/>
                                      </p:to>
                                    </p:set>
                                    <p:animEffect filter="wipe(left)" transition="in">
                                      <p:cBhvr>
                                        <p:cTn dur="500" id="65"/>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3"/>
      <p:bldP grpId="0" spid="5"/>
      <p:bldP grpId="0" spid="6"/>
      <p:bldP grpId="0" spid="7"/>
      <p:bldP grpId="0" spid="8"/>
      <p:bldP grpId="0" spid="9"/>
      <p:bldP grpId="0" spid="10"/>
      <p:bldP grpId="0" spid="11"/>
      <p:bldP grpId="0" spid="12"/>
      <p:bldP grpId="0" spid="13"/>
      <p:bldP grpId="1" spid="1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任意多边形 11"/>
          <p:cNvSpPr>
            <a:spLocks noChangeArrowheads="1"/>
          </p:cNvSpPr>
          <p:nvPr/>
        </p:nvSpPr>
        <p:spPr bwMode="auto">
          <a:xfrm>
            <a:off x="1234679" y="591536"/>
            <a:ext cx="1493596" cy="1507331"/>
          </a:xfrm>
          <a:custGeom>
            <a:gdLst>
              <a:gd fmla="*/ 0 w 2008628" name="T0"/>
              <a:gd fmla="*/ 873753 h 1747506" name="T1"/>
              <a:gd fmla="*/ 436877 w 2008628" name="T2"/>
              <a:gd fmla="*/ 0 h 1747506" name="T3"/>
              <a:gd fmla="*/ 1571752 w 2008628" name="T4"/>
              <a:gd fmla="*/ 0 h 1747506" name="T5"/>
              <a:gd fmla="*/ 2008628 w 2008628" name="T6"/>
              <a:gd fmla="*/ 873753 h 1747506" name="T7"/>
              <a:gd fmla="*/ 1571752 w 2008628" name="T8"/>
              <a:gd fmla="*/ 1747506 h 1747506" name="T9"/>
              <a:gd fmla="*/ 436877 w 2008628" name="T10"/>
              <a:gd fmla="*/ 1747506 h 1747506" name="T11"/>
              <a:gd fmla="*/ 0 w 2008628" name="T12"/>
              <a:gd fmla="*/ 873753 h 1747506" name="T13"/>
              <a:gd fmla="*/ 0 60000 65536" name="T14"/>
              <a:gd fmla="*/ 0 60000 65536" name="T15"/>
              <a:gd fmla="*/ 0 60000 65536" name="T16"/>
              <a:gd fmla="*/ 0 60000 65536" name="T17"/>
              <a:gd fmla="*/ 0 60000 65536" name="T18"/>
              <a:gd fmla="*/ 0 60000 65536" name="T19"/>
              <a:gd fmla="*/ 0 60000 65536" name="T20"/>
              <a:gd fmla="*/ 0 w 2008628" name="T21"/>
              <a:gd fmla="*/ 0 h 1747506" name="T22"/>
              <a:gd fmla="*/ 2008628 w 2008628" name="T23"/>
              <a:gd fmla="*/ 1747506 h 174750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747506" w="2008628">
                <a:moveTo>
                  <a:pt x="1004314" y="0"/>
                </a:moveTo>
                <a:lnTo>
                  <a:pt x="2008627" y="380083"/>
                </a:lnTo>
                <a:lnTo>
                  <a:pt x="2008627" y="1367424"/>
                </a:lnTo>
                <a:lnTo>
                  <a:pt x="1004314" y="1747506"/>
                </a:lnTo>
                <a:lnTo>
                  <a:pt x="1" y="1367424"/>
                </a:lnTo>
                <a:lnTo>
                  <a:pt x="1" y="380083"/>
                </a:lnTo>
                <a:lnTo>
                  <a:pt x="1004314" y="0"/>
                </a:lnTo>
                <a:close/>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2" typeface="宋体"/>
            </a:endParaRPr>
          </a:p>
        </p:txBody>
      </p:sp>
      <p:sp>
        <p:nvSpPr>
          <p:cNvPr id="41" name="Freeform 10"/>
          <p:cNvSpPr>
            <a:spLocks noEditPoints="1"/>
          </p:cNvSpPr>
          <p:nvPr/>
        </p:nvSpPr>
        <p:spPr bwMode="auto">
          <a:xfrm>
            <a:off x="1544969" y="904904"/>
            <a:ext cx="873015" cy="842494"/>
          </a:xfrm>
          <a:custGeom>
            <a:gdLst>
              <a:gd fmla="*/ 760 w 1139" name="T0"/>
              <a:gd fmla="*/ 420 h 1088" name="T1"/>
              <a:gd fmla="*/ 745 w 1139" name="T2"/>
              <a:gd fmla="*/ 452 h 1088" name="T3"/>
              <a:gd fmla="*/ 741 w 1139" name="T4"/>
              <a:gd fmla="*/ 473 h 1088" name="T5"/>
              <a:gd fmla="*/ 742 w 1139" name="T6"/>
              <a:gd fmla="*/ 513 h 1088" name="T7"/>
              <a:gd fmla="*/ 756 w 1139" name="T8"/>
              <a:gd fmla="*/ 552 h 1088" name="T9"/>
              <a:gd fmla="*/ 769 w 1139" name="T10"/>
              <a:gd fmla="*/ 571 h 1088" name="T11"/>
              <a:gd fmla="*/ 801 w 1139" name="T12"/>
              <a:gd fmla="*/ 598 h 1088" name="T13"/>
              <a:gd fmla="*/ 822 w 1139" name="T14"/>
              <a:gd fmla="*/ 608 h 1088" name="T15"/>
              <a:gd fmla="*/ 866 w 1139" name="T16"/>
              <a:gd fmla="*/ 363 h 1088" name="T17"/>
              <a:gd fmla="*/ 814 w 1139" name="T18"/>
              <a:gd fmla="*/ 374 h 1088" name="T19"/>
              <a:gd fmla="*/ 785 w 1139" name="T20"/>
              <a:gd fmla="*/ 392 h 1088" name="T21"/>
              <a:gd fmla="*/ 771 w 1139" name="T22"/>
              <a:gd fmla="*/ 406 h 1088" name="T23"/>
              <a:gd fmla="*/ 696 w 1139" name="T24"/>
              <a:gd fmla="*/ 127 h 1088" name="T25"/>
              <a:gd fmla="*/ 570 w 1139" name="T26"/>
              <a:gd fmla="*/ 253 h 1088" name="T27"/>
              <a:gd fmla="*/ 688 w 1139" name="T28"/>
              <a:gd fmla="*/ 513 h 1088" name="T29"/>
              <a:gd fmla="*/ 688 w 1139" name="T30"/>
              <a:gd fmla="*/ 461 h 1088" name="T31"/>
              <a:gd fmla="*/ 651 w 1139" name="T32"/>
              <a:gd fmla="*/ 279 h 1088" name="T33"/>
              <a:gd fmla="*/ 453 w 1139" name="T34"/>
              <a:gd fmla="*/ 490 h 1088" name="T35"/>
              <a:gd fmla="*/ 570 w 1139" name="T36"/>
              <a:gd fmla="*/ 718 h 1088" name="T37"/>
              <a:gd fmla="*/ 512 w 1139" name="T38"/>
              <a:gd fmla="*/ 725 h 1088" name="T39"/>
              <a:gd fmla="*/ 484 w 1139" name="T40"/>
              <a:gd fmla="*/ 693 h 1088" name="T41"/>
              <a:gd fmla="*/ 466 w 1139" name="T42"/>
              <a:gd fmla="*/ 678 h 1088" name="T43"/>
              <a:gd fmla="*/ 388 w 1139" name="T44"/>
              <a:gd fmla="*/ 645 h 1088" name="T45"/>
              <a:gd fmla="*/ 355 w 1139" name="T46"/>
              <a:gd fmla="*/ 642 h 1088" name="T47"/>
              <a:gd fmla="*/ 0 w 1139" name="T48"/>
              <a:gd fmla="*/ 1088 h 1088" name="T49"/>
              <a:gd fmla="*/ 151 w 1139" name="T50"/>
              <a:gd fmla="*/ 824 h 1088" name="T51"/>
              <a:gd fmla="*/ 391 w 1139" name="T52"/>
              <a:gd fmla="*/ 824 h 1088" name="T53"/>
              <a:gd fmla="*/ 546 w 1139" name="T54"/>
              <a:gd fmla="*/ 1088 h 1088" name="T55"/>
              <a:gd fmla="*/ 512 w 1139" name="T56"/>
              <a:gd fmla="*/ 725 h 1088" name="T57"/>
              <a:gd fmla="*/ 785 w 1139" name="T58"/>
              <a:gd fmla="*/ 642 h 1088" name="T59"/>
              <a:gd fmla="*/ 750 w 1139" name="T60"/>
              <a:gd fmla="*/ 646 h 1088" name="T61"/>
              <a:gd fmla="*/ 655 w 1139" name="T62"/>
              <a:gd fmla="*/ 693 h 1088" name="T63"/>
              <a:gd fmla="*/ 639 w 1139" name="T64"/>
              <a:gd fmla="*/ 709 h 1088" name="T65"/>
              <a:gd fmla="*/ 705 w 1139" name="T66"/>
              <a:gd fmla="*/ 1088 h 1088" name="T67"/>
              <a:gd fmla="*/ 744 w 1139" name="T68"/>
              <a:gd fmla="*/ 1088 h 1088" name="T69"/>
              <a:gd fmla="*/ 1024 w 1139" name="T70"/>
              <a:gd fmla="*/ 824 h 1088" name="T71"/>
              <a:gd fmla="*/ 1139 w 1139" name="T72"/>
              <a:gd fmla="*/ 833 h 1088" name="T73"/>
              <a:gd fmla="*/ 273 w 1139" name="T74"/>
              <a:gd fmla="*/ 616 h 1088" name="T75"/>
              <a:gd fmla="*/ 337 w 1139" name="T76"/>
              <a:gd fmla="*/ 599 h 1088" name="T77"/>
              <a:gd fmla="*/ 355 w 1139" name="T78"/>
              <a:gd fmla="*/ 586 h 1088" name="T79"/>
              <a:gd fmla="*/ 391 w 1139" name="T80"/>
              <a:gd fmla="*/ 535 h 1088" name="T81"/>
              <a:gd fmla="*/ 398 w 1139" name="T82"/>
              <a:gd fmla="*/ 510 h 1088" name="T83"/>
              <a:gd fmla="*/ 398 w 1139" name="T84"/>
              <a:gd fmla="*/ 468 h 1088" name="T85"/>
              <a:gd fmla="*/ 388 w 1139" name="T86"/>
              <a:gd fmla="*/ 437 h 1088" name="T87"/>
              <a:gd fmla="*/ 378 w 1139" name="T88"/>
              <a:gd fmla="*/ 419 h 1088" name="T89"/>
              <a:gd fmla="*/ 354 w 1139" name="T90"/>
              <a:gd fmla="*/ 393 h 1088" name="T91"/>
              <a:gd fmla="*/ 338 w 1139" name="T92"/>
              <a:gd fmla="*/ 381 h 1088" name="T93"/>
              <a:gd fmla="*/ 273 w 1139" name="T94"/>
              <a:gd fmla="*/ 363 h 108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88" w="1139">
                <a:moveTo>
                  <a:pt x="771" y="406"/>
                </a:moveTo>
                <a:cubicBezTo>
                  <a:pt x="767" y="411"/>
                  <a:pt x="764" y="415"/>
                  <a:pt x="761" y="419"/>
                </a:cubicBezTo>
                <a:cubicBezTo>
                  <a:pt x="761" y="420"/>
                  <a:pt x="761" y="420"/>
                  <a:pt x="760" y="420"/>
                </a:cubicBezTo>
                <a:cubicBezTo>
                  <a:pt x="758" y="424"/>
                  <a:pt x="755" y="429"/>
                  <a:pt x="753" y="433"/>
                </a:cubicBezTo>
                <a:cubicBezTo>
                  <a:pt x="752" y="435"/>
                  <a:pt x="752" y="436"/>
                  <a:pt x="751" y="437"/>
                </a:cubicBezTo>
                <a:cubicBezTo>
                  <a:pt x="749" y="442"/>
                  <a:pt x="747" y="447"/>
                  <a:pt x="745" y="452"/>
                </a:cubicBezTo>
                <a:cubicBezTo>
                  <a:pt x="745" y="452"/>
                  <a:pt x="745" y="453"/>
                  <a:pt x="745" y="453"/>
                </a:cubicBezTo>
                <a:cubicBezTo>
                  <a:pt x="744" y="458"/>
                  <a:pt x="742" y="463"/>
                  <a:pt x="741" y="468"/>
                </a:cubicBezTo>
                <a:cubicBezTo>
                  <a:pt x="741" y="470"/>
                  <a:pt x="741" y="471"/>
                  <a:pt x="741" y="473"/>
                </a:cubicBezTo>
                <a:cubicBezTo>
                  <a:pt x="740" y="478"/>
                  <a:pt x="740" y="484"/>
                  <a:pt x="740" y="490"/>
                </a:cubicBezTo>
                <a:cubicBezTo>
                  <a:pt x="740" y="497"/>
                  <a:pt x="740" y="504"/>
                  <a:pt x="741" y="510"/>
                </a:cubicBezTo>
                <a:cubicBezTo>
                  <a:pt x="742" y="511"/>
                  <a:pt x="742" y="512"/>
                  <a:pt x="742" y="513"/>
                </a:cubicBezTo>
                <a:cubicBezTo>
                  <a:pt x="743" y="520"/>
                  <a:pt x="745" y="526"/>
                  <a:pt x="747" y="532"/>
                </a:cubicBezTo>
                <a:cubicBezTo>
                  <a:pt x="747" y="533"/>
                  <a:pt x="748" y="534"/>
                  <a:pt x="748" y="535"/>
                </a:cubicBezTo>
                <a:cubicBezTo>
                  <a:pt x="750" y="541"/>
                  <a:pt x="753" y="547"/>
                  <a:pt x="756" y="552"/>
                </a:cubicBezTo>
                <a:cubicBezTo>
                  <a:pt x="757" y="553"/>
                  <a:pt x="757" y="554"/>
                  <a:pt x="758" y="555"/>
                </a:cubicBezTo>
                <a:cubicBezTo>
                  <a:pt x="761" y="560"/>
                  <a:pt x="765" y="566"/>
                  <a:pt x="769" y="571"/>
                </a:cubicBezTo>
                <a:cubicBezTo>
                  <a:pt x="769" y="571"/>
                  <a:pt x="769" y="571"/>
                  <a:pt x="769" y="571"/>
                </a:cubicBezTo>
                <a:cubicBezTo>
                  <a:pt x="774" y="576"/>
                  <a:pt x="778" y="581"/>
                  <a:pt x="783" y="585"/>
                </a:cubicBezTo>
                <a:cubicBezTo>
                  <a:pt x="784" y="586"/>
                  <a:pt x="784" y="586"/>
                  <a:pt x="784" y="586"/>
                </a:cubicBezTo>
                <a:cubicBezTo>
                  <a:pt x="789" y="591"/>
                  <a:pt x="795" y="594"/>
                  <a:pt x="801" y="598"/>
                </a:cubicBezTo>
                <a:cubicBezTo>
                  <a:pt x="801" y="598"/>
                  <a:pt x="802" y="599"/>
                  <a:pt x="802" y="599"/>
                </a:cubicBezTo>
                <a:cubicBezTo>
                  <a:pt x="808" y="602"/>
                  <a:pt x="814" y="605"/>
                  <a:pt x="820" y="608"/>
                </a:cubicBezTo>
                <a:cubicBezTo>
                  <a:pt x="821" y="608"/>
                  <a:pt x="821" y="608"/>
                  <a:pt x="822" y="608"/>
                </a:cubicBezTo>
                <a:cubicBezTo>
                  <a:pt x="836" y="613"/>
                  <a:pt x="851" y="616"/>
                  <a:pt x="866" y="616"/>
                </a:cubicBezTo>
                <a:cubicBezTo>
                  <a:pt x="936" y="616"/>
                  <a:pt x="993" y="559"/>
                  <a:pt x="993" y="490"/>
                </a:cubicBezTo>
                <a:cubicBezTo>
                  <a:pt x="993" y="420"/>
                  <a:pt x="936" y="363"/>
                  <a:pt x="866" y="363"/>
                </a:cubicBezTo>
                <a:cubicBezTo>
                  <a:pt x="848" y="363"/>
                  <a:pt x="831" y="367"/>
                  <a:pt x="816" y="374"/>
                </a:cubicBezTo>
                <a:cubicBezTo>
                  <a:pt x="816" y="374"/>
                  <a:pt x="816" y="374"/>
                  <a:pt x="816" y="374"/>
                </a:cubicBezTo>
                <a:cubicBezTo>
                  <a:pt x="815" y="374"/>
                  <a:pt x="815" y="374"/>
                  <a:pt x="814" y="374"/>
                </a:cubicBezTo>
                <a:cubicBezTo>
                  <a:pt x="810" y="376"/>
                  <a:pt x="806" y="379"/>
                  <a:pt x="802" y="381"/>
                </a:cubicBezTo>
                <a:cubicBezTo>
                  <a:pt x="800" y="382"/>
                  <a:pt x="799" y="382"/>
                  <a:pt x="798" y="383"/>
                </a:cubicBezTo>
                <a:cubicBezTo>
                  <a:pt x="794" y="386"/>
                  <a:pt x="789" y="389"/>
                  <a:pt x="785" y="392"/>
                </a:cubicBezTo>
                <a:cubicBezTo>
                  <a:pt x="785" y="393"/>
                  <a:pt x="784" y="393"/>
                  <a:pt x="784" y="393"/>
                </a:cubicBezTo>
                <a:cubicBezTo>
                  <a:pt x="780" y="397"/>
                  <a:pt x="777" y="400"/>
                  <a:pt x="773" y="404"/>
                </a:cubicBezTo>
                <a:cubicBezTo>
                  <a:pt x="773" y="405"/>
                  <a:pt x="772" y="406"/>
                  <a:pt x="771" y="406"/>
                </a:cubicBezTo>
                <a:close/>
                <a:moveTo>
                  <a:pt x="570" y="253"/>
                </a:moveTo>
                <a:lnTo>
                  <a:pt x="570" y="253"/>
                </a:lnTo>
                <a:cubicBezTo>
                  <a:pt x="639" y="253"/>
                  <a:pt x="696" y="196"/>
                  <a:pt x="696" y="127"/>
                </a:cubicBezTo>
                <a:cubicBezTo>
                  <a:pt x="696" y="57"/>
                  <a:pt x="639" y="0"/>
                  <a:pt x="570" y="0"/>
                </a:cubicBezTo>
                <a:cubicBezTo>
                  <a:pt x="500" y="0"/>
                  <a:pt x="443" y="57"/>
                  <a:pt x="443" y="127"/>
                </a:cubicBezTo>
                <a:cubicBezTo>
                  <a:pt x="443" y="196"/>
                  <a:pt x="500" y="253"/>
                  <a:pt x="570" y="253"/>
                </a:cubicBezTo>
                <a:close/>
                <a:moveTo>
                  <a:pt x="688" y="609"/>
                </a:moveTo>
                <a:lnTo>
                  <a:pt x="688" y="609"/>
                </a:lnTo>
                <a:lnTo>
                  <a:pt x="688" y="513"/>
                </a:lnTo>
                <a:cubicBezTo>
                  <a:pt x="687" y="505"/>
                  <a:pt x="686" y="497"/>
                  <a:pt x="686" y="490"/>
                </a:cubicBezTo>
                <a:cubicBezTo>
                  <a:pt x="686" y="482"/>
                  <a:pt x="687" y="474"/>
                  <a:pt x="688" y="467"/>
                </a:cubicBezTo>
                <a:lnTo>
                  <a:pt x="688" y="461"/>
                </a:lnTo>
                <a:lnTo>
                  <a:pt x="689" y="461"/>
                </a:lnTo>
                <a:cubicBezTo>
                  <a:pt x="698" y="405"/>
                  <a:pt x="733" y="357"/>
                  <a:pt x="782" y="331"/>
                </a:cubicBezTo>
                <a:cubicBezTo>
                  <a:pt x="748" y="299"/>
                  <a:pt x="702" y="279"/>
                  <a:pt x="651" y="279"/>
                </a:cubicBezTo>
                <a:lnTo>
                  <a:pt x="488" y="279"/>
                </a:lnTo>
                <a:cubicBezTo>
                  <a:pt x="437" y="279"/>
                  <a:pt x="391" y="299"/>
                  <a:pt x="357" y="331"/>
                </a:cubicBezTo>
                <a:cubicBezTo>
                  <a:pt x="414" y="361"/>
                  <a:pt x="453" y="421"/>
                  <a:pt x="453" y="490"/>
                </a:cubicBezTo>
                <a:cubicBezTo>
                  <a:pt x="453" y="504"/>
                  <a:pt x="451" y="518"/>
                  <a:pt x="448" y="531"/>
                </a:cubicBezTo>
                <a:lnTo>
                  <a:pt x="448" y="608"/>
                </a:lnTo>
                <a:cubicBezTo>
                  <a:pt x="500" y="629"/>
                  <a:pt x="543" y="668"/>
                  <a:pt x="570" y="718"/>
                </a:cubicBezTo>
                <a:cubicBezTo>
                  <a:pt x="595" y="669"/>
                  <a:pt x="638" y="631"/>
                  <a:pt x="688" y="609"/>
                </a:cubicBezTo>
                <a:close/>
                <a:moveTo>
                  <a:pt x="512" y="725"/>
                </a:moveTo>
                <a:lnTo>
                  <a:pt x="512" y="725"/>
                </a:lnTo>
                <a:cubicBezTo>
                  <a:pt x="508" y="719"/>
                  <a:pt x="504" y="714"/>
                  <a:pt x="499" y="709"/>
                </a:cubicBezTo>
                <a:cubicBezTo>
                  <a:pt x="499" y="708"/>
                  <a:pt x="498" y="707"/>
                  <a:pt x="497" y="707"/>
                </a:cubicBezTo>
                <a:cubicBezTo>
                  <a:pt x="493" y="702"/>
                  <a:pt x="489" y="698"/>
                  <a:pt x="484" y="693"/>
                </a:cubicBezTo>
                <a:cubicBezTo>
                  <a:pt x="484" y="693"/>
                  <a:pt x="483" y="692"/>
                  <a:pt x="482" y="691"/>
                </a:cubicBezTo>
                <a:cubicBezTo>
                  <a:pt x="477" y="687"/>
                  <a:pt x="473" y="683"/>
                  <a:pt x="467" y="679"/>
                </a:cubicBezTo>
                <a:cubicBezTo>
                  <a:pt x="467" y="679"/>
                  <a:pt x="466" y="679"/>
                  <a:pt x="466" y="678"/>
                </a:cubicBezTo>
                <a:cubicBezTo>
                  <a:pt x="449" y="666"/>
                  <a:pt x="429" y="656"/>
                  <a:pt x="409" y="650"/>
                </a:cubicBezTo>
                <a:cubicBezTo>
                  <a:pt x="404" y="649"/>
                  <a:pt x="400" y="648"/>
                  <a:pt x="395" y="647"/>
                </a:cubicBezTo>
                <a:cubicBezTo>
                  <a:pt x="393" y="646"/>
                  <a:pt x="390" y="646"/>
                  <a:pt x="388" y="645"/>
                </a:cubicBezTo>
                <a:cubicBezTo>
                  <a:pt x="385" y="645"/>
                  <a:pt x="381" y="644"/>
                  <a:pt x="378" y="644"/>
                </a:cubicBezTo>
                <a:cubicBezTo>
                  <a:pt x="376" y="644"/>
                  <a:pt x="374" y="643"/>
                  <a:pt x="372" y="643"/>
                </a:cubicBezTo>
                <a:cubicBezTo>
                  <a:pt x="366" y="643"/>
                  <a:pt x="360" y="642"/>
                  <a:pt x="355" y="642"/>
                </a:cubicBezTo>
                <a:lnTo>
                  <a:pt x="191" y="642"/>
                </a:lnTo>
                <a:cubicBezTo>
                  <a:pt x="86" y="642"/>
                  <a:pt x="0" y="728"/>
                  <a:pt x="0" y="833"/>
                </a:cubicBezTo>
                <a:lnTo>
                  <a:pt x="0" y="1088"/>
                </a:lnTo>
                <a:lnTo>
                  <a:pt x="112" y="1088"/>
                </a:lnTo>
                <a:lnTo>
                  <a:pt x="112" y="824"/>
                </a:lnTo>
                <a:lnTo>
                  <a:pt x="151" y="824"/>
                </a:lnTo>
                <a:lnTo>
                  <a:pt x="151" y="1088"/>
                </a:lnTo>
                <a:lnTo>
                  <a:pt x="391" y="1088"/>
                </a:lnTo>
                <a:lnTo>
                  <a:pt x="391" y="824"/>
                </a:lnTo>
                <a:lnTo>
                  <a:pt x="430" y="824"/>
                </a:lnTo>
                <a:lnTo>
                  <a:pt x="430" y="1088"/>
                </a:lnTo>
                <a:lnTo>
                  <a:pt x="546" y="1088"/>
                </a:lnTo>
                <a:lnTo>
                  <a:pt x="546" y="833"/>
                </a:lnTo>
                <a:cubicBezTo>
                  <a:pt x="546" y="793"/>
                  <a:pt x="533" y="756"/>
                  <a:pt x="512" y="725"/>
                </a:cubicBezTo>
                <a:cubicBezTo>
                  <a:pt x="512" y="725"/>
                  <a:pt x="512" y="725"/>
                  <a:pt x="512" y="725"/>
                </a:cubicBezTo>
                <a:close/>
                <a:moveTo>
                  <a:pt x="948" y="642"/>
                </a:moveTo>
                <a:lnTo>
                  <a:pt x="948" y="642"/>
                </a:lnTo>
                <a:lnTo>
                  <a:pt x="785" y="642"/>
                </a:lnTo>
                <a:cubicBezTo>
                  <a:pt x="779" y="642"/>
                  <a:pt x="773" y="643"/>
                  <a:pt x="767" y="643"/>
                </a:cubicBezTo>
                <a:cubicBezTo>
                  <a:pt x="765" y="643"/>
                  <a:pt x="763" y="644"/>
                  <a:pt x="761" y="644"/>
                </a:cubicBezTo>
                <a:cubicBezTo>
                  <a:pt x="758" y="644"/>
                  <a:pt x="754" y="645"/>
                  <a:pt x="750" y="646"/>
                </a:cubicBezTo>
                <a:cubicBezTo>
                  <a:pt x="748" y="646"/>
                  <a:pt x="746" y="646"/>
                  <a:pt x="743" y="647"/>
                </a:cubicBezTo>
                <a:cubicBezTo>
                  <a:pt x="739" y="648"/>
                  <a:pt x="735" y="649"/>
                  <a:pt x="731" y="650"/>
                </a:cubicBezTo>
                <a:cubicBezTo>
                  <a:pt x="703" y="658"/>
                  <a:pt x="676" y="673"/>
                  <a:pt x="655" y="693"/>
                </a:cubicBezTo>
                <a:cubicBezTo>
                  <a:pt x="655" y="694"/>
                  <a:pt x="654" y="694"/>
                  <a:pt x="654" y="694"/>
                </a:cubicBezTo>
                <a:cubicBezTo>
                  <a:pt x="649" y="698"/>
                  <a:pt x="645" y="703"/>
                  <a:pt x="641" y="708"/>
                </a:cubicBezTo>
                <a:cubicBezTo>
                  <a:pt x="640" y="708"/>
                  <a:pt x="640" y="709"/>
                  <a:pt x="639" y="709"/>
                </a:cubicBezTo>
                <a:cubicBezTo>
                  <a:pt x="611" y="743"/>
                  <a:pt x="593" y="786"/>
                  <a:pt x="593" y="833"/>
                </a:cubicBezTo>
                <a:lnTo>
                  <a:pt x="593" y="1088"/>
                </a:lnTo>
                <a:lnTo>
                  <a:pt x="705" y="1088"/>
                </a:lnTo>
                <a:lnTo>
                  <a:pt x="705" y="824"/>
                </a:lnTo>
                <a:lnTo>
                  <a:pt x="744" y="824"/>
                </a:lnTo>
                <a:lnTo>
                  <a:pt x="744" y="1088"/>
                </a:lnTo>
                <a:lnTo>
                  <a:pt x="985" y="1088"/>
                </a:lnTo>
                <a:lnTo>
                  <a:pt x="985" y="824"/>
                </a:lnTo>
                <a:lnTo>
                  <a:pt x="1024" y="824"/>
                </a:lnTo>
                <a:lnTo>
                  <a:pt x="1024" y="1088"/>
                </a:lnTo>
                <a:lnTo>
                  <a:pt x="1139" y="1088"/>
                </a:lnTo>
                <a:lnTo>
                  <a:pt x="1139" y="833"/>
                </a:lnTo>
                <a:cubicBezTo>
                  <a:pt x="1139" y="728"/>
                  <a:pt x="1053" y="642"/>
                  <a:pt x="948" y="642"/>
                </a:cubicBezTo>
                <a:close/>
                <a:moveTo>
                  <a:pt x="273" y="616"/>
                </a:moveTo>
                <a:lnTo>
                  <a:pt x="273" y="616"/>
                </a:lnTo>
                <a:cubicBezTo>
                  <a:pt x="289" y="616"/>
                  <a:pt x="304" y="613"/>
                  <a:pt x="317" y="608"/>
                </a:cubicBezTo>
                <a:cubicBezTo>
                  <a:pt x="318" y="608"/>
                  <a:pt x="318" y="608"/>
                  <a:pt x="318" y="608"/>
                </a:cubicBezTo>
                <a:cubicBezTo>
                  <a:pt x="325" y="605"/>
                  <a:pt x="331" y="602"/>
                  <a:pt x="337" y="599"/>
                </a:cubicBezTo>
                <a:cubicBezTo>
                  <a:pt x="337" y="599"/>
                  <a:pt x="338" y="598"/>
                  <a:pt x="338" y="598"/>
                </a:cubicBezTo>
                <a:cubicBezTo>
                  <a:pt x="344" y="594"/>
                  <a:pt x="350" y="591"/>
                  <a:pt x="355" y="586"/>
                </a:cubicBezTo>
                <a:cubicBezTo>
                  <a:pt x="355" y="586"/>
                  <a:pt x="355" y="586"/>
                  <a:pt x="355" y="586"/>
                </a:cubicBezTo>
                <a:cubicBezTo>
                  <a:pt x="366" y="577"/>
                  <a:pt x="374" y="566"/>
                  <a:pt x="381" y="554"/>
                </a:cubicBezTo>
                <a:cubicBezTo>
                  <a:pt x="382" y="554"/>
                  <a:pt x="382" y="553"/>
                  <a:pt x="383" y="552"/>
                </a:cubicBezTo>
                <a:cubicBezTo>
                  <a:pt x="386" y="547"/>
                  <a:pt x="389" y="541"/>
                  <a:pt x="391" y="535"/>
                </a:cubicBezTo>
                <a:cubicBezTo>
                  <a:pt x="391" y="534"/>
                  <a:pt x="392" y="533"/>
                  <a:pt x="392" y="532"/>
                </a:cubicBezTo>
                <a:cubicBezTo>
                  <a:pt x="394" y="526"/>
                  <a:pt x="396" y="520"/>
                  <a:pt x="397" y="513"/>
                </a:cubicBezTo>
                <a:cubicBezTo>
                  <a:pt x="397" y="512"/>
                  <a:pt x="398" y="511"/>
                  <a:pt x="398" y="510"/>
                </a:cubicBezTo>
                <a:cubicBezTo>
                  <a:pt x="399" y="504"/>
                  <a:pt x="399" y="497"/>
                  <a:pt x="399" y="490"/>
                </a:cubicBezTo>
                <a:cubicBezTo>
                  <a:pt x="399" y="484"/>
                  <a:pt x="399" y="478"/>
                  <a:pt x="398" y="472"/>
                </a:cubicBezTo>
                <a:cubicBezTo>
                  <a:pt x="398" y="471"/>
                  <a:pt x="398" y="470"/>
                  <a:pt x="398" y="468"/>
                </a:cubicBezTo>
                <a:cubicBezTo>
                  <a:pt x="397" y="463"/>
                  <a:pt x="395" y="458"/>
                  <a:pt x="394" y="453"/>
                </a:cubicBezTo>
                <a:cubicBezTo>
                  <a:pt x="394" y="452"/>
                  <a:pt x="394" y="452"/>
                  <a:pt x="394" y="452"/>
                </a:cubicBezTo>
                <a:cubicBezTo>
                  <a:pt x="392" y="447"/>
                  <a:pt x="390" y="442"/>
                  <a:pt x="388" y="437"/>
                </a:cubicBezTo>
                <a:cubicBezTo>
                  <a:pt x="387" y="436"/>
                  <a:pt x="387" y="435"/>
                  <a:pt x="386" y="434"/>
                </a:cubicBezTo>
                <a:cubicBezTo>
                  <a:pt x="384" y="429"/>
                  <a:pt x="381" y="424"/>
                  <a:pt x="378" y="419"/>
                </a:cubicBezTo>
                <a:lnTo>
                  <a:pt x="378" y="419"/>
                </a:lnTo>
                <a:cubicBezTo>
                  <a:pt x="375" y="415"/>
                  <a:pt x="372" y="410"/>
                  <a:pt x="368" y="406"/>
                </a:cubicBezTo>
                <a:cubicBezTo>
                  <a:pt x="367" y="405"/>
                  <a:pt x="367" y="405"/>
                  <a:pt x="366" y="404"/>
                </a:cubicBezTo>
                <a:cubicBezTo>
                  <a:pt x="362" y="400"/>
                  <a:pt x="358" y="396"/>
                  <a:pt x="354" y="393"/>
                </a:cubicBezTo>
                <a:cubicBezTo>
                  <a:pt x="354" y="393"/>
                  <a:pt x="354" y="393"/>
                  <a:pt x="354" y="393"/>
                </a:cubicBezTo>
                <a:cubicBezTo>
                  <a:pt x="350" y="389"/>
                  <a:pt x="345" y="386"/>
                  <a:pt x="341" y="383"/>
                </a:cubicBezTo>
                <a:cubicBezTo>
                  <a:pt x="340" y="382"/>
                  <a:pt x="339" y="382"/>
                  <a:pt x="338" y="381"/>
                </a:cubicBezTo>
                <a:cubicBezTo>
                  <a:pt x="334" y="379"/>
                  <a:pt x="329" y="376"/>
                  <a:pt x="324" y="374"/>
                </a:cubicBezTo>
                <a:cubicBezTo>
                  <a:pt x="324" y="374"/>
                  <a:pt x="324" y="374"/>
                  <a:pt x="323" y="374"/>
                </a:cubicBezTo>
                <a:cubicBezTo>
                  <a:pt x="308" y="367"/>
                  <a:pt x="291" y="363"/>
                  <a:pt x="273" y="363"/>
                </a:cubicBezTo>
                <a:cubicBezTo>
                  <a:pt x="203" y="363"/>
                  <a:pt x="146" y="420"/>
                  <a:pt x="146" y="490"/>
                </a:cubicBezTo>
                <a:cubicBezTo>
                  <a:pt x="146" y="559"/>
                  <a:pt x="203" y="616"/>
                  <a:pt x="273" y="616"/>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sz="1100">
              <a:solidFill>
                <a:srgbClr val="F8F8F8"/>
              </a:solidFill>
            </a:endParaRPr>
          </a:p>
        </p:txBody>
      </p:sp>
      <p:sp>
        <p:nvSpPr>
          <p:cNvPr id="42" name="TextBox 41"/>
          <p:cNvSpPr txBox="1"/>
          <p:nvPr/>
        </p:nvSpPr>
        <p:spPr>
          <a:xfrm>
            <a:off x="3347864" y="1639776"/>
            <a:ext cx="4691645" cy="739122"/>
          </a:xfrm>
          <a:prstGeom prst="rect">
            <a:avLst/>
          </a:prstGeom>
          <a:noFill/>
        </p:spPr>
        <p:txBody>
          <a:bodyPr bIns="34281" lIns="68562" rIns="68562" rtlCol="0" tIns="34281" wrap="square">
            <a:spAutoFit/>
          </a:bodyPr>
          <a:lstStyle/>
          <a:p>
            <a:pPr algn="ctr"/>
            <a:r>
              <a:rPr altLang="en-US" b="1" lang="zh-CN" sz="4400">
                <a:solidFill>
                  <a:srgbClr val="C00000"/>
                </a:solidFill>
                <a:latin typeface="微软雅黑"/>
                <a:ea typeface="微软雅黑"/>
              </a:rPr>
              <a:t>公司（团队）介绍</a:t>
            </a:r>
          </a:p>
        </p:txBody>
      </p:sp>
      <p:cxnSp>
        <p:nvCxnSpPr>
          <p:cNvPr id="43" name="直接连接符 42"/>
          <p:cNvCxnSpPr/>
          <p:nvPr/>
        </p:nvCxnSpPr>
        <p:spPr bwMode="auto">
          <a:xfrm>
            <a:off x="3482355" y="2456001"/>
            <a:ext cx="4392488" cy="0"/>
          </a:xfrm>
          <a:prstGeom prst="line">
            <a:avLst/>
          </a:prstGeom>
          <a:solidFill>
            <a:schemeClr val="accent1"/>
          </a:solidFill>
          <a:ln algn="ctr" cap="flat" cmpd="sng" w="9525">
            <a:solidFill>
              <a:schemeClr val="tx1">
                <a:lumMod val="85000"/>
                <a:lumOff val="15000"/>
              </a:schemeClr>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44" name="Oval 39"/>
          <p:cNvSpPr>
            <a:spLocks noChangeArrowheads="1" noChangeAspect="1"/>
          </p:cNvSpPr>
          <p:nvPr/>
        </p:nvSpPr>
        <p:spPr bwMode="auto">
          <a:xfrm>
            <a:off x="3731639" y="2681247"/>
            <a:ext cx="161937" cy="162920"/>
          </a:xfrm>
          <a:prstGeom prst="ellipse">
            <a:avLst/>
          </a:prstGeom>
          <a:solidFill>
            <a:schemeClr val="tx1"/>
          </a:solidFill>
          <a:ln cap="flat" w="28575">
            <a:noFill/>
            <a:prstDash val="solid"/>
            <a:miter lim="800000"/>
          </a:ln>
        </p:spPr>
        <p:txBody>
          <a:bodyPr anchor="t" anchorCtr="0" bIns="34281" compatLnSpc="1" lIns="68562" numCol="1" rIns="68562" tIns="34281" vert="horz" wrap="square">
            <a:prstTxWarp prst="textNoShape">
              <a:avLst/>
            </a:prstTxWarp>
          </a:bodyPr>
          <a:lstStyle/>
          <a:p>
            <a:endParaRPr altLang="en-US" lang="zh-CN" sz="1500"/>
          </a:p>
        </p:txBody>
      </p:sp>
      <p:sp>
        <p:nvSpPr>
          <p:cNvPr id="45" name="Oval 42"/>
          <p:cNvSpPr>
            <a:spLocks noChangeArrowheads="1" noChangeAspect="1"/>
          </p:cNvSpPr>
          <p:nvPr/>
        </p:nvSpPr>
        <p:spPr bwMode="auto">
          <a:xfrm>
            <a:off x="5721015" y="2681247"/>
            <a:ext cx="161937" cy="162920"/>
          </a:xfrm>
          <a:prstGeom prst="ellipse">
            <a:avLst/>
          </a:prstGeom>
          <a:solidFill>
            <a:schemeClr val="tx1"/>
          </a:solidFill>
          <a:ln cap="flat" w="28575">
            <a:noFill/>
            <a:prstDash val="solid"/>
            <a:miter lim="800000"/>
          </a:ln>
        </p:spPr>
        <p:txBody>
          <a:bodyPr anchor="t" anchorCtr="0" bIns="34281" compatLnSpc="1" lIns="68562" numCol="1" rIns="68562" tIns="34281" vert="horz" wrap="square">
            <a:prstTxWarp prst="textNoShape">
              <a:avLst/>
            </a:prstTxWarp>
          </a:bodyPr>
          <a:lstStyle/>
          <a:p>
            <a:endParaRPr altLang="en-US" lang="zh-CN" sz="1500"/>
          </a:p>
        </p:txBody>
      </p:sp>
      <p:sp>
        <p:nvSpPr>
          <p:cNvPr id="46" name="TextBox 45"/>
          <p:cNvSpPr txBox="1"/>
          <p:nvPr/>
        </p:nvSpPr>
        <p:spPr>
          <a:xfrm>
            <a:off x="4003945" y="2612665"/>
            <a:ext cx="1698003" cy="297162"/>
          </a:xfrm>
          <a:prstGeom prst="rect">
            <a:avLst/>
          </a:prstGeom>
          <a:noFill/>
        </p:spPr>
        <p:txBody>
          <a:bodyPr bIns="34281" lIns="68562" rIns="68562" rtlCol="0" tIns="34281" wrap="square">
            <a:spAutoFit/>
          </a:bodyPr>
          <a:lstStyle/>
          <a:p>
            <a:r>
              <a:rPr altLang="en-US" lang="zh-CN" sz="1500">
                <a:latin typeface="+mn-ea"/>
                <a:ea typeface="+mn-ea"/>
              </a:rPr>
              <a:t>公司(团队)简介</a:t>
            </a:r>
          </a:p>
        </p:txBody>
      </p:sp>
      <p:sp>
        <p:nvSpPr>
          <p:cNvPr id="47" name="TextBox 46"/>
          <p:cNvSpPr txBox="1"/>
          <p:nvPr/>
        </p:nvSpPr>
        <p:spPr>
          <a:xfrm>
            <a:off x="5993321" y="2612665"/>
            <a:ext cx="1698003" cy="297162"/>
          </a:xfrm>
          <a:prstGeom prst="rect">
            <a:avLst/>
          </a:prstGeom>
          <a:noFill/>
        </p:spPr>
        <p:txBody>
          <a:bodyPr bIns="34281" lIns="68562" rIns="68562" rtlCol="0" tIns="34281" wrap="square">
            <a:spAutoFit/>
          </a:bodyPr>
          <a:lstStyle/>
          <a:p>
            <a:r>
              <a:rPr altLang="en-US" lang="zh-CN" sz="1500">
                <a:latin typeface="+mn-ea"/>
                <a:ea typeface="+mn-ea"/>
              </a:rPr>
              <a:t>核心成员介绍</a:t>
            </a:r>
          </a:p>
        </p:txBody>
      </p:sp>
      <p:sp>
        <p:nvSpPr>
          <p:cNvPr id="48" name="Oval 39"/>
          <p:cNvSpPr>
            <a:spLocks noChangeArrowheads="1" noChangeAspect="1"/>
          </p:cNvSpPr>
          <p:nvPr/>
        </p:nvSpPr>
        <p:spPr bwMode="auto">
          <a:xfrm>
            <a:off x="3731639" y="2988322"/>
            <a:ext cx="161937" cy="162920"/>
          </a:xfrm>
          <a:prstGeom prst="ellipse">
            <a:avLst/>
          </a:prstGeom>
          <a:solidFill>
            <a:schemeClr val="tx1"/>
          </a:solidFill>
          <a:ln cap="flat" w="28575">
            <a:noFill/>
            <a:prstDash val="solid"/>
            <a:miter lim="800000"/>
          </a:ln>
        </p:spPr>
        <p:txBody>
          <a:bodyPr anchor="t" anchorCtr="0" bIns="34281" compatLnSpc="1" lIns="68562" numCol="1" rIns="68562" tIns="34281" vert="horz" wrap="square">
            <a:prstTxWarp prst="textNoShape">
              <a:avLst/>
            </a:prstTxWarp>
          </a:bodyPr>
          <a:lstStyle/>
          <a:p>
            <a:endParaRPr altLang="en-US" lang="zh-CN" sz="1500"/>
          </a:p>
        </p:txBody>
      </p:sp>
      <p:sp>
        <p:nvSpPr>
          <p:cNvPr id="49" name="TextBox 48"/>
          <p:cNvSpPr txBox="1"/>
          <p:nvPr/>
        </p:nvSpPr>
        <p:spPr>
          <a:xfrm>
            <a:off x="4003945" y="2919739"/>
            <a:ext cx="1698003" cy="297162"/>
          </a:xfrm>
          <a:prstGeom prst="rect">
            <a:avLst/>
          </a:prstGeom>
          <a:noFill/>
        </p:spPr>
        <p:txBody>
          <a:bodyPr bIns="34281" lIns="68562" rIns="68562" rtlCol="0" tIns="34281" wrap="square">
            <a:spAutoFit/>
          </a:bodyPr>
          <a:lstStyle/>
          <a:p>
            <a:r>
              <a:rPr altLang="en-US" lang="zh-CN" sz="1500">
                <a:latin typeface="+mn-ea"/>
                <a:ea typeface="+mn-ea"/>
              </a:rPr>
              <a:t>组织结构</a:t>
            </a:r>
          </a:p>
        </p:txBody>
      </p:sp>
      <p:pic>
        <p:nvPicPr>
          <p:cNvPr descr="D:\360data\重要数据\桌面\未标题-1.png" id="50" name="Picture 6"/>
          <p:cNvPicPr>
            <a:picLocks noChangeArrowheads="1" noChangeAspect="1"/>
          </p:cNvPicPr>
          <p:nvPr/>
        </p:nvPicPr>
        <p:blipFill>
          <a:blip r:embed="rId3">
            <a:extLst>
              <a:ext uri="{28A0092B-C50C-407E-A947-70E740481C1C}">
                <a14:useLocalDpi val="0"/>
              </a:ext>
            </a:extLst>
          </a:blip>
          <a:stretch>
            <a:fillRect/>
          </a:stretch>
        </p:blipFill>
        <p:spPr bwMode="auto">
          <a:xfrm>
            <a:off x="1151832" y="1296796"/>
            <a:ext cx="1895475" cy="4543425"/>
          </a:xfrm>
          <a:prstGeom prst="rect">
            <a:avLst/>
          </a:prstGeom>
          <a:noFill/>
          <a:effectLst>
            <a:outerShdw algn="t" blurRad="50800" dir="5400000" dist="38100"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3589702437"/>
      </p:ext>
    </p:extLst>
  </p:cSld>
  <p:clrMapOvr>
    <a:masterClrMapping/>
  </p:clrMapOvr>
  <mc:AlternateContent>
    <mc:Choice Requires="p14">
      <p:transition p14:dur="1200" spd="slow">
        <p14:prism dir="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2">
                                  <p:stCondLst>
                                    <p:cond delay="0"/>
                                  </p:stCondLst>
                                  <p:childTnLst>
                                    <p:set>
                                      <p:cBhvr>
                                        <p:cTn dur="1" fill="hold" id="6">
                                          <p:stCondLst>
                                            <p:cond delay="0"/>
                                          </p:stCondLst>
                                        </p:cTn>
                                        <p:tgtEl>
                                          <p:spTgt spid="50"/>
                                        </p:tgtEl>
                                        <p:attrNameLst>
                                          <p:attrName>style.visibility</p:attrName>
                                        </p:attrNameLst>
                                      </p:cBhvr>
                                      <p:to>
                                        <p:strVal val="visible"/>
                                      </p:to>
                                    </p:set>
                                    <p:anim calcmode="lin" valueType="num">
                                      <p:cBhvr additive="base">
                                        <p:cTn dur="500" fill="hold" id="7"/>
                                        <p:tgtEl>
                                          <p:spTgt spid="50"/>
                                        </p:tgtEl>
                                        <p:attrNameLst>
                                          <p:attrName>ppt_x</p:attrName>
                                        </p:attrNameLst>
                                      </p:cBhvr>
                                      <p:tavLst>
                                        <p:tav tm="0">
                                          <p:val>
                                            <p:strVal val="0-#ppt_w/2"/>
                                          </p:val>
                                        </p:tav>
                                        <p:tav tm="100000">
                                          <p:val>
                                            <p:strVal val="#ppt_x"/>
                                          </p:val>
                                        </p:tav>
                                      </p:tavLst>
                                    </p:anim>
                                    <p:anim calcmode="lin" valueType="num">
                                      <p:cBhvr additive="base">
                                        <p:cTn dur="500" fill="hold" id="8"/>
                                        <p:tgtEl>
                                          <p:spTgt spid="50"/>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12">
                                  <p:stCondLst>
                                    <p:cond delay="0"/>
                                  </p:stCondLst>
                                  <p:childTnLst>
                                    <p:set>
                                      <p:cBhvr>
                                        <p:cTn dur="1" fill="hold" id="10">
                                          <p:stCondLst>
                                            <p:cond delay="0"/>
                                          </p:stCondLst>
                                        </p:cTn>
                                        <p:tgtEl>
                                          <p:spTgt spid="40"/>
                                        </p:tgtEl>
                                        <p:attrNameLst>
                                          <p:attrName>style.visibility</p:attrName>
                                        </p:attrNameLst>
                                      </p:cBhvr>
                                      <p:to>
                                        <p:strVal val="visible"/>
                                      </p:to>
                                    </p:set>
                                    <p:anim calcmode="lin" valueType="num">
                                      <p:cBhvr additive="base">
                                        <p:cTn dur="500" fill="hold" id="11"/>
                                        <p:tgtEl>
                                          <p:spTgt spid="40"/>
                                        </p:tgtEl>
                                        <p:attrNameLst>
                                          <p:attrName>ppt_x</p:attrName>
                                        </p:attrNameLst>
                                      </p:cBhvr>
                                      <p:tavLst>
                                        <p:tav tm="0">
                                          <p:val>
                                            <p:strVal val="0-#ppt_w/2"/>
                                          </p:val>
                                        </p:tav>
                                        <p:tav tm="100000">
                                          <p:val>
                                            <p:strVal val="#ppt_x"/>
                                          </p:val>
                                        </p:tav>
                                      </p:tavLst>
                                    </p:anim>
                                    <p:anim calcmode="lin" valueType="num">
                                      <p:cBhvr additive="base">
                                        <p:cTn dur="500" fill="hold" id="12"/>
                                        <p:tgtEl>
                                          <p:spTgt spid="40"/>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12">
                                  <p:stCondLst>
                                    <p:cond delay="0"/>
                                  </p:stCondLst>
                                  <p:childTnLst>
                                    <p:set>
                                      <p:cBhvr>
                                        <p:cTn dur="1" fill="hold" id="14">
                                          <p:stCondLst>
                                            <p:cond delay="0"/>
                                          </p:stCondLst>
                                        </p:cTn>
                                        <p:tgtEl>
                                          <p:spTgt spid="41"/>
                                        </p:tgtEl>
                                        <p:attrNameLst>
                                          <p:attrName>style.visibility</p:attrName>
                                        </p:attrNameLst>
                                      </p:cBhvr>
                                      <p:to>
                                        <p:strVal val="visible"/>
                                      </p:to>
                                    </p:set>
                                    <p:anim calcmode="lin" valueType="num">
                                      <p:cBhvr additive="base">
                                        <p:cTn dur="500" fill="hold" id="15"/>
                                        <p:tgtEl>
                                          <p:spTgt spid="41"/>
                                        </p:tgtEl>
                                        <p:attrNameLst>
                                          <p:attrName>ppt_x</p:attrName>
                                        </p:attrNameLst>
                                      </p:cBhvr>
                                      <p:tavLst>
                                        <p:tav tm="0">
                                          <p:val>
                                            <p:strVal val="0-#ppt_w/2"/>
                                          </p:val>
                                        </p:tav>
                                        <p:tav tm="100000">
                                          <p:val>
                                            <p:strVal val="#ppt_x"/>
                                          </p:val>
                                        </p:tav>
                                      </p:tavLst>
                                    </p:anim>
                                    <p:anim calcmode="lin" valueType="num">
                                      <p:cBhvr additive="base">
                                        <p:cTn dur="500" fill="hold" id="16"/>
                                        <p:tgtEl>
                                          <p:spTgt spid="41"/>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grpId="1" id="18" nodeType="afterEffect" presetClass="emph" presetID="26" presetSubtype="0">
                                  <p:stCondLst>
                                    <p:cond delay="0"/>
                                  </p:stCondLst>
                                  <p:childTnLst>
                                    <p:animEffect filter="fade" transition="out">
                                      <p:cBhvr>
                                        <p:cTn dur="500" id="19" tmFilter="0, 0; .2, .5; .8, .5; 1, 0"/>
                                        <p:tgtEl>
                                          <p:spTgt spid="40"/>
                                        </p:tgtEl>
                                      </p:cBhvr>
                                    </p:animEffect>
                                    <p:animScale>
                                      <p:cBhvr>
                                        <p:cTn autoRev="1" dur="250" fill="hold" id="20"/>
                                        <p:tgtEl>
                                          <p:spTgt spid="40"/>
                                        </p:tgtEl>
                                      </p:cBhvr>
                                      <p:by x="105000" y="105000"/>
                                    </p:animScale>
                                  </p:childTnLst>
                                </p:cTn>
                              </p:par>
                              <p:par>
                                <p:cTn fill="hold" grpId="1" id="21" nodeType="withEffect" presetClass="emph" presetID="26" presetSubtype="0">
                                  <p:stCondLst>
                                    <p:cond delay="0"/>
                                  </p:stCondLst>
                                  <p:childTnLst>
                                    <p:animEffect filter="fade" transition="out">
                                      <p:cBhvr>
                                        <p:cTn dur="500" id="22" tmFilter="0, 0; .2, .5; .8, .5; 1, 0"/>
                                        <p:tgtEl>
                                          <p:spTgt spid="41"/>
                                        </p:tgtEl>
                                      </p:cBhvr>
                                    </p:animEffect>
                                    <p:animScale>
                                      <p:cBhvr>
                                        <p:cTn autoRev="1" dur="250" fill="hold" id="23"/>
                                        <p:tgtEl>
                                          <p:spTgt spid="41"/>
                                        </p:tgtEl>
                                      </p:cBhvr>
                                      <p:by x="105000" y="105000"/>
                                    </p:animScale>
                                  </p:childTnLst>
                                </p:cTn>
                              </p:par>
                            </p:childTnLst>
                          </p:cTn>
                        </p:par>
                        <p:par>
                          <p:cTn fill="hold" id="24" nodeType="afterGroup">
                            <p:stCondLst>
                              <p:cond delay="100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42"/>
                                        </p:tgtEl>
                                        <p:attrNameLst>
                                          <p:attrName>style.visibility</p:attrName>
                                        </p:attrNameLst>
                                      </p:cBhvr>
                                      <p:to>
                                        <p:strVal val="visible"/>
                                      </p:to>
                                    </p:set>
                                    <p:anim calcmode="lin" valueType="num">
                                      <p:cBhvr>
                                        <p:cTn dur="500" fill="hold" id="27"/>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42"/>
                                        </p:tgtEl>
                                        <p:attrNameLst>
                                          <p:attrName>ppt_y</p:attrName>
                                        </p:attrNameLst>
                                      </p:cBhvr>
                                      <p:tavLst>
                                        <p:tav tm="0">
                                          <p:val>
                                            <p:strVal val="#ppt_y"/>
                                          </p:val>
                                        </p:tav>
                                        <p:tav tm="100000">
                                          <p:val>
                                            <p:strVal val="#ppt_y"/>
                                          </p:val>
                                        </p:tav>
                                      </p:tavLst>
                                    </p:anim>
                                    <p:anim calcmode="lin" valueType="num">
                                      <p:cBhvr>
                                        <p:cTn dur="500" fill="hold" id="29"/>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4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42"/>
                                        </p:tgtEl>
                                      </p:cBhvr>
                                    </p:animEffect>
                                  </p:childTnLst>
                                </p:cTn>
                              </p:par>
                            </p:childTnLst>
                          </p:cTn>
                        </p:par>
                        <p:par>
                          <p:cTn fill="hold" id="32" nodeType="afterGroup">
                            <p:stCondLst>
                              <p:cond delay="1500"/>
                            </p:stCondLst>
                            <p:childTnLst>
                              <p:par>
                                <p:cTn fill="hold" id="33" nodeType="afterEffect" presetClass="entr" presetID="16" presetSubtype="21">
                                  <p:stCondLst>
                                    <p:cond delay="0"/>
                                  </p:stCondLst>
                                  <p:childTnLst>
                                    <p:set>
                                      <p:cBhvr>
                                        <p:cTn dur="1" fill="hold" id="34">
                                          <p:stCondLst>
                                            <p:cond delay="0"/>
                                          </p:stCondLst>
                                        </p:cTn>
                                        <p:tgtEl>
                                          <p:spTgt spid="43"/>
                                        </p:tgtEl>
                                        <p:attrNameLst>
                                          <p:attrName>style.visibility</p:attrName>
                                        </p:attrNameLst>
                                      </p:cBhvr>
                                      <p:to>
                                        <p:strVal val="visible"/>
                                      </p:to>
                                    </p:set>
                                    <p:animEffect filter="barn(inVertical)" transition="in">
                                      <p:cBhvr>
                                        <p:cTn dur="500" id="35"/>
                                        <p:tgtEl>
                                          <p:spTgt spid="43"/>
                                        </p:tgtEl>
                                      </p:cBhvr>
                                    </p:animEffect>
                                  </p:childTnLst>
                                </p:cTn>
                              </p:par>
                            </p:childTnLst>
                          </p:cTn>
                        </p:par>
                        <p:par>
                          <p:cTn fill="hold" id="36" nodeType="afterGroup">
                            <p:stCondLst>
                              <p:cond delay="2000"/>
                            </p:stCondLst>
                            <p:childTnLst>
                              <p:par>
                                <p:cTn fill="hold" grpId="0" id="37" nodeType="afterEffect" presetClass="entr" presetID="2" presetSubtype="12">
                                  <p:stCondLst>
                                    <p:cond delay="0"/>
                                  </p:stCondLst>
                                  <p:childTnLst>
                                    <p:set>
                                      <p:cBhvr>
                                        <p:cTn dur="1" fill="hold" id="38">
                                          <p:stCondLst>
                                            <p:cond delay="0"/>
                                          </p:stCondLst>
                                        </p:cTn>
                                        <p:tgtEl>
                                          <p:spTgt spid="44"/>
                                        </p:tgtEl>
                                        <p:attrNameLst>
                                          <p:attrName>style.visibility</p:attrName>
                                        </p:attrNameLst>
                                      </p:cBhvr>
                                      <p:to>
                                        <p:strVal val="visible"/>
                                      </p:to>
                                    </p:set>
                                    <p:anim calcmode="lin" valueType="num">
                                      <p:cBhvr additive="base">
                                        <p:cTn dur="500" fill="hold" id="39"/>
                                        <p:tgtEl>
                                          <p:spTgt spid="44"/>
                                        </p:tgtEl>
                                        <p:attrNameLst>
                                          <p:attrName>ppt_x</p:attrName>
                                        </p:attrNameLst>
                                      </p:cBhvr>
                                      <p:tavLst>
                                        <p:tav tm="0">
                                          <p:val>
                                            <p:strVal val="0-#ppt_w/2"/>
                                          </p:val>
                                        </p:tav>
                                        <p:tav tm="100000">
                                          <p:val>
                                            <p:strVal val="#ppt_x"/>
                                          </p:val>
                                        </p:tav>
                                      </p:tavLst>
                                    </p:anim>
                                    <p:anim calcmode="lin" valueType="num">
                                      <p:cBhvr additive="base">
                                        <p:cTn dur="500" fill="hold" id="40"/>
                                        <p:tgtEl>
                                          <p:spTgt spid="44"/>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12">
                                  <p:stCondLst>
                                    <p:cond delay="100"/>
                                  </p:stCondLst>
                                  <p:childTnLst>
                                    <p:set>
                                      <p:cBhvr>
                                        <p:cTn dur="1" fill="hold" id="42">
                                          <p:stCondLst>
                                            <p:cond delay="0"/>
                                          </p:stCondLst>
                                        </p:cTn>
                                        <p:tgtEl>
                                          <p:spTgt spid="48"/>
                                        </p:tgtEl>
                                        <p:attrNameLst>
                                          <p:attrName>style.visibility</p:attrName>
                                        </p:attrNameLst>
                                      </p:cBhvr>
                                      <p:to>
                                        <p:strVal val="visible"/>
                                      </p:to>
                                    </p:set>
                                    <p:anim calcmode="lin" valueType="num">
                                      <p:cBhvr additive="base">
                                        <p:cTn dur="500" fill="hold" id="43"/>
                                        <p:tgtEl>
                                          <p:spTgt spid="48"/>
                                        </p:tgtEl>
                                        <p:attrNameLst>
                                          <p:attrName>ppt_x</p:attrName>
                                        </p:attrNameLst>
                                      </p:cBhvr>
                                      <p:tavLst>
                                        <p:tav tm="0">
                                          <p:val>
                                            <p:strVal val="0-#ppt_w/2"/>
                                          </p:val>
                                        </p:tav>
                                        <p:tav tm="100000">
                                          <p:val>
                                            <p:strVal val="#ppt_x"/>
                                          </p:val>
                                        </p:tav>
                                      </p:tavLst>
                                    </p:anim>
                                    <p:anim calcmode="lin" valueType="num">
                                      <p:cBhvr additive="base">
                                        <p:cTn dur="500" fill="hold" id="44"/>
                                        <p:tgtEl>
                                          <p:spTgt spid="48"/>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12">
                                  <p:stCondLst>
                                    <p:cond delay="200"/>
                                  </p:stCondLst>
                                  <p:childTnLst>
                                    <p:set>
                                      <p:cBhvr>
                                        <p:cTn dur="1" fill="hold" id="46">
                                          <p:stCondLst>
                                            <p:cond delay="0"/>
                                          </p:stCondLst>
                                        </p:cTn>
                                        <p:tgtEl>
                                          <p:spTgt spid="45"/>
                                        </p:tgtEl>
                                        <p:attrNameLst>
                                          <p:attrName>style.visibility</p:attrName>
                                        </p:attrNameLst>
                                      </p:cBhvr>
                                      <p:to>
                                        <p:strVal val="visible"/>
                                      </p:to>
                                    </p:set>
                                    <p:anim calcmode="lin" valueType="num">
                                      <p:cBhvr additive="base">
                                        <p:cTn dur="500" fill="hold" id="47"/>
                                        <p:tgtEl>
                                          <p:spTgt spid="45"/>
                                        </p:tgtEl>
                                        <p:attrNameLst>
                                          <p:attrName>ppt_x</p:attrName>
                                        </p:attrNameLst>
                                      </p:cBhvr>
                                      <p:tavLst>
                                        <p:tav tm="0">
                                          <p:val>
                                            <p:strVal val="0-#ppt_w/2"/>
                                          </p:val>
                                        </p:tav>
                                        <p:tav tm="100000">
                                          <p:val>
                                            <p:strVal val="#ppt_x"/>
                                          </p:val>
                                        </p:tav>
                                      </p:tavLst>
                                    </p:anim>
                                    <p:anim calcmode="lin" valueType="num">
                                      <p:cBhvr additive="base">
                                        <p:cTn dur="500" fill="hold" id="48"/>
                                        <p:tgtEl>
                                          <p:spTgt spid="45"/>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2700"/>
                            </p:stCondLst>
                            <p:childTnLst>
                              <p:par>
                                <p:cTn fill="hold" grpId="0" id="50" nodeType="afterEffect" presetClass="entr" presetID="22" presetSubtype="8">
                                  <p:stCondLst>
                                    <p:cond delay="0"/>
                                  </p:stCondLst>
                                  <p:childTnLst>
                                    <p:set>
                                      <p:cBhvr>
                                        <p:cTn dur="1" fill="hold" id="51">
                                          <p:stCondLst>
                                            <p:cond delay="0"/>
                                          </p:stCondLst>
                                        </p:cTn>
                                        <p:tgtEl>
                                          <p:spTgt spid="46"/>
                                        </p:tgtEl>
                                        <p:attrNameLst>
                                          <p:attrName>style.visibility</p:attrName>
                                        </p:attrNameLst>
                                      </p:cBhvr>
                                      <p:to>
                                        <p:strVal val="visible"/>
                                      </p:to>
                                    </p:set>
                                    <p:animEffect filter="wipe(left)" transition="in">
                                      <p:cBhvr>
                                        <p:cTn dur="500" id="52"/>
                                        <p:tgtEl>
                                          <p:spTgt spid="46"/>
                                        </p:tgtEl>
                                      </p:cBhvr>
                                    </p:animEffect>
                                  </p:childTnLst>
                                </p:cTn>
                              </p:par>
                              <p:par>
                                <p:cTn fill="hold" grpId="0" id="53" nodeType="withEffect" presetClass="entr" presetID="22" presetSubtype="8">
                                  <p:stCondLst>
                                    <p:cond delay="100"/>
                                  </p:stCondLst>
                                  <p:childTnLst>
                                    <p:set>
                                      <p:cBhvr>
                                        <p:cTn dur="1" fill="hold" id="54">
                                          <p:stCondLst>
                                            <p:cond delay="0"/>
                                          </p:stCondLst>
                                        </p:cTn>
                                        <p:tgtEl>
                                          <p:spTgt spid="49"/>
                                        </p:tgtEl>
                                        <p:attrNameLst>
                                          <p:attrName>style.visibility</p:attrName>
                                        </p:attrNameLst>
                                      </p:cBhvr>
                                      <p:to>
                                        <p:strVal val="visible"/>
                                      </p:to>
                                    </p:set>
                                    <p:animEffect filter="wipe(left)" transition="in">
                                      <p:cBhvr>
                                        <p:cTn dur="500" id="55"/>
                                        <p:tgtEl>
                                          <p:spTgt spid="49"/>
                                        </p:tgtEl>
                                      </p:cBhvr>
                                    </p:animEffect>
                                  </p:childTnLst>
                                </p:cTn>
                              </p:par>
                              <p:par>
                                <p:cTn fill="hold" grpId="0" id="56" nodeType="withEffect" presetClass="entr" presetID="22" presetSubtype="8">
                                  <p:stCondLst>
                                    <p:cond delay="200"/>
                                  </p:stCondLst>
                                  <p:childTnLst>
                                    <p:set>
                                      <p:cBhvr>
                                        <p:cTn dur="1" fill="hold" id="57">
                                          <p:stCondLst>
                                            <p:cond delay="0"/>
                                          </p:stCondLst>
                                        </p:cTn>
                                        <p:tgtEl>
                                          <p:spTgt spid="47"/>
                                        </p:tgtEl>
                                        <p:attrNameLst>
                                          <p:attrName>style.visibility</p:attrName>
                                        </p:attrNameLst>
                                      </p:cBhvr>
                                      <p:to>
                                        <p:strVal val="visible"/>
                                      </p:to>
                                    </p:set>
                                    <p:animEffect filter="wipe(left)" transition="in">
                                      <p:cBhvr>
                                        <p:cTn dur="500" id="58"/>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1" spid="40"/>
      <p:bldP grpId="0" spid="41"/>
      <p:bldP grpId="1" spid="41"/>
      <p:bldP grpId="0" spid="42"/>
      <p:bldP grpId="0" spid="44"/>
      <p:bldP grpId="0" spid="45"/>
      <p:bldP grpId="0" spid="46"/>
      <p:bldP grpId="0" spid="47"/>
      <p:bldP grpId="0" spid="48"/>
      <p:bldP grpId="0" spid="49"/>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5"/>
          <p:cNvSpPr>
            <a:spLocks noChangeArrowheads="1"/>
          </p:cNvSpPr>
          <p:nvPr/>
        </p:nvSpPr>
        <p:spPr bwMode="auto">
          <a:xfrm>
            <a:off x="1763688" y="2731535"/>
            <a:ext cx="1425575" cy="1568407"/>
          </a:xfrm>
          <a:custGeom>
            <a:gdLst>
              <a:gd fmla="*/ 387 w 396" name="T0"/>
              <a:gd fmla="*/ 304 h 435" name="T1"/>
              <a:gd fmla="*/ 349 w 396" name="T2"/>
              <a:gd fmla="*/ 262 h 435" name="T3"/>
              <a:gd fmla="*/ 256 w 396" name="T4"/>
              <a:gd fmla="*/ 250 h 435" name="T5"/>
              <a:gd fmla="*/ 256 w 396" name="T6"/>
              <a:gd fmla="*/ 225 h 435" name="T7"/>
              <a:gd fmla="*/ 270 w 396" name="T8"/>
              <a:gd fmla="*/ 176 h 435" name="T9"/>
              <a:gd fmla="*/ 277 w 396" name="T10"/>
              <a:gd fmla="*/ 163 h 435" name="T11"/>
              <a:gd fmla="*/ 280 w 396" name="T12"/>
              <a:gd fmla="*/ 154 h 435" name="T13"/>
              <a:gd fmla="*/ 286 w 396" name="T14"/>
              <a:gd fmla="*/ 138 h 435" name="T15"/>
              <a:gd fmla="*/ 282 w 396" name="T16"/>
              <a:gd fmla="*/ 124 h 435" name="T17"/>
              <a:gd fmla="*/ 292 w 396" name="T18"/>
              <a:gd fmla="*/ 86 h 435" name="T19"/>
              <a:gd fmla="*/ 265 w 396" name="T20"/>
              <a:gd fmla="*/ 22 h 435" name="T21"/>
              <a:gd fmla="*/ 223 w 396" name="T22"/>
              <a:gd fmla="*/ 11 h 435" name="T23"/>
              <a:gd fmla="*/ 213 w 396" name="T24"/>
              <a:gd fmla="*/ 6 h 435" name="T25"/>
              <a:gd fmla="*/ 194 w 396" name="T26"/>
              <a:gd fmla="*/ 0 h 435" name="T27"/>
              <a:gd fmla="*/ 164 w 396" name="T28"/>
              <a:gd fmla="*/ 5 h 435" name="T29"/>
              <a:gd fmla="*/ 144 w 396" name="T30"/>
              <a:gd fmla="*/ 16 h 435" name="T31"/>
              <a:gd fmla="*/ 125 w 396" name="T32"/>
              <a:gd fmla="*/ 34 h 435" name="T33"/>
              <a:gd fmla="*/ 111 w 396" name="T34"/>
              <a:gd fmla="*/ 53 h 435" name="T35"/>
              <a:gd fmla="*/ 114 w 396" name="T36"/>
              <a:gd fmla="*/ 125 h 435" name="T37"/>
              <a:gd fmla="*/ 114 w 396" name="T38"/>
              <a:gd fmla="*/ 146 h 435" name="T39"/>
              <a:gd fmla="*/ 119 w 396" name="T40"/>
              <a:gd fmla="*/ 162 h 435" name="T41"/>
              <a:gd fmla="*/ 123 w 396" name="T42"/>
              <a:gd fmla="*/ 173 h 435" name="T43"/>
              <a:gd fmla="*/ 130 w 396" name="T44"/>
              <a:gd fmla="*/ 178 h 435" name="T45"/>
              <a:gd fmla="*/ 133 w 396" name="T46"/>
              <a:gd fmla="*/ 182 h 435" name="T47"/>
              <a:gd fmla="*/ 143 w 396" name="T48"/>
              <a:gd fmla="*/ 218 h 435" name="T49"/>
              <a:gd fmla="*/ 145 w 396" name="T50"/>
              <a:gd fmla="*/ 249 h 435" name="T51"/>
              <a:gd fmla="*/ 48 w 396" name="T52"/>
              <a:gd fmla="*/ 262 h 435" name="T53"/>
              <a:gd fmla="*/ 10 w 396" name="T54"/>
              <a:gd fmla="*/ 304 h 435" name="T55"/>
              <a:gd fmla="*/ 0 w 396" name="T56"/>
              <a:gd fmla="*/ 435 h 435" name="T57"/>
              <a:gd fmla="*/ 175 w 396" name="T58"/>
              <a:gd fmla="*/ 435 h 435" name="T59"/>
              <a:gd fmla="*/ 221 w 396" name="T60"/>
              <a:gd fmla="*/ 435 h 435" name="T61"/>
              <a:gd fmla="*/ 396 w 396" name="T62"/>
              <a:gd fmla="*/ 435 h 435" name="T63"/>
              <a:gd fmla="*/ 387 w 396" name="T64"/>
              <a:gd fmla="*/ 304 h 435"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396" name="T99"/>
              <a:gd fmla="*/ 0 h 435" name="T100"/>
              <a:gd fmla="*/ 396 w 396" name="T101"/>
              <a:gd fmla="*/ 435 h 435"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435" w="396">
                <a:moveTo>
                  <a:pt x="387" y="304"/>
                </a:moveTo>
                <a:cubicBezTo>
                  <a:pt x="385" y="274"/>
                  <a:pt x="349" y="262"/>
                  <a:pt x="349" y="262"/>
                </a:cubicBezTo>
                <a:cubicBezTo>
                  <a:pt x="256" y="250"/>
                  <a:pt x="256" y="250"/>
                  <a:pt x="256" y="250"/>
                </a:cubicBezTo>
                <a:cubicBezTo>
                  <a:pt x="256" y="225"/>
                  <a:pt x="256" y="225"/>
                  <a:pt x="256" y="225"/>
                </a:cubicBezTo>
                <a:cubicBezTo>
                  <a:pt x="271" y="206"/>
                  <a:pt x="270" y="176"/>
                  <a:pt x="270" y="176"/>
                </a:cubicBezTo>
                <a:cubicBezTo>
                  <a:pt x="277" y="182"/>
                  <a:pt x="277" y="166"/>
                  <a:pt x="277" y="163"/>
                </a:cubicBezTo>
                <a:cubicBezTo>
                  <a:pt x="277" y="161"/>
                  <a:pt x="280" y="157"/>
                  <a:pt x="280" y="154"/>
                </a:cubicBezTo>
                <a:cubicBezTo>
                  <a:pt x="280" y="151"/>
                  <a:pt x="282" y="145"/>
                  <a:pt x="286" y="138"/>
                </a:cubicBezTo>
                <a:cubicBezTo>
                  <a:pt x="289" y="132"/>
                  <a:pt x="287" y="125"/>
                  <a:pt x="282" y="124"/>
                </a:cubicBezTo>
                <a:cubicBezTo>
                  <a:pt x="286" y="117"/>
                  <a:pt x="292" y="86"/>
                  <a:pt x="292" y="86"/>
                </a:cubicBezTo>
                <a:cubicBezTo>
                  <a:pt x="295" y="60"/>
                  <a:pt x="279" y="38"/>
                  <a:pt x="265" y="22"/>
                </a:cubicBezTo>
                <a:cubicBezTo>
                  <a:pt x="252" y="6"/>
                  <a:pt x="236" y="6"/>
                  <a:pt x="223" y="11"/>
                </a:cubicBezTo>
                <a:cubicBezTo>
                  <a:pt x="222" y="9"/>
                  <a:pt x="215" y="8"/>
                  <a:pt x="213" y="6"/>
                </a:cubicBezTo>
                <a:cubicBezTo>
                  <a:pt x="211" y="3"/>
                  <a:pt x="199" y="0"/>
                  <a:pt x="194" y="0"/>
                </a:cubicBezTo>
                <a:cubicBezTo>
                  <a:pt x="190" y="0"/>
                  <a:pt x="173" y="3"/>
                  <a:pt x="164" y="5"/>
                </a:cubicBezTo>
                <a:cubicBezTo>
                  <a:pt x="155" y="7"/>
                  <a:pt x="154" y="12"/>
                  <a:pt x="144" y="16"/>
                </a:cubicBezTo>
                <a:cubicBezTo>
                  <a:pt x="134" y="20"/>
                  <a:pt x="125" y="32"/>
                  <a:pt x="125" y="34"/>
                </a:cubicBezTo>
                <a:cubicBezTo>
                  <a:pt x="124" y="36"/>
                  <a:pt x="125" y="28"/>
                  <a:pt x="111" y="53"/>
                </a:cubicBezTo>
                <a:cubicBezTo>
                  <a:pt x="97" y="79"/>
                  <a:pt x="111" y="118"/>
                  <a:pt x="114" y="125"/>
                </a:cubicBezTo>
                <a:cubicBezTo>
                  <a:pt x="111" y="128"/>
                  <a:pt x="114" y="143"/>
                  <a:pt x="114" y="146"/>
                </a:cubicBezTo>
                <a:cubicBezTo>
                  <a:pt x="114" y="149"/>
                  <a:pt x="117" y="160"/>
                  <a:pt x="119" y="162"/>
                </a:cubicBezTo>
                <a:cubicBezTo>
                  <a:pt x="121" y="164"/>
                  <a:pt x="121" y="166"/>
                  <a:pt x="123" y="173"/>
                </a:cubicBezTo>
                <a:cubicBezTo>
                  <a:pt x="125" y="180"/>
                  <a:pt x="130" y="178"/>
                  <a:pt x="130" y="178"/>
                </a:cubicBezTo>
                <a:cubicBezTo>
                  <a:pt x="133" y="182"/>
                  <a:pt x="133" y="182"/>
                  <a:pt x="133" y="182"/>
                </a:cubicBezTo>
                <a:cubicBezTo>
                  <a:pt x="135" y="206"/>
                  <a:pt x="143" y="218"/>
                  <a:pt x="143" y="218"/>
                </a:cubicBezTo>
                <a:cubicBezTo>
                  <a:pt x="145" y="249"/>
                  <a:pt x="145" y="249"/>
                  <a:pt x="145" y="249"/>
                </a:cubicBezTo>
                <a:cubicBezTo>
                  <a:pt x="48" y="262"/>
                  <a:pt x="48" y="262"/>
                  <a:pt x="48" y="262"/>
                </a:cubicBezTo>
                <a:cubicBezTo>
                  <a:pt x="48" y="262"/>
                  <a:pt x="16" y="275"/>
                  <a:pt x="10" y="304"/>
                </a:cubicBezTo>
                <a:cubicBezTo>
                  <a:pt x="3" y="335"/>
                  <a:pt x="0" y="435"/>
                  <a:pt x="0" y="435"/>
                </a:cubicBezTo>
                <a:cubicBezTo>
                  <a:pt x="175" y="435"/>
                  <a:pt x="175" y="435"/>
                  <a:pt x="175" y="435"/>
                </a:cubicBezTo>
                <a:cubicBezTo>
                  <a:pt x="221" y="435"/>
                  <a:pt x="221" y="435"/>
                  <a:pt x="221" y="435"/>
                </a:cubicBezTo>
                <a:cubicBezTo>
                  <a:pt x="396" y="435"/>
                  <a:pt x="396" y="435"/>
                  <a:pt x="396" y="435"/>
                </a:cubicBezTo>
                <a:cubicBezTo>
                  <a:pt x="396" y="435"/>
                  <a:pt x="390" y="334"/>
                  <a:pt x="387" y="304"/>
                </a:cubicBezTo>
                <a:close/>
              </a:path>
            </a:pathLst>
          </a:custGeom>
          <a:solidFill>
            <a:schemeClr val="tx1">
              <a:lumMod val="85000"/>
              <a:lumOff val="15000"/>
            </a:schemeClr>
          </a:solidFill>
          <a:ln>
            <a:noFill/>
          </a:ln>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zh-CN" b="0" baseline="0" cap="none" i="0" kern="1200" kumimoji="0" lang="zh-CN" noProof="0" normalizeH="0" spc="0" strike="noStrike" sz="1800" u="none">
              <a:ln>
                <a:noFill/>
              </a:ln>
              <a:effectLst/>
              <a:uLnTx/>
              <a:uFillTx/>
              <a:latin charset="0" pitchFamily="34" typeface="Calibri"/>
              <a:ea charset="-122" pitchFamily="2" typeface="宋体"/>
              <a:cs typeface="+mn-cs"/>
              <a:sym charset="-122" pitchFamily="2" typeface="宋体"/>
            </a:endParaRPr>
          </a:p>
        </p:txBody>
      </p:sp>
      <p:sp>
        <p:nvSpPr>
          <p:cNvPr id="3" name="Freeform 6"/>
          <p:cNvSpPr>
            <a:spLocks noChangeArrowheads="1"/>
          </p:cNvSpPr>
          <p:nvPr/>
        </p:nvSpPr>
        <p:spPr bwMode="auto">
          <a:xfrm>
            <a:off x="3579751" y="947164"/>
            <a:ext cx="2262187" cy="1506538"/>
          </a:xfrm>
          <a:custGeom>
            <a:gdLst>
              <a:gd fmla="*/ 274 w 543" name="T0"/>
              <a:gd fmla="*/ 0 h 362" name="T1"/>
              <a:gd fmla="*/ 0 w 543" name="T2"/>
              <a:gd fmla="*/ 189 h 362" name="T3"/>
              <a:gd fmla="*/ 38 w 543" name="T4"/>
              <a:gd fmla="*/ 287 h 362" name="T5"/>
              <a:gd fmla="*/ 154 w 543" name="T6"/>
              <a:gd fmla="*/ 269 h 362" name="T7"/>
              <a:gd fmla="*/ 389 w 543" name="T8"/>
              <a:gd fmla="*/ 362 h 362" name="T9"/>
              <a:gd fmla="*/ 434 w 543" name="T10"/>
              <a:gd fmla="*/ 343 h 362" name="T11"/>
              <a:gd fmla="*/ 425 w 543" name="T12"/>
              <a:gd fmla="*/ 299 h 362" name="T13"/>
              <a:gd fmla="*/ 543 w 543" name="T14"/>
              <a:gd fmla="*/ 158 h 362" name="T15"/>
              <a:gd fmla="*/ 274 w 543" name="T16"/>
              <a:gd fmla="*/ 0 h 36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43" name="T27"/>
              <a:gd fmla="*/ 0 h 362" name="T28"/>
              <a:gd fmla="*/ 543 w 543" name="T29"/>
              <a:gd fmla="*/ 362 h 36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62" w="543">
                <a:moveTo>
                  <a:pt x="274" y="0"/>
                </a:moveTo>
                <a:cubicBezTo>
                  <a:pt x="122" y="0"/>
                  <a:pt x="0" y="85"/>
                  <a:pt x="0" y="189"/>
                </a:cubicBezTo>
                <a:cubicBezTo>
                  <a:pt x="0" y="225"/>
                  <a:pt x="14" y="258"/>
                  <a:pt x="38" y="287"/>
                </a:cubicBezTo>
                <a:cubicBezTo>
                  <a:pt x="73" y="275"/>
                  <a:pt x="112" y="269"/>
                  <a:pt x="154" y="269"/>
                </a:cubicBezTo>
                <a:cubicBezTo>
                  <a:pt x="254" y="269"/>
                  <a:pt x="341" y="306"/>
                  <a:pt x="389" y="362"/>
                </a:cubicBezTo>
                <a:cubicBezTo>
                  <a:pt x="405" y="356"/>
                  <a:pt x="420" y="350"/>
                  <a:pt x="434" y="343"/>
                </a:cubicBezTo>
                <a:cubicBezTo>
                  <a:pt x="428" y="329"/>
                  <a:pt x="425" y="314"/>
                  <a:pt x="425" y="299"/>
                </a:cubicBezTo>
                <a:cubicBezTo>
                  <a:pt x="425" y="238"/>
                  <a:pt x="473" y="185"/>
                  <a:pt x="543" y="158"/>
                </a:cubicBezTo>
                <a:cubicBezTo>
                  <a:pt x="522" y="68"/>
                  <a:pt x="409" y="0"/>
                  <a:pt x="274" y="0"/>
                </a:cubicBezTo>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solidFill>
              <a:sym charset="-122" pitchFamily="2" typeface="宋体"/>
            </a:endParaRPr>
          </a:p>
        </p:txBody>
      </p:sp>
      <p:sp>
        <p:nvSpPr>
          <p:cNvPr id="4" name="Freeform 7"/>
          <p:cNvSpPr>
            <a:spLocks noChangeArrowheads="1"/>
          </p:cNvSpPr>
          <p:nvPr/>
        </p:nvSpPr>
        <p:spPr bwMode="auto">
          <a:xfrm>
            <a:off x="4209988" y="2695002"/>
            <a:ext cx="2806700" cy="1595437"/>
          </a:xfrm>
          <a:custGeom>
            <a:gdLst>
              <a:gd fmla="*/ 352 w 674" name="T0"/>
              <a:gd fmla="*/ 0 h 383" name="T1"/>
              <a:gd fmla="*/ 276 w 674" name="T2"/>
              <a:gd fmla="*/ 16 h 383" name="T3"/>
              <a:gd fmla="*/ 278 w 674" name="T4"/>
              <a:gd fmla="*/ 40 h 383" name="T5"/>
              <a:gd fmla="*/ 120 w 674" name="T6"/>
              <a:gd fmla="*/ 213 h 383" name="T7"/>
              <a:gd fmla="*/ 160 w 674" name="T8"/>
              <a:gd fmla="*/ 293 h 383" name="T9"/>
              <a:gd fmla="*/ 27 w 674" name="T10"/>
              <a:gd fmla="*/ 334 h 383" name="T11"/>
              <a:gd fmla="*/ 0 w 674" name="T12"/>
              <a:gd fmla="*/ 333 h 383" name="T13"/>
              <a:gd fmla="*/ 121 w 674" name="T14"/>
              <a:gd fmla="*/ 359 h 383" name="T15"/>
              <a:gd fmla="*/ 224 w 674" name="T16"/>
              <a:gd fmla="*/ 342 h 383" name="T17"/>
              <a:gd fmla="*/ 396 w 674" name="T18"/>
              <a:gd fmla="*/ 383 h 383" name="T19"/>
              <a:gd fmla="*/ 674 w 674" name="T20"/>
              <a:gd fmla="*/ 190 h 383" name="T21"/>
              <a:gd fmla="*/ 562 w 674" name="T22"/>
              <a:gd fmla="*/ 35 h 383" name="T23"/>
              <a:gd fmla="*/ 517 w 674" name="T24"/>
              <a:gd fmla="*/ 40 h 383" name="T25"/>
              <a:gd fmla="*/ 413 w 674" name="T26"/>
              <a:gd fmla="*/ 69 h 383" name="T27"/>
              <a:gd fmla="*/ 370 w 674" name="T28"/>
              <a:gd fmla="*/ 66 h 383" name="T29"/>
              <a:gd fmla="*/ 449 w 674" name="T30"/>
              <a:gd fmla="*/ 35 h 383" name="T31"/>
              <a:gd fmla="*/ 352 w 674" name="T32"/>
              <a:gd fmla="*/ 0 h 383"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674" name="T51"/>
              <a:gd fmla="*/ 0 h 383" name="T52"/>
              <a:gd fmla="*/ 674 w 674" name="T53"/>
              <a:gd fmla="*/ 383 h 383"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383" w="674">
                <a:moveTo>
                  <a:pt x="352" y="0"/>
                </a:moveTo>
                <a:cubicBezTo>
                  <a:pt x="325" y="3"/>
                  <a:pt x="299" y="8"/>
                  <a:pt x="276" y="16"/>
                </a:cubicBezTo>
                <a:cubicBezTo>
                  <a:pt x="277" y="24"/>
                  <a:pt x="278" y="32"/>
                  <a:pt x="278" y="40"/>
                </a:cubicBezTo>
                <a:cubicBezTo>
                  <a:pt x="278" y="117"/>
                  <a:pt x="213" y="183"/>
                  <a:pt x="120" y="213"/>
                </a:cubicBezTo>
                <a:cubicBezTo>
                  <a:pt x="125" y="242"/>
                  <a:pt x="139" y="269"/>
                  <a:pt x="160" y="293"/>
                </a:cubicBezTo>
                <a:cubicBezTo>
                  <a:pt x="131" y="313"/>
                  <a:pt x="85" y="334"/>
                  <a:pt x="27" y="334"/>
                </a:cubicBezTo>
                <a:cubicBezTo>
                  <a:pt x="18" y="334"/>
                  <a:pt x="10" y="334"/>
                  <a:pt x="0" y="333"/>
                </a:cubicBezTo>
                <a:cubicBezTo>
                  <a:pt x="0" y="333"/>
                  <a:pt x="48" y="359"/>
                  <a:pt x="121" y="359"/>
                </a:cubicBezTo>
                <a:cubicBezTo>
                  <a:pt x="151" y="359"/>
                  <a:pt x="186" y="354"/>
                  <a:pt x="224" y="342"/>
                </a:cubicBezTo>
                <a:cubicBezTo>
                  <a:pt x="271" y="367"/>
                  <a:pt x="331" y="383"/>
                  <a:pt x="396" y="383"/>
                </a:cubicBezTo>
                <a:cubicBezTo>
                  <a:pt x="549" y="383"/>
                  <a:pt x="674" y="297"/>
                  <a:pt x="674" y="190"/>
                </a:cubicBezTo>
                <a:cubicBezTo>
                  <a:pt x="674" y="127"/>
                  <a:pt x="630" y="71"/>
                  <a:pt x="562" y="35"/>
                </a:cubicBezTo>
                <a:cubicBezTo>
                  <a:pt x="547" y="38"/>
                  <a:pt x="533" y="40"/>
                  <a:pt x="517" y="40"/>
                </a:cubicBezTo>
                <a:cubicBezTo>
                  <a:pt x="494" y="64"/>
                  <a:pt x="447" y="69"/>
                  <a:pt x="413" y="69"/>
                </a:cubicBezTo>
                <a:cubicBezTo>
                  <a:pt x="389" y="69"/>
                  <a:pt x="370" y="66"/>
                  <a:pt x="370" y="66"/>
                </a:cubicBezTo>
                <a:cubicBezTo>
                  <a:pt x="417" y="61"/>
                  <a:pt x="439" y="49"/>
                  <a:pt x="449" y="35"/>
                </a:cubicBezTo>
                <a:cubicBezTo>
                  <a:pt x="413" y="29"/>
                  <a:pt x="379" y="17"/>
                  <a:pt x="352" y="0"/>
                </a:cubicBezTo>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solidFill>
              <a:sym charset="-122" pitchFamily="2" typeface="宋体"/>
            </a:endParaRPr>
          </a:p>
        </p:txBody>
      </p:sp>
      <p:sp>
        <p:nvSpPr>
          <p:cNvPr id="5" name="Freeform 8"/>
          <p:cNvSpPr>
            <a:spLocks noChangeArrowheads="1"/>
          </p:cNvSpPr>
          <p:nvPr/>
        </p:nvSpPr>
        <p:spPr bwMode="auto">
          <a:xfrm>
            <a:off x="3073338" y="2142552"/>
            <a:ext cx="2286000" cy="1744662"/>
          </a:xfrm>
          <a:custGeom>
            <a:gdLst>
              <a:gd fmla="*/ 160 w 549" name="T0"/>
              <a:gd fmla="*/ 0 h 419" name="T1"/>
              <a:gd fmla="*/ 0 w 549" name="T2"/>
              <a:gd fmla="*/ 173 h 419" name="T3"/>
              <a:gd fmla="*/ 183 w 549" name="T4"/>
              <a:gd fmla="*/ 353 h 419" name="T5"/>
              <a:gd fmla="*/ 92 w 549" name="T6"/>
              <a:gd fmla="*/ 416 h 419" name="T7"/>
              <a:gd fmla="*/ 137 w 549" name="T8"/>
              <a:gd fmla="*/ 419 h 419" name="T9"/>
              <a:gd fmla="*/ 257 w 549" name="T10"/>
              <a:gd fmla="*/ 364 h 419" name="T11"/>
              <a:gd fmla="*/ 276 w 549" name="T12"/>
              <a:gd fmla="*/ 364 h 419" name="T13"/>
              <a:gd fmla="*/ 393 w 549" name="T14"/>
              <a:gd fmla="*/ 346 h 419" name="T15"/>
              <a:gd fmla="*/ 391 w 549" name="T16"/>
              <a:gd fmla="*/ 323 h 419" name="T17"/>
              <a:gd fmla="*/ 549 w 549" name="T18"/>
              <a:gd fmla="*/ 149 h 419" name="T19"/>
              <a:gd fmla="*/ 511 w 549" name="T20"/>
              <a:gd fmla="*/ 75 h 419" name="T21"/>
              <a:gd fmla="*/ 396 w 549" name="T22"/>
              <a:gd fmla="*/ 92 h 419" name="T23"/>
              <a:gd fmla="*/ 371 w 549" name="T24"/>
              <a:gd fmla="*/ 92 h 419" name="T25"/>
              <a:gd fmla="*/ 283 w 549" name="T26"/>
              <a:gd fmla="*/ 114 h 419" name="T27"/>
              <a:gd fmla="*/ 243 w 549" name="T28"/>
              <a:gd fmla="*/ 111 h 419" name="T29"/>
              <a:gd fmla="*/ 312 w 549" name="T30"/>
              <a:gd fmla="*/ 83 h 419" name="T31"/>
              <a:gd fmla="*/ 160 w 549" name="T32"/>
              <a:gd fmla="*/ 0 h 419"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549" name="T51"/>
              <a:gd fmla="*/ 0 h 419" name="T52"/>
              <a:gd fmla="*/ 549 w 549" name="T53"/>
              <a:gd fmla="*/ 419 h 419"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419" w="549">
                <a:moveTo>
                  <a:pt x="160" y="0"/>
                </a:moveTo>
                <a:cubicBezTo>
                  <a:pt x="66" y="30"/>
                  <a:pt x="0" y="96"/>
                  <a:pt x="0" y="173"/>
                </a:cubicBezTo>
                <a:cubicBezTo>
                  <a:pt x="0" y="256"/>
                  <a:pt x="77" y="327"/>
                  <a:pt x="183" y="353"/>
                </a:cubicBezTo>
                <a:cubicBezTo>
                  <a:pt x="181" y="377"/>
                  <a:pt x="163" y="407"/>
                  <a:pt x="92" y="416"/>
                </a:cubicBezTo>
                <a:cubicBezTo>
                  <a:pt x="92" y="416"/>
                  <a:pt x="112" y="419"/>
                  <a:pt x="137" y="419"/>
                </a:cubicBezTo>
                <a:cubicBezTo>
                  <a:pt x="180" y="419"/>
                  <a:pt x="240" y="410"/>
                  <a:pt x="257" y="364"/>
                </a:cubicBezTo>
                <a:cubicBezTo>
                  <a:pt x="263" y="364"/>
                  <a:pt x="269" y="364"/>
                  <a:pt x="276" y="364"/>
                </a:cubicBezTo>
                <a:cubicBezTo>
                  <a:pt x="317" y="364"/>
                  <a:pt x="357" y="358"/>
                  <a:pt x="393" y="346"/>
                </a:cubicBezTo>
                <a:cubicBezTo>
                  <a:pt x="391" y="339"/>
                  <a:pt x="391" y="331"/>
                  <a:pt x="391" y="323"/>
                </a:cubicBezTo>
                <a:cubicBezTo>
                  <a:pt x="391" y="246"/>
                  <a:pt x="455" y="180"/>
                  <a:pt x="549" y="149"/>
                </a:cubicBezTo>
                <a:cubicBezTo>
                  <a:pt x="544" y="122"/>
                  <a:pt x="531" y="97"/>
                  <a:pt x="511" y="75"/>
                </a:cubicBezTo>
                <a:cubicBezTo>
                  <a:pt x="476" y="86"/>
                  <a:pt x="437" y="92"/>
                  <a:pt x="396" y="92"/>
                </a:cubicBezTo>
                <a:cubicBezTo>
                  <a:pt x="387" y="92"/>
                  <a:pt x="379" y="92"/>
                  <a:pt x="371" y="92"/>
                </a:cubicBezTo>
                <a:cubicBezTo>
                  <a:pt x="347" y="110"/>
                  <a:pt x="311" y="114"/>
                  <a:pt x="283" y="114"/>
                </a:cubicBezTo>
                <a:cubicBezTo>
                  <a:pt x="260" y="114"/>
                  <a:pt x="243" y="111"/>
                  <a:pt x="243" y="111"/>
                </a:cubicBezTo>
                <a:cubicBezTo>
                  <a:pt x="279" y="107"/>
                  <a:pt x="300" y="96"/>
                  <a:pt x="312" y="83"/>
                </a:cubicBezTo>
                <a:cubicBezTo>
                  <a:pt x="248" y="69"/>
                  <a:pt x="194" y="39"/>
                  <a:pt x="160" y="0"/>
                </a:cubicBezTo>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solidFill>
              <a:sym charset="-122" pitchFamily="2" typeface="宋体"/>
            </a:endParaRPr>
          </a:p>
        </p:txBody>
      </p:sp>
      <p:sp>
        <p:nvSpPr>
          <p:cNvPr id="6" name="Freeform 9"/>
          <p:cNvSpPr>
            <a:spLocks noChangeArrowheads="1"/>
          </p:cNvSpPr>
          <p:nvPr/>
        </p:nvSpPr>
        <p:spPr bwMode="auto">
          <a:xfrm>
            <a:off x="3738501" y="2066352"/>
            <a:ext cx="1462087" cy="549275"/>
          </a:xfrm>
          <a:custGeom>
            <a:gdLst>
              <a:gd fmla="*/ 116 w 351" name="T0"/>
              <a:gd fmla="*/ 0 h 132" name="T1"/>
              <a:gd fmla="*/ 0 w 351" name="T2"/>
              <a:gd fmla="*/ 18 h 132" name="T3"/>
              <a:gd fmla="*/ 152 w 351" name="T4"/>
              <a:gd fmla="*/ 101 h 132" name="T5"/>
              <a:gd fmla="*/ 83 w 351" name="T6"/>
              <a:gd fmla="*/ 129 h 132" name="T7"/>
              <a:gd fmla="*/ 123 w 351" name="T8"/>
              <a:gd fmla="*/ 132 h 132" name="T9"/>
              <a:gd fmla="*/ 211 w 351" name="T10"/>
              <a:gd fmla="*/ 110 h 132" name="T11"/>
              <a:gd fmla="*/ 236 w 351" name="T12"/>
              <a:gd fmla="*/ 110 h 132" name="T13"/>
              <a:gd fmla="*/ 351 w 351" name="T14"/>
              <a:gd fmla="*/ 93 h 132" name="T15"/>
              <a:gd fmla="*/ 116 w 351" name="T16"/>
              <a:gd fmla="*/ 0 h 13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51" name="T27"/>
              <a:gd fmla="*/ 0 h 132" name="T28"/>
              <a:gd fmla="*/ 351 w 351" name="T29"/>
              <a:gd fmla="*/ 132 h 13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32" w="351">
                <a:moveTo>
                  <a:pt x="116" y="0"/>
                </a:moveTo>
                <a:cubicBezTo>
                  <a:pt x="74" y="0"/>
                  <a:pt x="35" y="6"/>
                  <a:pt x="0" y="18"/>
                </a:cubicBezTo>
                <a:cubicBezTo>
                  <a:pt x="34" y="57"/>
                  <a:pt x="88" y="87"/>
                  <a:pt x="152" y="101"/>
                </a:cubicBezTo>
                <a:cubicBezTo>
                  <a:pt x="140" y="114"/>
                  <a:pt x="119" y="125"/>
                  <a:pt x="83" y="129"/>
                </a:cubicBezTo>
                <a:cubicBezTo>
                  <a:pt x="83" y="129"/>
                  <a:pt x="100" y="132"/>
                  <a:pt x="123" y="132"/>
                </a:cubicBezTo>
                <a:cubicBezTo>
                  <a:pt x="151" y="132"/>
                  <a:pt x="187" y="128"/>
                  <a:pt x="211" y="110"/>
                </a:cubicBezTo>
                <a:cubicBezTo>
                  <a:pt x="219" y="110"/>
                  <a:pt x="227" y="110"/>
                  <a:pt x="236" y="110"/>
                </a:cubicBezTo>
                <a:cubicBezTo>
                  <a:pt x="277" y="110"/>
                  <a:pt x="316" y="104"/>
                  <a:pt x="351" y="93"/>
                </a:cubicBezTo>
                <a:cubicBezTo>
                  <a:pt x="303" y="37"/>
                  <a:pt x="216" y="0"/>
                  <a:pt x="116" y="0"/>
                </a:cubicBezTo>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solidFill>
              <a:sym charset="-122" pitchFamily="2" typeface="宋体"/>
            </a:endParaRPr>
          </a:p>
        </p:txBody>
      </p:sp>
      <p:sp>
        <p:nvSpPr>
          <p:cNvPr id="7" name="Freeform 10"/>
          <p:cNvSpPr>
            <a:spLocks noChangeArrowheads="1"/>
          </p:cNvSpPr>
          <p:nvPr/>
        </p:nvSpPr>
        <p:spPr bwMode="auto">
          <a:xfrm>
            <a:off x="4700526" y="2763264"/>
            <a:ext cx="666750" cy="819150"/>
          </a:xfrm>
          <a:custGeom>
            <a:gdLst>
              <a:gd fmla="*/ 158 w 160" name="T0"/>
              <a:gd fmla="*/ 0 h 197" name="T1"/>
              <a:gd fmla="*/ 0 w 160" name="T2"/>
              <a:gd fmla="*/ 174 h 197" name="T3"/>
              <a:gd fmla="*/ 2 w 160" name="T4"/>
              <a:gd fmla="*/ 197 h 197" name="T5"/>
              <a:gd fmla="*/ 160 w 160" name="T6"/>
              <a:gd fmla="*/ 24 h 197" name="T7"/>
              <a:gd fmla="*/ 158 w 160" name="T8"/>
              <a:gd fmla="*/ 0 h 197" name="T9"/>
              <a:gd fmla="*/ 0 60000 65536" name="T10"/>
              <a:gd fmla="*/ 0 60000 65536" name="T11"/>
              <a:gd fmla="*/ 0 60000 65536" name="T12"/>
              <a:gd fmla="*/ 0 60000 65536" name="T13"/>
              <a:gd fmla="*/ 0 60000 65536" name="T14"/>
              <a:gd fmla="*/ 0 w 160" name="T15"/>
              <a:gd fmla="*/ 0 h 197" name="T16"/>
              <a:gd fmla="*/ 160 w 160" name="T17"/>
              <a:gd fmla="*/ 197 h 197" name="T18"/>
            </a:gdLst>
            <a:cxnLst>
              <a:cxn ang="T10">
                <a:pos x="T0" y="T1"/>
              </a:cxn>
              <a:cxn ang="T11">
                <a:pos x="T2" y="T3"/>
              </a:cxn>
              <a:cxn ang="T12">
                <a:pos x="T4" y="T5"/>
              </a:cxn>
              <a:cxn ang="T13">
                <a:pos x="T6" y="T7"/>
              </a:cxn>
              <a:cxn ang="T14">
                <a:pos x="T8" y="T9"/>
              </a:cxn>
            </a:cxnLst>
            <a:rect b="T18" l="T15" r="T17" t="T16"/>
            <a:pathLst>
              <a:path h="197" w="160">
                <a:moveTo>
                  <a:pt x="158" y="0"/>
                </a:moveTo>
                <a:cubicBezTo>
                  <a:pt x="64" y="31"/>
                  <a:pt x="0" y="97"/>
                  <a:pt x="0" y="174"/>
                </a:cubicBezTo>
                <a:cubicBezTo>
                  <a:pt x="0" y="182"/>
                  <a:pt x="0" y="190"/>
                  <a:pt x="2" y="197"/>
                </a:cubicBezTo>
                <a:cubicBezTo>
                  <a:pt x="95" y="167"/>
                  <a:pt x="160" y="101"/>
                  <a:pt x="160" y="24"/>
                </a:cubicBezTo>
                <a:cubicBezTo>
                  <a:pt x="160" y="16"/>
                  <a:pt x="159" y="8"/>
                  <a:pt x="158" y="0"/>
                </a:cubicBezTo>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solidFill>
              <a:sym charset="-122" pitchFamily="2" typeface="宋体"/>
            </a:endParaRPr>
          </a:p>
        </p:txBody>
      </p:sp>
      <p:sp>
        <p:nvSpPr>
          <p:cNvPr id="8" name="Freeform 11"/>
          <p:cNvSpPr>
            <a:spLocks noChangeArrowheads="1"/>
          </p:cNvSpPr>
          <p:nvPr/>
        </p:nvSpPr>
        <p:spPr bwMode="auto">
          <a:xfrm>
            <a:off x="5387913" y="1517077"/>
            <a:ext cx="1892300" cy="1323975"/>
          </a:xfrm>
          <a:custGeom>
            <a:gdLst>
              <a:gd fmla="*/ 223 w 454" name="T0"/>
              <a:gd fmla="*/ 0 h 318" name="T1"/>
              <a:gd fmla="*/ 109 w 454" name="T2"/>
              <a:gd fmla="*/ 21 h 318" name="T3"/>
              <a:gd fmla="*/ 113 w 454" name="T4"/>
              <a:gd fmla="*/ 52 h 318" name="T5"/>
              <a:gd fmla="*/ 0 w 454" name="T6"/>
              <a:gd fmla="*/ 206 h 318" name="T7"/>
              <a:gd fmla="*/ 69 w 454" name="T8"/>
              <a:gd fmla="*/ 283 h 318" name="T9"/>
              <a:gd fmla="*/ 113 w 454" name="T10"/>
              <a:gd fmla="*/ 280 h 318" name="T11"/>
              <a:gd fmla="*/ 279 w 454" name="T12"/>
              <a:gd fmla="*/ 318 h 318" name="T13"/>
              <a:gd fmla="*/ 454 w 454" name="T14"/>
              <a:gd fmla="*/ 162 h 318" name="T15"/>
              <a:gd fmla="*/ 223 w 454" name="T16"/>
              <a:gd fmla="*/ 0 h 31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54" name="T27"/>
              <a:gd fmla="*/ 0 h 318" name="T28"/>
              <a:gd fmla="*/ 454 w 454" name="T29"/>
              <a:gd fmla="*/ 318 h 31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18" w="453">
                <a:moveTo>
                  <a:pt x="223" y="0"/>
                </a:moveTo>
                <a:cubicBezTo>
                  <a:pt x="181" y="0"/>
                  <a:pt x="143" y="8"/>
                  <a:pt x="109" y="21"/>
                </a:cubicBezTo>
                <a:cubicBezTo>
                  <a:pt x="112" y="31"/>
                  <a:pt x="113" y="42"/>
                  <a:pt x="113" y="52"/>
                </a:cubicBezTo>
                <a:cubicBezTo>
                  <a:pt x="113" y="116"/>
                  <a:pt x="69" y="172"/>
                  <a:pt x="0" y="206"/>
                </a:cubicBezTo>
                <a:cubicBezTo>
                  <a:pt x="12" y="236"/>
                  <a:pt x="36" y="262"/>
                  <a:pt x="69" y="283"/>
                </a:cubicBezTo>
                <a:cubicBezTo>
                  <a:pt x="83" y="281"/>
                  <a:pt x="98" y="280"/>
                  <a:pt x="113" y="280"/>
                </a:cubicBezTo>
                <a:cubicBezTo>
                  <a:pt x="175" y="280"/>
                  <a:pt x="232" y="294"/>
                  <a:pt x="279" y="318"/>
                </a:cubicBezTo>
                <a:cubicBezTo>
                  <a:pt x="380" y="301"/>
                  <a:pt x="454" y="237"/>
                  <a:pt x="454" y="162"/>
                </a:cubicBezTo>
                <a:cubicBezTo>
                  <a:pt x="454" y="72"/>
                  <a:pt x="350" y="0"/>
                  <a:pt x="223" y="0"/>
                </a:cubicBezTo>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solidFill>
              <a:sym charset="-122" pitchFamily="2" typeface="宋体"/>
            </a:endParaRPr>
          </a:p>
        </p:txBody>
      </p:sp>
      <p:sp>
        <p:nvSpPr>
          <p:cNvPr id="9" name="Freeform 12"/>
          <p:cNvSpPr>
            <a:spLocks noChangeArrowheads="1"/>
          </p:cNvSpPr>
          <p:nvPr/>
        </p:nvSpPr>
        <p:spPr bwMode="auto">
          <a:xfrm>
            <a:off x="5351401" y="1604389"/>
            <a:ext cx="508000" cy="771525"/>
          </a:xfrm>
          <a:custGeom>
            <a:gdLst>
              <a:gd fmla="*/ 118 w 122" name="T0"/>
              <a:gd fmla="*/ 0 h 185" name="T1"/>
              <a:gd fmla="*/ 0 w 122" name="T2"/>
              <a:gd fmla="*/ 141 h 185" name="T3"/>
              <a:gd fmla="*/ 9 w 122" name="T4"/>
              <a:gd fmla="*/ 185 h 185" name="T5"/>
              <a:gd fmla="*/ 122 w 122" name="T6"/>
              <a:gd fmla="*/ 31 h 185" name="T7"/>
              <a:gd fmla="*/ 118 w 122" name="T8"/>
              <a:gd fmla="*/ 0 h 185" name="T9"/>
              <a:gd fmla="*/ 0 60000 65536" name="T10"/>
              <a:gd fmla="*/ 0 60000 65536" name="T11"/>
              <a:gd fmla="*/ 0 60000 65536" name="T12"/>
              <a:gd fmla="*/ 0 60000 65536" name="T13"/>
              <a:gd fmla="*/ 0 60000 65536" name="T14"/>
              <a:gd fmla="*/ 0 w 122" name="T15"/>
              <a:gd fmla="*/ 0 h 185" name="T16"/>
              <a:gd fmla="*/ 122 w 122" name="T17"/>
              <a:gd fmla="*/ 185 h 185" name="T18"/>
            </a:gdLst>
            <a:cxnLst>
              <a:cxn ang="T10">
                <a:pos x="T0" y="T1"/>
              </a:cxn>
              <a:cxn ang="T11">
                <a:pos x="T2" y="T3"/>
              </a:cxn>
              <a:cxn ang="T12">
                <a:pos x="T4" y="T5"/>
              </a:cxn>
              <a:cxn ang="T13">
                <a:pos x="T6" y="T7"/>
              </a:cxn>
              <a:cxn ang="T14">
                <a:pos x="T8" y="T9"/>
              </a:cxn>
            </a:cxnLst>
            <a:rect b="T18" l="T15" r="T17" t="T16"/>
            <a:pathLst>
              <a:path h="185" w="122">
                <a:moveTo>
                  <a:pt x="118" y="0"/>
                </a:moveTo>
                <a:cubicBezTo>
                  <a:pt x="48" y="27"/>
                  <a:pt x="0" y="80"/>
                  <a:pt x="0" y="141"/>
                </a:cubicBezTo>
                <a:cubicBezTo>
                  <a:pt x="0" y="156"/>
                  <a:pt x="3" y="171"/>
                  <a:pt x="9" y="185"/>
                </a:cubicBezTo>
                <a:cubicBezTo>
                  <a:pt x="78" y="151"/>
                  <a:pt x="122" y="95"/>
                  <a:pt x="122" y="31"/>
                </a:cubicBezTo>
                <a:cubicBezTo>
                  <a:pt x="122" y="21"/>
                  <a:pt x="121" y="10"/>
                  <a:pt x="118" y="0"/>
                </a:cubicBezTo>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solidFill>
              <a:sym charset="-122" pitchFamily="2" typeface="宋体"/>
            </a:endParaRPr>
          </a:p>
        </p:txBody>
      </p:sp>
      <p:sp>
        <p:nvSpPr>
          <p:cNvPr id="10" name="Freeform 13"/>
          <p:cNvSpPr>
            <a:spLocks noChangeArrowheads="1"/>
          </p:cNvSpPr>
          <p:nvPr/>
        </p:nvSpPr>
        <p:spPr bwMode="auto">
          <a:xfrm>
            <a:off x="5675251" y="2683889"/>
            <a:ext cx="874712" cy="298450"/>
          </a:xfrm>
          <a:custGeom>
            <a:gdLst>
              <a:gd fmla="*/ 44 w 210" name="T0"/>
              <a:gd fmla="*/ 0 h 72" name="T1"/>
              <a:gd fmla="*/ 0 w 210" name="T2"/>
              <a:gd fmla="*/ 3 h 72" name="T3"/>
              <a:gd fmla="*/ 97 w 210" name="T4"/>
              <a:gd fmla="*/ 38 h 72" name="T5"/>
              <a:gd fmla="*/ 18 w 210" name="T6"/>
              <a:gd fmla="*/ 69 h 72" name="T7"/>
              <a:gd fmla="*/ 61 w 210" name="T8"/>
              <a:gd fmla="*/ 72 h 72" name="T9"/>
              <a:gd fmla="*/ 165 w 210" name="T10"/>
              <a:gd fmla="*/ 43 h 72" name="T11"/>
              <a:gd fmla="*/ 210 w 210" name="T12"/>
              <a:gd fmla="*/ 38 h 72" name="T13"/>
              <a:gd fmla="*/ 44 w 210" name="T14"/>
              <a:gd fmla="*/ 0 h 72" name="T15"/>
              <a:gd fmla="*/ 0 60000 65536" name="T16"/>
              <a:gd fmla="*/ 0 60000 65536" name="T17"/>
              <a:gd fmla="*/ 0 60000 65536" name="T18"/>
              <a:gd fmla="*/ 0 60000 65536" name="T19"/>
              <a:gd fmla="*/ 0 60000 65536" name="T20"/>
              <a:gd fmla="*/ 0 60000 65536" name="T21"/>
              <a:gd fmla="*/ 0 60000 65536" name="T22"/>
              <a:gd fmla="*/ 0 60000 65536" name="T23"/>
              <a:gd fmla="*/ 0 w 210" name="T24"/>
              <a:gd fmla="*/ 0 h 72" name="T25"/>
              <a:gd fmla="*/ 210 w 210" name="T26"/>
              <a:gd fmla="*/ 72 h 72"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72" w="210">
                <a:moveTo>
                  <a:pt x="44" y="0"/>
                </a:moveTo>
                <a:cubicBezTo>
                  <a:pt x="29" y="0"/>
                  <a:pt x="14" y="1"/>
                  <a:pt x="0" y="3"/>
                </a:cubicBezTo>
                <a:cubicBezTo>
                  <a:pt x="27" y="20"/>
                  <a:pt x="61" y="32"/>
                  <a:pt x="97" y="38"/>
                </a:cubicBezTo>
                <a:cubicBezTo>
                  <a:pt x="87" y="52"/>
                  <a:pt x="65" y="64"/>
                  <a:pt x="18" y="69"/>
                </a:cubicBezTo>
                <a:cubicBezTo>
                  <a:pt x="18" y="69"/>
                  <a:pt x="37" y="72"/>
                  <a:pt x="61" y="72"/>
                </a:cubicBezTo>
                <a:cubicBezTo>
                  <a:pt x="95" y="72"/>
                  <a:pt x="142" y="67"/>
                  <a:pt x="165" y="43"/>
                </a:cubicBezTo>
                <a:cubicBezTo>
                  <a:pt x="181" y="43"/>
                  <a:pt x="195" y="41"/>
                  <a:pt x="210" y="38"/>
                </a:cubicBezTo>
                <a:cubicBezTo>
                  <a:pt x="163" y="14"/>
                  <a:pt x="106" y="0"/>
                  <a:pt x="44" y="0"/>
                </a:cubicBezTo>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solidFill>
              <a:sym charset="-122" pitchFamily="2" typeface="宋体"/>
            </a:endParaRPr>
          </a:p>
        </p:txBody>
      </p:sp>
      <p:sp>
        <p:nvSpPr>
          <p:cNvPr id="11" name="TextBox 231"/>
          <p:cNvSpPr>
            <a:spLocks noChangeArrowheads="1"/>
          </p:cNvSpPr>
          <p:nvPr/>
        </p:nvSpPr>
        <p:spPr bwMode="auto">
          <a:xfrm>
            <a:off x="3957576" y="1209102"/>
            <a:ext cx="15398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defTabSz="914400" eaLnBrk="0" fontAlgn="base" hangingPunct="0" indent="0" latinLnBrk="0" lvl="0" marL="0" marR="0" rtl="0">
              <a:lnSpc>
                <a:spcPct val="100000"/>
              </a:lnSpc>
              <a:spcBef>
                <a:spcPct val="0"/>
              </a:spcBef>
              <a:spcAft>
                <a:spcPct val="0"/>
              </a:spcAft>
              <a:buClrTx/>
              <a:buSzTx/>
              <a:buFont charset="0" pitchFamily="34" typeface="Arial"/>
              <a:buNone/>
              <a:defRPr/>
            </a:pPr>
            <a:r>
              <a:rPr altLang="en-US" b="1" baseline="0" cap="none" i="0" kern="1200" kumimoji="0" lang="zh-CN" noProof="0" normalizeH="0" smtClean="0" spc="0" strike="noStrike" sz="1600" u="none">
                <a:ln>
                  <a:noFill/>
                </a:ln>
                <a:effectLst/>
                <a:uLnTx/>
                <a:uFillTx/>
                <a:latin charset="-122" pitchFamily="34" typeface="微软雅黑"/>
                <a:ea charset="-122" pitchFamily="34" typeface="微软雅黑"/>
                <a:cs typeface="+mn-cs"/>
                <a:sym charset="0" pitchFamily="34" typeface="Arial"/>
              </a:rPr>
              <a:t>人力成本</a:t>
            </a:r>
          </a:p>
        </p:txBody>
      </p:sp>
      <p:sp>
        <p:nvSpPr>
          <p:cNvPr id="12" name="矩形 11"/>
          <p:cNvSpPr>
            <a:spLocks noChangeArrowheads="1"/>
          </p:cNvSpPr>
          <p:nvPr/>
        </p:nvSpPr>
        <p:spPr bwMode="auto">
          <a:xfrm>
            <a:off x="3990913" y="1525014"/>
            <a:ext cx="1441450" cy="36576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defTabSz="914400" eaLnBrk="0" fontAlgn="base" hangingPunct="0"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900" u="none">
                <a:ln>
                  <a:noFill/>
                </a:ln>
                <a:effectLst/>
                <a:uLnTx/>
                <a:uFillTx/>
                <a:latin charset="-122" pitchFamily="34" typeface="微软雅黑"/>
                <a:ea charset="-122" pitchFamily="34" typeface="微软雅黑"/>
                <a:cs typeface="+mn-cs"/>
                <a:sym charset="-122" pitchFamily="34" typeface="微软雅黑"/>
              </a:rPr>
              <a:t>在这里添加文本内容在这里添加文本内容</a:t>
            </a:r>
          </a:p>
        </p:txBody>
      </p:sp>
      <p:sp>
        <p:nvSpPr>
          <p:cNvPr id="13" name="直接连接符 12"/>
          <p:cNvSpPr>
            <a:spLocks noChangeShapeType="1"/>
          </p:cNvSpPr>
          <p:nvPr/>
        </p:nvSpPr>
        <p:spPr bwMode="auto">
          <a:xfrm>
            <a:off x="4063938" y="1532952"/>
            <a:ext cx="1320800" cy="0"/>
          </a:xfrm>
          <a:prstGeom prst="line">
            <a:avLst/>
          </a:prstGeom>
          <a:noFill/>
          <a:ln cap="flat" cmpd="sng" w="9525">
            <a:solidFill>
              <a:schemeClr val="tx1">
                <a:lumMod val="75000"/>
                <a:lumOff val="25000"/>
              </a:schemeClr>
            </a:solidFill>
            <a:bevel/>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800" u="none">
              <a:ln>
                <a:noFill/>
              </a:ln>
              <a:effectLst/>
              <a:uLnTx/>
              <a:uFillTx/>
              <a:latin charset="0" pitchFamily="34" typeface="Calibri"/>
              <a:ea charset="-122" pitchFamily="2" typeface="宋体"/>
              <a:cs typeface="+mn-cs"/>
            </a:endParaRPr>
          </a:p>
        </p:txBody>
      </p:sp>
      <p:sp>
        <p:nvSpPr>
          <p:cNvPr id="14" name="TextBox 240"/>
          <p:cNvSpPr>
            <a:spLocks noChangeArrowheads="1"/>
          </p:cNvSpPr>
          <p:nvPr/>
        </p:nvSpPr>
        <p:spPr bwMode="auto">
          <a:xfrm>
            <a:off x="5641913" y="1864739"/>
            <a:ext cx="15398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defTabSz="914400" eaLnBrk="0" fontAlgn="base" hangingPunct="0" indent="0" latinLnBrk="0" lvl="0" marL="0" marR="0" rtl="0">
              <a:lnSpc>
                <a:spcPct val="100000"/>
              </a:lnSpc>
              <a:spcBef>
                <a:spcPct val="0"/>
              </a:spcBef>
              <a:spcAft>
                <a:spcPct val="0"/>
              </a:spcAft>
              <a:buClrTx/>
              <a:buSzTx/>
              <a:buFont charset="0" pitchFamily="34" typeface="Arial"/>
              <a:buNone/>
              <a:defRPr/>
            </a:pPr>
            <a:r>
              <a:rPr altLang="en-US" b="1" baseline="0" cap="none" i="0" kern="1200" kumimoji="0" lang="zh-CN" noProof="0" normalizeH="0" smtClean="0" spc="0" strike="noStrike" sz="1600" u="none">
                <a:ln>
                  <a:noFill/>
                </a:ln>
                <a:effectLst/>
                <a:uLnTx/>
                <a:uFillTx/>
                <a:latin charset="-122" pitchFamily="34" typeface="微软雅黑"/>
                <a:ea charset="-122" pitchFamily="34" typeface="微软雅黑"/>
                <a:cs typeface="+mn-cs"/>
                <a:sym charset="0" pitchFamily="34" typeface="Arial"/>
              </a:rPr>
              <a:t>办公成本</a:t>
            </a:r>
          </a:p>
        </p:txBody>
      </p:sp>
      <p:sp>
        <p:nvSpPr>
          <p:cNvPr id="15" name="矩形 14"/>
          <p:cNvSpPr>
            <a:spLocks noChangeArrowheads="1"/>
          </p:cNvSpPr>
          <p:nvPr/>
        </p:nvSpPr>
        <p:spPr bwMode="auto">
          <a:xfrm>
            <a:off x="5675251" y="2179064"/>
            <a:ext cx="1441450" cy="36576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defTabSz="914400" eaLnBrk="0" fontAlgn="base" hangingPunct="0"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900" u="none">
                <a:ln>
                  <a:noFill/>
                </a:ln>
                <a:effectLst/>
                <a:uLnTx/>
                <a:uFillTx/>
                <a:latin charset="-122" pitchFamily="34" typeface="微软雅黑"/>
                <a:ea charset="-122" pitchFamily="34" typeface="微软雅黑"/>
                <a:cs typeface="+mn-cs"/>
                <a:sym charset="-122" pitchFamily="34" typeface="微软雅黑"/>
              </a:rPr>
              <a:t>在这里添加文本内容在这里添加文本内容</a:t>
            </a:r>
          </a:p>
        </p:txBody>
      </p:sp>
      <p:sp>
        <p:nvSpPr>
          <p:cNvPr id="16" name="直接连接符 15"/>
          <p:cNvSpPr>
            <a:spLocks noChangeShapeType="1"/>
          </p:cNvSpPr>
          <p:nvPr/>
        </p:nvSpPr>
        <p:spPr bwMode="auto">
          <a:xfrm>
            <a:off x="5748276" y="2188589"/>
            <a:ext cx="1320800" cy="0"/>
          </a:xfrm>
          <a:prstGeom prst="line">
            <a:avLst/>
          </a:prstGeom>
          <a:noFill/>
          <a:ln cap="flat" cmpd="sng" w="9525">
            <a:solidFill>
              <a:schemeClr val="tx1">
                <a:lumMod val="75000"/>
                <a:lumOff val="25000"/>
              </a:schemeClr>
            </a:solidFill>
            <a:bevel/>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800" u="none">
              <a:ln>
                <a:noFill/>
              </a:ln>
              <a:effectLst/>
              <a:uLnTx/>
              <a:uFillTx/>
              <a:latin charset="0" pitchFamily="34" typeface="Calibri"/>
              <a:ea charset="-122" pitchFamily="2" typeface="宋体"/>
              <a:cs typeface="+mn-cs"/>
            </a:endParaRPr>
          </a:p>
        </p:txBody>
      </p:sp>
      <p:sp>
        <p:nvSpPr>
          <p:cNvPr id="17" name="TextBox 243"/>
          <p:cNvSpPr>
            <a:spLocks noChangeArrowheads="1"/>
          </p:cNvSpPr>
          <p:nvPr/>
        </p:nvSpPr>
        <p:spPr bwMode="auto">
          <a:xfrm>
            <a:off x="3455926" y="2615627"/>
            <a:ext cx="15398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defTabSz="914400" eaLnBrk="0" fontAlgn="base" hangingPunct="0" indent="0" latinLnBrk="0" lvl="0" marL="0" marR="0" rtl="0">
              <a:lnSpc>
                <a:spcPct val="100000"/>
              </a:lnSpc>
              <a:spcBef>
                <a:spcPct val="0"/>
              </a:spcBef>
              <a:spcAft>
                <a:spcPct val="0"/>
              </a:spcAft>
              <a:buClrTx/>
              <a:buSzTx/>
              <a:buFont charset="0" pitchFamily="34" typeface="Arial"/>
              <a:buNone/>
              <a:defRPr/>
            </a:pPr>
            <a:r>
              <a:rPr altLang="en-US" b="1" baseline="0" cap="none" i="0" kern="1200" kumimoji="0" lang="zh-CN" noProof="0" normalizeH="0" smtClean="0" spc="0" strike="noStrike" sz="1600" u="none">
                <a:ln>
                  <a:noFill/>
                </a:ln>
                <a:effectLst/>
                <a:uLnTx/>
                <a:uFillTx/>
                <a:latin charset="-122" pitchFamily="34" typeface="微软雅黑"/>
                <a:ea charset="-122" pitchFamily="34" typeface="微软雅黑"/>
                <a:cs typeface="+mn-cs"/>
                <a:sym charset="0" pitchFamily="34" typeface="Arial"/>
              </a:rPr>
              <a:t>推广费用</a:t>
            </a:r>
          </a:p>
        </p:txBody>
      </p:sp>
      <p:sp>
        <p:nvSpPr>
          <p:cNvPr id="18" name="矩形 17"/>
          <p:cNvSpPr>
            <a:spLocks noChangeArrowheads="1"/>
          </p:cNvSpPr>
          <p:nvPr/>
        </p:nvSpPr>
        <p:spPr bwMode="auto">
          <a:xfrm>
            <a:off x="3489263" y="2931539"/>
            <a:ext cx="1441450" cy="36576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defTabSz="914400" eaLnBrk="0" fontAlgn="base" hangingPunct="0"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900" u="none">
                <a:ln>
                  <a:noFill/>
                </a:ln>
                <a:effectLst/>
                <a:uLnTx/>
                <a:uFillTx/>
                <a:latin charset="-122" pitchFamily="34" typeface="微软雅黑"/>
                <a:ea charset="-122" pitchFamily="34" typeface="微软雅黑"/>
                <a:cs typeface="+mn-cs"/>
                <a:sym charset="-122" pitchFamily="34" typeface="微软雅黑"/>
              </a:rPr>
              <a:t>在这里添加文本内容在这里添加文本内容</a:t>
            </a:r>
          </a:p>
        </p:txBody>
      </p:sp>
      <p:sp>
        <p:nvSpPr>
          <p:cNvPr id="19" name="直接连接符 18"/>
          <p:cNvSpPr>
            <a:spLocks noChangeShapeType="1"/>
          </p:cNvSpPr>
          <p:nvPr/>
        </p:nvSpPr>
        <p:spPr bwMode="auto">
          <a:xfrm>
            <a:off x="3562288" y="2939477"/>
            <a:ext cx="1320800" cy="0"/>
          </a:xfrm>
          <a:prstGeom prst="line">
            <a:avLst/>
          </a:prstGeom>
          <a:noFill/>
          <a:ln cap="flat" cmpd="sng" w="9525">
            <a:solidFill>
              <a:schemeClr val="tx1">
                <a:lumMod val="75000"/>
                <a:lumOff val="25000"/>
              </a:schemeClr>
            </a:solidFill>
            <a:bevel/>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800" u="none">
              <a:ln>
                <a:noFill/>
              </a:ln>
              <a:effectLst/>
              <a:uLnTx/>
              <a:uFillTx/>
              <a:latin charset="0" pitchFamily="34" typeface="Calibri"/>
              <a:ea charset="-122" pitchFamily="2" typeface="宋体"/>
              <a:cs typeface="+mn-cs"/>
            </a:endParaRPr>
          </a:p>
        </p:txBody>
      </p:sp>
      <p:sp>
        <p:nvSpPr>
          <p:cNvPr id="20" name="TextBox 246"/>
          <p:cNvSpPr>
            <a:spLocks noChangeArrowheads="1"/>
          </p:cNvSpPr>
          <p:nvPr/>
        </p:nvSpPr>
        <p:spPr bwMode="auto">
          <a:xfrm>
            <a:off x="5167251" y="3177602"/>
            <a:ext cx="15398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defTabSz="914400" eaLnBrk="0" fontAlgn="base" hangingPunct="0" indent="0" latinLnBrk="0" lvl="0" marL="0" marR="0" rtl="0">
              <a:lnSpc>
                <a:spcPct val="100000"/>
              </a:lnSpc>
              <a:spcBef>
                <a:spcPct val="0"/>
              </a:spcBef>
              <a:spcAft>
                <a:spcPct val="0"/>
              </a:spcAft>
              <a:buClrTx/>
              <a:buSzTx/>
              <a:buFont charset="0" pitchFamily="34" typeface="Arial"/>
              <a:buNone/>
              <a:defRPr/>
            </a:pPr>
            <a:r>
              <a:rPr altLang="en-US" b="1" lang="zh-CN" noProof="0" sz="1600">
                <a:latin charset="-122" pitchFamily="34" typeface="微软雅黑"/>
                <a:ea charset="-122" pitchFamily="34" typeface="微软雅黑"/>
                <a:sym charset="0" pitchFamily="34" typeface="Arial"/>
              </a:rPr>
              <a:t>其他费用</a:t>
            </a:r>
          </a:p>
        </p:txBody>
      </p:sp>
      <p:sp>
        <p:nvSpPr>
          <p:cNvPr id="21" name="矩形 20"/>
          <p:cNvSpPr>
            <a:spLocks noChangeArrowheads="1"/>
          </p:cNvSpPr>
          <p:nvPr/>
        </p:nvSpPr>
        <p:spPr bwMode="auto">
          <a:xfrm>
            <a:off x="5200588" y="3493514"/>
            <a:ext cx="1441450" cy="36576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defTabSz="914400" eaLnBrk="0" fontAlgn="base" hangingPunct="0"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900" u="none">
                <a:ln>
                  <a:noFill/>
                </a:ln>
                <a:effectLst/>
                <a:uLnTx/>
                <a:uFillTx/>
                <a:latin charset="-122" pitchFamily="34" typeface="微软雅黑"/>
                <a:ea charset="-122" pitchFamily="34" typeface="微软雅黑"/>
                <a:cs typeface="+mn-cs"/>
                <a:sym charset="-122" pitchFamily="34" typeface="微软雅黑"/>
              </a:rPr>
              <a:t>在这里添加文本内容在这里添加文本内容</a:t>
            </a:r>
          </a:p>
        </p:txBody>
      </p:sp>
      <p:sp>
        <p:nvSpPr>
          <p:cNvPr id="22" name="直接连接符 21"/>
          <p:cNvSpPr>
            <a:spLocks noChangeShapeType="1"/>
          </p:cNvSpPr>
          <p:nvPr/>
        </p:nvSpPr>
        <p:spPr bwMode="auto">
          <a:xfrm>
            <a:off x="5273613" y="3501452"/>
            <a:ext cx="1320800" cy="1587"/>
          </a:xfrm>
          <a:prstGeom prst="line">
            <a:avLst/>
          </a:prstGeom>
          <a:noFill/>
          <a:ln cap="flat" cmpd="sng" w="9525">
            <a:solidFill>
              <a:schemeClr val="tx1">
                <a:lumMod val="75000"/>
                <a:lumOff val="25000"/>
              </a:schemeClr>
            </a:solidFill>
            <a:bevel/>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l" defTabSz="914400" eaLnBrk="0" fontAlgn="base" hangingPunct="0"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800" u="none">
              <a:ln>
                <a:noFill/>
              </a:ln>
              <a:effectLst/>
              <a:uLnTx/>
              <a:uFillTx/>
              <a:latin charset="0" pitchFamily="34" typeface="Calibri"/>
              <a:ea charset="-122" pitchFamily="2" typeface="宋体"/>
              <a:cs typeface="+mn-cs"/>
            </a:endParaRPr>
          </a:p>
        </p:txBody>
      </p:sp>
      <p:sp>
        <p:nvSpPr>
          <p:cNvPr id="23" name="标题 22"/>
          <p:cNvSpPr>
            <a:spLocks noGrp="1"/>
          </p:cNvSpPr>
          <p:nvPr>
            <p:ph type="title"/>
          </p:nvPr>
        </p:nvSpPr>
        <p:spPr/>
        <p:txBody>
          <a:bodyPr/>
          <a:lstStyle/>
          <a:p>
            <a:r>
              <a:rPr altLang="en-US" lang="zh-CN"/>
              <a:t>各项成本预算</a:t>
            </a:r>
          </a:p>
        </p:txBody>
      </p:sp>
    </p:spTree>
    <p:extLst>
      <p:ext uri="{BB962C8B-B14F-4D97-AF65-F5344CB8AC3E}">
        <p14:creationId val="1984281741"/>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500" id="13"/>
                                        <p:tgtEl>
                                          <p:spTgt spid="5"/>
                                        </p:tgtEl>
                                      </p:cBhvr>
                                    </p:animEffect>
                                  </p:childTnLst>
                                </p:cTn>
                              </p:par>
                              <p:par>
                                <p:cTn fill="hold" grpId="0" id="14" nodeType="withEffect" presetClass="entr" presetID="10" presetSubtype="0">
                                  <p:stCondLst>
                                    <p:cond delay="250"/>
                                  </p:stCondLst>
                                  <p:childTnLst>
                                    <p:set>
                                      <p:cBhvr>
                                        <p:cTn dur="1" fill="hold" id="15">
                                          <p:stCondLst>
                                            <p:cond delay="0"/>
                                          </p:stCondLst>
                                        </p:cTn>
                                        <p:tgtEl>
                                          <p:spTgt spid="6"/>
                                        </p:tgtEl>
                                        <p:attrNameLst>
                                          <p:attrName>style.visibility</p:attrName>
                                        </p:attrNameLst>
                                      </p:cBhvr>
                                      <p:to>
                                        <p:strVal val="visible"/>
                                      </p:to>
                                    </p:set>
                                    <p:animEffect filter="fade" transition="in">
                                      <p:cBhvr>
                                        <p:cTn dur="500" id="16"/>
                                        <p:tgtEl>
                                          <p:spTgt spid="6"/>
                                        </p:tgtEl>
                                      </p:cBhvr>
                                    </p:animEffect>
                                  </p:childTnLst>
                                </p:cTn>
                              </p:par>
                              <p:par>
                                <p:cTn fill="hold" grpId="0" id="17" nodeType="withEffect" presetClass="entr" presetID="10" presetSubtype="0">
                                  <p:stCondLst>
                                    <p:cond delay="500"/>
                                  </p:stCondLst>
                                  <p:childTnLst>
                                    <p:set>
                                      <p:cBhvr>
                                        <p:cTn dur="1" fill="hold" id="18">
                                          <p:stCondLst>
                                            <p:cond delay="0"/>
                                          </p:stCondLst>
                                        </p:cTn>
                                        <p:tgtEl>
                                          <p:spTgt spid="7"/>
                                        </p:tgtEl>
                                        <p:attrNameLst>
                                          <p:attrName>style.visibility</p:attrName>
                                        </p:attrNameLst>
                                      </p:cBhvr>
                                      <p:to>
                                        <p:strVal val="visible"/>
                                      </p:to>
                                    </p:set>
                                    <p:animEffect filter="fade" transition="in">
                                      <p:cBhvr>
                                        <p:cTn dur="500" id="19"/>
                                        <p:tgtEl>
                                          <p:spTgt spid="7"/>
                                        </p:tgtEl>
                                      </p:cBhvr>
                                    </p:animEffect>
                                  </p:childTnLst>
                                </p:cTn>
                              </p:par>
                              <p:par>
                                <p:cTn fill="hold" grpId="0" id="20" nodeType="withEffect" presetClass="entr" presetID="10" presetSubtype="0">
                                  <p:stCondLst>
                                    <p:cond delay="750"/>
                                  </p:stCondLst>
                                  <p:childTnLst>
                                    <p:set>
                                      <p:cBhvr>
                                        <p:cTn dur="1" fill="hold" id="21">
                                          <p:stCondLst>
                                            <p:cond delay="0"/>
                                          </p:stCondLst>
                                        </p:cTn>
                                        <p:tgtEl>
                                          <p:spTgt spid="4"/>
                                        </p:tgtEl>
                                        <p:attrNameLst>
                                          <p:attrName>style.visibility</p:attrName>
                                        </p:attrNameLst>
                                      </p:cBhvr>
                                      <p:to>
                                        <p:strVal val="visible"/>
                                      </p:to>
                                    </p:set>
                                    <p:animEffect filter="fade" transition="in">
                                      <p:cBhvr>
                                        <p:cTn dur="500" id="22"/>
                                        <p:tgtEl>
                                          <p:spTgt spid="4"/>
                                        </p:tgtEl>
                                      </p:cBhvr>
                                    </p:animEffect>
                                  </p:childTnLst>
                                </p:cTn>
                              </p:par>
                              <p:par>
                                <p:cTn fill="hold" grpId="0" id="23" nodeType="withEffect" presetClass="entr" presetID="10" presetSubtype="0">
                                  <p:stCondLst>
                                    <p:cond delay="1000"/>
                                  </p:stCondLst>
                                  <p:childTnLst>
                                    <p:set>
                                      <p:cBhvr>
                                        <p:cTn dur="1" fill="hold" id="24">
                                          <p:stCondLst>
                                            <p:cond delay="0"/>
                                          </p:stCondLst>
                                        </p:cTn>
                                        <p:tgtEl>
                                          <p:spTgt spid="10"/>
                                        </p:tgtEl>
                                        <p:attrNameLst>
                                          <p:attrName>style.visibility</p:attrName>
                                        </p:attrNameLst>
                                      </p:cBhvr>
                                      <p:to>
                                        <p:strVal val="visible"/>
                                      </p:to>
                                    </p:set>
                                    <p:animEffect filter="fade" transition="in">
                                      <p:cBhvr>
                                        <p:cTn dur="500" id="25"/>
                                        <p:tgtEl>
                                          <p:spTgt spid="10"/>
                                        </p:tgtEl>
                                      </p:cBhvr>
                                    </p:animEffect>
                                  </p:childTnLst>
                                </p:cTn>
                              </p:par>
                              <p:par>
                                <p:cTn fill="hold" grpId="0" id="26" nodeType="withEffect" presetClass="entr" presetID="10" presetSubtype="0">
                                  <p:stCondLst>
                                    <p:cond delay="1250"/>
                                  </p:stCondLst>
                                  <p:childTnLst>
                                    <p:set>
                                      <p:cBhvr>
                                        <p:cTn dur="1" fill="hold" id="27">
                                          <p:stCondLst>
                                            <p:cond delay="0"/>
                                          </p:stCondLst>
                                        </p:cTn>
                                        <p:tgtEl>
                                          <p:spTgt spid="8"/>
                                        </p:tgtEl>
                                        <p:attrNameLst>
                                          <p:attrName>style.visibility</p:attrName>
                                        </p:attrNameLst>
                                      </p:cBhvr>
                                      <p:to>
                                        <p:strVal val="visible"/>
                                      </p:to>
                                    </p:set>
                                    <p:animEffect filter="fade" transition="in">
                                      <p:cBhvr>
                                        <p:cTn dur="500" id="28"/>
                                        <p:tgtEl>
                                          <p:spTgt spid="8"/>
                                        </p:tgtEl>
                                      </p:cBhvr>
                                    </p:animEffect>
                                  </p:childTnLst>
                                </p:cTn>
                              </p:par>
                              <p:par>
                                <p:cTn fill="hold" grpId="0" id="29" nodeType="withEffect" presetClass="entr" presetID="10" presetSubtype="0">
                                  <p:stCondLst>
                                    <p:cond delay="1500"/>
                                  </p:stCondLst>
                                  <p:childTnLst>
                                    <p:set>
                                      <p:cBhvr>
                                        <p:cTn dur="1" fill="hold" id="30">
                                          <p:stCondLst>
                                            <p:cond delay="0"/>
                                          </p:stCondLst>
                                        </p:cTn>
                                        <p:tgtEl>
                                          <p:spTgt spid="9"/>
                                        </p:tgtEl>
                                        <p:attrNameLst>
                                          <p:attrName>style.visibility</p:attrName>
                                        </p:attrNameLst>
                                      </p:cBhvr>
                                      <p:to>
                                        <p:strVal val="visible"/>
                                      </p:to>
                                    </p:set>
                                    <p:animEffect filter="fade" transition="in">
                                      <p:cBhvr>
                                        <p:cTn dur="500" id="31"/>
                                        <p:tgtEl>
                                          <p:spTgt spid="9"/>
                                        </p:tgtEl>
                                      </p:cBhvr>
                                    </p:animEffect>
                                  </p:childTnLst>
                                </p:cTn>
                              </p:par>
                              <p:par>
                                <p:cTn fill="hold" grpId="0" id="32" nodeType="withEffect" presetClass="entr" presetID="10" presetSubtype="0">
                                  <p:stCondLst>
                                    <p:cond delay="1750"/>
                                  </p:stCondLst>
                                  <p:childTnLst>
                                    <p:set>
                                      <p:cBhvr>
                                        <p:cTn dur="1" fill="hold" id="33">
                                          <p:stCondLst>
                                            <p:cond delay="0"/>
                                          </p:stCondLst>
                                        </p:cTn>
                                        <p:tgtEl>
                                          <p:spTgt spid="3"/>
                                        </p:tgtEl>
                                        <p:attrNameLst>
                                          <p:attrName>style.visibility</p:attrName>
                                        </p:attrNameLst>
                                      </p:cBhvr>
                                      <p:to>
                                        <p:strVal val="visible"/>
                                      </p:to>
                                    </p:set>
                                    <p:animEffect filter="fade" transition="in">
                                      <p:cBhvr>
                                        <p:cTn dur="500" id="34"/>
                                        <p:tgtEl>
                                          <p:spTgt spid="3"/>
                                        </p:tgtEl>
                                      </p:cBhvr>
                                    </p:animEffect>
                                  </p:childTnLst>
                                </p:cTn>
                              </p:par>
                            </p:childTnLst>
                          </p:cTn>
                        </p:par>
                        <p:par>
                          <p:cTn fill="hold" id="35" nodeType="afterGroup">
                            <p:stCondLst>
                              <p:cond delay="2750"/>
                            </p:stCondLst>
                            <p:childTnLst>
                              <p:par>
                                <p:cTn fill="hold" grpId="0" id="36" nodeType="afterEffect" presetClass="entr" presetID="22" presetSubtype="8">
                                  <p:stCondLst>
                                    <p:cond delay="0"/>
                                  </p:stCondLst>
                                  <p:childTnLst>
                                    <p:set>
                                      <p:cBhvr>
                                        <p:cTn dur="1" fill="hold" id="37">
                                          <p:stCondLst>
                                            <p:cond delay="0"/>
                                          </p:stCondLst>
                                        </p:cTn>
                                        <p:tgtEl>
                                          <p:spTgt spid="11"/>
                                        </p:tgtEl>
                                        <p:attrNameLst>
                                          <p:attrName>style.visibility</p:attrName>
                                        </p:attrNameLst>
                                      </p:cBhvr>
                                      <p:to>
                                        <p:strVal val="visible"/>
                                      </p:to>
                                    </p:set>
                                    <p:animEffect filter="wipe(left)" transition="in">
                                      <p:cBhvr>
                                        <p:cTn dur="500" id="38"/>
                                        <p:tgtEl>
                                          <p:spTgt spid="11"/>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12"/>
                                        </p:tgtEl>
                                        <p:attrNameLst>
                                          <p:attrName>style.visibility</p:attrName>
                                        </p:attrNameLst>
                                      </p:cBhvr>
                                      <p:to>
                                        <p:strVal val="visible"/>
                                      </p:to>
                                    </p:set>
                                    <p:animEffect filter="wipe(left)" transition="in">
                                      <p:cBhvr>
                                        <p:cTn dur="500" id="41"/>
                                        <p:tgtEl>
                                          <p:spTgt spid="12"/>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13"/>
                                        </p:tgtEl>
                                        <p:attrNameLst>
                                          <p:attrName>style.visibility</p:attrName>
                                        </p:attrNameLst>
                                      </p:cBhvr>
                                      <p:to>
                                        <p:strVal val="visible"/>
                                      </p:to>
                                    </p:set>
                                    <p:animEffect filter="wipe(left)" transition="in">
                                      <p:cBhvr>
                                        <p:cTn dur="500" id="44"/>
                                        <p:tgtEl>
                                          <p:spTgt spid="13"/>
                                        </p:tgtEl>
                                      </p:cBhvr>
                                    </p:animEffect>
                                  </p:childTnLst>
                                </p:cTn>
                              </p:par>
                            </p:childTnLst>
                          </p:cTn>
                        </p:par>
                        <p:par>
                          <p:cTn fill="hold" id="45" nodeType="afterGroup">
                            <p:stCondLst>
                              <p:cond delay="3250"/>
                            </p:stCondLst>
                            <p:childTnLst>
                              <p:par>
                                <p:cTn fill="hold" grpId="0" id="46" nodeType="afterEffect" presetClass="entr" presetID="22" presetSubtype="8">
                                  <p:stCondLst>
                                    <p:cond delay="0"/>
                                  </p:stCondLst>
                                  <p:childTnLst>
                                    <p:set>
                                      <p:cBhvr>
                                        <p:cTn dur="1" fill="hold" id="47">
                                          <p:stCondLst>
                                            <p:cond delay="0"/>
                                          </p:stCondLst>
                                        </p:cTn>
                                        <p:tgtEl>
                                          <p:spTgt spid="14"/>
                                        </p:tgtEl>
                                        <p:attrNameLst>
                                          <p:attrName>style.visibility</p:attrName>
                                        </p:attrNameLst>
                                      </p:cBhvr>
                                      <p:to>
                                        <p:strVal val="visible"/>
                                      </p:to>
                                    </p:set>
                                    <p:animEffect filter="wipe(left)" transition="in">
                                      <p:cBhvr>
                                        <p:cTn dur="500" id="48"/>
                                        <p:tgtEl>
                                          <p:spTgt spid="14"/>
                                        </p:tgtEl>
                                      </p:cBhvr>
                                    </p:animEffect>
                                  </p:childTnLst>
                                </p:cTn>
                              </p:par>
                              <p:par>
                                <p:cTn fill="hold" grpId="0" id="49" nodeType="withEffect" presetClass="entr" presetID="22" presetSubtype="8">
                                  <p:stCondLst>
                                    <p:cond delay="0"/>
                                  </p:stCondLst>
                                  <p:childTnLst>
                                    <p:set>
                                      <p:cBhvr>
                                        <p:cTn dur="1" fill="hold" id="50">
                                          <p:stCondLst>
                                            <p:cond delay="0"/>
                                          </p:stCondLst>
                                        </p:cTn>
                                        <p:tgtEl>
                                          <p:spTgt spid="15"/>
                                        </p:tgtEl>
                                        <p:attrNameLst>
                                          <p:attrName>style.visibility</p:attrName>
                                        </p:attrNameLst>
                                      </p:cBhvr>
                                      <p:to>
                                        <p:strVal val="visible"/>
                                      </p:to>
                                    </p:set>
                                    <p:animEffect filter="wipe(left)" transition="in">
                                      <p:cBhvr>
                                        <p:cTn dur="500" id="51"/>
                                        <p:tgtEl>
                                          <p:spTgt spid="15"/>
                                        </p:tgtEl>
                                      </p:cBhvr>
                                    </p:animEffect>
                                  </p:childTnLst>
                                </p:cTn>
                              </p:par>
                              <p:par>
                                <p:cTn fill="hold" grpId="0" id="52" nodeType="withEffect" presetClass="entr" presetID="22" presetSubtype="8">
                                  <p:stCondLst>
                                    <p:cond delay="0"/>
                                  </p:stCondLst>
                                  <p:childTnLst>
                                    <p:set>
                                      <p:cBhvr>
                                        <p:cTn dur="1" fill="hold" id="53">
                                          <p:stCondLst>
                                            <p:cond delay="0"/>
                                          </p:stCondLst>
                                        </p:cTn>
                                        <p:tgtEl>
                                          <p:spTgt spid="16"/>
                                        </p:tgtEl>
                                        <p:attrNameLst>
                                          <p:attrName>style.visibility</p:attrName>
                                        </p:attrNameLst>
                                      </p:cBhvr>
                                      <p:to>
                                        <p:strVal val="visible"/>
                                      </p:to>
                                    </p:set>
                                    <p:animEffect filter="wipe(left)" transition="in">
                                      <p:cBhvr>
                                        <p:cTn dur="500" id="54"/>
                                        <p:tgtEl>
                                          <p:spTgt spid="16"/>
                                        </p:tgtEl>
                                      </p:cBhvr>
                                    </p:animEffect>
                                  </p:childTnLst>
                                </p:cTn>
                              </p:par>
                            </p:childTnLst>
                          </p:cTn>
                        </p:par>
                        <p:par>
                          <p:cTn fill="hold" id="55" nodeType="afterGroup">
                            <p:stCondLst>
                              <p:cond delay="3750"/>
                            </p:stCondLst>
                            <p:childTnLst>
                              <p:par>
                                <p:cTn fill="hold" grpId="0" id="56" nodeType="afterEffect" presetClass="entr" presetID="22" presetSubtype="8">
                                  <p:stCondLst>
                                    <p:cond delay="0"/>
                                  </p:stCondLst>
                                  <p:childTnLst>
                                    <p:set>
                                      <p:cBhvr>
                                        <p:cTn dur="1" fill="hold" id="57">
                                          <p:stCondLst>
                                            <p:cond delay="0"/>
                                          </p:stCondLst>
                                        </p:cTn>
                                        <p:tgtEl>
                                          <p:spTgt spid="20"/>
                                        </p:tgtEl>
                                        <p:attrNameLst>
                                          <p:attrName>style.visibility</p:attrName>
                                        </p:attrNameLst>
                                      </p:cBhvr>
                                      <p:to>
                                        <p:strVal val="visible"/>
                                      </p:to>
                                    </p:set>
                                    <p:animEffect filter="wipe(left)" transition="in">
                                      <p:cBhvr>
                                        <p:cTn dur="500" id="58"/>
                                        <p:tgtEl>
                                          <p:spTgt spid="20"/>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21"/>
                                        </p:tgtEl>
                                        <p:attrNameLst>
                                          <p:attrName>style.visibility</p:attrName>
                                        </p:attrNameLst>
                                      </p:cBhvr>
                                      <p:to>
                                        <p:strVal val="visible"/>
                                      </p:to>
                                    </p:set>
                                    <p:animEffect filter="wipe(left)" transition="in">
                                      <p:cBhvr>
                                        <p:cTn dur="500" id="61"/>
                                        <p:tgtEl>
                                          <p:spTgt spid="21"/>
                                        </p:tgtEl>
                                      </p:cBhvr>
                                    </p:animEffect>
                                  </p:childTnLst>
                                </p:cTn>
                              </p:par>
                              <p:par>
                                <p:cTn fill="hold" grpId="0" id="62" nodeType="withEffect" presetClass="entr" presetID="22" presetSubtype="8">
                                  <p:stCondLst>
                                    <p:cond delay="0"/>
                                  </p:stCondLst>
                                  <p:childTnLst>
                                    <p:set>
                                      <p:cBhvr>
                                        <p:cTn dur="1" fill="hold" id="63">
                                          <p:stCondLst>
                                            <p:cond delay="0"/>
                                          </p:stCondLst>
                                        </p:cTn>
                                        <p:tgtEl>
                                          <p:spTgt spid="22"/>
                                        </p:tgtEl>
                                        <p:attrNameLst>
                                          <p:attrName>style.visibility</p:attrName>
                                        </p:attrNameLst>
                                      </p:cBhvr>
                                      <p:to>
                                        <p:strVal val="visible"/>
                                      </p:to>
                                    </p:set>
                                    <p:animEffect filter="wipe(left)" transition="in">
                                      <p:cBhvr>
                                        <p:cTn dur="500" id="64"/>
                                        <p:tgtEl>
                                          <p:spTgt spid="22"/>
                                        </p:tgtEl>
                                      </p:cBhvr>
                                    </p:animEffect>
                                  </p:childTnLst>
                                </p:cTn>
                              </p:par>
                            </p:childTnLst>
                          </p:cTn>
                        </p:par>
                        <p:par>
                          <p:cTn fill="hold" id="65" nodeType="afterGroup">
                            <p:stCondLst>
                              <p:cond delay="4250"/>
                            </p:stCondLst>
                            <p:childTnLst>
                              <p:par>
                                <p:cTn fill="hold" grpId="0" id="66" nodeType="afterEffect" presetClass="entr" presetID="22" presetSubtype="8">
                                  <p:stCondLst>
                                    <p:cond delay="0"/>
                                  </p:stCondLst>
                                  <p:childTnLst>
                                    <p:set>
                                      <p:cBhvr>
                                        <p:cTn dur="1" fill="hold" id="67">
                                          <p:stCondLst>
                                            <p:cond delay="0"/>
                                          </p:stCondLst>
                                        </p:cTn>
                                        <p:tgtEl>
                                          <p:spTgt spid="17"/>
                                        </p:tgtEl>
                                        <p:attrNameLst>
                                          <p:attrName>style.visibility</p:attrName>
                                        </p:attrNameLst>
                                      </p:cBhvr>
                                      <p:to>
                                        <p:strVal val="visible"/>
                                      </p:to>
                                    </p:set>
                                    <p:animEffect filter="wipe(left)" transition="in">
                                      <p:cBhvr>
                                        <p:cTn dur="500" id="68"/>
                                        <p:tgtEl>
                                          <p:spTgt spid="17"/>
                                        </p:tgtEl>
                                      </p:cBhvr>
                                    </p:animEffect>
                                  </p:childTnLst>
                                </p:cTn>
                              </p:par>
                              <p:par>
                                <p:cTn fill="hold" grpId="0" id="69" nodeType="withEffect" presetClass="entr" presetID="22" presetSubtype="8">
                                  <p:stCondLst>
                                    <p:cond delay="0"/>
                                  </p:stCondLst>
                                  <p:childTnLst>
                                    <p:set>
                                      <p:cBhvr>
                                        <p:cTn dur="1" fill="hold" id="70">
                                          <p:stCondLst>
                                            <p:cond delay="0"/>
                                          </p:stCondLst>
                                        </p:cTn>
                                        <p:tgtEl>
                                          <p:spTgt spid="18"/>
                                        </p:tgtEl>
                                        <p:attrNameLst>
                                          <p:attrName>style.visibility</p:attrName>
                                        </p:attrNameLst>
                                      </p:cBhvr>
                                      <p:to>
                                        <p:strVal val="visible"/>
                                      </p:to>
                                    </p:set>
                                    <p:animEffect filter="wipe(left)" transition="in">
                                      <p:cBhvr>
                                        <p:cTn dur="500" id="71"/>
                                        <p:tgtEl>
                                          <p:spTgt spid="18"/>
                                        </p:tgtEl>
                                      </p:cBhvr>
                                    </p:animEffect>
                                  </p:childTnLst>
                                </p:cTn>
                              </p:par>
                              <p:par>
                                <p:cTn fill="hold" grpId="0" id="72" nodeType="withEffect" presetClass="entr" presetID="22" presetSubtype="8">
                                  <p:stCondLst>
                                    <p:cond delay="0"/>
                                  </p:stCondLst>
                                  <p:childTnLst>
                                    <p:set>
                                      <p:cBhvr>
                                        <p:cTn dur="1" fill="hold" id="73">
                                          <p:stCondLst>
                                            <p:cond delay="0"/>
                                          </p:stCondLst>
                                        </p:cTn>
                                        <p:tgtEl>
                                          <p:spTgt spid="19"/>
                                        </p:tgtEl>
                                        <p:attrNameLst>
                                          <p:attrName>style.visibility</p:attrName>
                                        </p:attrNameLst>
                                      </p:cBhvr>
                                      <p:to>
                                        <p:strVal val="visible"/>
                                      </p:to>
                                    </p:set>
                                    <p:animEffect filter="wipe(left)" transition="in">
                                      <p:cBhvr>
                                        <p:cTn dur="500" id="74"/>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直接连接符 1"/>
          <p:cNvSpPr>
            <a:spLocks noChangeShapeType="1"/>
          </p:cNvSpPr>
          <p:nvPr/>
        </p:nvSpPr>
        <p:spPr bwMode="auto">
          <a:xfrm flipH="1">
            <a:off x="4540249" y="1709738"/>
            <a:ext cx="0" cy="2436813"/>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3" name="直接连接符 2"/>
          <p:cNvSpPr>
            <a:spLocks noChangeShapeType="1"/>
          </p:cNvSpPr>
          <p:nvPr/>
        </p:nvSpPr>
        <p:spPr bwMode="auto">
          <a:xfrm flipH="1">
            <a:off x="4786311" y="1709738"/>
            <a:ext cx="0" cy="2436813"/>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4" name="直接连接符 3"/>
          <p:cNvSpPr>
            <a:spLocks noChangeShapeType="1"/>
          </p:cNvSpPr>
          <p:nvPr/>
        </p:nvSpPr>
        <p:spPr bwMode="auto">
          <a:xfrm flipH="1">
            <a:off x="5276849" y="1709738"/>
            <a:ext cx="0" cy="2436813"/>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5" name="直接连接符 4"/>
          <p:cNvSpPr>
            <a:spLocks noChangeShapeType="1"/>
          </p:cNvSpPr>
          <p:nvPr/>
        </p:nvSpPr>
        <p:spPr bwMode="auto">
          <a:xfrm>
            <a:off x="5521324" y="1709738"/>
            <a:ext cx="1587" cy="2436813"/>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6" name="直接连接符 5"/>
          <p:cNvSpPr>
            <a:spLocks noChangeShapeType="1"/>
          </p:cNvSpPr>
          <p:nvPr/>
        </p:nvSpPr>
        <p:spPr bwMode="auto">
          <a:xfrm flipH="1">
            <a:off x="5767386" y="1709738"/>
            <a:ext cx="0" cy="2436813"/>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7" name="直接连接符 6"/>
          <p:cNvSpPr>
            <a:spLocks noChangeShapeType="1"/>
          </p:cNvSpPr>
          <p:nvPr/>
        </p:nvSpPr>
        <p:spPr bwMode="auto">
          <a:xfrm flipH="1">
            <a:off x="5030786" y="1709738"/>
            <a:ext cx="0" cy="2436813"/>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8" name="直接连接符 7"/>
          <p:cNvSpPr>
            <a:spLocks noChangeShapeType="1"/>
          </p:cNvSpPr>
          <p:nvPr/>
        </p:nvSpPr>
        <p:spPr bwMode="auto">
          <a:xfrm>
            <a:off x="6011861" y="1709738"/>
            <a:ext cx="1588" cy="2436813"/>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9" name="直接连接符 8"/>
          <p:cNvSpPr>
            <a:spLocks noChangeShapeType="1"/>
          </p:cNvSpPr>
          <p:nvPr/>
        </p:nvSpPr>
        <p:spPr bwMode="auto">
          <a:xfrm>
            <a:off x="6257924" y="1709738"/>
            <a:ext cx="1587" cy="2436813"/>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10" name="直接连接符 9"/>
          <p:cNvSpPr>
            <a:spLocks noChangeShapeType="1"/>
          </p:cNvSpPr>
          <p:nvPr/>
        </p:nvSpPr>
        <p:spPr bwMode="auto">
          <a:xfrm>
            <a:off x="6748461" y="1709738"/>
            <a:ext cx="1588" cy="2436813"/>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11" name="直接连接符 10"/>
          <p:cNvSpPr>
            <a:spLocks noChangeShapeType="1"/>
          </p:cNvSpPr>
          <p:nvPr/>
        </p:nvSpPr>
        <p:spPr bwMode="auto">
          <a:xfrm flipH="1">
            <a:off x="6994524" y="1709738"/>
            <a:ext cx="0" cy="2436813"/>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12" name="直接连接符 11"/>
          <p:cNvSpPr>
            <a:spLocks noChangeShapeType="1"/>
          </p:cNvSpPr>
          <p:nvPr/>
        </p:nvSpPr>
        <p:spPr bwMode="auto">
          <a:xfrm flipH="1">
            <a:off x="7240586" y="1709738"/>
            <a:ext cx="0" cy="2436813"/>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13" name="直接连接符 12"/>
          <p:cNvSpPr>
            <a:spLocks noChangeShapeType="1"/>
          </p:cNvSpPr>
          <p:nvPr/>
        </p:nvSpPr>
        <p:spPr bwMode="auto">
          <a:xfrm flipH="1">
            <a:off x="6503986" y="1709738"/>
            <a:ext cx="0" cy="2436813"/>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14" name="直接连接符 13"/>
          <p:cNvSpPr>
            <a:spLocks noChangeShapeType="1"/>
          </p:cNvSpPr>
          <p:nvPr/>
        </p:nvSpPr>
        <p:spPr bwMode="auto">
          <a:xfrm flipH="1">
            <a:off x="7731124" y="1709738"/>
            <a:ext cx="0" cy="2436813"/>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15" name="直接连接符 14"/>
          <p:cNvSpPr>
            <a:spLocks noChangeShapeType="1"/>
          </p:cNvSpPr>
          <p:nvPr/>
        </p:nvSpPr>
        <p:spPr bwMode="auto">
          <a:xfrm>
            <a:off x="7975599" y="1709738"/>
            <a:ext cx="1587" cy="2436813"/>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16" name="直接连接符 15"/>
          <p:cNvSpPr>
            <a:spLocks noChangeShapeType="1"/>
          </p:cNvSpPr>
          <p:nvPr/>
        </p:nvSpPr>
        <p:spPr bwMode="auto">
          <a:xfrm flipH="1">
            <a:off x="8221661" y="1709738"/>
            <a:ext cx="0" cy="2436813"/>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17" name="直接连接符 16"/>
          <p:cNvSpPr>
            <a:spLocks noChangeShapeType="1"/>
          </p:cNvSpPr>
          <p:nvPr/>
        </p:nvSpPr>
        <p:spPr bwMode="auto">
          <a:xfrm flipH="1">
            <a:off x="7485061" y="1709738"/>
            <a:ext cx="0" cy="2436813"/>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18" name="Freeform 6"/>
          <p:cNvSpPr>
            <a:spLocks noChangeArrowheads="1"/>
          </p:cNvSpPr>
          <p:nvPr/>
        </p:nvSpPr>
        <p:spPr bwMode="auto">
          <a:xfrm>
            <a:off x="944561" y="1687513"/>
            <a:ext cx="2185988" cy="1333500"/>
          </a:xfrm>
          <a:custGeom>
            <a:gdLst>
              <a:gd fmla="*/ 1377 w 1377" name="T0"/>
              <a:gd fmla="*/ 181 h 840" name="T1"/>
              <a:gd fmla="*/ 1034 w 1377" name="T2"/>
              <a:gd fmla="*/ 90 h 840" name="T3"/>
              <a:gd fmla="*/ 691 w 1377" name="T4"/>
              <a:gd fmla="*/ 0 h 840" name="T5"/>
              <a:gd fmla="*/ 343 w 1377" name="T6"/>
              <a:gd fmla="*/ 90 h 840" name="T7"/>
              <a:gd fmla="*/ 0 w 1377" name="T8"/>
              <a:gd fmla="*/ 181 h 840" name="T9"/>
              <a:gd fmla="*/ 0 w 1377" name="T10"/>
              <a:gd fmla="*/ 181 h 840" name="T11"/>
              <a:gd fmla="*/ 0 w 1377" name="T12"/>
              <a:gd fmla="*/ 840 h 840" name="T13"/>
              <a:gd fmla="*/ 1377 w 1377" name="T14"/>
              <a:gd fmla="*/ 840 h 840" name="T15"/>
              <a:gd fmla="*/ 1377 w 1377" name="T16"/>
              <a:gd fmla="*/ 181 h 840" name="T17"/>
              <a:gd fmla="*/ 1377 w 1377" name="T18"/>
              <a:gd fmla="*/ 181 h 84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377" name="T30"/>
              <a:gd fmla="*/ 0 h 840" name="T31"/>
              <a:gd fmla="*/ 1377 w 1377" name="T32"/>
              <a:gd fmla="*/ 840 h 84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840" w="1377">
                <a:moveTo>
                  <a:pt x="1377" y="181"/>
                </a:moveTo>
                <a:lnTo>
                  <a:pt x="1034" y="90"/>
                </a:lnTo>
                <a:lnTo>
                  <a:pt x="691" y="0"/>
                </a:lnTo>
                <a:lnTo>
                  <a:pt x="343" y="90"/>
                </a:lnTo>
                <a:lnTo>
                  <a:pt x="0" y="181"/>
                </a:lnTo>
                <a:lnTo>
                  <a:pt x="0" y="840"/>
                </a:lnTo>
                <a:lnTo>
                  <a:pt x="1377" y="840"/>
                </a:lnTo>
                <a:lnTo>
                  <a:pt x="1377" y="181"/>
                </a:lnTo>
                <a:close/>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solidFill>
              <a:sym charset="-122" pitchFamily="2" typeface="宋体"/>
            </a:endParaRPr>
          </a:p>
        </p:txBody>
      </p:sp>
      <p:sp>
        <p:nvSpPr>
          <p:cNvPr id="19" name="Freeform 7"/>
          <p:cNvSpPr>
            <a:spLocks noChangeArrowheads="1"/>
          </p:cNvSpPr>
          <p:nvPr/>
        </p:nvSpPr>
        <p:spPr bwMode="auto">
          <a:xfrm>
            <a:off x="944561" y="3192463"/>
            <a:ext cx="2185988" cy="823913"/>
          </a:xfrm>
          <a:custGeom>
            <a:gdLst>
              <a:gd fmla="*/ 0 w 1377" name="T0"/>
              <a:gd fmla="*/ 0 h 519" name="T1"/>
              <a:gd fmla="*/ 0 w 1377" name="T2"/>
              <a:gd fmla="*/ 334 h 519" name="T3"/>
              <a:gd fmla="*/ 0 w 1377" name="T4"/>
              <a:gd fmla="*/ 334 h 519" name="T5"/>
              <a:gd fmla="*/ 343 w 1377" name="T6"/>
              <a:gd fmla="*/ 424 h 519" name="T7"/>
              <a:gd fmla="*/ 691 w 1377" name="T8"/>
              <a:gd fmla="*/ 519 h 519" name="T9"/>
              <a:gd fmla="*/ 1034 w 1377" name="T10"/>
              <a:gd fmla="*/ 424 h 519" name="T11"/>
              <a:gd fmla="*/ 1377 w 1377" name="T12"/>
              <a:gd fmla="*/ 334 h 519" name="T13"/>
              <a:gd fmla="*/ 1377 w 1377" name="T14"/>
              <a:gd fmla="*/ 334 h 519" name="T15"/>
              <a:gd fmla="*/ 1377 w 1377" name="T16"/>
              <a:gd fmla="*/ 0 h 519" name="T17"/>
              <a:gd fmla="*/ 0 w 1377" name="T18"/>
              <a:gd fmla="*/ 0 h 51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377" name="T30"/>
              <a:gd fmla="*/ 0 h 519" name="T31"/>
              <a:gd fmla="*/ 1377 w 1377" name="T32"/>
              <a:gd fmla="*/ 519 h 51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519" w="1377">
                <a:moveTo>
                  <a:pt x="0" y="0"/>
                </a:moveTo>
                <a:lnTo>
                  <a:pt x="0" y="334"/>
                </a:lnTo>
                <a:lnTo>
                  <a:pt x="343" y="424"/>
                </a:lnTo>
                <a:lnTo>
                  <a:pt x="691" y="519"/>
                </a:lnTo>
                <a:lnTo>
                  <a:pt x="1034" y="424"/>
                </a:lnTo>
                <a:lnTo>
                  <a:pt x="1377" y="334"/>
                </a:lnTo>
                <a:lnTo>
                  <a:pt x="1377" y="0"/>
                </a:lnTo>
                <a:lnTo>
                  <a:pt x="0" y="0"/>
                </a:lnTo>
                <a:close/>
              </a:path>
            </a:pathLst>
          </a:custGeom>
          <a:solidFill>
            <a:schemeClr val="tx1"/>
          </a:solidFill>
          <a:ln w="6350">
            <a:noFill/>
          </a:ln>
          <a:effectLst>
            <a:outerShdw algn="tr" blurRad="444500" dir="8100000" dist="254000" rotWithShape="0">
              <a:prstClr val="black">
                <a:alpha val="50000"/>
              </a:prstClr>
            </a:outerShdw>
          </a:effectLst>
          <a:extLst>
            <a:ext uri="{91240B29-F687-4F45-9708-019B960494DF}">
              <a14:hiddenLine cmpd="sng" w="9525">
                <a:solidFill>
                  <a:srgbClr val="000000"/>
                </a:solidFill>
                <a:bevel/>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ym charset="-122" pitchFamily="2" typeface="宋体"/>
            </a:endParaRPr>
          </a:p>
        </p:txBody>
      </p:sp>
      <p:sp>
        <p:nvSpPr>
          <p:cNvPr id="20" name="Rectangle 144"/>
          <p:cNvSpPr>
            <a:spLocks noChangeArrowheads="1"/>
          </p:cNvSpPr>
          <p:nvPr/>
        </p:nvSpPr>
        <p:spPr bwMode="auto">
          <a:xfrm>
            <a:off x="5853111" y="1343026"/>
            <a:ext cx="301625" cy="130175"/>
          </a:xfrm>
          <a:prstGeom prst="rect">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lt1"/>
              </a:solidFill>
              <a:sym charset="-122" pitchFamily="2" typeface="宋体"/>
            </a:endParaRPr>
          </a:p>
        </p:txBody>
      </p:sp>
      <p:sp>
        <p:nvSpPr>
          <p:cNvPr id="21" name="Rectangle 145"/>
          <p:cNvSpPr>
            <a:spLocks noChangeArrowheads="1"/>
          </p:cNvSpPr>
          <p:nvPr/>
        </p:nvSpPr>
        <p:spPr bwMode="auto">
          <a:xfrm>
            <a:off x="7064374" y="1343026"/>
            <a:ext cx="295275" cy="130175"/>
          </a:xfrm>
          <a:prstGeom prst="rect">
            <a:avLst/>
          </a:prstGeom>
          <a:solidFill>
            <a:schemeClr val="tx1"/>
          </a:solidFill>
          <a:ln w="6350">
            <a:no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lt1"/>
              </a:solidFill>
              <a:sym charset="-122" pitchFamily="2" typeface="宋体"/>
            </a:endParaRPr>
          </a:p>
        </p:txBody>
      </p:sp>
      <p:sp>
        <p:nvSpPr>
          <p:cNvPr id="22" name="Rectangle 177"/>
          <p:cNvSpPr>
            <a:spLocks noChangeArrowheads="1"/>
          </p:cNvSpPr>
          <p:nvPr/>
        </p:nvSpPr>
        <p:spPr bwMode="auto">
          <a:xfrm>
            <a:off x="4291011" y="3078163"/>
            <a:ext cx="4014788" cy="49213"/>
          </a:xfrm>
          <a:prstGeom prst="rect">
            <a:avLst/>
          </a:prstGeom>
          <a:solidFill>
            <a:schemeClr val="tx1"/>
          </a:solidFill>
          <a:ln>
            <a:noFill/>
          </a:ln>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zh-CN" lang="zh-CN">
              <a:solidFill>
                <a:srgbClr val="000000"/>
              </a:solidFill>
              <a:sym charset="-122" pitchFamily="2" typeface="宋体"/>
            </a:endParaRPr>
          </a:p>
        </p:txBody>
      </p:sp>
      <p:sp>
        <p:nvSpPr>
          <p:cNvPr id="23" name="Freeform 191"/>
          <p:cNvSpPr>
            <a:spLocks noChangeArrowheads="1"/>
          </p:cNvSpPr>
          <p:nvPr/>
        </p:nvSpPr>
        <p:spPr bwMode="auto">
          <a:xfrm>
            <a:off x="4857749" y="1816101"/>
            <a:ext cx="3354387" cy="1282700"/>
          </a:xfrm>
          <a:custGeom>
            <a:gdLst>
              <a:gd fmla="*/ 2032 w 2113" name="T0"/>
              <a:gd fmla="*/ 736 h 808" name="T1"/>
              <a:gd fmla="*/ 1982 w 2113" name="T2"/>
              <a:gd fmla="*/ 736 h 808" name="T3"/>
              <a:gd fmla="*/ 1923 w 2113" name="T4"/>
              <a:gd fmla="*/ 587 h 808" name="T5"/>
              <a:gd fmla="*/ 1878 w 2113" name="T6"/>
              <a:gd fmla="*/ 601 h 808" name="T7"/>
              <a:gd fmla="*/ 1819 w 2113" name="T8"/>
              <a:gd fmla="*/ 556 h 808" name="T9"/>
              <a:gd fmla="*/ 1774 w 2113" name="T10"/>
              <a:gd fmla="*/ 447 h 808" name="T11"/>
              <a:gd fmla="*/ 1720 w 2113" name="T12"/>
              <a:gd fmla="*/ 357 h 808" name="T13"/>
              <a:gd fmla="*/ 1679 w 2113" name="T14"/>
              <a:gd fmla="*/ 217 h 808" name="T15"/>
              <a:gd fmla="*/ 1652 w 2113" name="T16"/>
              <a:gd fmla="*/ 217 h 808" name="T17"/>
              <a:gd fmla="*/ 1625 w 2113" name="T18"/>
              <a:gd fmla="*/ 199 h 808" name="T19"/>
              <a:gd fmla="*/ 1517 w 2113" name="T20"/>
              <a:gd fmla="*/ 0 h 808" name="T21"/>
              <a:gd fmla="*/ 1449 w 2113" name="T22"/>
              <a:gd fmla="*/ 82 h 808" name="T23"/>
              <a:gd fmla="*/ 1363 w 2113" name="T24"/>
              <a:gd fmla="*/ 158 h 808" name="T25"/>
              <a:gd fmla="*/ 1278 w 2113" name="T26"/>
              <a:gd fmla="*/ 181 h 808" name="T27"/>
              <a:gd fmla="*/ 1219 w 2113" name="T28"/>
              <a:gd fmla="*/ 194 h 808" name="T29"/>
              <a:gd fmla="*/ 1147 w 2113" name="T30"/>
              <a:gd fmla="*/ 208 h 808" name="T31"/>
              <a:gd fmla="*/ 1101 w 2113" name="T32"/>
              <a:gd fmla="*/ 398 h 808" name="T33"/>
              <a:gd fmla="*/ 1043 w 2113" name="T34"/>
              <a:gd fmla="*/ 398 h 808" name="T35"/>
              <a:gd fmla="*/ 1002 w 2113" name="T36"/>
              <a:gd fmla="*/ 389 h 808" name="T37"/>
              <a:gd fmla="*/ 966 w 2113" name="T38"/>
              <a:gd fmla="*/ 416 h 808" name="T39"/>
              <a:gd fmla="*/ 907 w 2113" name="T40"/>
              <a:gd fmla="*/ 407 h 808" name="T41"/>
              <a:gd fmla="*/ 862 w 2113" name="T42"/>
              <a:gd fmla="*/ 411 h 808" name="T43"/>
              <a:gd fmla="*/ 808 w 2113" name="T44"/>
              <a:gd fmla="*/ 506 h 808" name="T45"/>
              <a:gd fmla="*/ 722 w 2113" name="T46"/>
              <a:gd fmla="*/ 655 h 808" name="T47"/>
              <a:gd fmla="*/ 645 w 2113" name="T48"/>
              <a:gd fmla="*/ 547 h 808" name="T49"/>
              <a:gd fmla="*/ 555 w 2113" name="T50"/>
              <a:gd fmla="*/ 370 h 808" name="T51"/>
              <a:gd fmla="*/ 487 w 2113" name="T52"/>
              <a:gd fmla="*/ 393 h 808" name="T53"/>
              <a:gd fmla="*/ 424 w 2113" name="T54"/>
              <a:gd fmla="*/ 438 h 808" name="T55"/>
              <a:gd fmla="*/ 357 w 2113" name="T56"/>
              <a:gd fmla="*/ 601 h 808" name="T57"/>
              <a:gd fmla="*/ 320 w 2113" name="T58"/>
              <a:gd fmla="*/ 687 h 808" name="T59"/>
              <a:gd fmla="*/ 275 w 2113" name="T60"/>
              <a:gd fmla="*/ 709 h 808" name="T61"/>
              <a:gd fmla="*/ 226 w 2113" name="T62"/>
              <a:gd fmla="*/ 714 h 808" name="T63"/>
              <a:gd fmla="*/ 167 w 2113" name="T64"/>
              <a:gd fmla="*/ 736 h 808" name="T65"/>
              <a:gd fmla="*/ 126 w 2113" name="T66"/>
              <a:gd fmla="*/ 736 h 808" name="T67"/>
              <a:gd fmla="*/ 77 w 2113" name="T68"/>
              <a:gd fmla="*/ 736 h 808" name="T69"/>
              <a:gd fmla="*/ 0 w 2113" name="T70"/>
              <a:gd fmla="*/ 808 h 808" name="T71"/>
              <a:gd fmla="*/ 149 w 2113" name="T72"/>
              <a:gd fmla="*/ 808 h 808" name="T73"/>
              <a:gd fmla="*/ 758 w 2113" name="T74"/>
              <a:gd fmla="*/ 808 h 808" name="T75"/>
              <a:gd fmla="*/ 1973 w 2113" name="T76"/>
              <a:gd fmla="*/ 808 h 808" name="T77"/>
              <a:gd fmla="*/ 2059 w 2113" name="T78"/>
              <a:gd fmla="*/ 736 h 808"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2113" name="T120"/>
              <a:gd fmla="*/ 0 h 808" name="T121"/>
              <a:gd fmla="*/ 2113 w 2113" name="T122"/>
              <a:gd fmla="*/ 808 h 808"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807" w="2113">
                <a:moveTo>
                  <a:pt x="2059" y="736"/>
                </a:moveTo>
                <a:lnTo>
                  <a:pt x="2032" y="736"/>
                </a:lnTo>
                <a:lnTo>
                  <a:pt x="2000" y="714"/>
                </a:lnTo>
                <a:lnTo>
                  <a:pt x="1982" y="736"/>
                </a:lnTo>
                <a:lnTo>
                  <a:pt x="1968" y="781"/>
                </a:lnTo>
                <a:lnTo>
                  <a:pt x="1923" y="587"/>
                </a:lnTo>
                <a:lnTo>
                  <a:pt x="1887" y="641"/>
                </a:lnTo>
                <a:lnTo>
                  <a:pt x="1878" y="601"/>
                </a:lnTo>
                <a:lnTo>
                  <a:pt x="1860" y="650"/>
                </a:lnTo>
                <a:lnTo>
                  <a:pt x="1819" y="556"/>
                </a:lnTo>
                <a:lnTo>
                  <a:pt x="1783" y="578"/>
                </a:lnTo>
                <a:lnTo>
                  <a:pt x="1774" y="447"/>
                </a:lnTo>
                <a:lnTo>
                  <a:pt x="1752" y="470"/>
                </a:lnTo>
                <a:lnTo>
                  <a:pt x="1720" y="357"/>
                </a:lnTo>
                <a:lnTo>
                  <a:pt x="1697" y="393"/>
                </a:lnTo>
                <a:lnTo>
                  <a:pt x="1679" y="217"/>
                </a:lnTo>
                <a:lnTo>
                  <a:pt x="1661" y="267"/>
                </a:lnTo>
                <a:lnTo>
                  <a:pt x="1652" y="217"/>
                </a:lnTo>
                <a:lnTo>
                  <a:pt x="1634" y="249"/>
                </a:lnTo>
                <a:lnTo>
                  <a:pt x="1625" y="199"/>
                </a:lnTo>
                <a:lnTo>
                  <a:pt x="1571" y="194"/>
                </a:lnTo>
                <a:lnTo>
                  <a:pt x="1517" y="0"/>
                </a:lnTo>
                <a:lnTo>
                  <a:pt x="1472" y="149"/>
                </a:lnTo>
                <a:lnTo>
                  <a:pt x="1449" y="82"/>
                </a:lnTo>
                <a:lnTo>
                  <a:pt x="1413" y="131"/>
                </a:lnTo>
                <a:lnTo>
                  <a:pt x="1363" y="158"/>
                </a:lnTo>
                <a:lnTo>
                  <a:pt x="1323" y="14"/>
                </a:lnTo>
                <a:lnTo>
                  <a:pt x="1278" y="181"/>
                </a:lnTo>
                <a:lnTo>
                  <a:pt x="1260" y="100"/>
                </a:lnTo>
                <a:lnTo>
                  <a:pt x="1219" y="194"/>
                </a:lnTo>
                <a:lnTo>
                  <a:pt x="1196" y="167"/>
                </a:lnTo>
                <a:lnTo>
                  <a:pt x="1147" y="208"/>
                </a:lnTo>
                <a:lnTo>
                  <a:pt x="1124" y="289"/>
                </a:lnTo>
                <a:lnTo>
                  <a:pt x="1101" y="398"/>
                </a:lnTo>
                <a:lnTo>
                  <a:pt x="1065" y="262"/>
                </a:lnTo>
                <a:lnTo>
                  <a:pt x="1043" y="398"/>
                </a:lnTo>
                <a:lnTo>
                  <a:pt x="1020" y="330"/>
                </a:lnTo>
                <a:lnTo>
                  <a:pt x="1002" y="389"/>
                </a:lnTo>
                <a:lnTo>
                  <a:pt x="984" y="370"/>
                </a:lnTo>
                <a:lnTo>
                  <a:pt x="966" y="416"/>
                </a:lnTo>
                <a:lnTo>
                  <a:pt x="948" y="370"/>
                </a:lnTo>
                <a:lnTo>
                  <a:pt x="907" y="407"/>
                </a:lnTo>
                <a:lnTo>
                  <a:pt x="880" y="393"/>
                </a:lnTo>
                <a:lnTo>
                  <a:pt x="862" y="411"/>
                </a:lnTo>
                <a:lnTo>
                  <a:pt x="817" y="438"/>
                </a:lnTo>
                <a:lnTo>
                  <a:pt x="808" y="506"/>
                </a:lnTo>
                <a:lnTo>
                  <a:pt x="754" y="601"/>
                </a:lnTo>
                <a:lnTo>
                  <a:pt x="722" y="655"/>
                </a:lnTo>
                <a:lnTo>
                  <a:pt x="704" y="587"/>
                </a:lnTo>
                <a:lnTo>
                  <a:pt x="645" y="547"/>
                </a:lnTo>
                <a:lnTo>
                  <a:pt x="573" y="416"/>
                </a:lnTo>
                <a:lnTo>
                  <a:pt x="555" y="370"/>
                </a:lnTo>
                <a:lnTo>
                  <a:pt x="515" y="407"/>
                </a:lnTo>
                <a:lnTo>
                  <a:pt x="487" y="393"/>
                </a:lnTo>
                <a:lnTo>
                  <a:pt x="465" y="411"/>
                </a:lnTo>
                <a:lnTo>
                  <a:pt x="424" y="438"/>
                </a:lnTo>
                <a:lnTo>
                  <a:pt x="411" y="506"/>
                </a:lnTo>
                <a:lnTo>
                  <a:pt x="357" y="601"/>
                </a:lnTo>
                <a:lnTo>
                  <a:pt x="325" y="655"/>
                </a:lnTo>
                <a:lnTo>
                  <a:pt x="320" y="687"/>
                </a:lnTo>
                <a:lnTo>
                  <a:pt x="298" y="709"/>
                </a:lnTo>
                <a:lnTo>
                  <a:pt x="275" y="709"/>
                </a:lnTo>
                <a:lnTo>
                  <a:pt x="244" y="736"/>
                </a:lnTo>
                <a:lnTo>
                  <a:pt x="226" y="714"/>
                </a:lnTo>
                <a:lnTo>
                  <a:pt x="194" y="736"/>
                </a:lnTo>
                <a:lnTo>
                  <a:pt x="167" y="736"/>
                </a:lnTo>
                <a:lnTo>
                  <a:pt x="140" y="777"/>
                </a:lnTo>
                <a:lnTo>
                  <a:pt x="126" y="736"/>
                </a:lnTo>
                <a:lnTo>
                  <a:pt x="108" y="714"/>
                </a:lnTo>
                <a:lnTo>
                  <a:pt x="77" y="736"/>
                </a:lnTo>
                <a:lnTo>
                  <a:pt x="50" y="736"/>
                </a:lnTo>
                <a:lnTo>
                  <a:pt x="0" y="808"/>
                </a:lnTo>
                <a:lnTo>
                  <a:pt x="117" y="808"/>
                </a:lnTo>
                <a:lnTo>
                  <a:pt x="149" y="808"/>
                </a:lnTo>
                <a:lnTo>
                  <a:pt x="510" y="808"/>
                </a:lnTo>
                <a:lnTo>
                  <a:pt x="758" y="808"/>
                </a:lnTo>
                <a:lnTo>
                  <a:pt x="1959" y="808"/>
                </a:lnTo>
                <a:lnTo>
                  <a:pt x="1973" y="808"/>
                </a:lnTo>
                <a:lnTo>
                  <a:pt x="2113" y="808"/>
                </a:lnTo>
                <a:lnTo>
                  <a:pt x="2059" y="736"/>
                </a:lnTo>
                <a:close/>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lt1"/>
              </a:solidFill>
              <a:sym charset="-122" pitchFamily="2" typeface="宋体"/>
            </a:endParaRPr>
          </a:p>
        </p:txBody>
      </p:sp>
      <p:sp>
        <p:nvSpPr>
          <p:cNvPr id="24" name="Freeform 192"/>
          <p:cNvSpPr>
            <a:spLocks noChangeArrowheads="1"/>
          </p:cNvSpPr>
          <p:nvPr/>
        </p:nvSpPr>
        <p:spPr bwMode="auto">
          <a:xfrm>
            <a:off x="4291011" y="3098801"/>
            <a:ext cx="2020888" cy="681037"/>
          </a:xfrm>
          <a:custGeom>
            <a:gdLst>
              <a:gd fmla="*/ 668 w 1273" name="T0"/>
              <a:gd fmla="*/ 0 h 429" name="T1"/>
              <a:gd fmla="*/ 574 w 1273" name="T2"/>
              <a:gd fmla="*/ 0 h 429" name="T3"/>
              <a:gd fmla="*/ 0 w 1273" name="T4"/>
              <a:gd fmla="*/ 0 h 429" name="T5"/>
              <a:gd fmla="*/ 36 w 1273" name="T6"/>
              <a:gd fmla="*/ 27 h 429" name="T7"/>
              <a:gd fmla="*/ 86 w 1273" name="T8"/>
              <a:gd fmla="*/ 95 h 429" name="T9"/>
              <a:gd fmla="*/ 131 w 1273" name="T10"/>
              <a:gd fmla="*/ 59 h 429" name="T11"/>
              <a:gd fmla="*/ 140 w 1273" name="T12"/>
              <a:gd fmla="*/ 95 h 429" name="T13"/>
              <a:gd fmla="*/ 194 w 1273" name="T14"/>
              <a:gd fmla="*/ 118 h 429" name="T15"/>
              <a:gd fmla="*/ 217 w 1273" name="T16"/>
              <a:gd fmla="*/ 163 h 429" name="T17"/>
              <a:gd fmla="*/ 276 w 1273" name="T18"/>
              <a:gd fmla="*/ 176 h 429" name="T19"/>
              <a:gd fmla="*/ 321 w 1273" name="T20"/>
              <a:gd fmla="*/ 127 h 429" name="T21"/>
              <a:gd fmla="*/ 379 w 1273" name="T22"/>
              <a:gd fmla="*/ 186 h 429" name="T23"/>
              <a:gd fmla="*/ 438 w 1273" name="T24"/>
              <a:gd fmla="*/ 149 h 429" name="T25"/>
              <a:gd fmla="*/ 497 w 1273" name="T26"/>
              <a:gd fmla="*/ 131 h 429" name="T27"/>
              <a:gd fmla="*/ 542 w 1273" name="T28"/>
              <a:gd fmla="*/ 154 h 429" name="T29"/>
              <a:gd fmla="*/ 587 w 1273" name="T30"/>
              <a:gd fmla="*/ 95 h 429" name="T31"/>
              <a:gd fmla="*/ 614 w 1273" name="T32"/>
              <a:gd fmla="*/ 64 h 429" name="T33"/>
              <a:gd fmla="*/ 632 w 1273" name="T34"/>
              <a:gd fmla="*/ 109 h 429" name="T35"/>
              <a:gd fmla="*/ 650 w 1273" name="T36"/>
              <a:gd fmla="*/ 100 h 429" name="T37"/>
              <a:gd fmla="*/ 659 w 1273" name="T38"/>
              <a:gd fmla="*/ 163 h 429" name="T39"/>
              <a:gd fmla="*/ 673 w 1273" name="T40"/>
              <a:gd fmla="*/ 204 h 429" name="T41"/>
              <a:gd fmla="*/ 695 w 1273" name="T42"/>
              <a:gd fmla="*/ 195 h 429" name="T43"/>
              <a:gd fmla="*/ 705 w 1273" name="T44"/>
              <a:gd fmla="*/ 244 h 429" name="T45"/>
              <a:gd fmla="*/ 718 w 1273" name="T46"/>
              <a:gd fmla="*/ 267 h 429" name="T47"/>
              <a:gd fmla="*/ 732 w 1273" name="T48"/>
              <a:gd fmla="*/ 307 h 429" name="T49"/>
              <a:gd fmla="*/ 745 w 1273" name="T50"/>
              <a:gd fmla="*/ 271 h 429" name="T51"/>
              <a:gd fmla="*/ 750 w 1273" name="T52"/>
              <a:gd fmla="*/ 316 h 429" name="T53"/>
              <a:gd fmla="*/ 772 w 1273" name="T54"/>
              <a:gd fmla="*/ 380 h 429" name="T55"/>
              <a:gd fmla="*/ 786 w 1273" name="T56"/>
              <a:gd fmla="*/ 348 h 429" name="T57"/>
              <a:gd fmla="*/ 822 w 1273" name="T58"/>
              <a:gd fmla="*/ 398 h 429" name="T59"/>
              <a:gd fmla="*/ 844 w 1273" name="T60"/>
              <a:gd fmla="*/ 429 h 429" name="T61"/>
              <a:gd fmla="*/ 858 w 1273" name="T62"/>
              <a:gd fmla="*/ 402 h 429" name="T63"/>
              <a:gd fmla="*/ 881 w 1273" name="T64"/>
              <a:gd fmla="*/ 384 h 429" name="T65"/>
              <a:gd fmla="*/ 903 w 1273" name="T66"/>
              <a:gd fmla="*/ 375 h 429" name="T67"/>
              <a:gd fmla="*/ 912 w 1273" name="T68"/>
              <a:gd fmla="*/ 357 h 429" name="T69"/>
              <a:gd fmla="*/ 948 w 1273" name="T70"/>
              <a:gd fmla="*/ 393 h 429" name="T71"/>
              <a:gd fmla="*/ 962 w 1273" name="T72"/>
              <a:gd fmla="*/ 335 h 429" name="T73"/>
              <a:gd fmla="*/ 980 w 1273" name="T74"/>
              <a:gd fmla="*/ 362 h 429" name="T75"/>
              <a:gd fmla="*/ 998 w 1273" name="T76"/>
              <a:gd fmla="*/ 339 h 429" name="T77"/>
              <a:gd fmla="*/ 1012 w 1273" name="T78"/>
              <a:gd fmla="*/ 312 h 429" name="T79"/>
              <a:gd fmla="*/ 1030 w 1273" name="T80"/>
              <a:gd fmla="*/ 312 h 429" name="T81"/>
              <a:gd fmla="*/ 1048 w 1273" name="T82"/>
              <a:gd fmla="*/ 244 h 429" name="T83"/>
              <a:gd fmla="*/ 1102 w 1273" name="T84"/>
              <a:gd fmla="*/ 208 h 429" name="T85"/>
              <a:gd fmla="*/ 1147 w 1273" name="T86"/>
              <a:gd fmla="*/ 244 h 429" name="T87"/>
              <a:gd fmla="*/ 1192 w 1273" name="T88"/>
              <a:gd fmla="*/ 154 h 429" name="T89"/>
              <a:gd fmla="*/ 1273 w 1273" name="T90"/>
              <a:gd fmla="*/ 0 h 429" name="T91"/>
              <a:gd fmla="*/ 668 w 1273" name="T92"/>
              <a:gd fmla="*/ 0 h 429"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273" name="T141"/>
              <a:gd fmla="*/ 0 h 429" name="T142"/>
              <a:gd fmla="*/ 1273 w 1273" name="T143"/>
              <a:gd fmla="*/ 429 h 429"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429" w="1273">
                <a:moveTo>
                  <a:pt x="668" y="0"/>
                </a:moveTo>
                <a:lnTo>
                  <a:pt x="574" y="0"/>
                </a:lnTo>
                <a:lnTo>
                  <a:pt x="0" y="0"/>
                </a:lnTo>
                <a:lnTo>
                  <a:pt x="36" y="27"/>
                </a:lnTo>
                <a:lnTo>
                  <a:pt x="86" y="95"/>
                </a:lnTo>
                <a:lnTo>
                  <a:pt x="131" y="59"/>
                </a:lnTo>
                <a:lnTo>
                  <a:pt x="140" y="95"/>
                </a:lnTo>
                <a:lnTo>
                  <a:pt x="194" y="118"/>
                </a:lnTo>
                <a:lnTo>
                  <a:pt x="217" y="163"/>
                </a:lnTo>
                <a:lnTo>
                  <a:pt x="276" y="176"/>
                </a:lnTo>
                <a:lnTo>
                  <a:pt x="321" y="127"/>
                </a:lnTo>
                <a:lnTo>
                  <a:pt x="379" y="186"/>
                </a:lnTo>
                <a:lnTo>
                  <a:pt x="438" y="149"/>
                </a:lnTo>
                <a:lnTo>
                  <a:pt x="497" y="131"/>
                </a:lnTo>
                <a:lnTo>
                  <a:pt x="542" y="154"/>
                </a:lnTo>
                <a:lnTo>
                  <a:pt x="587" y="95"/>
                </a:lnTo>
                <a:lnTo>
                  <a:pt x="614" y="64"/>
                </a:lnTo>
                <a:lnTo>
                  <a:pt x="632" y="109"/>
                </a:lnTo>
                <a:lnTo>
                  <a:pt x="650" y="100"/>
                </a:lnTo>
                <a:lnTo>
                  <a:pt x="659" y="163"/>
                </a:lnTo>
                <a:lnTo>
                  <a:pt x="673" y="204"/>
                </a:lnTo>
                <a:lnTo>
                  <a:pt x="695" y="195"/>
                </a:lnTo>
                <a:lnTo>
                  <a:pt x="705" y="244"/>
                </a:lnTo>
                <a:lnTo>
                  <a:pt x="718" y="267"/>
                </a:lnTo>
                <a:lnTo>
                  <a:pt x="732" y="307"/>
                </a:lnTo>
                <a:lnTo>
                  <a:pt x="745" y="271"/>
                </a:lnTo>
                <a:lnTo>
                  <a:pt x="750" y="316"/>
                </a:lnTo>
                <a:lnTo>
                  <a:pt x="772" y="380"/>
                </a:lnTo>
                <a:lnTo>
                  <a:pt x="786" y="348"/>
                </a:lnTo>
                <a:lnTo>
                  <a:pt x="822" y="398"/>
                </a:lnTo>
                <a:lnTo>
                  <a:pt x="844" y="429"/>
                </a:lnTo>
                <a:lnTo>
                  <a:pt x="858" y="402"/>
                </a:lnTo>
                <a:lnTo>
                  <a:pt x="881" y="384"/>
                </a:lnTo>
                <a:lnTo>
                  <a:pt x="903" y="375"/>
                </a:lnTo>
                <a:lnTo>
                  <a:pt x="912" y="357"/>
                </a:lnTo>
                <a:lnTo>
                  <a:pt x="948" y="393"/>
                </a:lnTo>
                <a:lnTo>
                  <a:pt x="962" y="335"/>
                </a:lnTo>
                <a:lnTo>
                  <a:pt x="980" y="362"/>
                </a:lnTo>
                <a:lnTo>
                  <a:pt x="998" y="339"/>
                </a:lnTo>
                <a:lnTo>
                  <a:pt x="1012" y="312"/>
                </a:lnTo>
                <a:lnTo>
                  <a:pt x="1030" y="312"/>
                </a:lnTo>
                <a:lnTo>
                  <a:pt x="1048" y="244"/>
                </a:lnTo>
                <a:lnTo>
                  <a:pt x="1102" y="208"/>
                </a:lnTo>
                <a:lnTo>
                  <a:pt x="1147" y="244"/>
                </a:lnTo>
                <a:lnTo>
                  <a:pt x="1192" y="154"/>
                </a:lnTo>
                <a:lnTo>
                  <a:pt x="1273" y="0"/>
                </a:lnTo>
                <a:lnTo>
                  <a:pt x="668" y="0"/>
                </a:lnTo>
                <a:close/>
              </a:path>
            </a:pathLst>
          </a:custGeom>
          <a:solidFill>
            <a:schemeClr val="tx1"/>
          </a:solidFill>
          <a:ln w="6350">
            <a:noFill/>
          </a:ln>
          <a:effectLst>
            <a:outerShdw algn="tr" blurRad="444500" dir="8100000" dist="254000" rotWithShape="0">
              <a:prstClr val="black">
                <a:alpha val="5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lt1"/>
              </a:solidFill>
              <a:sym charset="-122" pitchFamily="2" typeface="宋体"/>
            </a:endParaRPr>
          </a:p>
        </p:txBody>
      </p:sp>
      <p:sp>
        <p:nvSpPr>
          <p:cNvPr id="25" name="TextBox 257"/>
          <p:cNvSpPr>
            <a:spLocks noChangeArrowheads="1"/>
          </p:cNvSpPr>
          <p:nvPr/>
        </p:nvSpPr>
        <p:spPr bwMode="auto">
          <a:xfrm>
            <a:off x="3884611" y="1223963"/>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r>
              <a:rPr altLang="en-US" b="1" lang="zh-CN" smtClean="0" sz="1400">
                <a:latin charset="-122" pitchFamily="34" typeface="微软雅黑"/>
                <a:ea charset="-122" pitchFamily="34" typeface="微软雅黑"/>
                <a:sym charset="0" pitchFamily="34" typeface="Arial"/>
              </a:rPr>
              <a:t>资金问题</a:t>
            </a:r>
          </a:p>
        </p:txBody>
      </p:sp>
      <p:sp>
        <p:nvSpPr>
          <p:cNvPr id="26" name="TextBox 269"/>
          <p:cNvSpPr>
            <a:spLocks noChangeArrowheads="1"/>
          </p:cNvSpPr>
          <p:nvPr/>
        </p:nvSpPr>
        <p:spPr bwMode="auto">
          <a:xfrm>
            <a:off x="1527015" y="2124076"/>
            <a:ext cx="1021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a:r>
              <a:rPr lang="en-US" smtClean="0" sz="3200">
                <a:latin charset="-122" pitchFamily="34" typeface="微软雅黑"/>
                <a:ea charset="-122" pitchFamily="34" typeface="微软雅黑"/>
                <a:sym charset="0" pitchFamily="34" typeface="Arial"/>
              </a:rPr>
              <a:t>85%</a:t>
            </a:r>
          </a:p>
        </p:txBody>
      </p:sp>
      <p:sp>
        <p:nvSpPr>
          <p:cNvPr id="27" name="TextBox 270"/>
          <p:cNvSpPr>
            <a:spLocks noChangeArrowheads="1"/>
          </p:cNvSpPr>
          <p:nvPr/>
        </p:nvSpPr>
        <p:spPr bwMode="auto">
          <a:xfrm>
            <a:off x="1527015" y="3228975"/>
            <a:ext cx="1021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a:r>
              <a:rPr lang="en-US" smtClean="0" sz="3200">
                <a:solidFill>
                  <a:srgbClr val="F8F8F8"/>
                </a:solidFill>
                <a:latin charset="-122" pitchFamily="34" typeface="微软雅黑"/>
                <a:ea charset="-122" pitchFamily="34" typeface="微软雅黑"/>
                <a:sym charset="0" pitchFamily="34" typeface="Arial"/>
              </a:rPr>
              <a:t>15%</a:t>
            </a:r>
          </a:p>
        </p:txBody>
      </p:sp>
      <p:sp>
        <p:nvSpPr>
          <p:cNvPr id="28" name="TextBox 272"/>
          <p:cNvSpPr>
            <a:spLocks noChangeArrowheads="1"/>
          </p:cNvSpPr>
          <p:nvPr/>
        </p:nvSpPr>
        <p:spPr bwMode="auto">
          <a:xfrm>
            <a:off x="5063210" y="1256556"/>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a:r>
              <a:rPr altLang="en-US" lang="zh-CN" smtClean="0" sz="1200"/>
              <a:t>已有资金</a:t>
            </a:r>
          </a:p>
        </p:txBody>
      </p:sp>
      <p:sp>
        <p:nvSpPr>
          <p:cNvPr id="29" name="TextBox 273"/>
          <p:cNvSpPr>
            <a:spLocks noChangeArrowheads="1"/>
          </p:cNvSpPr>
          <p:nvPr/>
        </p:nvSpPr>
        <p:spPr bwMode="auto">
          <a:xfrm>
            <a:off x="6448265" y="1276351"/>
            <a:ext cx="6908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a:r>
              <a:rPr altLang="en-US" lang="zh-CN" smtClean="0" sz="1000"/>
              <a:t>所需资金</a:t>
            </a:r>
          </a:p>
        </p:txBody>
      </p:sp>
      <p:sp>
        <p:nvSpPr>
          <p:cNvPr id="30" name="直接连接符 29"/>
          <p:cNvSpPr>
            <a:spLocks noChangeShapeType="1"/>
          </p:cNvSpPr>
          <p:nvPr/>
        </p:nvSpPr>
        <p:spPr bwMode="auto">
          <a:xfrm>
            <a:off x="4302124" y="1709738"/>
            <a:ext cx="1587" cy="2436813"/>
          </a:xfrm>
          <a:prstGeom prst="line">
            <a:avLst/>
          </a:prstGeom>
          <a:noFill/>
          <a:ln cmpd="sng" w="19050">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31" name="TextBox 293"/>
          <p:cNvSpPr>
            <a:spLocks noChangeArrowheads="1"/>
          </p:cNvSpPr>
          <p:nvPr/>
        </p:nvSpPr>
        <p:spPr bwMode="auto">
          <a:xfrm>
            <a:off x="3615371" y="2844801"/>
            <a:ext cx="538480" cy="198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a:r>
              <a:rPr altLang="en-US" lang="zh-CN" sz="700">
                <a:solidFill>
                  <a:srgbClr val="595959"/>
                </a:solidFill>
                <a:latin charset="-122" pitchFamily="34" typeface="微软雅黑"/>
                <a:ea charset="-122" pitchFamily="34" typeface="微软雅黑"/>
                <a:sym charset="0" pitchFamily="34" typeface="Arial"/>
              </a:rPr>
              <a:t>添加标题</a:t>
            </a:r>
          </a:p>
        </p:txBody>
      </p:sp>
      <p:sp>
        <p:nvSpPr>
          <p:cNvPr id="32" name="TextBox 294"/>
          <p:cNvSpPr>
            <a:spLocks noChangeArrowheads="1"/>
          </p:cNvSpPr>
          <p:nvPr/>
        </p:nvSpPr>
        <p:spPr bwMode="auto">
          <a:xfrm>
            <a:off x="3615371" y="2630488"/>
            <a:ext cx="538480" cy="198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a:r>
              <a:rPr altLang="en-US" lang="zh-CN" sz="700">
                <a:solidFill>
                  <a:srgbClr val="595959"/>
                </a:solidFill>
                <a:latin charset="-122" pitchFamily="34" typeface="微软雅黑"/>
                <a:ea charset="-122" pitchFamily="34" typeface="微软雅黑"/>
                <a:sym charset="0" pitchFamily="34" typeface="Arial"/>
              </a:rPr>
              <a:t>添加标题</a:t>
            </a:r>
          </a:p>
        </p:txBody>
      </p:sp>
      <p:sp>
        <p:nvSpPr>
          <p:cNvPr id="33" name="TextBox 295"/>
          <p:cNvSpPr>
            <a:spLocks noChangeArrowheads="1"/>
          </p:cNvSpPr>
          <p:nvPr/>
        </p:nvSpPr>
        <p:spPr bwMode="auto">
          <a:xfrm>
            <a:off x="3615371" y="2416176"/>
            <a:ext cx="538480" cy="198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a:r>
              <a:rPr altLang="en-US" lang="zh-CN" sz="700">
                <a:solidFill>
                  <a:srgbClr val="595959"/>
                </a:solidFill>
                <a:latin charset="-122" pitchFamily="34" typeface="微软雅黑"/>
                <a:ea charset="-122" pitchFamily="34" typeface="微软雅黑"/>
                <a:sym charset="0" pitchFamily="34" typeface="Arial"/>
              </a:rPr>
              <a:t>添加标题</a:t>
            </a:r>
          </a:p>
        </p:txBody>
      </p:sp>
      <p:sp>
        <p:nvSpPr>
          <p:cNvPr id="34" name="TextBox 296"/>
          <p:cNvSpPr>
            <a:spLocks noChangeArrowheads="1"/>
          </p:cNvSpPr>
          <p:nvPr/>
        </p:nvSpPr>
        <p:spPr bwMode="auto">
          <a:xfrm>
            <a:off x="3615371" y="2201863"/>
            <a:ext cx="538480" cy="198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a:r>
              <a:rPr altLang="en-US" lang="zh-CN" sz="700">
                <a:solidFill>
                  <a:srgbClr val="595959"/>
                </a:solidFill>
                <a:latin charset="-122" pitchFamily="34" typeface="微软雅黑"/>
                <a:ea charset="-122" pitchFamily="34" typeface="微软雅黑"/>
                <a:sym charset="0" pitchFamily="34" typeface="Arial"/>
              </a:rPr>
              <a:t>添加标题</a:t>
            </a:r>
          </a:p>
        </p:txBody>
      </p:sp>
      <p:sp>
        <p:nvSpPr>
          <p:cNvPr id="35" name="TextBox 297"/>
          <p:cNvSpPr>
            <a:spLocks noChangeArrowheads="1"/>
          </p:cNvSpPr>
          <p:nvPr/>
        </p:nvSpPr>
        <p:spPr bwMode="auto">
          <a:xfrm>
            <a:off x="3615371" y="1985963"/>
            <a:ext cx="538480" cy="198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a:r>
              <a:rPr altLang="en-US" lang="zh-CN" sz="700">
                <a:solidFill>
                  <a:srgbClr val="595959"/>
                </a:solidFill>
                <a:latin charset="-122" pitchFamily="34" typeface="微软雅黑"/>
                <a:ea charset="-122" pitchFamily="34" typeface="微软雅黑"/>
                <a:sym charset="0" pitchFamily="34" typeface="Arial"/>
              </a:rPr>
              <a:t>添加标题</a:t>
            </a:r>
          </a:p>
        </p:txBody>
      </p:sp>
      <p:sp>
        <p:nvSpPr>
          <p:cNvPr id="36" name="TextBox 298"/>
          <p:cNvSpPr>
            <a:spLocks noChangeArrowheads="1"/>
          </p:cNvSpPr>
          <p:nvPr/>
        </p:nvSpPr>
        <p:spPr bwMode="auto">
          <a:xfrm>
            <a:off x="3615371" y="1771651"/>
            <a:ext cx="538480" cy="198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a:r>
              <a:rPr altLang="en-US" lang="zh-CN" sz="700">
                <a:solidFill>
                  <a:srgbClr val="595959"/>
                </a:solidFill>
                <a:latin charset="-122" pitchFamily="34" typeface="微软雅黑"/>
                <a:ea charset="-122" pitchFamily="34" typeface="微软雅黑"/>
                <a:sym charset="0" pitchFamily="34" typeface="Arial"/>
              </a:rPr>
              <a:t>添加标题</a:t>
            </a:r>
          </a:p>
        </p:txBody>
      </p:sp>
      <p:sp>
        <p:nvSpPr>
          <p:cNvPr id="37" name="直接连接符 36"/>
          <p:cNvSpPr>
            <a:spLocks noChangeShapeType="1"/>
          </p:cNvSpPr>
          <p:nvPr/>
        </p:nvSpPr>
        <p:spPr bwMode="auto">
          <a:xfrm flipH="1">
            <a:off x="4176711" y="2944813"/>
            <a:ext cx="127000" cy="0"/>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38" name="直接连接符 37"/>
          <p:cNvSpPr>
            <a:spLocks noChangeShapeType="1"/>
          </p:cNvSpPr>
          <p:nvPr/>
        </p:nvSpPr>
        <p:spPr bwMode="auto">
          <a:xfrm flipH="1">
            <a:off x="4176711" y="2728913"/>
            <a:ext cx="127000" cy="1588"/>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39" name="直接连接符 38"/>
          <p:cNvSpPr>
            <a:spLocks noChangeShapeType="1"/>
          </p:cNvSpPr>
          <p:nvPr/>
        </p:nvSpPr>
        <p:spPr bwMode="auto">
          <a:xfrm flipH="1">
            <a:off x="4176711" y="2514601"/>
            <a:ext cx="127000" cy="0"/>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40" name="直接连接符 39"/>
          <p:cNvSpPr>
            <a:spLocks noChangeShapeType="1"/>
          </p:cNvSpPr>
          <p:nvPr/>
        </p:nvSpPr>
        <p:spPr bwMode="auto">
          <a:xfrm flipH="1">
            <a:off x="4176711" y="2298701"/>
            <a:ext cx="127000" cy="0"/>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41" name="直接连接符 40"/>
          <p:cNvSpPr>
            <a:spLocks noChangeShapeType="1"/>
          </p:cNvSpPr>
          <p:nvPr/>
        </p:nvSpPr>
        <p:spPr bwMode="auto">
          <a:xfrm flipH="1">
            <a:off x="4176711" y="2082801"/>
            <a:ext cx="127000" cy="1587"/>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42" name="直接连接符 41"/>
          <p:cNvSpPr>
            <a:spLocks noChangeShapeType="1"/>
          </p:cNvSpPr>
          <p:nvPr/>
        </p:nvSpPr>
        <p:spPr bwMode="auto">
          <a:xfrm flipH="1">
            <a:off x="4176711" y="1868488"/>
            <a:ext cx="127000" cy="0"/>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43" name="直接连接符 42"/>
          <p:cNvSpPr>
            <a:spLocks noChangeShapeType="1"/>
          </p:cNvSpPr>
          <p:nvPr/>
        </p:nvSpPr>
        <p:spPr bwMode="auto">
          <a:xfrm flipH="1">
            <a:off x="4176711" y="4132263"/>
            <a:ext cx="127000" cy="1588"/>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44" name="直接连接符 43"/>
          <p:cNvSpPr>
            <a:spLocks noChangeShapeType="1"/>
          </p:cNvSpPr>
          <p:nvPr/>
        </p:nvSpPr>
        <p:spPr bwMode="auto">
          <a:xfrm flipH="1">
            <a:off x="4176711" y="3916363"/>
            <a:ext cx="127000" cy="1588"/>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45" name="直接连接符 44"/>
          <p:cNvSpPr>
            <a:spLocks noChangeShapeType="1"/>
          </p:cNvSpPr>
          <p:nvPr/>
        </p:nvSpPr>
        <p:spPr bwMode="auto">
          <a:xfrm flipH="1">
            <a:off x="4176711" y="3702051"/>
            <a:ext cx="127000" cy="0"/>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46" name="直接连接符 45"/>
          <p:cNvSpPr>
            <a:spLocks noChangeShapeType="1"/>
          </p:cNvSpPr>
          <p:nvPr/>
        </p:nvSpPr>
        <p:spPr bwMode="auto">
          <a:xfrm flipH="1">
            <a:off x="4176711" y="3486151"/>
            <a:ext cx="127000" cy="1587"/>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47" name="直接连接符 46"/>
          <p:cNvSpPr>
            <a:spLocks noChangeShapeType="1"/>
          </p:cNvSpPr>
          <p:nvPr/>
        </p:nvSpPr>
        <p:spPr bwMode="auto">
          <a:xfrm flipH="1">
            <a:off x="4176711" y="3270251"/>
            <a:ext cx="127000" cy="1587"/>
          </a:xfrm>
          <a:prstGeom prst="line">
            <a:avLst/>
          </a:prstGeom>
          <a:noFill/>
          <a:ln cmpd="sng" w="9525">
            <a:solidFill>
              <a:srgbClr val="A5A5A5"/>
            </a:solidFill>
            <a:round/>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48" name="TextBox 316"/>
          <p:cNvSpPr>
            <a:spLocks noChangeArrowheads="1"/>
          </p:cNvSpPr>
          <p:nvPr/>
        </p:nvSpPr>
        <p:spPr bwMode="auto">
          <a:xfrm>
            <a:off x="3615371" y="4030663"/>
            <a:ext cx="538480" cy="198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a:r>
              <a:rPr altLang="en-US" lang="zh-CN" sz="700">
                <a:solidFill>
                  <a:srgbClr val="595959"/>
                </a:solidFill>
                <a:latin charset="-122" pitchFamily="34" typeface="微软雅黑"/>
                <a:ea charset="-122" pitchFamily="34" typeface="微软雅黑"/>
                <a:sym charset="0" pitchFamily="34" typeface="Arial"/>
              </a:rPr>
              <a:t>添加标题</a:t>
            </a:r>
          </a:p>
        </p:txBody>
      </p:sp>
      <p:sp>
        <p:nvSpPr>
          <p:cNvPr id="49" name="TextBox 317"/>
          <p:cNvSpPr>
            <a:spLocks noChangeArrowheads="1"/>
          </p:cNvSpPr>
          <p:nvPr/>
        </p:nvSpPr>
        <p:spPr bwMode="auto">
          <a:xfrm>
            <a:off x="3615371" y="3814763"/>
            <a:ext cx="538480" cy="198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a:r>
              <a:rPr altLang="en-US" lang="zh-CN" sz="700">
                <a:solidFill>
                  <a:srgbClr val="595959"/>
                </a:solidFill>
                <a:latin charset="-122" pitchFamily="34" typeface="微软雅黑"/>
                <a:ea charset="-122" pitchFamily="34" typeface="微软雅黑"/>
                <a:sym charset="0" pitchFamily="34" typeface="Arial"/>
              </a:rPr>
              <a:t>添加标题</a:t>
            </a:r>
          </a:p>
        </p:txBody>
      </p:sp>
      <p:sp>
        <p:nvSpPr>
          <p:cNvPr id="50" name="TextBox 318"/>
          <p:cNvSpPr>
            <a:spLocks noChangeArrowheads="1"/>
          </p:cNvSpPr>
          <p:nvPr/>
        </p:nvSpPr>
        <p:spPr bwMode="auto">
          <a:xfrm>
            <a:off x="3615371" y="3600452"/>
            <a:ext cx="538480" cy="198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a:r>
              <a:rPr altLang="en-US" lang="zh-CN" sz="700">
                <a:solidFill>
                  <a:srgbClr val="595959"/>
                </a:solidFill>
                <a:latin charset="-122" pitchFamily="34" typeface="微软雅黑"/>
                <a:ea charset="-122" pitchFamily="34" typeface="微软雅黑"/>
                <a:sym charset="0" pitchFamily="34" typeface="Arial"/>
              </a:rPr>
              <a:t>添加标题</a:t>
            </a:r>
          </a:p>
        </p:txBody>
      </p:sp>
      <p:sp>
        <p:nvSpPr>
          <p:cNvPr id="51" name="TextBox 319"/>
          <p:cNvSpPr>
            <a:spLocks noChangeArrowheads="1"/>
          </p:cNvSpPr>
          <p:nvPr/>
        </p:nvSpPr>
        <p:spPr bwMode="auto">
          <a:xfrm>
            <a:off x="3615371" y="3386138"/>
            <a:ext cx="538480" cy="198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a:r>
              <a:rPr altLang="en-US" lang="zh-CN" sz="700">
                <a:solidFill>
                  <a:srgbClr val="595959"/>
                </a:solidFill>
                <a:latin charset="-122" pitchFamily="34" typeface="微软雅黑"/>
                <a:ea charset="-122" pitchFamily="34" typeface="微软雅黑"/>
                <a:sym charset="0" pitchFamily="34" typeface="Arial"/>
              </a:rPr>
              <a:t>添加标题</a:t>
            </a:r>
          </a:p>
        </p:txBody>
      </p:sp>
      <p:sp>
        <p:nvSpPr>
          <p:cNvPr id="52" name="TextBox 320"/>
          <p:cNvSpPr>
            <a:spLocks noChangeArrowheads="1"/>
          </p:cNvSpPr>
          <p:nvPr/>
        </p:nvSpPr>
        <p:spPr bwMode="auto">
          <a:xfrm>
            <a:off x="3615371" y="3171825"/>
            <a:ext cx="538480" cy="198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a:r>
              <a:rPr altLang="en-US" lang="zh-CN" sz="700">
                <a:solidFill>
                  <a:srgbClr val="595959"/>
                </a:solidFill>
                <a:latin charset="-122" pitchFamily="34" typeface="微软雅黑"/>
                <a:ea charset="-122" pitchFamily="34" typeface="微软雅黑"/>
                <a:sym charset="0" pitchFamily="34" typeface="Arial"/>
              </a:rPr>
              <a:t>添加标题</a:t>
            </a:r>
          </a:p>
        </p:txBody>
      </p:sp>
      <p:sp>
        <p:nvSpPr>
          <p:cNvPr id="53" name="标题 52"/>
          <p:cNvSpPr>
            <a:spLocks noGrp="1"/>
          </p:cNvSpPr>
          <p:nvPr>
            <p:ph type="title"/>
          </p:nvPr>
        </p:nvSpPr>
        <p:spPr/>
        <p:txBody>
          <a:bodyPr/>
          <a:lstStyle/>
          <a:p>
            <a:r>
              <a:rPr altLang="en-US" lang="zh-CN"/>
              <a:t>资金缺口</a:t>
            </a:r>
          </a:p>
        </p:txBody>
      </p:sp>
    </p:spTree>
    <p:extLst>
      <p:ext uri="{BB962C8B-B14F-4D97-AF65-F5344CB8AC3E}">
        <p14:creationId val="198428174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500" fill="hold" id="7"/>
                                        <p:tgtEl>
                                          <p:spTgt spid="31"/>
                                        </p:tgtEl>
                                        <p:attrNameLst>
                                          <p:attrName>ppt_x</p:attrName>
                                        </p:attrNameLst>
                                      </p:cBhvr>
                                      <p:tavLst>
                                        <p:tav tm="0">
                                          <p:val>
                                            <p:strVal val="#ppt_x"/>
                                          </p:val>
                                        </p:tav>
                                        <p:tav tm="100000">
                                          <p:val>
                                            <p:strVal val="#ppt_x"/>
                                          </p:val>
                                        </p:tav>
                                      </p:tavLst>
                                    </p:anim>
                                    <p:anim calcmode="lin" valueType="num">
                                      <p:cBhvr additive="base">
                                        <p:cTn dur="500" fill="hold" id="8"/>
                                        <p:tgtEl>
                                          <p:spTgt spid="31"/>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32"/>
                                        </p:tgtEl>
                                        <p:attrNameLst>
                                          <p:attrName>style.visibility</p:attrName>
                                        </p:attrNameLst>
                                      </p:cBhvr>
                                      <p:to>
                                        <p:strVal val="visible"/>
                                      </p:to>
                                    </p:set>
                                    <p:anim calcmode="lin" valueType="num">
                                      <p:cBhvr additive="base">
                                        <p:cTn dur="500" fill="hold" id="11"/>
                                        <p:tgtEl>
                                          <p:spTgt spid="32"/>
                                        </p:tgtEl>
                                        <p:attrNameLst>
                                          <p:attrName>ppt_x</p:attrName>
                                        </p:attrNameLst>
                                      </p:cBhvr>
                                      <p:tavLst>
                                        <p:tav tm="0">
                                          <p:val>
                                            <p:strVal val="#ppt_x"/>
                                          </p:val>
                                        </p:tav>
                                        <p:tav tm="100000">
                                          <p:val>
                                            <p:strVal val="#ppt_x"/>
                                          </p:val>
                                        </p:tav>
                                      </p:tavLst>
                                    </p:anim>
                                    <p:anim calcmode="lin" valueType="num">
                                      <p:cBhvr additive="base">
                                        <p:cTn dur="500" fill="hold" id="12"/>
                                        <p:tgtEl>
                                          <p:spTgt spid="32"/>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33"/>
                                        </p:tgtEl>
                                        <p:attrNameLst>
                                          <p:attrName>style.visibility</p:attrName>
                                        </p:attrNameLst>
                                      </p:cBhvr>
                                      <p:to>
                                        <p:strVal val="visible"/>
                                      </p:to>
                                    </p:set>
                                    <p:anim calcmode="lin" valueType="num">
                                      <p:cBhvr additive="base">
                                        <p:cTn dur="500" fill="hold" id="15"/>
                                        <p:tgtEl>
                                          <p:spTgt spid="33"/>
                                        </p:tgtEl>
                                        <p:attrNameLst>
                                          <p:attrName>ppt_x</p:attrName>
                                        </p:attrNameLst>
                                      </p:cBhvr>
                                      <p:tavLst>
                                        <p:tav tm="0">
                                          <p:val>
                                            <p:strVal val="#ppt_x"/>
                                          </p:val>
                                        </p:tav>
                                        <p:tav tm="100000">
                                          <p:val>
                                            <p:strVal val="#ppt_x"/>
                                          </p:val>
                                        </p:tav>
                                      </p:tavLst>
                                    </p:anim>
                                    <p:anim calcmode="lin" valueType="num">
                                      <p:cBhvr additive="base">
                                        <p:cTn dur="500" fill="hold" id="16"/>
                                        <p:tgtEl>
                                          <p:spTgt spid="33"/>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34"/>
                                        </p:tgtEl>
                                        <p:attrNameLst>
                                          <p:attrName>style.visibility</p:attrName>
                                        </p:attrNameLst>
                                      </p:cBhvr>
                                      <p:to>
                                        <p:strVal val="visible"/>
                                      </p:to>
                                    </p:set>
                                    <p:anim calcmode="lin" valueType="num">
                                      <p:cBhvr additive="base">
                                        <p:cTn dur="500" fill="hold" id="19"/>
                                        <p:tgtEl>
                                          <p:spTgt spid="34"/>
                                        </p:tgtEl>
                                        <p:attrNameLst>
                                          <p:attrName>ppt_x</p:attrName>
                                        </p:attrNameLst>
                                      </p:cBhvr>
                                      <p:tavLst>
                                        <p:tav tm="0">
                                          <p:val>
                                            <p:strVal val="#ppt_x"/>
                                          </p:val>
                                        </p:tav>
                                        <p:tav tm="100000">
                                          <p:val>
                                            <p:strVal val="#ppt_x"/>
                                          </p:val>
                                        </p:tav>
                                      </p:tavLst>
                                    </p:anim>
                                    <p:anim calcmode="lin" valueType="num">
                                      <p:cBhvr additive="base">
                                        <p:cTn dur="500" fill="hold" id="20"/>
                                        <p:tgtEl>
                                          <p:spTgt spid="34"/>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35"/>
                                        </p:tgtEl>
                                        <p:attrNameLst>
                                          <p:attrName>style.visibility</p:attrName>
                                        </p:attrNameLst>
                                      </p:cBhvr>
                                      <p:to>
                                        <p:strVal val="visible"/>
                                      </p:to>
                                    </p:set>
                                    <p:anim calcmode="lin" valueType="num">
                                      <p:cBhvr additive="base">
                                        <p:cTn dur="500" fill="hold" id="23"/>
                                        <p:tgtEl>
                                          <p:spTgt spid="35"/>
                                        </p:tgtEl>
                                        <p:attrNameLst>
                                          <p:attrName>ppt_x</p:attrName>
                                        </p:attrNameLst>
                                      </p:cBhvr>
                                      <p:tavLst>
                                        <p:tav tm="0">
                                          <p:val>
                                            <p:strVal val="#ppt_x"/>
                                          </p:val>
                                        </p:tav>
                                        <p:tav tm="100000">
                                          <p:val>
                                            <p:strVal val="#ppt_x"/>
                                          </p:val>
                                        </p:tav>
                                      </p:tavLst>
                                    </p:anim>
                                    <p:anim calcmode="lin" valueType="num">
                                      <p:cBhvr additive="base">
                                        <p:cTn dur="500" fill="hold" id="24"/>
                                        <p:tgtEl>
                                          <p:spTgt spid="35"/>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36"/>
                                        </p:tgtEl>
                                        <p:attrNameLst>
                                          <p:attrName>style.visibility</p:attrName>
                                        </p:attrNameLst>
                                      </p:cBhvr>
                                      <p:to>
                                        <p:strVal val="visible"/>
                                      </p:to>
                                    </p:set>
                                    <p:anim calcmode="lin" valueType="num">
                                      <p:cBhvr additive="base">
                                        <p:cTn dur="500" fill="hold" id="27"/>
                                        <p:tgtEl>
                                          <p:spTgt spid="36"/>
                                        </p:tgtEl>
                                        <p:attrNameLst>
                                          <p:attrName>ppt_x</p:attrName>
                                        </p:attrNameLst>
                                      </p:cBhvr>
                                      <p:tavLst>
                                        <p:tav tm="0">
                                          <p:val>
                                            <p:strVal val="#ppt_x"/>
                                          </p:val>
                                        </p:tav>
                                        <p:tav tm="100000">
                                          <p:val>
                                            <p:strVal val="#ppt_x"/>
                                          </p:val>
                                        </p:tav>
                                      </p:tavLst>
                                    </p:anim>
                                    <p:anim calcmode="lin" valueType="num">
                                      <p:cBhvr additive="base">
                                        <p:cTn dur="500" fill="hold" id="28"/>
                                        <p:tgtEl>
                                          <p:spTgt spid="36"/>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48"/>
                                        </p:tgtEl>
                                        <p:attrNameLst>
                                          <p:attrName>style.visibility</p:attrName>
                                        </p:attrNameLst>
                                      </p:cBhvr>
                                      <p:to>
                                        <p:strVal val="visible"/>
                                      </p:to>
                                    </p:set>
                                    <p:anim calcmode="lin" valueType="num">
                                      <p:cBhvr additive="base">
                                        <p:cTn dur="500" fill="hold" id="31"/>
                                        <p:tgtEl>
                                          <p:spTgt spid="48"/>
                                        </p:tgtEl>
                                        <p:attrNameLst>
                                          <p:attrName>ppt_x</p:attrName>
                                        </p:attrNameLst>
                                      </p:cBhvr>
                                      <p:tavLst>
                                        <p:tav tm="0">
                                          <p:val>
                                            <p:strVal val="#ppt_x"/>
                                          </p:val>
                                        </p:tav>
                                        <p:tav tm="100000">
                                          <p:val>
                                            <p:strVal val="#ppt_x"/>
                                          </p:val>
                                        </p:tav>
                                      </p:tavLst>
                                    </p:anim>
                                    <p:anim calcmode="lin" valueType="num">
                                      <p:cBhvr additive="base">
                                        <p:cTn dur="500" fill="hold" id="32"/>
                                        <p:tgtEl>
                                          <p:spTgt spid="48"/>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49"/>
                                        </p:tgtEl>
                                        <p:attrNameLst>
                                          <p:attrName>style.visibility</p:attrName>
                                        </p:attrNameLst>
                                      </p:cBhvr>
                                      <p:to>
                                        <p:strVal val="visible"/>
                                      </p:to>
                                    </p:set>
                                    <p:anim calcmode="lin" valueType="num">
                                      <p:cBhvr additive="base">
                                        <p:cTn dur="500" fill="hold" id="35"/>
                                        <p:tgtEl>
                                          <p:spTgt spid="49"/>
                                        </p:tgtEl>
                                        <p:attrNameLst>
                                          <p:attrName>ppt_x</p:attrName>
                                        </p:attrNameLst>
                                      </p:cBhvr>
                                      <p:tavLst>
                                        <p:tav tm="0">
                                          <p:val>
                                            <p:strVal val="#ppt_x"/>
                                          </p:val>
                                        </p:tav>
                                        <p:tav tm="100000">
                                          <p:val>
                                            <p:strVal val="#ppt_x"/>
                                          </p:val>
                                        </p:tav>
                                      </p:tavLst>
                                    </p:anim>
                                    <p:anim calcmode="lin" valueType="num">
                                      <p:cBhvr additive="base">
                                        <p:cTn dur="500" fill="hold" id="36"/>
                                        <p:tgtEl>
                                          <p:spTgt spid="49"/>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50"/>
                                        </p:tgtEl>
                                        <p:attrNameLst>
                                          <p:attrName>style.visibility</p:attrName>
                                        </p:attrNameLst>
                                      </p:cBhvr>
                                      <p:to>
                                        <p:strVal val="visible"/>
                                      </p:to>
                                    </p:set>
                                    <p:anim calcmode="lin" valueType="num">
                                      <p:cBhvr additive="base">
                                        <p:cTn dur="500" fill="hold" id="39"/>
                                        <p:tgtEl>
                                          <p:spTgt spid="50"/>
                                        </p:tgtEl>
                                        <p:attrNameLst>
                                          <p:attrName>ppt_x</p:attrName>
                                        </p:attrNameLst>
                                      </p:cBhvr>
                                      <p:tavLst>
                                        <p:tav tm="0">
                                          <p:val>
                                            <p:strVal val="#ppt_x"/>
                                          </p:val>
                                        </p:tav>
                                        <p:tav tm="100000">
                                          <p:val>
                                            <p:strVal val="#ppt_x"/>
                                          </p:val>
                                        </p:tav>
                                      </p:tavLst>
                                    </p:anim>
                                    <p:anim calcmode="lin" valueType="num">
                                      <p:cBhvr additive="base">
                                        <p:cTn dur="500" fill="hold" id="40"/>
                                        <p:tgtEl>
                                          <p:spTgt spid="50"/>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51"/>
                                        </p:tgtEl>
                                        <p:attrNameLst>
                                          <p:attrName>style.visibility</p:attrName>
                                        </p:attrNameLst>
                                      </p:cBhvr>
                                      <p:to>
                                        <p:strVal val="visible"/>
                                      </p:to>
                                    </p:set>
                                    <p:anim calcmode="lin" valueType="num">
                                      <p:cBhvr additive="base">
                                        <p:cTn dur="500" fill="hold" id="43"/>
                                        <p:tgtEl>
                                          <p:spTgt spid="51"/>
                                        </p:tgtEl>
                                        <p:attrNameLst>
                                          <p:attrName>ppt_x</p:attrName>
                                        </p:attrNameLst>
                                      </p:cBhvr>
                                      <p:tavLst>
                                        <p:tav tm="0">
                                          <p:val>
                                            <p:strVal val="#ppt_x"/>
                                          </p:val>
                                        </p:tav>
                                        <p:tav tm="100000">
                                          <p:val>
                                            <p:strVal val="#ppt_x"/>
                                          </p:val>
                                        </p:tav>
                                      </p:tavLst>
                                    </p:anim>
                                    <p:anim calcmode="lin" valueType="num">
                                      <p:cBhvr additive="base">
                                        <p:cTn dur="500" fill="hold" id="44"/>
                                        <p:tgtEl>
                                          <p:spTgt spid="51"/>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52"/>
                                        </p:tgtEl>
                                        <p:attrNameLst>
                                          <p:attrName>style.visibility</p:attrName>
                                        </p:attrNameLst>
                                      </p:cBhvr>
                                      <p:to>
                                        <p:strVal val="visible"/>
                                      </p:to>
                                    </p:set>
                                    <p:anim calcmode="lin" valueType="num">
                                      <p:cBhvr additive="base">
                                        <p:cTn dur="500" fill="hold" id="47"/>
                                        <p:tgtEl>
                                          <p:spTgt spid="52"/>
                                        </p:tgtEl>
                                        <p:attrNameLst>
                                          <p:attrName>ppt_x</p:attrName>
                                        </p:attrNameLst>
                                      </p:cBhvr>
                                      <p:tavLst>
                                        <p:tav tm="0">
                                          <p:val>
                                            <p:strVal val="#ppt_x"/>
                                          </p:val>
                                        </p:tav>
                                        <p:tav tm="100000">
                                          <p:val>
                                            <p:strVal val="#ppt_x"/>
                                          </p:val>
                                        </p:tav>
                                      </p:tavLst>
                                    </p:anim>
                                    <p:anim calcmode="lin" valueType="num">
                                      <p:cBhvr additive="base">
                                        <p:cTn dur="500" fill="hold" id="48"/>
                                        <p:tgtEl>
                                          <p:spTgt spid="52"/>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500"/>
                            </p:stCondLst>
                            <p:childTnLst>
                              <p:par>
                                <p:cTn fill="hold" grpId="0" id="50" nodeType="afterEffect" presetClass="entr" presetID="22" presetSubtype="8">
                                  <p:stCondLst>
                                    <p:cond delay="0"/>
                                  </p:stCondLst>
                                  <p:childTnLst>
                                    <p:set>
                                      <p:cBhvr>
                                        <p:cTn dur="1" fill="hold" id="51">
                                          <p:stCondLst>
                                            <p:cond delay="0"/>
                                          </p:stCondLst>
                                        </p:cTn>
                                        <p:tgtEl>
                                          <p:spTgt spid="2"/>
                                        </p:tgtEl>
                                        <p:attrNameLst>
                                          <p:attrName>style.visibility</p:attrName>
                                        </p:attrNameLst>
                                      </p:cBhvr>
                                      <p:to>
                                        <p:strVal val="visible"/>
                                      </p:to>
                                    </p:set>
                                    <p:animEffect filter="wipe(left)" transition="in">
                                      <p:cBhvr>
                                        <p:cTn dur="500" id="52"/>
                                        <p:tgtEl>
                                          <p:spTgt spid="2"/>
                                        </p:tgtEl>
                                      </p:cBhvr>
                                    </p:animEffect>
                                  </p:childTnLst>
                                </p:cTn>
                              </p:par>
                              <p:par>
                                <p:cTn fill="hold" grpId="0" id="53" nodeType="withEffect" presetClass="entr" presetID="22" presetSubtype="8">
                                  <p:stCondLst>
                                    <p:cond delay="0"/>
                                  </p:stCondLst>
                                  <p:childTnLst>
                                    <p:set>
                                      <p:cBhvr>
                                        <p:cTn dur="1" fill="hold" id="54">
                                          <p:stCondLst>
                                            <p:cond delay="0"/>
                                          </p:stCondLst>
                                        </p:cTn>
                                        <p:tgtEl>
                                          <p:spTgt spid="3"/>
                                        </p:tgtEl>
                                        <p:attrNameLst>
                                          <p:attrName>style.visibility</p:attrName>
                                        </p:attrNameLst>
                                      </p:cBhvr>
                                      <p:to>
                                        <p:strVal val="visible"/>
                                      </p:to>
                                    </p:set>
                                    <p:animEffect filter="wipe(left)" transition="in">
                                      <p:cBhvr>
                                        <p:cTn dur="500" id="55"/>
                                        <p:tgtEl>
                                          <p:spTgt spid="3"/>
                                        </p:tgtEl>
                                      </p:cBhvr>
                                    </p:animEffect>
                                  </p:childTnLst>
                                </p:cTn>
                              </p:par>
                              <p:par>
                                <p:cTn fill="hold" grpId="0" id="56" nodeType="withEffect" presetClass="entr" presetID="22" presetSubtype="8">
                                  <p:stCondLst>
                                    <p:cond delay="0"/>
                                  </p:stCondLst>
                                  <p:childTnLst>
                                    <p:set>
                                      <p:cBhvr>
                                        <p:cTn dur="1" fill="hold" id="57">
                                          <p:stCondLst>
                                            <p:cond delay="0"/>
                                          </p:stCondLst>
                                        </p:cTn>
                                        <p:tgtEl>
                                          <p:spTgt spid="4"/>
                                        </p:tgtEl>
                                        <p:attrNameLst>
                                          <p:attrName>style.visibility</p:attrName>
                                        </p:attrNameLst>
                                      </p:cBhvr>
                                      <p:to>
                                        <p:strVal val="visible"/>
                                      </p:to>
                                    </p:set>
                                    <p:animEffect filter="wipe(left)" transition="in">
                                      <p:cBhvr>
                                        <p:cTn dur="500" id="58"/>
                                        <p:tgtEl>
                                          <p:spTgt spid="4"/>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5"/>
                                        </p:tgtEl>
                                        <p:attrNameLst>
                                          <p:attrName>style.visibility</p:attrName>
                                        </p:attrNameLst>
                                      </p:cBhvr>
                                      <p:to>
                                        <p:strVal val="visible"/>
                                      </p:to>
                                    </p:set>
                                    <p:animEffect filter="wipe(left)" transition="in">
                                      <p:cBhvr>
                                        <p:cTn dur="500" id="61"/>
                                        <p:tgtEl>
                                          <p:spTgt spid="5"/>
                                        </p:tgtEl>
                                      </p:cBhvr>
                                    </p:animEffect>
                                  </p:childTnLst>
                                </p:cTn>
                              </p:par>
                              <p:par>
                                <p:cTn fill="hold" grpId="0" id="62" nodeType="withEffect" presetClass="entr" presetID="22" presetSubtype="8">
                                  <p:stCondLst>
                                    <p:cond delay="0"/>
                                  </p:stCondLst>
                                  <p:childTnLst>
                                    <p:set>
                                      <p:cBhvr>
                                        <p:cTn dur="1" fill="hold" id="63">
                                          <p:stCondLst>
                                            <p:cond delay="0"/>
                                          </p:stCondLst>
                                        </p:cTn>
                                        <p:tgtEl>
                                          <p:spTgt spid="6"/>
                                        </p:tgtEl>
                                        <p:attrNameLst>
                                          <p:attrName>style.visibility</p:attrName>
                                        </p:attrNameLst>
                                      </p:cBhvr>
                                      <p:to>
                                        <p:strVal val="visible"/>
                                      </p:to>
                                    </p:set>
                                    <p:animEffect filter="wipe(left)" transition="in">
                                      <p:cBhvr>
                                        <p:cTn dur="500" id="64"/>
                                        <p:tgtEl>
                                          <p:spTgt spid="6"/>
                                        </p:tgtEl>
                                      </p:cBhvr>
                                    </p:animEffect>
                                  </p:childTnLst>
                                </p:cTn>
                              </p:par>
                              <p:par>
                                <p:cTn fill="hold" grpId="0" id="65" nodeType="withEffect" presetClass="entr" presetID="22" presetSubtype="8">
                                  <p:stCondLst>
                                    <p:cond delay="0"/>
                                  </p:stCondLst>
                                  <p:childTnLst>
                                    <p:set>
                                      <p:cBhvr>
                                        <p:cTn dur="1" fill="hold" id="66">
                                          <p:stCondLst>
                                            <p:cond delay="0"/>
                                          </p:stCondLst>
                                        </p:cTn>
                                        <p:tgtEl>
                                          <p:spTgt spid="7"/>
                                        </p:tgtEl>
                                        <p:attrNameLst>
                                          <p:attrName>style.visibility</p:attrName>
                                        </p:attrNameLst>
                                      </p:cBhvr>
                                      <p:to>
                                        <p:strVal val="visible"/>
                                      </p:to>
                                    </p:set>
                                    <p:animEffect filter="wipe(left)" transition="in">
                                      <p:cBhvr>
                                        <p:cTn dur="500" id="67"/>
                                        <p:tgtEl>
                                          <p:spTgt spid="7"/>
                                        </p:tgtEl>
                                      </p:cBhvr>
                                    </p:animEffect>
                                  </p:childTnLst>
                                </p:cTn>
                              </p:par>
                              <p:par>
                                <p:cTn fill="hold" grpId="0" id="68" nodeType="withEffect" presetClass="entr" presetID="22" presetSubtype="8">
                                  <p:stCondLst>
                                    <p:cond delay="0"/>
                                  </p:stCondLst>
                                  <p:childTnLst>
                                    <p:set>
                                      <p:cBhvr>
                                        <p:cTn dur="1" fill="hold" id="69">
                                          <p:stCondLst>
                                            <p:cond delay="0"/>
                                          </p:stCondLst>
                                        </p:cTn>
                                        <p:tgtEl>
                                          <p:spTgt spid="8"/>
                                        </p:tgtEl>
                                        <p:attrNameLst>
                                          <p:attrName>style.visibility</p:attrName>
                                        </p:attrNameLst>
                                      </p:cBhvr>
                                      <p:to>
                                        <p:strVal val="visible"/>
                                      </p:to>
                                    </p:set>
                                    <p:animEffect filter="wipe(left)" transition="in">
                                      <p:cBhvr>
                                        <p:cTn dur="500" id="70"/>
                                        <p:tgtEl>
                                          <p:spTgt spid="8"/>
                                        </p:tgtEl>
                                      </p:cBhvr>
                                    </p:animEffect>
                                  </p:childTnLst>
                                </p:cTn>
                              </p:par>
                              <p:par>
                                <p:cTn fill="hold" grpId="0" id="71" nodeType="withEffect" presetClass="entr" presetID="22" presetSubtype="8">
                                  <p:stCondLst>
                                    <p:cond delay="0"/>
                                  </p:stCondLst>
                                  <p:childTnLst>
                                    <p:set>
                                      <p:cBhvr>
                                        <p:cTn dur="1" fill="hold" id="72">
                                          <p:stCondLst>
                                            <p:cond delay="0"/>
                                          </p:stCondLst>
                                        </p:cTn>
                                        <p:tgtEl>
                                          <p:spTgt spid="9"/>
                                        </p:tgtEl>
                                        <p:attrNameLst>
                                          <p:attrName>style.visibility</p:attrName>
                                        </p:attrNameLst>
                                      </p:cBhvr>
                                      <p:to>
                                        <p:strVal val="visible"/>
                                      </p:to>
                                    </p:set>
                                    <p:animEffect filter="wipe(left)" transition="in">
                                      <p:cBhvr>
                                        <p:cTn dur="500" id="73"/>
                                        <p:tgtEl>
                                          <p:spTgt spid="9"/>
                                        </p:tgtEl>
                                      </p:cBhvr>
                                    </p:animEffect>
                                  </p:childTnLst>
                                </p:cTn>
                              </p:par>
                              <p:par>
                                <p:cTn fill="hold" grpId="0" id="74" nodeType="withEffect" presetClass="entr" presetID="22" presetSubtype="8">
                                  <p:stCondLst>
                                    <p:cond delay="0"/>
                                  </p:stCondLst>
                                  <p:childTnLst>
                                    <p:set>
                                      <p:cBhvr>
                                        <p:cTn dur="1" fill="hold" id="75">
                                          <p:stCondLst>
                                            <p:cond delay="0"/>
                                          </p:stCondLst>
                                        </p:cTn>
                                        <p:tgtEl>
                                          <p:spTgt spid="10"/>
                                        </p:tgtEl>
                                        <p:attrNameLst>
                                          <p:attrName>style.visibility</p:attrName>
                                        </p:attrNameLst>
                                      </p:cBhvr>
                                      <p:to>
                                        <p:strVal val="visible"/>
                                      </p:to>
                                    </p:set>
                                    <p:animEffect filter="wipe(left)" transition="in">
                                      <p:cBhvr>
                                        <p:cTn dur="500" id="76"/>
                                        <p:tgtEl>
                                          <p:spTgt spid="10"/>
                                        </p:tgtEl>
                                      </p:cBhvr>
                                    </p:animEffect>
                                  </p:childTnLst>
                                </p:cTn>
                              </p:par>
                              <p:par>
                                <p:cTn fill="hold" grpId="0" id="77" nodeType="withEffect" presetClass="entr" presetID="22" presetSubtype="8">
                                  <p:stCondLst>
                                    <p:cond delay="0"/>
                                  </p:stCondLst>
                                  <p:childTnLst>
                                    <p:set>
                                      <p:cBhvr>
                                        <p:cTn dur="1" fill="hold" id="78">
                                          <p:stCondLst>
                                            <p:cond delay="0"/>
                                          </p:stCondLst>
                                        </p:cTn>
                                        <p:tgtEl>
                                          <p:spTgt spid="11"/>
                                        </p:tgtEl>
                                        <p:attrNameLst>
                                          <p:attrName>style.visibility</p:attrName>
                                        </p:attrNameLst>
                                      </p:cBhvr>
                                      <p:to>
                                        <p:strVal val="visible"/>
                                      </p:to>
                                    </p:set>
                                    <p:animEffect filter="wipe(left)" transition="in">
                                      <p:cBhvr>
                                        <p:cTn dur="500" id="79"/>
                                        <p:tgtEl>
                                          <p:spTgt spid="11"/>
                                        </p:tgtEl>
                                      </p:cBhvr>
                                    </p:animEffect>
                                  </p:childTnLst>
                                </p:cTn>
                              </p:par>
                              <p:par>
                                <p:cTn fill="hold" grpId="0" id="80" nodeType="withEffect" presetClass="entr" presetID="22" presetSubtype="8">
                                  <p:stCondLst>
                                    <p:cond delay="0"/>
                                  </p:stCondLst>
                                  <p:childTnLst>
                                    <p:set>
                                      <p:cBhvr>
                                        <p:cTn dur="1" fill="hold" id="81">
                                          <p:stCondLst>
                                            <p:cond delay="0"/>
                                          </p:stCondLst>
                                        </p:cTn>
                                        <p:tgtEl>
                                          <p:spTgt spid="12"/>
                                        </p:tgtEl>
                                        <p:attrNameLst>
                                          <p:attrName>style.visibility</p:attrName>
                                        </p:attrNameLst>
                                      </p:cBhvr>
                                      <p:to>
                                        <p:strVal val="visible"/>
                                      </p:to>
                                    </p:set>
                                    <p:animEffect filter="wipe(left)" transition="in">
                                      <p:cBhvr>
                                        <p:cTn dur="500" id="82"/>
                                        <p:tgtEl>
                                          <p:spTgt spid="12"/>
                                        </p:tgtEl>
                                      </p:cBhvr>
                                    </p:animEffect>
                                  </p:childTnLst>
                                </p:cTn>
                              </p:par>
                              <p:par>
                                <p:cTn fill="hold" grpId="0" id="83" nodeType="withEffect" presetClass="entr" presetID="22" presetSubtype="8">
                                  <p:stCondLst>
                                    <p:cond delay="0"/>
                                  </p:stCondLst>
                                  <p:childTnLst>
                                    <p:set>
                                      <p:cBhvr>
                                        <p:cTn dur="1" fill="hold" id="84">
                                          <p:stCondLst>
                                            <p:cond delay="0"/>
                                          </p:stCondLst>
                                        </p:cTn>
                                        <p:tgtEl>
                                          <p:spTgt spid="13"/>
                                        </p:tgtEl>
                                        <p:attrNameLst>
                                          <p:attrName>style.visibility</p:attrName>
                                        </p:attrNameLst>
                                      </p:cBhvr>
                                      <p:to>
                                        <p:strVal val="visible"/>
                                      </p:to>
                                    </p:set>
                                    <p:animEffect filter="wipe(left)" transition="in">
                                      <p:cBhvr>
                                        <p:cTn dur="500" id="85"/>
                                        <p:tgtEl>
                                          <p:spTgt spid="13"/>
                                        </p:tgtEl>
                                      </p:cBhvr>
                                    </p:animEffect>
                                  </p:childTnLst>
                                </p:cTn>
                              </p:par>
                              <p:par>
                                <p:cTn fill="hold" grpId="0" id="86" nodeType="withEffect" presetClass="entr" presetID="22" presetSubtype="8">
                                  <p:stCondLst>
                                    <p:cond delay="0"/>
                                  </p:stCondLst>
                                  <p:childTnLst>
                                    <p:set>
                                      <p:cBhvr>
                                        <p:cTn dur="1" fill="hold" id="87">
                                          <p:stCondLst>
                                            <p:cond delay="0"/>
                                          </p:stCondLst>
                                        </p:cTn>
                                        <p:tgtEl>
                                          <p:spTgt spid="14"/>
                                        </p:tgtEl>
                                        <p:attrNameLst>
                                          <p:attrName>style.visibility</p:attrName>
                                        </p:attrNameLst>
                                      </p:cBhvr>
                                      <p:to>
                                        <p:strVal val="visible"/>
                                      </p:to>
                                    </p:set>
                                    <p:animEffect filter="wipe(left)" transition="in">
                                      <p:cBhvr>
                                        <p:cTn dur="500" id="88"/>
                                        <p:tgtEl>
                                          <p:spTgt spid="14"/>
                                        </p:tgtEl>
                                      </p:cBhvr>
                                    </p:animEffect>
                                  </p:childTnLst>
                                </p:cTn>
                              </p:par>
                              <p:par>
                                <p:cTn fill="hold" grpId="0" id="89" nodeType="withEffect" presetClass="entr" presetID="22" presetSubtype="8">
                                  <p:stCondLst>
                                    <p:cond delay="0"/>
                                  </p:stCondLst>
                                  <p:childTnLst>
                                    <p:set>
                                      <p:cBhvr>
                                        <p:cTn dur="1" fill="hold" id="90">
                                          <p:stCondLst>
                                            <p:cond delay="0"/>
                                          </p:stCondLst>
                                        </p:cTn>
                                        <p:tgtEl>
                                          <p:spTgt spid="15"/>
                                        </p:tgtEl>
                                        <p:attrNameLst>
                                          <p:attrName>style.visibility</p:attrName>
                                        </p:attrNameLst>
                                      </p:cBhvr>
                                      <p:to>
                                        <p:strVal val="visible"/>
                                      </p:to>
                                    </p:set>
                                    <p:animEffect filter="wipe(left)" transition="in">
                                      <p:cBhvr>
                                        <p:cTn dur="500" id="91"/>
                                        <p:tgtEl>
                                          <p:spTgt spid="15"/>
                                        </p:tgtEl>
                                      </p:cBhvr>
                                    </p:animEffect>
                                  </p:childTnLst>
                                </p:cTn>
                              </p:par>
                              <p:par>
                                <p:cTn fill="hold" grpId="0" id="92" nodeType="withEffect" presetClass="entr" presetID="22" presetSubtype="8">
                                  <p:stCondLst>
                                    <p:cond delay="0"/>
                                  </p:stCondLst>
                                  <p:childTnLst>
                                    <p:set>
                                      <p:cBhvr>
                                        <p:cTn dur="1" fill="hold" id="93">
                                          <p:stCondLst>
                                            <p:cond delay="0"/>
                                          </p:stCondLst>
                                        </p:cTn>
                                        <p:tgtEl>
                                          <p:spTgt spid="16"/>
                                        </p:tgtEl>
                                        <p:attrNameLst>
                                          <p:attrName>style.visibility</p:attrName>
                                        </p:attrNameLst>
                                      </p:cBhvr>
                                      <p:to>
                                        <p:strVal val="visible"/>
                                      </p:to>
                                    </p:set>
                                    <p:animEffect filter="wipe(left)" transition="in">
                                      <p:cBhvr>
                                        <p:cTn dur="500" id="94"/>
                                        <p:tgtEl>
                                          <p:spTgt spid="16"/>
                                        </p:tgtEl>
                                      </p:cBhvr>
                                    </p:animEffect>
                                  </p:childTnLst>
                                </p:cTn>
                              </p:par>
                              <p:par>
                                <p:cTn fill="hold" grpId="0" id="95" nodeType="withEffect" presetClass="entr" presetID="22" presetSubtype="8">
                                  <p:stCondLst>
                                    <p:cond delay="0"/>
                                  </p:stCondLst>
                                  <p:childTnLst>
                                    <p:set>
                                      <p:cBhvr>
                                        <p:cTn dur="1" fill="hold" id="96">
                                          <p:stCondLst>
                                            <p:cond delay="0"/>
                                          </p:stCondLst>
                                        </p:cTn>
                                        <p:tgtEl>
                                          <p:spTgt spid="17"/>
                                        </p:tgtEl>
                                        <p:attrNameLst>
                                          <p:attrName>style.visibility</p:attrName>
                                        </p:attrNameLst>
                                      </p:cBhvr>
                                      <p:to>
                                        <p:strVal val="visible"/>
                                      </p:to>
                                    </p:set>
                                    <p:animEffect filter="wipe(left)" transition="in">
                                      <p:cBhvr>
                                        <p:cTn dur="500" id="97"/>
                                        <p:tgtEl>
                                          <p:spTgt spid="17"/>
                                        </p:tgtEl>
                                      </p:cBhvr>
                                    </p:animEffect>
                                  </p:childTnLst>
                                </p:cTn>
                              </p:par>
                              <p:par>
                                <p:cTn fill="hold" grpId="0" id="98" nodeType="withEffect" presetClass="entr" presetID="22" presetSubtype="8">
                                  <p:stCondLst>
                                    <p:cond delay="0"/>
                                  </p:stCondLst>
                                  <p:childTnLst>
                                    <p:set>
                                      <p:cBhvr>
                                        <p:cTn dur="1" fill="hold" id="99">
                                          <p:stCondLst>
                                            <p:cond delay="0"/>
                                          </p:stCondLst>
                                        </p:cTn>
                                        <p:tgtEl>
                                          <p:spTgt spid="22"/>
                                        </p:tgtEl>
                                        <p:attrNameLst>
                                          <p:attrName>style.visibility</p:attrName>
                                        </p:attrNameLst>
                                      </p:cBhvr>
                                      <p:to>
                                        <p:strVal val="visible"/>
                                      </p:to>
                                    </p:set>
                                    <p:animEffect filter="wipe(left)" transition="in">
                                      <p:cBhvr>
                                        <p:cTn dur="500" id="100"/>
                                        <p:tgtEl>
                                          <p:spTgt spid="22"/>
                                        </p:tgtEl>
                                      </p:cBhvr>
                                    </p:animEffect>
                                  </p:childTnLst>
                                </p:cTn>
                              </p:par>
                              <p:par>
                                <p:cTn fill="hold" grpId="0" id="101" nodeType="withEffect" presetClass="entr" presetID="22" presetSubtype="8">
                                  <p:stCondLst>
                                    <p:cond delay="0"/>
                                  </p:stCondLst>
                                  <p:childTnLst>
                                    <p:set>
                                      <p:cBhvr>
                                        <p:cTn dur="1" fill="hold" id="102">
                                          <p:stCondLst>
                                            <p:cond delay="0"/>
                                          </p:stCondLst>
                                        </p:cTn>
                                        <p:tgtEl>
                                          <p:spTgt spid="30"/>
                                        </p:tgtEl>
                                        <p:attrNameLst>
                                          <p:attrName>style.visibility</p:attrName>
                                        </p:attrNameLst>
                                      </p:cBhvr>
                                      <p:to>
                                        <p:strVal val="visible"/>
                                      </p:to>
                                    </p:set>
                                    <p:animEffect filter="wipe(left)" transition="in">
                                      <p:cBhvr>
                                        <p:cTn dur="500" id="103"/>
                                        <p:tgtEl>
                                          <p:spTgt spid="30"/>
                                        </p:tgtEl>
                                      </p:cBhvr>
                                    </p:animEffect>
                                  </p:childTnLst>
                                </p:cTn>
                              </p:par>
                              <p:par>
                                <p:cTn fill="hold" grpId="0" id="104" nodeType="withEffect" presetClass="entr" presetID="22" presetSubtype="8">
                                  <p:stCondLst>
                                    <p:cond delay="0"/>
                                  </p:stCondLst>
                                  <p:childTnLst>
                                    <p:set>
                                      <p:cBhvr>
                                        <p:cTn dur="1" fill="hold" id="105">
                                          <p:stCondLst>
                                            <p:cond delay="0"/>
                                          </p:stCondLst>
                                        </p:cTn>
                                        <p:tgtEl>
                                          <p:spTgt spid="37"/>
                                        </p:tgtEl>
                                        <p:attrNameLst>
                                          <p:attrName>style.visibility</p:attrName>
                                        </p:attrNameLst>
                                      </p:cBhvr>
                                      <p:to>
                                        <p:strVal val="visible"/>
                                      </p:to>
                                    </p:set>
                                    <p:animEffect filter="wipe(left)" transition="in">
                                      <p:cBhvr>
                                        <p:cTn dur="500" id="106"/>
                                        <p:tgtEl>
                                          <p:spTgt spid="37"/>
                                        </p:tgtEl>
                                      </p:cBhvr>
                                    </p:animEffect>
                                  </p:childTnLst>
                                </p:cTn>
                              </p:par>
                              <p:par>
                                <p:cTn fill="hold" grpId="0" id="107" nodeType="withEffect" presetClass="entr" presetID="22" presetSubtype="8">
                                  <p:stCondLst>
                                    <p:cond delay="0"/>
                                  </p:stCondLst>
                                  <p:childTnLst>
                                    <p:set>
                                      <p:cBhvr>
                                        <p:cTn dur="1" fill="hold" id="108">
                                          <p:stCondLst>
                                            <p:cond delay="0"/>
                                          </p:stCondLst>
                                        </p:cTn>
                                        <p:tgtEl>
                                          <p:spTgt spid="38"/>
                                        </p:tgtEl>
                                        <p:attrNameLst>
                                          <p:attrName>style.visibility</p:attrName>
                                        </p:attrNameLst>
                                      </p:cBhvr>
                                      <p:to>
                                        <p:strVal val="visible"/>
                                      </p:to>
                                    </p:set>
                                    <p:animEffect filter="wipe(left)" transition="in">
                                      <p:cBhvr>
                                        <p:cTn dur="500" id="109"/>
                                        <p:tgtEl>
                                          <p:spTgt spid="38"/>
                                        </p:tgtEl>
                                      </p:cBhvr>
                                    </p:animEffect>
                                  </p:childTnLst>
                                </p:cTn>
                              </p:par>
                              <p:par>
                                <p:cTn fill="hold" grpId="0" id="110" nodeType="withEffect" presetClass="entr" presetID="22" presetSubtype="8">
                                  <p:stCondLst>
                                    <p:cond delay="0"/>
                                  </p:stCondLst>
                                  <p:childTnLst>
                                    <p:set>
                                      <p:cBhvr>
                                        <p:cTn dur="1" fill="hold" id="111">
                                          <p:stCondLst>
                                            <p:cond delay="0"/>
                                          </p:stCondLst>
                                        </p:cTn>
                                        <p:tgtEl>
                                          <p:spTgt spid="39"/>
                                        </p:tgtEl>
                                        <p:attrNameLst>
                                          <p:attrName>style.visibility</p:attrName>
                                        </p:attrNameLst>
                                      </p:cBhvr>
                                      <p:to>
                                        <p:strVal val="visible"/>
                                      </p:to>
                                    </p:set>
                                    <p:animEffect filter="wipe(left)" transition="in">
                                      <p:cBhvr>
                                        <p:cTn dur="500" id="112"/>
                                        <p:tgtEl>
                                          <p:spTgt spid="39"/>
                                        </p:tgtEl>
                                      </p:cBhvr>
                                    </p:animEffect>
                                  </p:childTnLst>
                                </p:cTn>
                              </p:par>
                              <p:par>
                                <p:cTn fill="hold" grpId="0" id="113" nodeType="withEffect" presetClass="entr" presetID="22" presetSubtype="8">
                                  <p:stCondLst>
                                    <p:cond delay="0"/>
                                  </p:stCondLst>
                                  <p:childTnLst>
                                    <p:set>
                                      <p:cBhvr>
                                        <p:cTn dur="1" fill="hold" id="114">
                                          <p:stCondLst>
                                            <p:cond delay="0"/>
                                          </p:stCondLst>
                                        </p:cTn>
                                        <p:tgtEl>
                                          <p:spTgt spid="40"/>
                                        </p:tgtEl>
                                        <p:attrNameLst>
                                          <p:attrName>style.visibility</p:attrName>
                                        </p:attrNameLst>
                                      </p:cBhvr>
                                      <p:to>
                                        <p:strVal val="visible"/>
                                      </p:to>
                                    </p:set>
                                    <p:animEffect filter="wipe(left)" transition="in">
                                      <p:cBhvr>
                                        <p:cTn dur="500" id="115"/>
                                        <p:tgtEl>
                                          <p:spTgt spid="40"/>
                                        </p:tgtEl>
                                      </p:cBhvr>
                                    </p:animEffect>
                                  </p:childTnLst>
                                </p:cTn>
                              </p:par>
                              <p:par>
                                <p:cTn fill="hold" grpId="0" id="116" nodeType="withEffect" presetClass="entr" presetID="22" presetSubtype="8">
                                  <p:stCondLst>
                                    <p:cond delay="0"/>
                                  </p:stCondLst>
                                  <p:childTnLst>
                                    <p:set>
                                      <p:cBhvr>
                                        <p:cTn dur="1" fill="hold" id="117">
                                          <p:stCondLst>
                                            <p:cond delay="0"/>
                                          </p:stCondLst>
                                        </p:cTn>
                                        <p:tgtEl>
                                          <p:spTgt spid="41"/>
                                        </p:tgtEl>
                                        <p:attrNameLst>
                                          <p:attrName>style.visibility</p:attrName>
                                        </p:attrNameLst>
                                      </p:cBhvr>
                                      <p:to>
                                        <p:strVal val="visible"/>
                                      </p:to>
                                    </p:set>
                                    <p:animEffect filter="wipe(left)" transition="in">
                                      <p:cBhvr>
                                        <p:cTn dur="500" id="118"/>
                                        <p:tgtEl>
                                          <p:spTgt spid="41"/>
                                        </p:tgtEl>
                                      </p:cBhvr>
                                    </p:animEffect>
                                  </p:childTnLst>
                                </p:cTn>
                              </p:par>
                              <p:par>
                                <p:cTn fill="hold" grpId="0" id="119" nodeType="withEffect" presetClass="entr" presetID="22" presetSubtype="8">
                                  <p:stCondLst>
                                    <p:cond delay="0"/>
                                  </p:stCondLst>
                                  <p:childTnLst>
                                    <p:set>
                                      <p:cBhvr>
                                        <p:cTn dur="1" fill="hold" id="120">
                                          <p:stCondLst>
                                            <p:cond delay="0"/>
                                          </p:stCondLst>
                                        </p:cTn>
                                        <p:tgtEl>
                                          <p:spTgt spid="42"/>
                                        </p:tgtEl>
                                        <p:attrNameLst>
                                          <p:attrName>style.visibility</p:attrName>
                                        </p:attrNameLst>
                                      </p:cBhvr>
                                      <p:to>
                                        <p:strVal val="visible"/>
                                      </p:to>
                                    </p:set>
                                    <p:animEffect filter="wipe(left)" transition="in">
                                      <p:cBhvr>
                                        <p:cTn dur="500" id="121"/>
                                        <p:tgtEl>
                                          <p:spTgt spid="42"/>
                                        </p:tgtEl>
                                      </p:cBhvr>
                                    </p:animEffect>
                                  </p:childTnLst>
                                </p:cTn>
                              </p:par>
                              <p:par>
                                <p:cTn fill="hold" grpId="0" id="122" nodeType="withEffect" presetClass="entr" presetID="22" presetSubtype="8">
                                  <p:stCondLst>
                                    <p:cond delay="0"/>
                                  </p:stCondLst>
                                  <p:childTnLst>
                                    <p:set>
                                      <p:cBhvr>
                                        <p:cTn dur="1" fill="hold" id="123">
                                          <p:stCondLst>
                                            <p:cond delay="0"/>
                                          </p:stCondLst>
                                        </p:cTn>
                                        <p:tgtEl>
                                          <p:spTgt spid="43"/>
                                        </p:tgtEl>
                                        <p:attrNameLst>
                                          <p:attrName>style.visibility</p:attrName>
                                        </p:attrNameLst>
                                      </p:cBhvr>
                                      <p:to>
                                        <p:strVal val="visible"/>
                                      </p:to>
                                    </p:set>
                                    <p:animEffect filter="wipe(left)" transition="in">
                                      <p:cBhvr>
                                        <p:cTn dur="500" id="124"/>
                                        <p:tgtEl>
                                          <p:spTgt spid="43"/>
                                        </p:tgtEl>
                                      </p:cBhvr>
                                    </p:animEffect>
                                  </p:childTnLst>
                                </p:cTn>
                              </p:par>
                              <p:par>
                                <p:cTn fill="hold" grpId="0" id="125" nodeType="withEffect" presetClass="entr" presetID="22" presetSubtype="8">
                                  <p:stCondLst>
                                    <p:cond delay="0"/>
                                  </p:stCondLst>
                                  <p:childTnLst>
                                    <p:set>
                                      <p:cBhvr>
                                        <p:cTn dur="1" fill="hold" id="126">
                                          <p:stCondLst>
                                            <p:cond delay="0"/>
                                          </p:stCondLst>
                                        </p:cTn>
                                        <p:tgtEl>
                                          <p:spTgt spid="44"/>
                                        </p:tgtEl>
                                        <p:attrNameLst>
                                          <p:attrName>style.visibility</p:attrName>
                                        </p:attrNameLst>
                                      </p:cBhvr>
                                      <p:to>
                                        <p:strVal val="visible"/>
                                      </p:to>
                                    </p:set>
                                    <p:animEffect filter="wipe(left)" transition="in">
                                      <p:cBhvr>
                                        <p:cTn dur="500" id="127"/>
                                        <p:tgtEl>
                                          <p:spTgt spid="44"/>
                                        </p:tgtEl>
                                      </p:cBhvr>
                                    </p:animEffect>
                                  </p:childTnLst>
                                </p:cTn>
                              </p:par>
                              <p:par>
                                <p:cTn fill="hold" grpId="0" id="128" nodeType="withEffect" presetClass="entr" presetID="22" presetSubtype="8">
                                  <p:stCondLst>
                                    <p:cond delay="0"/>
                                  </p:stCondLst>
                                  <p:childTnLst>
                                    <p:set>
                                      <p:cBhvr>
                                        <p:cTn dur="1" fill="hold" id="129">
                                          <p:stCondLst>
                                            <p:cond delay="0"/>
                                          </p:stCondLst>
                                        </p:cTn>
                                        <p:tgtEl>
                                          <p:spTgt spid="45"/>
                                        </p:tgtEl>
                                        <p:attrNameLst>
                                          <p:attrName>style.visibility</p:attrName>
                                        </p:attrNameLst>
                                      </p:cBhvr>
                                      <p:to>
                                        <p:strVal val="visible"/>
                                      </p:to>
                                    </p:set>
                                    <p:animEffect filter="wipe(left)" transition="in">
                                      <p:cBhvr>
                                        <p:cTn dur="500" id="130"/>
                                        <p:tgtEl>
                                          <p:spTgt spid="45"/>
                                        </p:tgtEl>
                                      </p:cBhvr>
                                    </p:animEffect>
                                  </p:childTnLst>
                                </p:cTn>
                              </p:par>
                              <p:par>
                                <p:cTn fill="hold" grpId="0" id="131" nodeType="withEffect" presetClass="entr" presetID="22" presetSubtype="8">
                                  <p:stCondLst>
                                    <p:cond delay="0"/>
                                  </p:stCondLst>
                                  <p:childTnLst>
                                    <p:set>
                                      <p:cBhvr>
                                        <p:cTn dur="1" fill="hold" id="132">
                                          <p:stCondLst>
                                            <p:cond delay="0"/>
                                          </p:stCondLst>
                                        </p:cTn>
                                        <p:tgtEl>
                                          <p:spTgt spid="46"/>
                                        </p:tgtEl>
                                        <p:attrNameLst>
                                          <p:attrName>style.visibility</p:attrName>
                                        </p:attrNameLst>
                                      </p:cBhvr>
                                      <p:to>
                                        <p:strVal val="visible"/>
                                      </p:to>
                                    </p:set>
                                    <p:animEffect filter="wipe(left)" transition="in">
                                      <p:cBhvr>
                                        <p:cTn dur="500" id="133"/>
                                        <p:tgtEl>
                                          <p:spTgt spid="46"/>
                                        </p:tgtEl>
                                      </p:cBhvr>
                                    </p:animEffect>
                                  </p:childTnLst>
                                </p:cTn>
                              </p:par>
                              <p:par>
                                <p:cTn fill="hold" grpId="0" id="134" nodeType="withEffect" presetClass="entr" presetID="22" presetSubtype="8">
                                  <p:stCondLst>
                                    <p:cond delay="0"/>
                                  </p:stCondLst>
                                  <p:childTnLst>
                                    <p:set>
                                      <p:cBhvr>
                                        <p:cTn dur="1" fill="hold" id="135">
                                          <p:stCondLst>
                                            <p:cond delay="0"/>
                                          </p:stCondLst>
                                        </p:cTn>
                                        <p:tgtEl>
                                          <p:spTgt spid="47"/>
                                        </p:tgtEl>
                                        <p:attrNameLst>
                                          <p:attrName>style.visibility</p:attrName>
                                        </p:attrNameLst>
                                      </p:cBhvr>
                                      <p:to>
                                        <p:strVal val="visible"/>
                                      </p:to>
                                    </p:set>
                                    <p:animEffect filter="wipe(left)" transition="in">
                                      <p:cBhvr>
                                        <p:cTn dur="500" id="136"/>
                                        <p:tgtEl>
                                          <p:spTgt spid="47"/>
                                        </p:tgtEl>
                                      </p:cBhvr>
                                    </p:animEffect>
                                  </p:childTnLst>
                                </p:cTn>
                              </p:par>
                            </p:childTnLst>
                          </p:cTn>
                        </p:par>
                        <p:par>
                          <p:cTn fill="hold" id="137" nodeType="afterGroup">
                            <p:stCondLst>
                              <p:cond delay="1000"/>
                            </p:stCondLst>
                            <p:childTnLst>
                              <p:par>
                                <p:cTn fill="hold" grpId="0" id="138" nodeType="afterEffect" presetClass="entr" presetID="22" presetSubtype="4">
                                  <p:stCondLst>
                                    <p:cond delay="0"/>
                                  </p:stCondLst>
                                  <p:childTnLst>
                                    <p:set>
                                      <p:cBhvr>
                                        <p:cTn dur="1" fill="hold" id="139">
                                          <p:stCondLst>
                                            <p:cond delay="0"/>
                                          </p:stCondLst>
                                        </p:cTn>
                                        <p:tgtEl>
                                          <p:spTgt spid="23"/>
                                        </p:tgtEl>
                                        <p:attrNameLst>
                                          <p:attrName>style.visibility</p:attrName>
                                        </p:attrNameLst>
                                      </p:cBhvr>
                                      <p:to>
                                        <p:strVal val="visible"/>
                                      </p:to>
                                    </p:set>
                                    <p:animEffect filter="wipe(down)" transition="in">
                                      <p:cBhvr>
                                        <p:cTn dur="500" id="140"/>
                                        <p:tgtEl>
                                          <p:spTgt spid="23"/>
                                        </p:tgtEl>
                                      </p:cBhvr>
                                    </p:animEffect>
                                  </p:childTnLst>
                                </p:cTn>
                              </p:par>
                              <p:par>
                                <p:cTn fill="hold" grpId="0" id="141" nodeType="withEffect" presetClass="entr" presetID="22" presetSubtype="1">
                                  <p:stCondLst>
                                    <p:cond delay="0"/>
                                  </p:stCondLst>
                                  <p:childTnLst>
                                    <p:set>
                                      <p:cBhvr>
                                        <p:cTn dur="1" fill="hold" id="142">
                                          <p:stCondLst>
                                            <p:cond delay="0"/>
                                          </p:stCondLst>
                                        </p:cTn>
                                        <p:tgtEl>
                                          <p:spTgt spid="24"/>
                                        </p:tgtEl>
                                        <p:attrNameLst>
                                          <p:attrName>style.visibility</p:attrName>
                                        </p:attrNameLst>
                                      </p:cBhvr>
                                      <p:to>
                                        <p:strVal val="visible"/>
                                      </p:to>
                                    </p:set>
                                    <p:animEffect filter="wipe(up)" transition="in">
                                      <p:cBhvr>
                                        <p:cTn dur="500" id="143"/>
                                        <p:tgtEl>
                                          <p:spTgt spid="24"/>
                                        </p:tgtEl>
                                      </p:cBhvr>
                                    </p:animEffect>
                                  </p:childTnLst>
                                </p:cTn>
                              </p:par>
                            </p:childTnLst>
                          </p:cTn>
                        </p:par>
                        <p:par>
                          <p:cTn fill="hold" id="144" nodeType="afterGroup">
                            <p:stCondLst>
                              <p:cond delay="1500"/>
                            </p:stCondLst>
                            <p:childTnLst>
                              <p:par>
                                <p:cTn fill="hold" grpId="0" id="145" nodeType="afterEffect" presetClass="entr" presetID="10" presetSubtype="0">
                                  <p:stCondLst>
                                    <p:cond delay="0"/>
                                  </p:stCondLst>
                                  <p:childTnLst>
                                    <p:set>
                                      <p:cBhvr>
                                        <p:cTn dur="1" fill="hold" id="146">
                                          <p:stCondLst>
                                            <p:cond delay="0"/>
                                          </p:stCondLst>
                                        </p:cTn>
                                        <p:tgtEl>
                                          <p:spTgt spid="20"/>
                                        </p:tgtEl>
                                        <p:attrNameLst>
                                          <p:attrName>style.visibility</p:attrName>
                                        </p:attrNameLst>
                                      </p:cBhvr>
                                      <p:to>
                                        <p:strVal val="visible"/>
                                      </p:to>
                                    </p:set>
                                    <p:animEffect filter="fade" transition="in">
                                      <p:cBhvr>
                                        <p:cTn dur="500" id="147"/>
                                        <p:tgtEl>
                                          <p:spTgt spid="20"/>
                                        </p:tgtEl>
                                      </p:cBhvr>
                                    </p:animEffect>
                                  </p:childTnLst>
                                </p:cTn>
                              </p:par>
                              <p:par>
                                <p:cTn fill="hold" grpId="0" id="148" nodeType="withEffect" presetClass="entr" presetID="10" presetSubtype="0">
                                  <p:stCondLst>
                                    <p:cond delay="0"/>
                                  </p:stCondLst>
                                  <p:childTnLst>
                                    <p:set>
                                      <p:cBhvr>
                                        <p:cTn dur="1" fill="hold" id="149">
                                          <p:stCondLst>
                                            <p:cond delay="0"/>
                                          </p:stCondLst>
                                        </p:cTn>
                                        <p:tgtEl>
                                          <p:spTgt spid="21"/>
                                        </p:tgtEl>
                                        <p:attrNameLst>
                                          <p:attrName>style.visibility</p:attrName>
                                        </p:attrNameLst>
                                      </p:cBhvr>
                                      <p:to>
                                        <p:strVal val="visible"/>
                                      </p:to>
                                    </p:set>
                                    <p:animEffect filter="fade" transition="in">
                                      <p:cBhvr>
                                        <p:cTn dur="500" id="150"/>
                                        <p:tgtEl>
                                          <p:spTgt spid="21"/>
                                        </p:tgtEl>
                                      </p:cBhvr>
                                    </p:animEffect>
                                  </p:childTnLst>
                                </p:cTn>
                              </p:par>
                              <p:par>
                                <p:cTn fill="hold" grpId="0" id="151" nodeType="withEffect" presetClass="entr" presetID="10" presetSubtype="0">
                                  <p:stCondLst>
                                    <p:cond delay="0"/>
                                  </p:stCondLst>
                                  <p:childTnLst>
                                    <p:set>
                                      <p:cBhvr>
                                        <p:cTn dur="1" fill="hold" id="152">
                                          <p:stCondLst>
                                            <p:cond delay="0"/>
                                          </p:stCondLst>
                                        </p:cTn>
                                        <p:tgtEl>
                                          <p:spTgt spid="25"/>
                                        </p:tgtEl>
                                        <p:attrNameLst>
                                          <p:attrName>style.visibility</p:attrName>
                                        </p:attrNameLst>
                                      </p:cBhvr>
                                      <p:to>
                                        <p:strVal val="visible"/>
                                      </p:to>
                                    </p:set>
                                    <p:animEffect filter="fade" transition="in">
                                      <p:cBhvr>
                                        <p:cTn dur="500" id="153"/>
                                        <p:tgtEl>
                                          <p:spTgt spid="25"/>
                                        </p:tgtEl>
                                      </p:cBhvr>
                                    </p:animEffect>
                                  </p:childTnLst>
                                </p:cTn>
                              </p:par>
                              <p:par>
                                <p:cTn fill="hold" grpId="0" id="154" nodeType="withEffect" presetClass="entr" presetID="10" presetSubtype="0">
                                  <p:stCondLst>
                                    <p:cond delay="0"/>
                                  </p:stCondLst>
                                  <p:childTnLst>
                                    <p:set>
                                      <p:cBhvr>
                                        <p:cTn dur="1" fill="hold" id="155">
                                          <p:stCondLst>
                                            <p:cond delay="0"/>
                                          </p:stCondLst>
                                        </p:cTn>
                                        <p:tgtEl>
                                          <p:spTgt spid="28"/>
                                        </p:tgtEl>
                                        <p:attrNameLst>
                                          <p:attrName>style.visibility</p:attrName>
                                        </p:attrNameLst>
                                      </p:cBhvr>
                                      <p:to>
                                        <p:strVal val="visible"/>
                                      </p:to>
                                    </p:set>
                                    <p:animEffect filter="fade" transition="in">
                                      <p:cBhvr>
                                        <p:cTn dur="500" id="156"/>
                                        <p:tgtEl>
                                          <p:spTgt spid="28"/>
                                        </p:tgtEl>
                                      </p:cBhvr>
                                    </p:animEffect>
                                  </p:childTnLst>
                                </p:cTn>
                              </p:par>
                              <p:par>
                                <p:cTn fill="hold" grpId="0" id="157" nodeType="withEffect" presetClass="entr" presetID="10" presetSubtype="0">
                                  <p:stCondLst>
                                    <p:cond delay="0"/>
                                  </p:stCondLst>
                                  <p:childTnLst>
                                    <p:set>
                                      <p:cBhvr>
                                        <p:cTn dur="1" fill="hold" id="158">
                                          <p:stCondLst>
                                            <p:cond delay="0"/>
                                          </p:stCondLst>
                                        </p:cTn>
                                        <p:tgtEl>
                                          <p:spTgt spid="29"/>
                                        </p:tgtEl>
                                        <p:attrNameLst>
                                          <p:attrName>style.visibility</p:attrName>
                                        </p:attrNameLst>
                                      </p:cBhvr>
                                      <p:to>
                                        <p:strVal val="visible"/>
                                      </p:to>
                                    </p:set>
                                    <p:animEffect filter="fade" transition="in">
                                      <p:cBhvr>
                                        <p:cTn dur="500" id="159"/>
                                        <p:tgtEl>
                                          <p:spTgt spid="29"/>
                                        </p:tgtEl>
                                      </p:cBhvr>
                                    </p:animEffect>
                                  </p:childTnLst>
                                </p:cTn>
                              </p:par>
                            </p:childTnLst>
                          </p:cTn>
                        </p:par>
                        <p:par>
                          <p:cTn fill="hold" id="160" nodeType="afterGroup">
                            <p:stCondLst>
                              <p:cond delay="2000"/>
                            </p:stCondLst>
                            <p:childTnLst>
                              <p:par>
                                <p:cTn fill="hold" grpId="0" id="161" nodeType="afterEffect" presetClass="entr" presetID="42" presetSubtype="0">
                                  <p:stCondLst>
                                    <p:cond delay="0"/>
                                  </p:stCondLst>
                                  <p:childTnLst>
                                    <p:set>
                                      <p:cBhvr>
                                        <p:cTn dur="1" fill="hold" id="162">
                                          <p:stCondLst>
                                            <p:cond delay="0"/>
                                          </p:stCondLst>
                                        </p:cTn>
                                        <p:tgtEl>
                                          <p:spTgt spid="19"/>
                                        </p:tgtEl>
                                        <p:attrNameLst>
                                          <p:attrName>style.visibility</p:attrName>
                                        </p:attrNameLst>
                                      </p:cBhvr>
                                      <p:to>
                                        <p:strVal val="visible"/>
                                      </p:to>
                                    </p:set>
                                    <p:animEffect filter="fade" transition="in">
                                      <p:cBhvr>
                                        <p:cTn dur="1000" id="163"/>
                                        <p:tgtEl>
                                          <p:spTgt spid="19"/>
                                        </p:tgtEl>
                                      </p:cBhvr>
                                    </p:animEffect>
                                    <p:anim calcmode="lin" valueType="num">
                                      <p:cBhvr>
                                        <p:cTn dur="1000" fill="hold" id="164"/>
                                        <p:tgtEl>
                                          <p:spTgt spid="19"/>
                                        </p:tgtEl>
                                        <p:attrNameLst>
                                          <p:attrName>ppt_x</p:attrName>
                                        </p:attrNameLst>
                                      </p:cBhvr>
                                      <p:tavLst>
                                        <p:tav tm="0">
                                          <p:val>
                                            <p:strVal val="#ppt_x"/>
                                          </p:val>
                                        </p:tav>
                                        <p:tav tm="100000">
                                          <p:val>
                                            <p:strVal val="#ppt_x"/>
                                          </p:val>
                                        </p:tav>
                                      </p:tavLst>
                                    </p:anim>
                                    <p:anim calcmode="lin" valueType="num">
                                      <p:cBhvr>
                                        <p:cTn dur="1000" fill="hold" id="165"/>
                                        <p:tgtEl>
                                          <p:spTgt spid="19"/>
                                        </p:tgtEl>
                                        <p:attrNameLst>
                                          <p:attrName>ppt_y</p:attrName>
                                        </p:attrNameLst>
                                      </p:cBhvr>
                                      <p:tavLst>
                                        <p:tav tm="0">
                                          <p:val>
                                            <p:strVal val="#ppt_y+.1"/>
                                          </p:val>
                                        </p:tav>
                                        <p:tav tm="100000">
                                          <p:val>
                                            <p:strVal val="#ppt_y"/>
                                          </p:val>
                                        </p:tav>
                                      </p:tavLst>
                                    </p:anim>
                                  </p:childTnLst>
                                </p:cTn>
                              </p:par>
                              <p:par>
                                <p:cTn fill="hold" grpId="0" id="166" nodeType="withEffect" presetClass="entr" presetID="42" presetSubtype="0">
                                  <p:stCondLst>
                                    <p:cond delay="0"/>
                                  </p:stCondLst>
                                  <p:childTnLst>
                                    <p:set>
                                      <p:cBhvr>
                                        <p:cTn dur="1" fill="hold" id="167">
                                          <p:stCondLst>
                                            <p:cond delay="0"/>
                                          </p:stCondLst>
                                        </p:cTn>
                                        <p:tgtEl>
                                          <p:spTgt spid="27"/>
                                        </p:tgtEl>
                                        <p:attrNameLst>
                                          <p:attrName>style.visibility</p:attrName>
                                        </p:attrNameLst>
                                      </p:cBhvr>
                                      <p:to>
                                        <p:strVal val="visible"/>
                                      </p:to>
                                    </p:set>
                                    <p:animEffect filter="fade" transition="in">
                                      <p:cBhvr>
                                        <p:cTn dur="1000" id="168"/>
                                        <p:tgtEl>
                                          <p:spTgt spid="27"/>
                                        </p:tgtEl>
                                      </p:cBhvr>
                                    </p:animEffect>
                                    <p:anim calcmode="lin" valueType="num">
                                      <p:cBhvr>
                                        <p:cTn dur="1000" fill="hold" id="169"/>
                                        <p:tgtEl>
                                          <p:spTgt spid="27"/>
                                        </p:tgtEl>
                                        <p:attrNameLst>
                                          <p:attrName>ppt_x</p:attrName>
                                        </p:attrNameLst>
                                      </p:cBhvr>
                                      <p:tavLst>
                                        <p:tav tm="0">
                                          <p:val>
                                            <p:strVal val="#ppt_x"/>
                                          </p:val>
                                        </p:tav>
                                        <p:tav tm="100000">
                                          <p:val>
                                            <p:strVal val="#ppt_x"/>
                                          </p:val>
                                        </p:tav>
                                      </p:tavLst>
                                    </p:anim>
                                    <p:anim calcmode="lin" valueType="num">
                                      <p:cBhvr>
                                        <p:cTn dur="1000" fill="hold" id="170"/>
                                        <p:tgtEl>
                                          <p:spTgt spid="27"/>
                                        </p:tgtEl>
                                        <p:attrNameLst>
                                          <p:attrName>ppt_y</p:attrName>
                                        </p:attrNameLst>
                                      </p:cBhvr>
                                      <p:tavLst>
                                        <p:tav tm="0">
                                          <p:val>
                                            <p:strVal val="#ppt_y+.1"/>
                                          </p:val>
                                        </p:tav>
                                        <p:tav tm="100000">
                                          <p:val>
                                            <p:strVal val="#ppt_y"/>
                                          </p:val>
                                        </p:tav>
                                      </p:tavLst>
                                    </p:anim>
                                  </p:childTnLst>
                                </p:cTn>
                              </p:par>
                              <p:par>
                                <p:cTn fill="hold" grpId="0" id="171" nodeType="withEffect" presetClass="entr" presetID="22" presetSubtype="4">
                                  <p:stCondLst>
                                    <p:cond delay="500"/>
                                  </p:stCondLst>
                                  <p:childTnLst>
                                    <p:set>
                                      <p:cBhvr>
                                        <p:cTn dur="1" fill="hold" id="172">
                                          <p:stCondLst>
                                            <p:cond delay="0"/>
                                          </p:stCondLst>
                                        </p:cTn>
                                        <p:tgtEl>
                                          <p:spTgt spid="26"/>
                                        </p:tgtEl>
                                        <p:attrNameLst>
                                          <p:attrName>style.visibility</p:attrName>
                                        </p:attrNameLst>
                                      </p:cBhvr>
                                      <p:to>
                                        <p:strVal val="visible"/>
                                      </p:to>
                                    </p:set>
                                    <p:animEffect filter="wipe(down)" transition="in">
                                      <p:cBhvr>
                                        <p:cTn dur="500" id="173"/>
                                        <p:tgtEl>
                                          <p:spTgt spid="26"/>
                                        </p:tgtEl>
                                      </p:cBhvr>
                                    </p:animEffect>
                                  </p:childTnLst>
                                </p:cTn>
                              </p:par>
                              <p:par>
                                <p:cTn fill="hold" grpId="0" id="174" nodeType="withEffect" presetClass="entr" presetID="22" presetSubtype="4">
                                  <p:stCondLst>
                                    <p:cond delay="500"/>
                                  </p:stCondLst>
                                  <p:childTnLst>
                                    <p:set>
                                      <p:cBhvr>
                                        <p:cTn dur="1" fill="hold" id="175">
                                          <p:stCondLst>
                                            <p:cond delay="0"/>
                                          </p:stCondLst>
                                        </p:cTn>
                                        <p:tgtEl>
                                          <p:spTgt spid="18"/>
                                        </p:tgtEl>
                                        <p:attrNameLst>
                                          <p:attrName>style.visibility</p:attrName>
                                        </p:attrNameLst>
                                      </p:cBhvr>
                                      <p:to>
                                        <p:strVal val="visible"/>
                                      </p:to>
                                    </p:set>
                                    <p:animEffect filter="wipe(down)" transition="in">
                                      <p:cBhvr>
                                        <p:cTn dur="500" id="176"/>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右箭头 1"/>
          <p:cNvSpPr/>
          <p:nvPr/>
        </p:nvSpPr>
        <p:spPr>
          <a:xfrm>
            <a:off x="2123726" y="1682231"/>
            <a:ext cx="2160242" cy="643733"/>
          </a:xfrm>
          <a:prstGeom prst="rightArrow">
            <a:avLst>
              <a:gd fmla="val 64939" name="adj1"/>
              <a:gd fmla="val 64858" name="adj2"/>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schemeClr val="lt1"/>
              </a:solidFill>
            </a:endParaRPr>
          </a:p>
        </p:txBody>
      </p:sp>
      <p:sp>
        <p:nvSpPr>
          <p:cNvPr id="3" name="右箭头 2"/>
          <p:cNvSpPr/>
          <p:nvPr/>
        </p:nvSpPr>
        <p:spPr>
          <a:xfrm>
            <a:off x="2123726" y="2397972"/>
            <a:ext cx="2160242" cy="643733"/>
          </a:xfrm>
          <a:prstGeom prst="rightArrow">
            <a:avLst>
              <a:gd fmla="val 64939" name="adj1"/>
              <a:gd fmla="val 64858" name="adj2"/>
            </a:avLst>
          </a:prstGeom>
          <a:solidFill>
            <a:schemeClr val="tx1"/>
          </a:solidFill>
          <a:ln w="6350">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schemeClr val="lt1"/>
              </a:solidFill>
            </a:endParaRPr>
          </a:p>
        </p:txBody>
      </p:sp>
      <p:sp>
        <p:nvSpPr>
          <p:cNvPr id="4" name="右箭头 3"/>
          <p:cNvSpPr/>
          <p:nvPr/>
        </p:nvSpPr>
        <p:spPr>
          <a:xfrm>
            <a:off x="2123726" y="3178340"/>
            <a:ext cx="2160242" cy="643733"/>
          </a:xfrm>
          <a:prstGeom prst="rightArrow">
            <a:avLst>
              <a:gd fmla="val 64939" name="adj1"/>
              <a:gd fmla="val 64858" name="adj2"/>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schemeClr val="lt1"/>
              </a:solidFill>
            </a:endParaRPr>
          </a:p>
        </p:txBody>
      </p:sp>
      <p:sp>
        <p:nvSpPr>
          <p:cNvPr id="5" name="右箭头 4"/>
          <p:cNvSpPr/>
          <p:nvPr/>
        </p:nvSpPr>
        <p:spPr>
          <a:xfrm>
            <a:off x="2123726" y="3894081"/>
            <a:ext cx="2160242" cy="643733"/>
          </a:xfrm>
          <a:prstGeom prst="rightArrow">
            <a:avLst>
              <a:gd fmla="val 64939" name="adj1"/>
              <a:gd fmla="val 64858" name="adj2"/>
            </a:avLst>
          </a:prstGeom>
          <a:solidFill>
            <a:schemeClr val="tx1"/>
          </a:solidFill>
          <a:ln w="6350">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schemeClr val="lt1"/>
              </a:solidFill>
            </a:endParaRPr>
          </a:p>
        </p:txBody>
      </p:sp>
      <p:sp>
        <p:nvSpPr>
          <p:cNvPr id="6" name="矩形 8"/>
          <p:cNvSpPr/>
          <p:nvPr/>
        </p:nvSpPr>
        <p:spPr>
          <a:xfrm>
            <a:off x="2" y="586920"/>
            <a:ext cx="2124151" cy="1626683"/>
          </a:xfrm>
          <a:custGeom>
            <a:rect b="b" l="l" r="r" t="t"/>
            <a:pathLst>
              <a:path h="2168910" w="2124151">
                <a:moveTo>
                  <a:pt x="0" y="0"/>
                </a:moveTo>
                <a:lnTo>
                  <a:pt x="2124151" y="1617230"/>
                </a:lnTo>
                <a:lnTo>
                  <a:pt x="2124151" y="2168910"/>
                </a:lnTo>
                <a:lnTo>
                  <a:pt x="0" y="976562"/>
                </a:lnTo>
                <a:close/>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schemeClr val="lt1"/>
              </a:solidFill>
            </a:endParaRPr>
          </a:p>
        </p:txBody>
      </p:sp>
      <p:sp>
        <p:nvSpPr>
          <p:cNvPr id="7" name="矩形 8"/>
          <p:cNvSpPr/>
          <p:nvPr/>
        </p:nvSpPr>
        <p:spPr>
          <a:xfrm>
            <a:off x="0" y="1767553"/>
            <a:ext cx="2123380" cy="1164237"/>
          </a:xfrm>
          <a:custGeom>
            <a:gdLst>
              <a:gd fmla="*/ 0 w 2123380" name="connsiteX0"/>
              <a:gd fmla="*/ 0 h 1552316" name="connsiteY0"/>
              <a:gd fmla="*/ 2123380 w 2123380" name="connsiteX1"/>
              <a:gd fmla="*/ 1000636 h 1552316" name="connsiteY1"/>
              <a:gd fmla="*/ 2123380 w 2123380" name="connsiteX2"/>
              <a:gd fmla="*/ 1552316 h 1552316" name="connsiteY2"/>
              <a:gd fmla="*/ 1 w 2123380" name="connsiteX3"/>
              <a:gd fmla="*/ 1033771 h 1552316" name="connsiteY3"/>
              <a:gd fmla="*/ 0 w 2123380" name="connsiteX4"/>
              <a:gd fmla="*/ 0 h 155231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52316" w="2123380">
                <a:moveTo>
                  <a:pt x="0" y="0"/>
                </a:moveTo>
                <a:lnTo>
                  <a:pt x="2123380" y="1000636"/>
                </a:lnTo>
                <a:lnTo>
                  <a:pt x="2123380" y="1552316"/>
                </a:lnTo>
                <a:lnTo>
                  <a:pt x="1" y="1033771"/>
                </a:lnTo>
                <a:cubicBezTo>
                  <a:pt x="1" y="655778"/>
                  <a:pt x="0" y="377993"/>
                  <a:pt x="0" y="0"/>
                </a:cubicBezTo>
                <a:close/>
              </a:path>
            </a:pathLst>
          </a:custGeom>
          <a:solidFill>
            <a:schemeClr val="tx1"/>
          </a:solidFill>
          <a:ln w="6350">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schemeClr val="lt1"/>
              </a:solidFill>
            </a:endParaRPr>
          </a:p>
        </p:txBody>
      </p:sp>
      <p:sp>
        <p:nvSpPr>
          <p:cNvPr id="8" name="矩形 8"/>
          <p:cNvSpPr/>
          <p:nvPr/>
        </p:nvSpPr>
        <p:spPr>
          <a:xfrm>
            <a:off x="0" y="3005279"/>
            <a:ext cx="2123726" cy="863892"/>
          </a:xfrm>
          <a:custGeom>
            <a:gdLst>
              <a:gd fmla="*/ 0 w 2123726" name="connsiteX0"/>
              <a:gd fmla="*/ 0 h 1151856" name="connsiteY0"/>
              <a:gd fmla="*/ 2123726 w 2123726" name="connsiteX1"/>
              <a:gd fmla="*/ 377019 h 1151856" name="connsiteY1"/>
              <a:gd fmla="*/ 2123726 w 2123726" name="connsiteX2"/>
              <a:gd fmla="*/ 928699 h 1151856" name="connsiteY2"/>
              <a:gd fmla="*/ 0 w 2123726" name="connsiteX3"/>
              <a:gd fmla="*/ 1151856 h 1151856" name="connsiteY3"/>
              <a:gd fmla="*/ 0 w 2123726" name="connsiteX4"/>
              <a:gd fmla="*/ 0 h 115185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51856" w="2123726">
                <a:moveTo>
                  <a:pt x="0" y="0"/>
                </a:moveTo>
                <a:lnTo>
                  <a:pt x="2123726" y="377019"/>
                </a:lnTo>
                <a:lnTo>
                  <a:pt x="2123726" y="928699"/>
                </a:lnTo>
                <a:lnTo>
                  <a:pt x="0" y="1151856"/>
                </a:lnTo>
                <a:lnTo>
                  <a:pt x="0" y="0"/>
                </a:lnTo>
                <a:close/>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schemeClr val="lt1"/>
              </a:solidFill>
            </a:endParaRPr>
          </a:p>
        </p:txBody>
      </p:sp>
      <p:sp>
        <p:nvSpPr>
          <p:cNvPr id="9" name="矩形 8"/>
          <p:cNvSpPr/>
          <p:nvPr/>
        </p:nvSpPr>
        <p:spPr>
          <a:xfrm>
            <a:off x="0" y="4015862"/>
            <a:ext cx="2135672" cy="1004160"/>
          </a:xfrm>
          <a:custGeom>
            <a:rect b="b" l="l" r="r" t="t"/>
            <a:pathLst>
              <a:path h="1338880" w="2135672">
                <a:moveTo>
                  <a:pt x="2135672" y="0"/>
                </a:moveTo>
                <a:lnTo>
                  <a:pt x="2135672" y="551680"/>
                </a:lnTo>
                <a:lnTo>
                  <a:pt x="0" y="1338880"/>
                </a:lnTo>
                <a:lnTo>
                  <a:pt x="0" y="302772"/>
                </a:lnTo>
                <a:close/>
              </a:path>
            </a:pathLst>
          </a:custGeom>
          <a:solidFill>
            <a:schemeClr val="tx1"/>
          </a:solidFill>
          <a:ln w="6350">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schemeClr val="lt1"/>
              </a:solidFill>
            </a:endParaRPr>
          </a:p>
        </p:txBody>
      </p:sp>
      <p:sp>
        <p:nvSpPr>
          <p:cNvPr id="10" name="TextBox 47"/>
          <p:cNvSpPr>
            <a:spLocks noChangeArrowheads="1"/>
          </p:cNvSpPr>
          <p:nvPr/>
        </p:nvSpPr>
        <p:spPr bwMode="auto">
          <a:xfrm>
            <a:off x="4283968" y="1682231"/>
            <a:ext cx="4464496"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30000"/>
              </a:lnSpc>
            </a:pPr>
            <a:r>
              <a:rPr altLang="en-US" lang="zh-CN" sz="1400">
                <a:latin charset="-122" pitchFamily="34" typeface="微软雅黑"/>
                <a:ea charset="-122" pitchFamily="34" typeface="微软雅黑"/>
                <a:sym charset="-122" pitchFamily="34" typeface="微软雅黑"/>
              </a:rPr>
              <a:t>您的内容打在这里，或通过复制您的文本后在此框中选择粘贴,您的内容打在这里.</a:t>
            </a:r>
          </a:p>
        </p:txBody>
      </p:sp>
      <p:sp>
        <p:nvSpPr>
          <p:cNvPr id="11" name="TextBox 47"/>
          <p:cNvSpPr>
            <a:spLocks noChangeArrowheads="1"/>
          </p:cNvSpPr>
          <p:nvPr/>
        </p:nvSpPr>
        <p:spPr bwMode="auto">
          <a:xfrm>
            <a:off x="4283968" y="2384383"/>
            <a:ext cx="4464496"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30000"/>
              </a:lnSpc>
            </a:pPr>
            <a:r>
              <a:rPr altLang="en-US" lang="zh-CN" sz="1400">
                <a:latin charset="-122" pitchFamily="34" typeface="微软雅黑"/>
                <a:ea charset="-122" pitchFamily="34" typeface="微软雅黑"/>
                <a:sym charset="-122" pitchFamily="34" typeface="微软雅黑"/>
              </a:rPr>
              <a:t>您的内容打在这里，或通过复制您的文本后在此框中选择粘贴,您的内容打在这里.</a:t>
            </a:r>
          </a:p>
        </p:txBody>
      </p:sp>
      <p:sp>
        <p:nvSpPr>
          <p:cNvPr id="12" name="TextBox 47"/>
          <p:cNvSpPr>
            <a:spLocks noChangeArrowheads="1"/>
          </p:cNvSpPr>
          <p:nvPr/>
        </p:nvSpPr>
        <p:spPr bwMode="auto">
          <a:xfrm>
            <a:off x="4283968" y="3110982"/>
            <a:ext cx="4464496"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30000"/>
              </a:lnSpc>
            </a:pPr>
            <a:r>
              <a:rPr altLang="en-US" lang="zh-CN" sz="1400">
                <a:latin charset="-122" pitchFamily="34" typeface="微软雅黑"/>
                <a:ea charset="-122" pitchFamily="34" typeface="微软雅黑"/>
                <a:sym charset="-122" pitchFamily="34" typeface="微软雅黑"/>
              </a:rPr>
              <a:t>您的内容打在这里，或通过复制您的文本后在此框中选择粘贴,您的内容打在这里.</a:t>
            </a:r>
          </a:p>
        </p:txBody>
      </p:sp>
      <p:sp>
        <p:nvSpPr>
          <p:cNvPr id="13" name="TextBox 47"/>
          <p:cNvSpPr>
            <a:spLocks noChangeArrowheads="1"/>
          </p:cNvSpPr>
          <p:nvPr/>
        </p:nvSpPr>
        <p:spPr bwMode="auto">
          <a:xfrm>
            <a:off x="4283968" y="3867894"/>
            <a:ext cx="4464496"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30000"/>
              </a:lnSpc>
            </a:pPr>
            <a:r>
              <a:rPr altLang="en-US" lang="zh-CN" sz="1400">
                <a:latin charset="-122" pitchFamily="34" typeface="微软雅黑"/>
                <a:ea charset="-122" pitchFamily="34" typeface="微软雅黑"/>
                <a:sym charset="-122" pitchFamily="34" typeface="微软雅黑"/>
              </a:rPr>
              <a:t>您的内容打在这里，或通过复制您的文本后在此框中选择粘贴,您的内容打在这里.</a:t>
            </a:r>
          </a:p>
        </p:txBody>
      </p:sp>
      <p:sp>
        <p:nvSpPr>
          <p:cNvPr id="14" name="TextBox 13"/>
          <p:cNvSpPr txBox="1"/>
          <p:nvPr/>
        </p:nvSpPr>
        <p:spPr>
          <a:xfrm>
            <a:off x="2483768" y="1810150"/>
            <a:ext cx="1230630" cy="365760"/>
          </a:xfrm>
          <a:prstGeom prst="rect">
            <a:avLst/>
          </a:prstGeom>
          <a:noFill/>
        </p:spPr>
        <p:txBody>
          <a:bodyPr rtlCol="0" wrap="none">
            <a:spAutoFit/>
          </a:bodyPr>
          <a:lstStyle/>
          <a:p>
            <a:r>
              <a:rPr altLang="en-US" lang="zh-CN" smtClean="0">
                <a:latin charset="-122" pitchFamily="34" typeface="微软雅黑"/>
                <a:ea charset="-122" pitchFamily="34" typeface="微软雅黑"/>
              </a:rPr>
              <a:t>融资计划1</a:t>
            </a:r>
          </a:p>
        </p:txBody>
      </p:sp>
      <p:sp>
        <p:nvSpPr>
          <p:cNvPr id="15" name="TextBox 14"/>
          <p:cNvSpPr txBox="1"/>
          <p:nvPr/>
        </p:nvSpPr>
        <p:spPr>
          <a:xfrm>
            <a:off x="2483768" y="2535172"/>
            <a:ext cx="1230630" cy="365760"/>
          </a:xfrm>
          <a:prstGeom prst="rect">
            <a:avLst/>
          </a:prstGeom>
          <a:noFill/>
        </p:spPr>
        <p:txBody>
          <a:bodyPr rtlCol="0" wrap="none">
            <a:spAutoFit/>
          </a:bodyPr>
          <a:lstStyle/>
          <a:p>
            <a:r>
              <a:rPr altLang="en-US" lang="zh-CN">
                <a:solidFill>
                  <a:srgbClr val="FFFFFF"/>
                </a:solidFill>
                <a:latin charset="-122" pitchFamily="34" typeface="微软雅黑"/>
                <a:ea charset="-122" pitchFamily="34" typeface="微软雅黑"/>
              </a:rPr>
              <a:t>融资计划5</a:t>
            </a:r>
          </a:p>
        </p:txBody>
      </p:sp>
      <p:sp>
        <p:nvSpPr>
          <p:cNvPr id="16" name="TextBox 15"/>
          <p:cNvSpPr txBox="1"/>
          <p:nvPr/>
        </p:nvSpPr>
        <p:spPr>
          <a:xfrm>
            <a:off x="2483768" y="3315540"/>
            <a:ext cx="1230630" cy="365760"/>
          </a:xfrm>
          <a:prstGeom prst="rect">
            <a:avLst/>
          </a:prstGeom>
          <a:noFill/>
        </p:spPr>
        <p:txBody>
          <a:bodyPr rtlCol="0" wrap="none">
            <a:spAutoFit/>
          </a:bodyPr>
          <a:lstStyle/>
          <a:p>
            <a:r>
              <a:rPr altLang="en-US" lang="zh-CN">
                <a:latin charset="-122" pitchFamily="34" typeface="微软雅黑"/>
                <a:ea charset="-122" pitchFamily="34" typeface="微软雅黑"/>
              </a:rPr>
              <a:t>融资计划3</a:t>
            </a:r>
          </a:p>
        </p:txBody>
      </p:sp>
      <p:sp>
        <p:nvSpPr>
          <p:cNvPr id="17" name="TextBox 16"/>
          <p:cNvSpPr txBox="1"/>
          <p:nvPr/>
        </p:nvSpPr>
        <p:spPr>
          <a:xfrm>
            <a:off x="2483768" y="4034611"/>
            <a:ext cx="1230630" cy="365760"/>
          </a:xfrm>
          <a:prstGeom prst="rect">
            <a:avLst/>
          </a:prstGeom>
          <a:noFill/>
        </p:spPr>
        <p:txBody>
          <a:bodyPr rtlCol="0" wrap="none">
            <a:spAutoFit/>
          </a:bodyPr>
          <a:lstStyle/>
          <a:p>
            <a:r>
              <a:rPr altLang="en-US" lang="zh-CN">
                <a:solidFill>
                  <a:srgbClr val="FFFFFF"/>
                </a:solidFill>
                <a:latin charset="-122" pitchFamily="34" typeface="微软雅黑"/>
                <a:ea charset="-122" pitchFamily="34" typeface="微软雅黑"/>
              </a:rPr>
              <a:t>融资计划4</a:t>
            </a:r>
          </a:p>
        </p:txBody>
      </p:sp>
      <p:sp>
        <p:nvSpPr>
          <p:cNvPr id="18" name="标题 17"/>
          <p:cNvSpPr>
            <a:spLocks noGrp="1"/>
          </p:cNvSpPr>
          <p:nvPr>
            <p:ph type="title"/>
          </p:nvPr>
        </p:nvSpPr>
        <p:spPr/>
        <p:txBody>
          <a:bodyPr/>
          <a:lstStyle/>
          <a:p>
            <a:r>
              <a:rPr altLang="en-US" lang="zh-CN"/>
              <a:t>融资计划</a:t>
            </a:r>
          </a:p>
        </p:txBody>
      </p:sp>
    </p:spTree>
    <p:extLst>
      <p:ext uri="{BB962C8B-B14F-4D97-AF65-F5344CB8AC3E}">
        <p14:creationId val="198428174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par>
                                <p:cTn fill="hold" grpId="0" id="11" nodeType="withEffect" presetClass="entr" presetID="22" presetSubtype="8">
                                  <p:stCondLst>
                                    <p:cond delay="0"/>
                                  </p:stCondLst>
                                  <p:childTnLst>
                                    <p:set>
                                      <p:cBhvr>
                                        <p:cTn dur="1" fill="hold" id="12">
                                          <p:stCondLst>
                                            <p:cond delay="0"/>
                                          </p:stCondLst>
                                        </p:cTn>
                                        <p:tgtEl>
                                          <p:spTgt spid="8"/>
                                        </p:tgtEl>
                                        <p:attrNameLst>
                                          <p:attrName>style.visibility</p:attrName>
                                        </p:attrNameLst>
                                      </p:cBhvr>
                                      <p:to>
                                        <p:strVal val="visible"/>
                                      </p:to>
                                    </p:set>
                                    <p:animEffect filter="wipe(left)" transition="in">
                                      <p:cBhvr>
                                        <p:cTn dur="500" id="13"/>
                                        <p:tgtEl>
                                          <p:spTgt spid="8"/>
                                        </p:tgtEl>
                                      </p:cBhvr>
                                    </p:animEffect>
                                  </p:childTnLst>
                                </p:cTn>
                              </p:par>
                              <p:par>
                                <p:cTn fill="hold" grpId="0" id="14" nodeType="withEffect" presetClass="entr" presetID="22" presetSubtype="8">
                                  <p:stCondLst>
                                    <p:cond delay="0"/>
                                  </p:stCondLst>
                                  <p:childTnLst>
                                    <p:set>
                                      <p:cBhvr>
                                        <p:cTn dur="1" fill="hold" id="15">
                                          <p:stCondLst>
                                            <p:cond delay="0"/>
                                          </p:stCondLst>
                                        </p:cTn>
                                        <p:tgtEl>
                                          <p:spTgt spid="9"/>
                                        </p:tgtEl>
                                        <p:attrNameLst>
                                          <p:attrName>style.visibility</p:attrName>
                                        </p:attrNameLst>
                                      </p:cBhvr>
                                      <p:to>
                                        <p:strVal val="visible"/>
                                      </p:to>
                                    </p:set>
                                    <p:animEffect filter="wipe(left)" transition="in">
                                      <p:cBhvr>
                                        <p:cTn dur="500" id="16"/>
                                        <p:tgtEl>
                                          <p:spTgt spid="9"/>
                                        </p:tgtEl>
                                      </p:cBhvr>
                                    </p:animEffect>
                                  </p:childTnLst>
                                </p:cTn>
                              </p:par>
                            </p:childTnLst>
                          </p:cTn>
                        </p:par>
                        <p:par>
                          <p:cTn fill="hold" id="17" nodeType="afterGroup">
                            <p:stCondLst>
                              <p:cond delay="500"/>
                            </p:stCondLst>
                            <p:childTnLst>
                              <p:par>
                                <p:cTn fill="hold" grpId="0" id="18" nodeType="afterEffect" presetClass="entr" presetID="22" presetSubtype="8">
                                  <p:stCondLst>
                                    <p:cond delay="0"/>
                                  </p:stCondLst>
                                  <p:childTnLst>
                                    <p:set>
                                      <p:cBhvr>
                                        <p:cTn dur="1" fill="hold" id="19">
                                          <p:stCondLst>
                                            <p:cond delay="0"/>
                                          </p:stCondLst>
                                        </p:cTn>
                                        <p:tgtEl>
                                          <p:spTgt spid="2"/>
                                        </p:tgtEl>
                                        <p:attrNameLst>
                                          <p:attrName>style.visibility</p:attrName>
                                        </p:attrNameLst>
                                      </p:cBhvr>
                                      <p:to>
                                        <p:strVal val="visible"/>
                                      </p:to>
                                    </p:set>
                                    <p:animEffect filter="wipe(left)" transition="in">
                                      <p:cBhvr>
                                        <p:cTn dur="500" id="20"/>
                                        <p:tgtEl>
                                          <p:spTgt spid="2"/>
                                        </p:tgtEl>
                                      </p:cBhvr>
                                    </p:animEffect>
                                  </p:childTnLst>
                                </p:cTn>
                              </p:par>
                              <p:par>
                                <p:cTn fill="hold" grpId="0" id="21" nodeType="withEffect" presetClass="entr" presetID="22" presetSubtype="8">
                                  <p:stCondLst>
                                    <p:cond delay="0"/>
                                  </p:stCondLst>
                                  <p:childTnLst>
                                    <p:set>
                                      <p:cBhvr>
                                        <p:cTn dur="1" fill="hold" id="22">
                                          <p:stCondLst>
                                            <p:cond delay="0"/>
                                          </p:stCondLst>
                                        </p:cTn>
                                        <p:tgtEl>
                                          <p:spTgt spid="3"/>
                                        </p:tgtEl>
                                        <p:attrNameLst>
                                          <p:attrName>style.visibility</p:attrName>
                                        </p:attrNameLst>
                                      </p:cBhvr>
                                      <p:to>
                                        <p:strVal val="visible"/>
                                      </p:to>
                                    </p:set>
                                    <p:animEffect filter="wipe(left)" transition="in">
                                      <p:cBhvr>
                                        <p:cTn dur="500" id="23"/>
                                        <p:tgtEl>
                                          <p:spTgt spid="3"/>
                                        </p:tgtEl>
                                      </p:cBhvr>
                                    </p:animEffect>
                                  </p:childTnLst>
                                </p:cTn>
                              </p:par>
                              <p:par>
                                <p:cTn fill="hold" grpId="0" id="24" nodeType="withEffect" presetClass="entr" presetID="22" presetSubtype="8">
                                  <p:stCondLst>
                                    <p:cond delay="0"/>
                                  </p:stCondLst>
                                  <p:childTnLst>
                                    <p:set>
                                      <p:cBhvr>
                                        <p:cTn dur="1" fill="hold" id="25">
                                          <p:stCondLst>
                                            <p:cond delay="0"/>
                                          </p:stCondLst>
                                        </p:cTn>
                                        <p:tgtEl>
                                          <p:spTgt spid="4"/>
                                        </p:tgtEl>
                                        <p:attrNameLst>
                                          <p:attrName>style.visibility</p:attrName>
                                        </p:attrNameLst>
                                      </p:cBhvr>
                                      <p:to>
                                        <p:strVal val="visible"/>
                                      </p:to>
                                    </p:set>
                                    <p:animEffect filter="wipe(left)" transition="in">
                                      <p:cBhvr>
                                        <p:cTn dur="500" id="26"/>
                                        <p:tgtEl>
                                          <p:spTgt spid="4"/>
                                        </p:tgtEl>
                                      </p:cBhvr>
                                    </p:animEffect>
                                  </p:childTnLst>
                                </p:cTn>
                              </p:par>
                              <p:par>
                                <p:cTn fill="hold" grpId="0" id="27" nodeType="withEffect" presetClass="entr" presetID="22" presetSubtype="8">
                                  <p:stCondLst>
                                    <p:cond delay="0"/>
                                  </p:stCondLst>
                                  <p:childTnLst>
                                    <p:set>
                                      <p:cBhvr>
                                        <p:cTn dur="1" fill="hold" id="28">
                                          <p:stCondLst>
                                            <p:cond delay="0"/>
                                          </p:stCondLst>
                                        </p:cTn>
                                        <p:tgtEl>
                                          <p:spTgt spid="5"/>
                                        </p:tgtEl>
                                        <p:attrNameLst>
                                          <p:attrName>style.visibility</p:attrName>
                                        </p:attrNameLst>
                                      </p:cBhvr>
                                      <p:to>
                                        <p:strVal val="visible"/>
                                      </p:to>
                                    </p:set>
                                    <p:animEffect filter="wipe(left)" transition="in">
                                      <p:cBhvr>
                                        <p:cTn dur="500" id="29"/>
                                        <p:tgtEl>
                                          <p:spTgt spid="5"/>
                                        </p:tgtEl>
                                      </p:cBhvr>
                                    </p:animEffect>
                                  </p:childTnLst>
                                </p:cTn>
                              </p:par>
                              <p:par>
                                <p:cTn fill="hold" grpId="0" id="30" nodeType="withEffect" presetClass="entr" presetID="22" presetSubtype="8">
                                  <p:stCondLst>
                                    <p:cond delay="0"/>
                                  </p:stCondLst>
                                  <p:childTnLst>
                                    <p:set>
                                      <p:cBhvr>
                                        <p:cTn dur="1" fill="hold" id="31">
                                          <p:stCondLst>
                                            <p:cond delay="0"/>
                                          </p:stCondLst>
                                        </p:cTn>
                                        <p:tgtEl>
                                          <p:spTgt spid="14"/>
                                        </p:tgtEl>
                                        <p:attrNameLst>
                                          <p:attrName>style.visibility</p:attrName>
                                        </p:attrNameLst>
                                      </p:cBhvr>
                                      <p:to>
                                        <p:strVal val="visible"/>
                                      </p:to>
                                    </p:set>
                                    <p:animEffect filter="wipe(left)" transition="in">
                                      <p:cBhvr>
                                        <p:cTn dur="500" id="32"/>
                                        <p:tgtEl>
                                          <p:spTgt spid="14"/>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15"/>
                                        </p:tgtEl>
                                        <p:attrNameLst>
                                          <p:attrName>style.visibility</p:attrName>
                                        </p:attrNameLst>
                                      </p:cBhvr>
                                      <p:to>
                                        <p:strVal val="visible"/>
                                      </p:to>
                                    </p:set>
                                    <p:animEffect filter="wipe(left)" transition="in">
                                      <p:cBhvr>
                                        <p:cTn dur="500" id="35"/>
                                        <p:tgtEl>
                                          <p:spTgt spid="15"/>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16"/>
                                        </p:tgtEl>
                                        <p:attrNameLst>
                                          <p:attrName>style.visibility</p:attrName>
                                        </p:attrNameLst>
                                      </p:cBhvr>
                                      <p:to>
                                        <p:strVal val="visible"/>
                                      </p:to>
                                    </p:set>
                                    <p:animEffect filter="wipe(left)" transition="in">
                                      <p:cBhvr>
                                        <p:cTn dur="500" id="38"/>
                                        <p:tgtEl>
                                          <p:spTgt spid="16"/>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17"/>
                                        </p:tgtEl>
                                        <p:attrNameLst>
                                          <p:attrName>style.visibility</p:attrName>
                                        </p:attrNameLst>
                                      </p:cBhvr>
                                      <p:to>
                                        <p:strVal val="visible"/>
                                      </p:to>
                                    </p:set>
                                    <p:animEffect filter="wipe(left)" transition="in">
                                      <p:cBhvr>
                                        <p:cTn dur="500" id="41"/>
                                        <p:tgtEl>
                                          <p:spTgt spid="17"/>
                                        </p:tgtEl>
                                      </p:cBhvr>
                                    </p:animEffect>
                                  </p:childTnLst>
                                </p:cTn>
                              </p:par>
                            </p:childTnLst>
                          </p:cTn>
                        </p:par>
                        <p:par>
                          <p:cTn fill="hold" id="42" nodeType="afterGroup">
                            <p:stCondLst>
                              <p:cond delay="1000"/>
                            </p:stCondLst>
                            <p:childTnLst>
                              <p:par>
                                <p:cTn fill="hold" grpId="0" id="43" nodeType="afterEffect" presetClass="entr" presetID="22" presetSubtype="1">
                                  <p:stCondLst>
                                    <p:cond delay="0"/>
                                  </p:stCondLst>
                                  <p:iterate type="lt">
                                    <p:tmPct val="10000"/>
                                  </p:iterate>
                                  <p:childTnLst>
                                    <p:set>
                                      <p:cBhvr>
                                        <p:cTn dur="1" fill="hold" id="44">
                                          <p:stCondLst>
                                            <p:cond delay="0"/>
                                          </p:stCondLst>
                                        </p:cTn>
                                        <p:tgtEl>
                                          <p:spTgt spid="10"/>
                                        </p:tgtEl>
                                        <p:attrNameLst>
                                          <p:attrName>style.visibility</p:attrName>
                                        </p:attrNameLst>
                                      </p:cBhvr>
                                      <p:to>
                                        <p:strVal val="visible"/>
                                      </p:to>
                                    </p:set>
                                    <p:animEffect filter="wipe(up)" transition="in">
                                      <p:cBhvr>
                                        <p:cTn dur="500" id="45"/>
                                        <p:tgtEl>
                                          <p:spTgt spid="10"/>
                                        </p:tgtEl>
                                      </p:cBhvr>
                                    </p:animEffect>
                                  </p:childTnLst>
                                </p:cTn>
                              </p:par>
                              <p:par>
                                <p:cTn fill="hold" grpId="0" id="46" nodeType="withEffect" presetClass="entr" presetID="22" presetSubtype="1">
                                  <p:stCondLst>
                                    <p:cond delay="0"/>
                                  </p:stCondLst>
                                  <p:iterate type="lt">
                                    <p:tmPct val="10000"/>
                                  </p:iterate>
                                  <p:childTnLst>
                                    <p:set>
                                      <p:cBhvr>
                                        <p:cTn dur="1" fill="hold" id="47">
                                          <p:stCondLst>
                                            <p:cond delay="0"/>
                                          </p:stCondLst>
                                        </p:cTn>
                                        <p:tgtEl>
                                          <p:spTgt spid="11"/>
                                        </p:tgtEl>
                                        <p:attrNameLst>
                                          <p:attrName>style.visibility</p:attrName>
                                        </p:attrNameLst>
                                      </p:cBhvr>
                                      <p:to>
                                        <p:strVal val="visible"/>
                                      </p:to>
                                    </p:set>
                                    <p:animEffect filter="wipe(up)" transition="in">
                                      <p:cBhvr>
                                        <p:cTn dur="500" id="48"/>
                                        <p:tgtEl>
                                          <p:spTgt spid="11"/>
                                        </p:tgtEl>
                                      </p:cBhvr>
                                    </p:animEffect>
                                  </p:childTnLst>
                                </p:cTn>
                              </p:par>
                              <p:par>
                                <p:cTn fill="hold" grpId="0" id="49" nodeType="withEffect" presetClass="entr" presetID="22" presetSubtype="1">
                                  <p:stCondLst>
                                    <p:cond delay="0"/>
                                  </p:stCondLst>
                                  <p:iterate type="lt">
                                    <p:tmPct val="10000"/>
                                  </p:iterate>
                                  <p:childTnLst>
                                    <p:set>
                                      <p:cBhvr>
                                        <p:cTn dur="1" fill="hold" id="50">
                                          <p:stCondLst>
                                            <p:cond delay="0"/>
                                          </p:stCondLst>
                                        </p:cTn>
                                        <p:tgtEl>
                                          <p:spTgt spid="12"/>
                                        </p:tgtEl>
                                        <p:attrNameLst>
                                          <p:attrName>style.visibility</p:attrName>
                                        </p:attrNameLst>
                                      </p:cBhvr>
                                      <p:to>
                                        <p:strVal val="visible"/>
                                      </p:to>
                                    </p:set>
                                    <p:animEffect filter="wipe(up)" transition="in">
                                      <p:cBhvr>
                                        <p:cTn dur="500" id="51"/>
                                        <p:tgtEl>
                                          <p:spTgt spid="12"/>
                                        </p:tgtEl>
                                      </p:cBhvr>
                                    </p:animEffect>
                                  </p:childTnLst>
                                </p:cTn>
                              </p:par>
                              <p:par>
                                <p:cTn fill="hold" grpId="0" id="52" nodeType="withEffect" presetClass="entr" presetID="22" presetSubtype="1">
                                  <p:stCondLst>
                                    <p:cond delay="0"/>
                                  </p:stCondLst>
                                  <p:iterate type="lt">
                                    <p:tmPct val="10000"/>
                                  </p:iterate>
                                  <p:childTnLst>
                                    <p:set>
                                      <p:cBhvr>
                                        <p:cTn dur="1" fill="hold" id="53">
                                          <p:stCondLst>
                                            <p:cond delay="0"/>
                                          </p:stCondLst>
                                        </p:cTn>
                                        <p:tgtEl>
                                          <p:spTgt spid="13"/>
                                        </p:tgtEl>
                                        <p:attrNameLst>
                                          <p:attrName>style.visibility</p:attrName>
                                        </p:attrNameLst>
                                      </p:cBhvr>
                                      <p:to>
                                        <p:strVal val="visible"/>
                                      </p:to>
                                    </p:set>
                                    <p:animEffect filter="wipe(up)" transition="in">
                                      <p:cBhvr>
                                        <p:cTn dur="500" id="54"/>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Oval 5"/>
          <p:cNvSpPr>
            <a:spLocks noChangeArrowheads="1"/>
          </p:cNvSpPr>
          <p:nvPr/>
        </p:nvSpPr>
        <p:spPr bwMode="auto">
          <a:xfrm>
            <a:off x="1883567" y="838226"/>
            <a:ext cx="3820414" cy="3832622"/>
          </a:xfrm>
          <a:prstGeom prst="ellipse">
            <a:avLst/>
          </a:prstGeom>
          <a:noFill/>
          <a:ln cap="flat" w="12700">
            <a:solidFill>
              <a:schemeClr val="tx1">
                <a:lumMod val="50000"/>
                <a:lumOff val="50000"/>
              </a:schemeClr>
            </a:solidFill>
            <a:prstDash val="dash"/>
            <a:miter lim="800000"/>
          </a:ln>
          <a:extLst>
            <a:ext uri="{909E8E84-426E-40DD-AFC4-6F175D3DCCD1}">
              <a14:hiddenFill>
                <a:solidFill>
                  <a:srgbClr val="FFFFFF"/>
                </a:solidFill>
              </a14:hiddenFill>
            </a:ext>
          </a:extLst>
        </p:spPr>
        <p:txBody>
          <a:bodyPr anchor="t" anchorCtr="0" bIns="34281" compatLnSpc="1" lIns="68562" numCol="1" rIns="68562" tIns="34281" vert="horz" wrap="square">
            <a:prstTxWarp prst="textNoShape">
              <a:avLst/>
            </a:prstTxWarp>
          </a:bodyPr>
          <a:lstStyle/>
          <a:p>
            <a:endParaRPr altLang="en-US" lang="zh-CN" sz="1400">
              <a:solidFill>
                <a:schemeClr val="accent2"/>
              </a:solidFill>
            </a:endParaRPr>
          </a:p>
        </p:txBody>
      </p:sp>
      <p:sp>
        <p:nvSpPr>
          <p:cNvPr id="3" name="Line 11"/>
          <p:cNvSpPr>
            <a:spLocks noChangeShapeType="1"/>
          </p:cNvSpPr>
          <p:nvPr/>
        </p:nvSpPr>
        <p:spPr bwMode="auto">
          <a:xfrm flipH="1" flipV="1">
            <a:off x="3095150" y="1351385"/>
            <a:ext cx="464162" cy="459581"/>
          </a:xfrm>
          <a:prstGeom prst="line">
            <a:avLst/>
          </a:prstGeom>
          <a:noFill/>
          <a:ln cap="flat" w="12700">
            <a:solidFill>
              <a:schemeClr val="tx1">
                <a:lumMod val="50000"/>
                <a:lumOff val="50000"/>
              </a:schemeClr>
            </a:solidFill>
            <a:prstDash val="solid"/>
            <a:miter lim="800000"/>
            <a:headEnd len="med" type="none" w="med"/>
            <a:tailEnd len="med" type="triangle" w="med"/>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200">
              <a:solidFill>
                <a:schemeClr val="accent2"/>
              </a:solidFill>
              <a:latin charset="-122" pitchFamily="34" typeface="微软雅黑"/>
              <a:ea charset="-122" pitchFamily="34" typeface="微软雅黑"/>
            </a:endParaRPr>
          </a:p>
        </p:txBody>
      </p:sp>
      <p:sp>
        <p:nvSpPr>
          <p:cNvPr id="4" name="Line 12"/>
          <p:cNvSpPr>
            <a:spLocks noChangeShapeType="1"/>
          </p:cNvSpPr>
          <p:nvPr/>
        </p:nvSpPr>
        <p:spPr bwMode="auto">
          <a:xfrm flipH="1">
            <a:off x="3109432" y="3721919"/>
            <a:ext cx="464162" cy="458391"/>
          </a:xfrm>
          <a:prstGeom prst="line">
            <a:avLst/>
          </a:prstGeom>
          <a:noFill/>
          <a:ln cap="flat" w="12700">
            <a:solidFill>
              <a:schemeClr val="tx1">
                <a:lumMod val="50000"/>
                <a:lumOff val="50000"/>
              </a:schemeClr>
            </a:solidFill>
            <a:prstDash val="solid"/>
            <a:miter lim="800000"/>
            <a:headEnd len="med" type="none" w="med"/>
            <a:tailEnd len="med" type="triangle" w="med"/>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200">
              <a:solidFill>
                <a:schemeClr val="accent2"/>
              </a:solidFill>
              <a:latin charset="-122" pitchFamily="34" typeface="微软雅黑"/>
              <a:ea charset="-122" pitchFamily="34" typeface="微软雅黑"/>
            </a:endParaRPr>
          </a:p>
        </p:txBody>
      </p:sp>
      <p:sp>
        <p:nvSpPr>
          <p:cNvPr id="5" name="Line 13"/>
          <p:cNvSpPr>
            <a:spLocks noChangeShapeType="1"/>
          </p:cNvSpPr>
          <p:nvPr/>
        </p:nvSpPr>
        <p:spPr bwMode="auto">
          <a:xfrm>
            <a:off x="2257278" y="2753941"/>
            <a:ext cx="930705" cy="0"/>
          </a:xfrm>
          <a:prstGeom prst="line">
            <a:avLst/>
          </a:prstGeom>
          <a:noFill/>
          <a:ln cap="flat" w="12700">
            <a:solidFill>
              <a:schemeClr val="tx1">
                <a:lumMod val="50000"/>
                <a:lumOff val="50000"/>
              </a:schemeClr>
            </a:solidFill>
            <a:prstDash val="solid"/>
            <a:miter lim="800000"/>
            <a:headEnd len="med" type="triangle" w="med"/>
            <a:tailEnd len="med" type="none" w="med"/>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200">
              <a:solidFill>
                <a:schemeClr val="accent2"/>
              </a:solidFill>
              <a:latin charset="-122" pitchFamily="34" typeface="微软雅黑"/>
              <a:ea charset="-122" pitchFamily="34" typeface="微软雅黑"/>
            </a:endParaRPr>
          </a:p>
        </p:txBody>
      </p:sp>
      <p:sp>
        <p:nvSpPr>
          <p:cNvPr id="6" name="Line 14"/>
          <p:cNvSpPr>
            <a:spLocks noChangeShapeType="1"/>
          </p:cNvSpPr>
          <p:nvPr/>
        </p:nvSpPr>
        <p:spPr bwMode="auto">
          <a:xfrm>
            <a:off x="2463175" y="1966938"/>
            <a:ext cx="836683" cy="300038"/>
          </a:xfrm>
          <a:prstGeom prst="line">
            <a:avLst/>
          </a:prstGeom>
          <a:noFill/>
          <a:ln cap="flat" w="12700">
            <a:solidFill>
              <a:schemeClr val="tx1">
                <a:lumMod val="50000"/>
                <a:lumOff val="50000"/>
              </a:schemeClr>
            </a:solidFill>
            <a:prstDash val="solid"/>
            <a:miter lim="800000"/>
            <a:headEnd len="med" type="triangle" w="med"/>
            <a:tailEnd len="med" type="none" w="med"/>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200">
              <a:solidFill>
                <a:schemeClr val="accent2"/>
              </a:solidFill>
              <a:latin charset="-122" pitchFamily="34" typeface="微软雅黑"/>
              <a:ea charset="-122" pitchFamily="34" typeface="微软雅黑"/>
            </a:endParaRPr>
          </a:p>
        </p:txBody>
      </p:sp>
      <p:sp>
        <p:nvSpPr>
          <p:cNvPr id="7" name="Line 15"/>
          <p:cNvSpPr>
            <a:spLocks noChangeShapeType="1"/>
          </p:cNvSpPr>
          <p:nvPr/>
        </p:nvSpPr>
        <p:spPr bwMode="auto">
          <a:xfrm flipV="1">
            <a:off x="2457225" y="3257575"/>
            <a:ext cx="835492" cy="300038"/>
          </a:xfrm>
          <a:prstGeom prst="line">
            <a:avLst/>
          </a:prstGeom>
          <a:noFill/>
          <a:ln cap="flat" w="12700">
            <a:solidFill>
              <a:schemeClr val="tx1">
                <a:lumMod val="50000"/>
                <a:lumOff val="50000"/>
              </a:schemeClr>
            </a:solidFill>
            <a:prstDash val="solid"/>
            <a:miter lim="800000"/>
            <a:headEnd len="med" type="triangle" w="med"/>
            <a:tailEnd len="med" type="none" w="med"/>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200">
              <a:solidFill>
                <a:schemeClr val="accent2"/>
              </a:solidFill>
              <a:latin charset="-122" pitchFamily="34" typeface="微软雅黑"/>
              <a:ea charset="-122" pitchFamily="34" typeface="微软雅黑"/>
            </a:endParaRPr>
          </a:p>
        </p:txBody>
      </p:sp>
      <p:sp>
        <p:nvSpPr>
          <p:cNvPr id="8" name="Oval 16"/>
          <p:cNvSpPr>
            <a:spLocks noChangeArrowheads="1"/>
          </p:cNvSpPr>
          <p:nvPr/>
        </p:nvSpPr>
        <p:spPr bwMode="auto">
          <a:xfrm>
            <a:off x="3474810" y="838226"/>
            <a:ext cx="3819224" cy="3832622"/>
          </a:xfrm>
          <a:prstGeom prst="ellipse">
            <a:avLst/>
          </a:prstGeom>
          <a:noFill/>
          <a:ln cap="flat" w="12700">
            <a:solidFill>
              <a:schemeClr val="tx1">
                <a:lumMod val="50000"/>
                <a:lumOff val="50000"/>
              </a:schemeClr>
            </a:solidFill>
            <a:prstDash val="dash"/>
            <a:miter lim="800000"/>
          </a:ln>
          <a:extLst>
            <a:ext uri="{909E8E84-426E-40DD-AFC4-6F175D3DCCD1}">
              <a14:hiddenFill>
                <a:solidFill>
                  <a:srgbClr val="FFFFFF"/>
                </a:solidFill>
              </a14:hiddenFill>
            </a:ext>
          </a:extLst>
        </p:spPr>
        <p:txBody>
          <a:bodyPr anchor="t" anchorCtr="0" bIns="34281" compatLnSpc="1" lIns="68562" numCol="1" rIns="68562" tIns="34281" vert="horz" wrap="square">
            <a:prstTxWarp prst="textNoShape">
              <a:avLst/>
            </a:prstTxWarp>
          </a:bodyPr>
          <a:lstStyle/>
          <a:p>
            <a:endParaRPr altLang="en-US" lang="zh-CN" sz="1400">
              <a:solidFill>
                <a:schemeClr val="accent2"/>
              </a:solidFill>
            </a:endParaRPr>
          </a:p>
        </p:txBody>
      </p:sp>
      <p:sp>
        <p:nvSpPr>
          <p:cNvPr id="9" name="Line 22"/>
          <p:cNvSpPr>
            <a:spLocks noChangeShapeType="1"/>
          </p:cNvSpPr>
          <p:nvPr/>
        </p:nvSpPr>
        <p:spPr bwMode="auto">
          <a:xfrm flipV="1">
            <a:off x="5619479" y="1351385"/>
            <a:ext cx="464162" cy="459581"/>
          </a:xfrm>
          <a:prstGeom prst="line">
            <a:avLst/>
          </a:prstGeom>
          <a:noFill/>
          <a:ln cap="flat" w="12700">
            <a:solidFill>
              <a:schemeClr val="tx1">
                <a:lumMod val="50000"/>
                <a:lumOff val="50000"/>
              </a:schemeClr>
            </a:solidFill>
            <a:prstDash val="solid"/>
            <a:miter lim="800000"/>
            <a:headEnd len="med" type="none" w="med"/>
            <a:tailEnd len="med" type="triangle" w="med"/>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400">
              <a:solidFill>
                <a:schemeClr val="accent2"/>
              </a:solidFill>
            </a:endParaRPr>
          </a:p>
        </p:txBody>
      </p:sp>
      <p:sp>
        <p:nvSpPr>
          <p:cNvPr id="10" name="Line 23"/>
          <p:cNvSpPr>
            <a:spLocks noChangeShapeType="1"/>
          </p:cNvSpPr>
          <p:nvPr/>
        </p:nvSpPr>
        <p:spPr bwMode="auto">
          <a:xfrm>
            <a:off x="5604008" y="3721919"/>
            <a:ext cx="464162" cy="458391"/>
          </a:xfrm>
          <a:prstGeom prst="line">
            <a:avLst/>
          </a:prstGeom>
          <a:noFill/>
          <a:ln cap="flat" w="12700">
            <a:solidFill>
              <a:schemeClr val="tx1">
                <a:lumMod val="50000"/>
                <a:lumOff val="50000"/>
              </a:schemeClr>
            </a:solidFill>
            <a:prstDash val="solid"/>
            <a:miter lim="800000"/>
            <a:headEnd len="med" type="none" w="med"/>
            <a:tailEnd len="med" type="triangle" w="med"/>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400">
              <a:solidFill>
                <a:schemeClr val="accent2"/>
              </a:solidFill>
            </a:endParaRPr>
          </a:p>
        </p:txBody>
      </p:sp>
      <p:sp>
        <p:nvSpPr>
          <p:cNvPr id="11" name="Line 24"/>
          <p:cNvSpPr>
            <a:spLocks noChangeShapeType="1"/>
          </p:cNvSpPr>
          <p:nvPr/>
        </p:nvSpPr>
        <p:spPr bwMode="auto">
          <a:xfrm flipH="1">
            <a:off x="5989619" y="2753941"/>
            <a:ext cx="930705" cy="0"/>
          </a:xfrm>
          <a:prstGeom prst="line">
            <a:avLst/>
          </a:prstGeom>
          <a:noFill/>
          <a:ln cap="flat" w="12700">
            <a:solidFill>
              <a:schemeClr val="tx1">
                <a:lumMod val="50000"/>
                <a:lumOff val="50000"/>
              </a:schemeClr>
            </a:solidFill>
            <a:prstDash val="solid"/>
            <a:miter lim="800000"/>
            <a:headEnd len="med" type="triangle" w="med"/>
            <a:tailEnd len="med" type="none" w="med"/>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200">
              <a:solidFill>
                <a:schemeClr val="accent2"/>
              </a:solidFill>
              <a:latin charset="-122" pitchFamily="34" typeface="微软雅黑"/>
              <a:ea charset="-122" pitchFamily="34" typeface="微软雅黑"/>
            </a:endParaRPr>
          </a:p>
        </p:txBody>
      </p:sp>
      <p:sp>
        <p:nvSpPr>
          <p:cNvPr id="12" name="Line 25"/>
          <p:cNvSpPr>
            <a:spLocks noChangeShapeType="1"/>
          </p:cNvSpPr>
          <p:nvPr/>
        </p:nvSpPr>
        <p:spPr bwMode="auto">
          <a:xfrm flipH="1">
            <a:off x="5878934" y="1966938"/>
            <a:ext cx="835492" cy="300038"/>
          </a:xfrm>
          <a:prstGeom prst="line">
            <a:avLst/>
          </a:prstGeom>
          <a:noFill/>
          <a:ln cap="flat" w="12700">
            <a:solidFill>
              <a:schemeClr val="tx1">
                <a:lumMod val="50000"/>
                <a:lumOff val="50000"/>
              </a:schemeClr>
            </a:solidFill>
            <a:prstDash val="solid"/>
            <a:miter lim="800000"/>
            <a:headEnd len="med" type="triangle" w="med"/>
            <a:tailEnd len="med" type="none" w="med"/>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200">
              <a:solidFill>
                <a:schemeClr val="accent2"/>
              </a:solidFill>
              <a:latin charset="-122" pitchFamily="34" typeface="微软雅黑"/>
              <a:ea charset="-122" pitchFamily="34" typeface="微软雅黑"/>
            </a:endParaRPr>
          </a:p>
        </p:txBody>
      </p:sp>
      <p:sp>
        <p:nvSpPr>
          <p:cNvPr id="13" name="Line 26"/>
          <p:cNvSpPr>
            <a:spLocks noChangeShapeType="1"/>
          </p:cNvSpPr>
          <p:nvPr/>
        </p:nvSpPr>
        <p:spPr bwMode="auto">
          <a:xfrm flipH="1" flipV="1">
            <a:off x="5884885" y="3257575"/>
            <a:ext cx="836683" cy="300038"/>
          </a:xfrm>
          <a:prstGeom prst="line">
            <a:avLst/>
          </a:prstGeom>
          <a:noFill/>
          <a:ln cap="flat" w="12700">
            <a:solidFill>
              <a:schemeClr val="tx1">
                <a:lumMod val="50000"/>
                <a:lumOff val="50000"/>
              </a:schemeClr>
            </a:solidFill>
            <a:prstDash val="solid"/>
            <a:miter lim="800000"/>
            <a:headEnd len="med" type="triangle" w="med"/>
            <a:tailEnd len="med" type="none" w="med"/>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200">
              <a:solidFill>
                <a:schemeClr val="accent2"/>
              </a:solidFill>
              <a:latin charset="-122" pitchFamily="34" typeface="微软雅黑"/>
              <a:ea charset="-122" pitchFamily="34" typeface="微软雅黑"/>
            </a:endParaRPr>
          </a:p>
        </p:txBody>
      </p:sp>
      <p:sp>
        <p:nvSpPr>
          <p:cNvPr id="14" name="Oval 27"/>
          <p:cNvSpPr>
            <a:spLocks noChangeArrowheads="1"/>
          </p:cNvSpPr>
          <p:nvPr/>
        </p:nvSpPr>
        <p:spPr bwMode="auto">
          <a:xfrm>
            <a:off x="3233209" y="1394247"/>
            <a:ext cx="2711185" cy="2719388"/>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lt1"/>
              </a:solidFill>
            </a:endParaRPr>
          </a:p>
        </p:txBody>
      </p:sp>
      <p:sp>
        <p:nvSpPr>
          <p:cNvPr id="15" name="TextBox 14"/>
          <p:cNvSpPr txBox="1"/>
          <p:nvPr/>
        </p:nvSpPr>
        <p:spPr>
          <a:xfrm>
            <a:off x="3559312" y="2889508"/>
            <a:ext cx="2028565" cy="708642"/>
          </a:xfrm>
          <a:prstGeom prst="rect">
            <a:avLst/>
          </a:prstGeom>
          <a:noFill/>
        </p:spPr>
        <p:txBody>
          <a:bodyPr bIns="34281" lIns="68562" rIns="68562" rtlCol="0" tIns="34281" wrap="square">
            <a:spAutoFit/>
          </a:bodyPr>
          <a:lstStyle/>
          <a:p>
            <a:pPr algn="ctr"/>
            <a:r>
              <a:rPr altLang="en-US" lang="zh-CN" smtClean="0" sz="1400">
                <a:latin typeface="+mn-ea"/>
                <a:ea typeface="+mn-ea"/>
              </a:rPr>
              <a:t>资金主要用作推广和人力成本两大用途，10项具体用途。</a:t>
            </a:r>
          </a:p>
        </p:txBody>
      </p:sp>
      <p:sp>
        <p:nvSpPr>
          <p:cNvPr id="16" name="TextBox 15"/>
          <p:cNvSpPr txBox="1"/>
          <p:nvPr/>
        </p:nvSpPr>
        <p:spPr>
          <a:xfrm>
            <a:off x="3392956" y="2438865"/>
            <a:ext cx="2361278" cy="281922"/>
          </a:xfrm>
          <a:prstGeom prst="rect">
            <a:avLst/>
          </a:prstGeom>
          <a:noFill/>
        </p:spPr>
        <p:txBody>
          <a:bodyPr bIns="34281" lIns="68562" rIns="68562" rtlCol="0" tIns="34281" wrap="square">
            <a:spAutoFit/>
          </a:bodyPr>
          <a:lstStyle/>
          <a:p>
            <a:pPr algn="ctr"/>
            <a:r>
              <a:rPr altLang="en-US" b="1" lang="zh-CN" sz="1400">
                <a:latin typeface="+mn-ea"/>
                <a:ea typeface="+mn-ea"/>
              </a:rPr>
              <a:t>资金主要用途</a:t>
            </a:r>
          </a:p>
        </p:txBody>
      </p:sp>
      <p:grpSp>
        <p:nvGrpSpPr>
          <p:cNvPr id="17" name="组合 16"/>
          <p:cNvGrpSpPr/>
          <p:nvPr/>
        </p:nvGrpSpPr>
        <p:grpSpPr>
          <a:xfrm>
            <a:off x="2546486" y="771550"/>
            <a:ext cx="627215" cy="628650"/>
            <a:chOff x="3279775" y="1196975"/>
            <a:chExt cx="836613" cy="838200"/>
          </a:xfrm>
        </p:grpSpPr>
        <p:sp>
          <p:nvSpPr>
            <p:cNvPr id="18" name="Oval 9"/>
            <p:cNvSpPr>
              <a:spLocks noChangeArrowheads="1"/>
            </p:cNvSpPr>
            <p:nvPr/>
          </p:nvSpPr>
          <p:spPr bwMode="auto">
            <a:xfrm>
              <a:off x="3279775" y="1196975"/>
              <a:ext cx="836613" cy="838200"/>
            </a:xfrm>
            <a:prstGeom prst="ellipse">
              <a:avLst/>
            </a:prstGeom>
            <a:solidFill>
              <a:schemeClr val="tx1"/>
            </a:solidFill>
            <a:ln w="6350">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lt1"/>
                </a:solidFill>
                <a:latin charset="-122" pitchFamily="34" typeface="微软雅黑"/>
                <a:ea charset="-122" pitchFamily="34" typeface="微软雅黑"/>
              </a:endParaRPr>
            </a:p>
          </p:txBody>
        </p:sp>
        <p:sp>
          <p:nvSpPr>
            <p:cNvPr id="19" name="矩形 18"/>
            <p:cNvSpPr/>
            <p:nvPr/>
          </p:nvSpPr>
          <p:spPr>
            <a:xfrm>
              <a:off x="3338040" y="1262126"/>
              <a:ext cx="720080" cy="615553"/>
            </a:xfrm>
            <a:prstGeom prst="rect">
              <a:avLst/>
            </a:prstGeom>
            <a:noFill/>
            <a:ln w="6350">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lt1"/>
                  </a:solidFill>
                  <a:latin charset="-122" pitchFamily="34" typeface="微软雅黑"/>
                  <a:ea charset="-122" pitchFamily="34" typeface="微软雅黑"/>
                  <a:sym charset="-122" pitchFamily="34" typeface="微软雅黑"/>
                </a:rPr>
                <a:t>用途一</a:t>
              </a:r>
            </a:p>
          </p:txBody>
        </p:sp>
      </p:grpSp>
      <p:grpSp>
        <p:nvGrpSpPr>
          <p:cNvPr id="20" name="组合 19"/>
          <p:cNvGrpSpPr/>
          <p:nvPr/>
        </p:nvGrpSpPr>
        <p:grpSpPr>
          <a:xfrm>
            <a:off x="1822869" y="1506166"/>
            <a:ext cx="627215" cy="628650"/>
            <a:chOff x="2314575" y="2176463"/>
            <a:chExt cx="836613" cy="838200"/>
          </a:xfrm>
        </p:grpSpPr>
        <p:sp>
          <p:nvSpPr>
            <p:cNvPr id="21" name="Oval 7"/>
            <p:cNvSpPr>
              <a:spLocks noChangeArrowheads="1"/>
            </p:cNvSpPr>
            <p:nvPr/>
          </p:nvSpPr>
          <p:spPr bwMode="auto">
            <a:xfrm>
              <a:off x="2314575" y="2176463"/>
              <a:ext cx="836613" cy="838200"/>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latin charset="-122" pitchFamily="34" typeface="微软雅黑"/>
                <a:ea charset="-122" pitchFamily="34" typeface="微软雅黑"/>
              </a:endParaRPr>
            </a:p>
          </p:txBody>
        </p:sp>
        <p:sp>
          <p:nvSpPr>
            <p:cNvPr id="22" name="矩形 21"/>
            <p:cNvSpPr/>
            <p:nvPr/>
          </p:nvSpPr>
          <p:spPr>
            <a:xfrm>
              <a:off x="2355402" y="2244766"/>
              <a:ext cx="720080" cy="615553"/>
            </a:xfrm>
            <a:prstGeom prst="rect">
              <a:avLst/>
            </a:prstGeom>
            <a:noFill/>
            <a:ln w="6350">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tx1"/>
                  </a:solidFill>
                  <a:latin charset="-122" pitchFamily="34" typeface="微软雅黑"/>
                  <a:ea charset="-122" pitchFamily="34" typeface="微软雅黑"/>
                  <a:sym charset="-122" pitchFamily="34" typeface="微软雅黑"/>
                </a:rPr>
                <a:t>用途二</a:t>
              </a:r>
            </a:p>
          </p:txBody>
        </p:sp>
      </p:grpSp>
      <p:grpSp>
        <p:nvGrpSpPr>
          <p:cNvPr id="23" name="组合 22"/>
          <p:cNvGrpSpPr/>
          <p:nvPr/>
        </p:nvGrpSpPr>
        <p:grpSpPr>
          <a:xfrm>
            <a:off x="1582456" y="2439616"/>
            <a:ext cx="626024" cy="628650"/>
            <a:chOff x="1993900" y="3421063"/>
            <a:chExt cx="835025" cy="838200"/>
          </a:xfrm>
        </p:grpSpPr>
        <p:sp>
          <p:nvSpPr>
            <p:cNvPr id="24" name="Oval 6"/>
            <p:cNvSpPr>
              <a:spLocks noChangeArrowheads="1"/>
            </p:cNvSpPr>
            <p:nvPr/>
          </p:nvSpPr>
          <p:spPr bwMode="auto">
            <a:xfrm>
              <a:off x="1993900" y="3421063"/>
              <a:ext cx="835025" cy="838200"/>
            </a:xfrm>
            <a:prstGeom prst="ellipse">
              <a:avLst/>
            </a:prstGeom>
            <a:solidFill>
              <a:schemeClr val="tx1"/>
            </a:solidFill>
            <a:ln w="6350">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lt1"/>
                </a:solidFill>
                <a:latin charset="-122" pitchFamily="34" typeface="微软雅黑"/>
                <a:ea charset="-122" pitchFamily="34" typeface="微软雅黑"/>
              </a:endParaRPr>
            </a:p>
          </p:txBody>
        </p:sp>
        <p:sp>
          <p:nvSpPr>
            <p:cNvPr id="25" name="矩形 24"/>
            <p:cNvSpPr/>
            <p:nvPr/>
          </p:nvSpPr>
          <p:spPr>
            <a:xfrm>
              <a:off x="2027855" y="3486711"/>
              <a:ext cx="720080" cy="615553"/>
            </a:xfrm>
            <a:prstGeom prst="rect">
              <a:avLst/>
            </a:prstGeom>
            <a:noFill/>
            <a:ln w="6350">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lt1"/>
                  </a:solidFill>
                  <a:latin charset="-122" pitchFamily="34" typeface="微软雅黑"/>
                  <a:ea charset="-122" pitchFamily="34" typeface="微软雅黑"/>
                  <a:sym charset="-122" pitchFamily="34" typeface="微软雅黑"/>
                </a:rPr>
                <a:t>用途三</a:t>
              </a:r>
            </a:p>
          </p:txBody>
        </p:sp>
      </p:grpSp>
      <p:grpSp>
        <p:nvGrpSpPr>
          <p:cNvPr id="26" name="组合 25"/>
          <p:cNvGrpSpPr/>
          <p:nvPr/>
        </p:nvGrpSpPr>
        <p:grpSpPr>
          <a:xfrm>
            <a:off x="1822869" y="3374257"/>
            <a:ext cx="627215" cy="627460"/>
            <a:chOff x="2314575" y="4667250"/>
            <a:chExt cx="836613" cy="836613"/>
          </a:xfrm>
        </p:grpSpPr>
        <p:sp>
          <p:nvSpPr>
            <p:cNvPr id="27" name="Oval 8"/>
            <p:cNvSpPr>
              <a:spLocks noChangeArrowheads="1"/>
            </p:cNvSpPr>
            <p:nvPr/>
          </p:nvSpPr>
          <p:spPr bwMode="auto">
            <a:xfrm>
              <a:off x="2314575" y="4667250"/>
              <a:ext cx="836613" cy="836613"/>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latin charset="-122" pitchFamily="34" typeface="微软雅黑"/>
                <a:ea charset="-122" pitchFamily="34" typeface="微软雅黑"/>
              </a:endParaRPr>
            </a:p>
          </p:txBody>
        </p:sp>
        <p:sp>
          <p:nvSpPr>
            <p:cNvPr id="28" name="矩形 27"/>
            <p:cNvSpPr/>
            <p:nvPr/>
          </p:nvSpPr>
          <p:spPr>
            <a:xfrm>
              <a:off x="2355402" y="4755953"/>
              <a:ext cx="720080" cy="615553"/>
            </a:xfrm>
            <a:prstGeom prst="rect">
              <a:avLst/>
            </a:prstGeom>
            <a:noFill/>
            <a:ln w="6350">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tx1"/>
                  </a:solidFill>
                  <a:latin charset="-122" pitchFamily="34" typeface="微软雅黑"/>
                  <a:ea charset="-122" pitchFamily="34" typeface="微软雅黑"/>
                  <a:sym charset="-122" pitchFamily="34" typeface="微软雅黑"/>
                </a:rPr>
                <a:t>用途四</a:t>
              </a:r>
            </a:p>
          </p:txBody>
        </p:sp>
      </p:grpSp>
      <p:grpSp>
        <p:nvGrpSpPr>
          <p:cNvPr id="29" name="组合 28"/>
          <p:cNvGrpSpPr/>
          <p:nvPr/>
        </p:nvGrpSpPr>
        <p:grpSpPr>
          <a:xfrm>
            <a:off x="2546486" y="4108873"/>
            <a:ext cx="627215" cy="627460"/>
            <a:chOff x="3279775" y="5646738"/>
            <a:chExt cx="836613" cy="836613"/>
          </a:xfrm>
        </p:grpSpPr>
        <p:sp>
          <p:nvSpPr>
            <p:cNvPr id="30" name="Oval 10"/>
            <p:cNvSpPr>
              <a:spLocks noChangeArrowheads="1"/>
            </p:cNvSpPr>
            <p:nvPr/>
          </p:nvSpPr>
          <p:spPr bwMode="auto">
            <a:xfrm>
              <a:off x="3279775" y="5646738"/>
              <a:ext cx="836613" cy="836613"/>
            </a:xfrm>
            <a:prstGeom prst="ellipse">
              <a:avLst/>
            </a:prstGeom>
            <a:solidFill>
              <a:schemeClr val="tx1"/>
            </a:solidFill>
            <a:ln w="6350">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lt1"/>
                </a:solidFill>
                <a:latin charset="-122" pitchFamily="34" typeface="微软雅黑"/>
                <a:ea charset="-122" pitchFamily="34" typeface="微软雅黑"/>
              </a:endParaRPr>
            </a:p>
          </p:txBody>
        </p:sp>
        <p:sp>
          <p:nvSpPr>
            <p:cNvPr id="31" name="矩形 30"/>
            <p:cNvSpPr/>
            <p:nvPr/>
          </p:nvSpPr>
          <p:spPr>
            <a:xfrm>
              <a:off x="3324392" y="5711297"/>
              <a:ext cx="720080" cy="615553"/>
            </a:xfrm>
            <a:prstGeom prst="rect">
              <a:avLst/>
            </a:prstGeom>
            <a:noFill/>
            <a:ln w="6350">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lt1"/>
                  </a:solidFill>
                  <a:latin charset="-122" pitchFamily="34" typeface="微软雅黑"/>
                  <a:ea charset="-122" pitchFamily="34" typeface="微软雅黑"/>
                  <a:sym charset="-122" pitchFamily="34" typeface="微软雅黑"/>
                </a:rPr>
                <a:t>用途五</a:t>
              </a:r>
            </a:p>
          </p:txBody>
        </p:sp>
      </p:grpSp>
      <p:grpSp>
        <p:nvGrpSpPr>
          <p:cNvPr id="32" name="组合 31"/>
          <p:cNvGrpSpPr/>
          <p:nvPr/>
        </p:nvGrpSpPr>
        <p:grpSpPr>
          <a:xfrm>
            <a:off x="6005091" y="4108873"/>
            <a:ext cx="627215" cy="627460"/>
            <a:chOff x="7893050" y="5646738"/>
            <a:chExt cx="836613" cy="836613"/>
          </a:xfrm>
        </p:grpSpPr>
        <p:sp>
          <p:nvSpPr>
            <p:cNvPr id="33" name="Oval 21"/>
            <p:cNvSpPr>
              <a:spLocks noChangeArrowheads="1"/>
            </p:cNvSpPr>
            <p:nvPr/>
          </p:nvSpPr>
          <p:spPr bwMode="auto">
            <a:xfrm>
              <a:off x="7893050" y="5646738"/>
              <a:ext cx="836613" cy="836613"/>
            </a:xfrm>
            <a:prstGeom prst="ellipse">
              <a:avLst/>
            </a:prstGeom>
            <a:solidFill>
              <a:schemeClr val="tx1"/>
            </a:solidFill>
            <a:ln w="6350">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lt1"/>
                </a:solidFill>
                <a:latin charset="-122" pitchFamily="34" typeface="微软雅黑"/>
                <a:ea charset="-122" pitchFamily="34" typeface="微软雅黑"/>
              </a:endParaRPr>
            </a:p>
          </p:txBody>
        </p:sp>
        <p:sp>
          <p:nvSpPr>
            <p:cNvPr id="34" name="矩形 33"/>
            <p:cNvSpPr/>
            <p:nvPr/>
          </p:nvSpPr>
          <p:spPr>
            <a:xfrm>
              <a:off x="7950985" y="5711297"/>
              <a:ext cx="720080" cy="615553"/>
            </a:xfrm>
            <a:prstGeom prst="rect">
              <a:avLst/>
            </a:prstGeom>
            <a:noFill/>
            <a:ln w="6350">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lt1"/>
                  </a:solidFill>
                  <a:latin charset="-122" pitchFamily="34" typeface="微软雅黑"/>
                  <a:ea charset="-122" pitchFamily="34" typeface="微软雅黑"/>
                  <a:sym charset="-122" pitchFamily="34" typeface="微软雅黑"/>
                </a:rPr>
                <a:t>用途十 </a:t>
              </a:r>
            </a:p>
          </p:txBody>
        </p:sp>
      </p:grpSp>
      <p:grpSp>
        <p:nvGrpSpPr>
          <p:cNvPr id="35" name="组合 34"/>
          <p:cNvGrpSpPr/>
          <p:nvPr/>
        </p:nvGrpSpPr>
        <p:grpSpPr>
          <a:xfrm>
            <a:off x="6727518" y="3374257"/>
            <a:ext cx="627215" cy="627460"/>
            <a:chOff x="8856663" y="4667250"/>
            <a:chExt cx="836613" cy="836613"/>
          </a:xfrm>
        </p:grpSpPr>
        <p:sp>
          <p:nvSpPr>
            <p:cNvPr id="36" name="Oval 19"/>
            <p:cNvSpPr>
              <a:spLocks noChangeArrowheads="1"/>
            </p:cNvSpPr>
            <p:nvPr/>
          </p:nvSpPr>
          <p:spPr bwMode="auto">
            <a:xfrm>
              <a:off x="8856663" y="4667250"/>
              <a:ext cx="836613" cy="836613"/>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latin charset="-122" pitchFamily="34" typeface="微软雅黑"/>
                <a:ea charset="-122" pitchFamily="34" typeface="微软雅黑"/>
              </a:endParaRPr>
            </a:p>
          </p:txBody>
        </p:sp>
        <p:sp>
          <p:nvSpPr>
            <p:cNvPr id="37" name="矩形 36"/>
            <p:cNvSpPr/>
            <p:nvPr/>
          </p:nvSpPr>
          <p:spPr>
            <a:xfrm>
              <a:off x="8919974" y="4755953"/>
              <a:ext cx="720080" cy="615553"/>
            </a:xfrm>
            <a:prstGeom prst="rect">
              <a:avLst/>
            </a:prstGeom>
            <a:noFill/>
            <a:ln w="6350">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tx1"/>
                  </a:solidFill>
                  <a:latin charset="-122" pitchFamily="34" typeface="微软雅黑"/>
                  <a:ea charset="-122" pitchFamily="34" typeface="微软雅黑"/>
                  <a:sym charset="-122" pitchFamily="34" typeface="微软雅黑"/>
                </a:rPr>
                <a:t>用途九</a:t>
              </a:r>
            </a:p>
          </p:txBody>
        </p:sp>
      </p:grpSp>
      <p:grpSp>
        <p:nvGrpSpPr>
          <p:cNvPr id="38" name="组合 37"/>
          <p:cNvGrpSpPr/>
          <p:nvPr/>
        </p:nvGrpSpPr>
        <p:grpSpPr>
          <a:xfrm>
            <a:off x="6969121" y="2439616"/>
            <a:ext cx="627215" cy="628650"/>
            <a:chOff x="9178925" y="3421063"/>
            <a:chExt cx="836613" cy="838200"/>
          </a:xfrm>
        </p:grpSpPr>
        <p:sp>
          <p:nvSpPr>
            <p:cNvPr id="39" name="Oval 17"/>
            <p:cNvSpPr>
              <a:spLocks noChangeArrowheads="1"/>
            </p:cNvSpPr>
            <p:nvPr/>
          </p:nvSpPr>
          <p:spPr bwMode="auto">
            <a:xfrm>
              <a:off x="9178925" y="3421063"/>
              <a:ext cx="836613" cy="838200"/>
            </a:xfrm>
            <a:prstGeom prst="ellipse">
              <a:avLst/>
            </a:prstGeom>
            <a:solidFill>
              <a:schemeClr val="tx1"/>
            </a:solidFill>
            <a:ln w="6350">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lt1"/>
                </a:solidFill>
                <a:latin charset="-122" pitchFamily="34" typeface="微软雅黑"/>
                <a:ea charset="-122" pitchFamily="34" typeface="微软雅黑"/>
              </a:endParaRPr>
            </a:p>
          </p:txBody>
        </p:sp>
        <p:sp>
          <p:nvSpPr>
            <p:cNvPr id="40" name="矩形 39"/>
            <p:cNvSpPr/>
            <p:nvPr/>
          </p:nvSpPr>
          <p:spPr>
            <a:xfrm>
              <a:off x="9233873" y="3486711"/>
              <a:ext cx="720080" cy="615553"/>
            </a:xfrm>
            <a:prstGeom prst="rect">
              <a:avLst/>
            </a:prstGeom>
            <a:noFill/>
            <a:ln w="6350">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lt1"/>
                  </a:solidFill>
                  <a:latin charset="-122" pitchFamily="34" typeface="微软雅黑"/>
                  <a:ea charset="-122" pitchFamily="34" typeface="微软雅黑"/>
                  <a:sym charset="-122" pitchFamily="34" typeface="微软雅黑"/>
                </a:rPr>
                <a:t>用途八</a:t>
              </a:r>
            </a:p>
          </p:txBody>
        </p:sp>
      </p:grpSp>
      <p:grpSp>
        <p:nvGrpSpPr>
          <p:cNvPr id="41" name="组合 40"/>
          <p:cNvGrpSpPr/>
          <p:nvPr/>
        </p:nvGrpSpPr>
        <p:grpSpPr>
          <a:xfrm>
            <a:off x="6727518" y="1506166"/>
            <a:ext cx="627215" cy="628650"/>
            <a:chOff x="8856663" y="2176463"/>
            <a:chExt cx="836613" cy="838200"/>
          </a:xfrm>
        </p:grpSpPr>
        <p:sp>
          <p:nvSpPr>
            <p:cNvPr id="42" name="Oval 18"/>
            <p:cNvSpPr>
              <a:spLocks noChangeArrowheads="1"/>
            </p:cNvSpPr>
            <p:nvPr/>
          </p:nvSpPr>
          <p:spPr bwMode="auto">
            <a:xfrm>
              <a:off x="8856663" y="2176463"/>
              <a:ext cx="836613" cy="838200"/>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latin charset="-122" pitchFamily="34" typeface="微软雅黑"/>
                <a:ea charset="-122" pitchFamily="34" typeface="微软雅黑"/>
              </a:endParaRPr>
            </a:p>
          </p:txBody>
        </p:sp>
        <p:sp>
          <p:nvSpPr>
            <p:cNvPr id="43" name="矩形 42"/>
            <p:cNvSpPr/>
            <p:nvPr/>
          </p:nvSpPr>
          <p:spPr>
            <a:xfrm>
              <a:off x="8892680" y="2244766"/>
              <a:ext cx="720080" cy="615553"/>
            </a:xfrm>
            <a:prstGeom prst="rect">
              <a:avLst/>
            </a:prstGeom>
            <a:noFill/>
            <a:ln w="6350">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tx1"/>
                  </a:solidFill>
                  <a:latin charset="-122" pitchFamily="34" typeface="微软雅黑"/>
                  <a:ea charset="-122" pitchFamily="34" typeface="微软雅黑"/>
                  <a:sym charset="-122" pitchFamily="34" typeface="微软雅黑"/>
                </a:rPr>
                <a:t>用途七</a:t>
              </a:r>
            </a:p>
          </p:txBody>
        </p:sp>
      </p:grpSp>
      <p:grpSp>
        <p:nvGrpSpPr>
          <p:cNvPr id="44" name="组合 43"/>
          <p:cNvGrpSpPr/>
          <p:nvPr/>
        </p:nvGrpSpPr>
        <p:grpSpPr>
          <a:xfrm>
            <a:off x="6005091" y="771550"/>
            <a:ext cx="627215" cy="628650"/>
            <a:chOff x="7893050" y="1196975"/>
            <a:chExt cx="836613" cy="838200"/>
          </a:xfrm>
        </p:grpSpPr>
        <p:sp>
          <p:nvSpPr>
            <p:cNvPr id="45" name="Oval 20"/>
            <p:cNvSpPr>
              <a:spLocks noChangeArrowheads="1"/>
            </p:cNvSpPr>
            <p:nvPr/>
          </p:nvSpPr>
          <p:spPr bwMode="auto">
            <a:xfrm>
              <a:off x="7893050" y="1196975"/>
              <a:ext cx="836613" cy="838200"/>
            </a:xfrm>
            <a:prstGeom prst="ellipse">
              <a:avLst/>
            </a:prstGeom>
            <a:solidFill>
              <a:schemeClr val="tx1"/>
            </a:solidFill>
            <a:ln w="6350">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lt1"/>
                </a:solidFill>
                <a:latin charset="-122" pitchFamily="34" typeface="微软雅黑"/>
                <a:ea charset="-122" pitchFamily="34" typeface="微软雅黑"/>
              </a:endParaRPr>
            </a:p>
          </p:txBody>
        </p:sp>
        <p:sp>
          <p:nvSpPr>
            <p:cNvPr id="46" name="矩形 45"/>
            <p:cNvSpPr/>
            <p:nvPr/>
          </p:nvSpPr>
          <p:spPr>
            <a:xfrm>
              <a:off x="7950985" y="1262126"/>
              <a:ext cx="720080" cy="615553"/>
            </a:xfrm>
            <a:prstGeom prst="rect">
              <a:avLst/>
            </a:prstGeom>
            <a:noFill/>
            <a:ln w="6350">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lt1"/>
                  </a:solidFill>
                  <a:latin charset="-122" pitchFamily="34" typeface="微软雅黑"/>
                  <a:ea charset="-122" pitchFamily="34" typeface="微软雅黑"/>
                  <a:sym charset="-122" pitchFamily="34" typeface="微软雅黑"/>
                </a:rPr>
                <a:t>用途六</a:t>
              </a:r>
            </a:p>
          </p:txBody>
        </p:sp>
      </p:grpSp>
      <p:sp>
        <p:nvSpPr>
          <p:cNvPr id="47" name="Freeform 16"/>
          <p:cNvSpPr>
            <a:spLocks noEditPoints="1"/>
          </p:cNvSpPr>
          <p:nvPr/>
        </p:nvSpPr>
        <p:spPr bwMode="auto">
          <a:xfrm>
            <a:off x="4220762" y="1705421"/>
            <a:ext cx="599841" cy="783431"/>
          </a:xfrm>
          <a:custGeom>
            <a:gdLst>
              <a:gd fmla="*/ 742 w 1097" name="T0"/>
              <a:gd fmla="*/ 209 h 1435" name="T1"/>
              <a:gd fmla="*/ 1058 w 1097" name="T2"/>
              <a:gd fmla="*/ 264 h 1435" name="T3"/>
              <a:gd fmla="*/ 1033 w 1097" name="T4"/>
              <a:gd fmla="*/ 308 h 1435" name="T5"/>
              <a:gd fmla="*/ 843 w 1097" name="T6"/>
              <a:gd fmla="*/ 254 h 1435" name="T7"/>
              <a:gd fmla="*/ 945 w 1097" name="T8"/>
              <a:gd fmla="*/ 343 h 1435" name="T9"/>
              <a:gd fmla="*/ 893 w 1097" name="T10"/>
              <a:gd fmla="*/ 363 h 1435" name="T11"/>
              <a:gd fmla="*/ 741 w 1097" name="T12"/>
              <a:gd fmla="*/ 269 h 1435" name="T13"/>
              <a:gd fmla="*/ 691 w 1097" name="T14"/>
              <a:gd fmla="*/ 238 h 1435" name="T15"/>
              <a:gd fmla="*/ 742 w 1097" name="T16"/>
              <a:gd fmla="*/ 209 h 1435" name="T17"/>
              <a:gd fmla="*/ 555 w 1097" name="T18"/>
              <a:gd fmla="*/ 958 h 1435" name="T19"/>
              <a:gd fmla="*/ 555 w 1097" name="T20"/>
              <a:gd fmla="*/ 958 h 1435" name="T21"/>
              <a:gd fmla="*/ 585 w 1097" name="T22"/>
              <a:gd fmla="*/ 943 h 1435" name="T23"/>
              <a:gd fmla="*/ 594 w 1097" name="T24"/>
              <a:gd fmla="*/ 919 h 1435" name="T25"/>
              <a:gd fmla="*/ 586 w 1097" name="T26"/>
              <a:gd fmla="*/ 898 h 1435" name="T27"/>
              <a:gd fmla="*/ 555 w 1097" name="T28"/>
              <a:gd fmla="*/ 881 h 1435" name="T29"/>
              <a:gd fmla="*/ 555 w 1097" name="T30"/>
              <a:gd fmla="*/ 958 h 1435" name="T31"/>
              <a:gd fmla="*/ 519 w 1097" name="T32"/>
              <a:gd fmla="*/ 721 h 1435" name="T33"/>
              <a:gd fmla="*/ 519 w 1097" name="T34"/>
              <a:gd fmla="*/ 721 h 1435" name="T35"/>
              <a:gd fmla="*/ 498 w 1097" name="T36"/>
              <a:gd fmla="*/ 769 h 1435" name="T37"/>
              <a:gd fmla="*/ 519 w 1097" name="T38"/>
              <a:gd fmla="*/ 782 h 1435" name="T39"/>
              <a:gd fmla="*/ 519 w 1097" name="T40"/>
              <a:gd fmla="*/ 721 h 1435" name="T41"/>
              <a:gd fmla="*/ 674 w 1097" name="T42"/>
              <a:gd fmla="*/ 745 h 1435" name="T43"/>
              <a:gd fmla="*/ 674 w 1097" name="T44"/>
              <a:gd fmla="*/ 745 h 1435" name="T45"/>
              <a:gd fmla="*/ 585 w 1097" name="T46"/>
              <a:gd fmla="*/ 759 h 1435" name="T47"/>
              <a:gd fmla="*/ 555 w 1097" name="T48"/>
              <a:gd fmla="*/ 722 h 1435" name="T49"/>
              <a:gd fmla="*/ 555 w 1097" name="T50"/>
              <a:gd fmla="*/ 791 h 1435" name="T51"/>
              <a:gd fmla="*/ 653 w 1097" name="T52"/>
              <a:gd fmla="*/ 833 h 1435" name="T53"/>
              <a:gd fmla="*/ 633 w 1097" name="T54"/>
              <a:gd fmla="*/ 999 h 1435" name="T55"/>
              <a:gd fmla="*/ 555 w 1097" name="T56"/>
              <a:gd fmla="*/ 1020 h 1435" name="T57"/>
              <a:gd fmla="*/ 555 w 1097" name="T58"/>
              <a:gd fmla="*/ 1066 h 1435" name="T59"/>
              <a:gd fmla="*/ 519 w 1097" name="T60"/>
              <a:gd fmla="*/ 1066 h 1435" name="T61"/>
              <a:gd fmla="*/ 519 w 1097" name="T62"/>
              <a:gd fmla="*/ 1020 h 1435" name="T63"/>
              <a:gd fmla="*/ 386 w 1097" name="T64"/>
              <a:gd fmla="*/ 913 h 1435" name="T65"/>
              <a:gd fmla="*/ 484 w 1097" name="T66"/>
              <a:gd fmla="*/ 902 h 1435" name="T67"/>
              <a:gd fmla="*/ 519 w 1097" name="T68"/>
              <a:gd fmla="*/ 955 h 1435" name="T69"/>
              <a:gd fmla="*/ 519 w 1097" name="T70"/>
              <a:gd fmla="*/ 870 h 1435" name="T71"/>
              <a:gd fmla="*/ 450 w 1097" name="T72"/>
              <a:gd fmla="*/ 847 h 1435" name="T73"/>
              <a:gd fmla="*/ 430 w 1097" name="T74"/>
              <a:gd fmla="*/ 690 h 1435" name="T75"/>
              <a:gd fmla="*/ 519 w 1097" name="T76"/>
              <a:gd fmla="*/ 658 h 1435" name="T77"/>
              <a:gd fmla="*/ 519 w 1097" name="T78"/>
              <a:gd fmla="*/ 635 h 1435" name="T79"/>
              <a:gd fmla="*/ 555 w 1097" name="T80"/>
              <a:gd fmla="*/ 635 h 1435" name="T81"/>
              <a:gd fmla="*/ 555 w 1097" name="T82"/>
              <a:gd fmla="*/ 658 h 1435" name="T83"/>
              <a:gd fmla="*/ 674 w 1097" name="T84"/>
              <a:gd fmla="*/ 745 h 1435" name="T85"/>
              <a:gd fmla="*/ 19 w 1097" name="T86"/>
              <a:gd fmla="*/ 1010 h 1435" name="T87"/>
              <a:gd fmla="*/ 19 w 1097" name="T88"/>
              <a:gd fmla="*/ 1010 h 1435" name="T89"/>
              <a:gd fmla="*/ 1039 w 1097" name="T90"/>
              <a:gd fmla="*/ 1030 h 1435" name="T91"/>
              <a:gd fmla="*/ 645 w 1097" name="T92"/>
              <a:gd fmla="*/ 236 h 1435" name="T93"/>
              <a:gd fmla="*/ 790 w 1097" name="T94"/>
              <a:gd fmla="*/ 59 h 1435" name="T95"/>
              <a:gd fmla="*/ 547 w 1097" name="T96"/>
              <a:gd fmla="*/ 58 h 1435" name="T97"/>
              <a:gd fmla="*/ 353 w 1097" name="T98"/>
              <a:gd fmla="*/ 121 h 1435" name="T99"/>
              <a:gd fmla="*/ 444 w 1097" name="T100"/>
              <a:gd fmla="*/ 228 h 1435" name="T101"/>
              <a:gd fmla="*/ 19 w 1097" name="T102"/>
              <a:gd fmla="*/ 1010 h 143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435" w="1097">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tx1"/>
          </a:solidFill>
          <a:ln>
            <a:noFill/>
          </a:ln>
        </p:spPr>
        <p:txBody>
          <a:bodyPr anchor="t" anchorCtr="0" bIns="34281" compatLnSpc="1" lIns="68562" numCol="1" rIns="68562" tIns="34281" vert="horz" wrap="square">
            <a:prstTxWarp prst="textNoShape">
              <a:avLst/>
            </a:prstTxWarp>
          </a:bodyPr>
          <a:lstStyle/>
          <a:p>
            <a:endParaRPr altLang="en-US" lang="zh-CN" sz="1400"/>
          </a:p>
        </p:txBody>
      </p:sp>
      <p:sp>
        <p:nvSpPr>
          <p:cNvPr id="48" name="标题 47"/>
          <p:cNvSpPr>
            <a:spLocks noGrp="1"/>
          </p:cNvSpPr>
          <p:nvPr>
            <p:ph type="title"/>
          </p:nvPr>
        </p:nvSpPr>
        <p:spPr/>
        <p:txBody>
          <a:bodyPr/>
          <a:lstStyle/>
          <a:p>
            <a:r>
              <a:rPr altLang="en-US" lang="zh-CN"/>
              <a:t>融资主要用途</a:t>
            </a:r>
          </a:p>
        </p:txBody>
      </p:sp>
    </p:spTree>
    <p:extLst>
      <p:ext uri="{BB962C8B-B14F-4D97-AF65-F5344CB8AC3E}">
        <p14:creationId val="198428174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14"/>
                                        </p:tgtEl>
                                        <p:attrNameLst>
                                          <p:attrName>style.visibility</p:attrName>
                                        </p:attrNameLst>
                                      </p:cBhvr>
                                      <p:to>
                                        <p:strVal val="visible"/>
                                      </p:to>
                                    </p:set>
                                    <p:animEffect filter="wheel(1)" transition="in">
                                      <p:cBhvr>
                                        <p:cTn dur="2000" id="7"/>
                                        <p:tgtEl>
                                          <p:spTgt spid="14"/>
                                        </p:tgtEl>
                                      </p:cBhvr>
                                    </p:animEffect>
                                  </p:childTnLst>
                                </p:cTn>
                              </p:par>
                            </p:childTnLst>
                          </p:cTn>
                        </p:par>
                        <p:par>
                          <p:cTn fill="hold" id="8" nodeType="afterGroup">
                            <p:stCondLst>
                              <p:cond delay="2000"/>
                            </p:stCondLst>
                            <p:childTnLst>
                              <p:par>
                                <p:cTn fill="hold" grpId="0" id="9" nodeType="afterEffect" presetClass="entr" presetID="2" presetSubtype="1">
                                  <p:stCondLst>
                                    <p:cond delay="0"/>
                                  </p:stCondLst>
                                  <p:childTnLst>
                                    <p:set>
                                      <p:cBhvr>
                                        <p:cTn dur="1" fill="hold" id="10">
                                          <p:stCondLst>
                                            <p:cond delay="0"/>
                                          </p:stCondLst>
                                        </p:cTn>
                                        <p:tgtEl>
                                          <p:spTgt spid="47"/>
                                        </p:tgtEl>
                                        <p:attrNameLst>
                                          <p:attrName>style.visibility</p:attrName>
                                        </p:attrNameLst>
                                      </p:cBhvr>
                                      <p:to>
                                        <p:strVal val="visible"/>
                                      </p:to>
                                    </p:set>
                                    <p:anim calcmode="lin" valueType="num">
                                      <p:cBhvr additive="base">
                                        <p:cTn dur="500" fill="hold" id="11"/>
                                        <p:tgtEl>
                                          <p:spTgt spid="47"/>
                                        </p:tgtEl>
                                        <p:attrNameLst>
                                          <p:attrName>ppt_x</p:attrName>
                                        </p:attrNameLst>
                                      </p:cBhvr>
                                      <p:tavLst>
                                        <p:tav tm="0">
                                          <p:val>
                                            <p:strVal val="#ppt_x"/>
                                          </p:val>
                                        </p:tav>
                                        <p:tav tm="100000">
                                          <p:val>
                                            <p:strVal val="#ppt_x"/>
                                          </p:val>
                                        </p:tav>
                                      </p:tavLst>
                                    </p:anim>
                                    <p:anim calcmode="lin" valueType="num">
                                      <p:cBhvr additive="base">
                                        <p:cTn dur="500" fill="hold" id="12"/>
                                        <p:tgtEl>
                                          <p:spTgt spid="47"/>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2500"/>
                            </p:stCondLst>
                            <p:childTnLst>
                              <p:par>
                                <p:cTn fill="hold" grpId="0" id="14" nodeType="afterEffect" presetClass="entr" presetID="16" presetSubtype="21">
                                  <p:stCondLst>
                                    <p:cond delay="0"/>
                                  </p:stCondLst>
                                  <p:childTnLst>
                                    <p:set>
                                      <p:cBhvr>
                                        <p:cTn dur="1" fill="hold" id="15">
                                          <p:stCondLst>
                                            <p:cond delay="0"/>
                                          </p:stCondLst>
                                        </p:cTn>
                                        <p:tgtEl>
                                          <p:spTgt spid="16"/>
                                        </p:tgtEl>
                                        <p:attrNameLst>
                                          <p:attrName>style.visibility</p:attrName>
                                        </p:attrNameLst>
                                      </p:cBhvr>
                                      <p:to>
                                        <p:strVal val="visible"/>
                                      </p:to>
                                    </p:set>
                                    <p:animEffect filter="barn(inVertical)" transition="in">
                                      <p:cBhvr>
                                        <p:cTn dur="500" id="16"/>
                                        <p:tgtEl>
                                          <p:spTgt spid="16"/>
                                        </p:tgtEl>
                                      </p:cBhvr>
                                    </p:animEffect>
                                  </p:childTnLst>
                                </p:cTn>
                              </p:par>
                            </p:childTnLst>
                          </p:cTn>
                        </p:par>
                        <p:par>
                          <p:cTn fill="hold" id="17" nodeType="afterGroup">
                            <p:stCondLst>
                              <p:cond delay="3000"/>
                            </p:stCondLst>
                            <p:childTnLst>
                              <p:par>
                                <p:cTn fill="hold" grpId="0" id="18" nodeType="afterEffect" presetClass="entr" presetID="22" presetSubtype="1">
                                  <p:stCondLst>
                                    <p:cond delay="0"/>
                                  </p:stCondLst>
                                  <p:childTnLst>
                                    <p:set>
                                      <p:cBhvr>
                                        <p:cTn dur="1" fill="hold" id="19">
                                          <p:stCondLst>
                                            <p:cond delay="0"/>
                                          </p:stCondLst>
                                        </p:cTn>
                                        <p:tgtEl>
                                          <p:spTgt spid="15"/>
                                        </p:tgtEl>
                                        <p:attrNameLst>
                                          <p:attrName>style.visibility</p:attrName>
                                        </p:attrNameLst>
                                      </p:cBhvr>
                                      <p:to>
                                        <p:strVal val="visible"/>
                                      </p:to>
                                    </p:set>
                                    <p:animEffect filter="wipe(up)" transition="in">
                                      <p:cBhvr>
                                        <p:cTn dur="500" id="20"/>
                                        <p:tgtEl>
                                          <p:spTgt spid="15"/>
                                        </p:tgtEl>
                                      </p:cBhvr>
                                    </p:animEffect>
                                  </p:childTnLst>
                                </p:cTn>
                              </p:par>
                            </p:childTnLst>
                          </p:cTn>
                        </p:par>
                        <p:par>
                          <p:cTn fill="hold" id="21" nodeType="afterGroup">
                            <p:stCondLst>
                              <p:cond delay="3500"/>
                            </p:stCondLst>
                            <p:childTnLst>
                              <p:par>
                                <p:cTn fill="hold" grpId="0" id="22" nodeType="afterEffect" presetClass="entr" presetID="21" presetSubtype="1">
                                  <p:stCondLst>
                                    <p:cond delay="0"/>
                                  </p:stCondLst>
                                  <p:childTnLst>
                                    <p:set>
                                      <p:cBhvr>
                                        <p:cTn dur="1" fill="hold" id="23">
                                          <p:stCondLst>
                                            <p:cond delay="0"/>
                                          </p:stCondLst>
                                        </p:cTn>
                                        <p:tgtEl>
                                          <p:spTgt spid="2"/>
                                        </p:tgtEl>
                                        <p:attrNameLst>
                                          <p:attrName>style.visibility</p:attrName>
                                        </p:attrNameLst>
                                      </p:cBhvr>
                                      <p:to>
                                        <p:strVal val="visible"/>
                                      </p:to>
                                    </p:set>
                                    <p:animEffect filter="wheel(1)" transition="in">
                                      <p:cBhvr>
                                        <p:cTn dur="2000" id="24"/>
                                        <p:tgtEl>
                                          <p:spTgt spid="2"/>
                                        </p:tgtEl>
                                      </p:cBhvr>
                                    </p:animEffect>
                                  </p:childTnLst>
                                </p:cTn>
                              </p:par>
                            </p:childTnLst>
                          </p:cTn>
                        </p:par>
                        <p:par>
                          <p:cTn fill="hold" id="25" nodeType="afterGroup">
                            <p:stCondLst>
                              <p:cond delay="5500"/>
                            </p:stCondLst>
                            <p:childTnLst>
                              <p:par>
                                <p:cTn fill="hold" grpId="0" id="26" nodeType="afterEffect" presetClass="entr" presetID="22" presetSubtype="2">
                                  <p:stCondLst>
                                    <p:cond delay="0"/>
                                  </p:stCondLst>
                                  <p:childTnLst>
                                    <p:set>
                                      <p:cBhvr>
                                        <p:cTn dur="1" fill="hold" id="27">
                                          <p:stCondLst>
                                            <p:cond delay="0"/>
                                          </p:stCondLst>
                                        </p:cTn>
                                        <p:tgtEl>
                                          <p:spTgt spid="3"/>
                                        </p:tgtEl>
                                        <p:attrNameLst>
                                          <p:attrName>style.visibility</p:attrName>
                                        </p:attrNameLst>
                                      </p:cBhvr>
                                      <p:to>
                                        <p:strVal val="visible"/>
                                      </p:to>
                                    </p:set>
                                    <p:animEffect filter="wipe(right)" transition="in">
                                      <p:cBhvr>
                                        <p:cTn dur="500" id="28"/>
                                        <p:tgtEl>
                                          <p:spTgt spid="3"/>
                                        </p:tgtEl>
                                      </p:cBhvr>
                                    </p:animEffect>
                                  </p:childTnLst>
                                </p:cTn>
                              </p:par>
                              <p:par>
                                <p:cTn fill="hold" grpId="0" id="29" nodeType="withEffect" presetClass="entr" presetID="22" presetSubtype="2">
                                  <p:stCondLst>
                                    <p:cond delay="0"/>
                                  </p:stCondLst>
                                  <p:childTnLst>
                                    <p:set>
                                      <p:cBhvr>
                                        <p:cTn dur="1" fill="hold" id="30">
                                          <p:stCondLst>
                                            <p:cond delay="0"/>
                                          </p:stCondLst>
                                        </p:cTn>
                                        <p:tgtEl>
                                          <p:spTgt spid="6"/>
                                        </p:tgtEl>
                                        <p:attrNameLst>
                                          <p:attrName>style.visibility</p:attrName>
                                        </p:attrNameLst>
                                      </p:cBhvr>
                                      <p:to>
                                        <p:strVal val="visible"/>
                                      </p:to>
                                    </p:set>
                                    <p:animEffect filter="wipe(right)" transition="in">
                                      <p:cBhvr>
                                        <p:cTn dur="500" id="31"/>
                                        <p:tgtEl>
                                          <p:spTgt spid="6"/>
                                        </p:tgtEl>
                                      </p:cBhvr>
                                    </p:animEffect>
                                  </p:childTnLst>
                                </p:cTn>
                              </p:par>
                              <p:par>
                                <p:cTn fill="hold" grpId="0" id="32" nodeType="withEffect" presetClass="entr" presetID="22" presetSubtype="2">
                                  <p:stCondLst>
                                    <p:cond delay="0"/>
                                  </p:stCondLst>
                                  <p:childTnLst>
                                    <p:set>
                                      <p:cBhvr>
                                        <p:cTn dur="1" fill="hold" id="33">
                                          <p:stCondLst>
                                            <p:cond delay="0"/>
                                          </p:stCondLst>
                                        </p:cTn>
                                        <p:tgtEl>
                                          <p:spTgt spid="5"/>
                                        </p:tgtEl>
                                        <p:attrNameLst>
                                          <p:attrName>style.visibility</p:attrName>
                                        </p:attrNameLst>
                                      </p:cBhvr>
                                      <p:to>
                                        <p:strVal val="visible"/>
                                      </p:to>
                                    </p:set>
                                    <p:animEffect filter="wipe(right)" transition="in">
                                      <p:cBhvr>
                                        <p:cTn dur="500" id="34"/>
                                        <p:tgtEl>
                                          <p:spTgt spid="5"/>
                                        </p:tgtEl>
                                      </p:cBhvr>
                                    </p:animEffect>
                                  </p:childTnLst>
                                </p:cTn>
                              </p:par>
                              <p:par>
                                <p:cTn fill="hold" grpId="0" id="35" nodeType="withEffect" presetClass="entr" presetID="22" presetSubtype="2">
                                  <p:stCondLst>
                                    <p:cond delay="0"/>
                                  </p:stCondLst>
                                  <p:childTnLst>
                                    <p:set>
                                      <p:cBhvr>
                                        <p:cTn dur="1" fill="hold" id="36">
                                          <p:stCondLst>
                                            <p:cond delay="0"/>
                                          </p:stCondLst>
                                        </p:cTn>
                                        <p:tgtEl>
                                          <p:spTgt spid="7"/>
                                        </p:tgtEl>
                                        <p:attrNameLst>
                                          <p:attrName>style.visibility</p:attrName>
                                        </p:attrNameLst>
                                      </p:cBhvr>
                                      <p:to>
                                        <p:strVal val="visible"/>
                                      </p:to>
                                    </p:set>
                                    <p:animEffect filter="wipe(right)" transition="in">
                                      <p:cBhvr>
                                        <p:cTn dur="500" id="37"/>
                                        <p:tgtEl>
                                          <p:spTgt spid="7"/>
                                        </p:tgtEl>
                                      </p:cBhvr>
                                    </p:animEffect>
                                  </p:childTnLst>
                                </p:cTn>
                              </p:par>
                              <p:par>
                                <p:cTn fill="hold" grpId="0" id="38" nodeType="withEffect" presetClass="entr" presetID="22" presetSubtype="2">
                                  <p:stCondLst>
                                    <p:cond delay="0"/>
                                  </p:stCondLst>
                                  <p:childTnLst>
                                    <p:set>
                                      <p:cBhvr>
                                        <p:cTn dur="1" fill="hold" id="39">
                                          <p:stCondLst>
                                            <p:cond delay="0"/>
                                          </p:stCondLst>
                                        </p:cTn>
                                        <p:tgtEl>
                                          <p:spTgt spid="4"/>
                                        </p:tgtEl>
                                        <p:attrNameLst>
                                          <p:attrName>style.visibility</p:attrName>
                                        </p:attrNameLst>
                                      </p:cBhvr>
                                      <p:to>
                                        <p:strVal val="visible"/>
                                      </p:to>
                                    </p:set>
                                    <p:animEffect filter="wipe(right)" transition="in">
                                      <p:cBhvr>
                                        <p:cTn dur="500" id="40"/>
                                        <p:tgtEl>
                                          <p:spTgt spid="4"/>
                                        </p:tgtEl>
                                      </p:cBhvr>
                                    </p:animEffect>
                                  </p:childTnLst>
                                </p:cTn>
                              </p:par>
                            </p:childTnLst>
                          </p:cTn>
                        </p:par>
                        <p:par>
                          <p:cTn fill="hold" id="41" nodeType="afterGroup">
                            <p:stCondLst>
                              <p:cond delay="6000"/>
                            </p:stCondLst>
                            <p:childTnLst>
                              <p:par>
                                <p:cTn fill="hold" id="42" nodeType="afterEffect" presetClass="entr" presetID="53" presetSubtype="0">
                                  <p:stCondLst>
                                    <p:cond delay="0"/>
                                  </p:stCondLst>
                                  <p:childTnLst>
                                    <p:set>
                                      <p:cBhvr>
                                        <p:cTn dur="1" fill="hold" id="43">
                                          <p:stCondLst>
                                            <p:cond delay="0"/>
                                          </p:stCondLst>
                                        </p:cTn>
                                        <p:tgtEl>
                                          <p:spTgt spid="17"/>
                                        </p:tgtEl>
                                        <p:attrNameLst>
                                          <p:attrName>style.visibility</p:attrName>
                                        </p:attrNameLst>
                                      </p:cBhvr>
                                      <p:to>
                                        <p:strVal val="visible"/>
                                      </p:to>
                                    </p:set>
                                    <p:anim calcmode="lin" valueType="num">
                                      <p:cBhvr>
                                        <p:cTn dur="300" fill="hold" id="44"/>
                                        <p:tgtEl>
                                          <p:spTgt spid="17"/>
                                        </p:tgtEl>
                                        <p:attrNameLst>
                                          <p:attrName>ppt_w</p:attrName>
                                        </p:attrNameLst>
                                      </p:cBhvr>
                                      <p:tavLst>
                                        <p:tav tm="0">
                                          <p:val>
                                            <p:fltVal val="0"/>
                                          </p:val>
                                        </p:tav>
                                        <p:tav tm="100000">
                                          <p:val>
                                            <p:strVal val="#ppt_w"/>
                                          </p:val>
                                        </p:tav>
                                      </p:tavLst>
                                    </p:anim>
                                    <p:anim calcmode="lin" valueType="num">
                                      <p:cBhvr>
                                        <p:cTn dur="300" fill="hold" id="45"/>
                                        <p:tgtEl>
                                          <p:spTgt spid="17"/>
                                        </p:tgtEl>
                                        <p:attrNameLst>
                                          <p:attrName>ppt_h</p:attrName>
                                        </p:attrNameLst>
                                      </p:cBhvr>
                                      <p:tavLst>
                                        <p:tav tm="0">
                                          <p:val>
                                            <p:fltVal val="0"/>
                                          </p:val>
                                        </p:tav>
                                        <p:tav tm="100000">
                                          <p:val>
                                            <p:strVal val="#ppt_h"/>
                                          </p:val>
                                        </p:tav>
                                      </p:tavLst>
                                    </p:anim>
                                    <p:animEffect filter="fade" transition="in">
                                      <p:cBhvr>
                                        <p:cTn dur="300" id="46"/>
                                        <p:tgtEl>
                                          <p:spTgt spid="17"/>
                                        </p:tgtEl>
                                      </p:cBhvr>
                                    </p:animEffect>
                                  </p:childTnLst>
                                </p:cTn>
                              </p:par>
                              <p:par>
                                <p:cTn fill="hold" id="47" nodeType="withEffect" presetClass="entr" presetID="53" presetSubtype="0">
                                  <p:stCondLst>
                                    <p:cond delay="0"/>
                                  </p:stCondLst>
                                  <p:childTnLst>
                                    <p:set>
                                      <p:cBhvr>
                                        <p:cTn dur="1" fill="hold" id="48">
                                          <p:stCondLst>
                                            <p:cond delay="0"/>
                                          </p:stCondLst>
                                        </p:cTn>
                                        <p:tgtEl>
                                          <p:spTgt spid="20"/>
                                        </p:tgtEl>
                                        <p:attrNameLst>
                                          <p:attrName>style.visibility</p:attrName>
                                        </p:attrNameLst>
                                      </p:cBhvr>
                                      <p:to>
                                        <p:strVal val="visible"/>
                                      </p:to>
                                    </p:set>
                                    <p:anim calcmode="lin" valueType="num">
                                      <p:cBhvr>
                                        <p:cTn dur="300" fill="hold" id="49"/>
                                        <p:tgtEl>
                                          <p:spTgt spid="20"/>
                                        </p:tgtEl>
                                        <p:attrNameLst>
                                          <p:attrName>ppt_w</p:attrName>
                                        </p:attrNameLst>
                                      </p:cBhvr>
                                      <p:tavLst>
                                        <p:tav tm="0">
                                          <p:val>
                                            <p:fltVal val="0"/>
                                          </p:val>
                                        </p:tav>
                                        <p:tav tm="100000">
                                          <p:val>
                                            <p:strVal val="#ppt_w"/>
                                          </p:val>
                                        </p:tav>
                                      </p:tavLst>
                                    </p:anim>
                                    <p:anim calcmode="lin" valueType="num">
                                      <p:cBhvr>
                                        <p:cTn dur="300" fill="hold" id="50"/>
                                        <p:tgtEl>
                                          <p:spTgt spid="20"/>
                                        </p:tgtEl>
                                        <p:attrNameLst>
                                          <p:attrName>ppt_h</p:attrName>
                                        </p:attrNameLst>
                                      </p:cBhvr>
                                      <p:tavLst>
                                        <p:tav tm="0">
                                          <p:val>
                                            <p:fltVal val="0"/>
                                          </p:val>
                                        </p:tav>
                                        <p:tav tm="100000">
                                          <p:val>
                                            <p:strVal val="#ppt_h"/>
                                          </p:val>
                                        </p:tav>
                                      </p:tavLst>
                                    </p:anim>
                                    <p:animEffect filter="fade" transition="in">
                                      <p:cBhvr>
                                        <p:cTn dur="300" id="51"/>
                                        <p:tgtEl>
                                          <p:spTgt spid="20"/>
                                        </p:tgtEl>
                                      </p:cBhvr>
                                    </p:animEffect>
                                  </p:childTnLst>
                                </p:cTn>
                              </p:par>
                              <p:par>
                                <p:cTn fill="hold" id="52" nodeType="withEffect" presetClass="entr" presetID="53" presetSubtype="0">
                                  <p:stCondLst>
                                    <p:cond delay="0"/>
                                  </p:stCondLst>
                                  <p:childTnLst>
                                    <p:set>
                                      <p:cBhvr>
                                        <p:cTn dur="1" fill="hold" id="53">
                                          <p:stCondLst>
                                            <p:cond delay="0"/>
                                          </p:stCondLst>
                                        </p:cTn>
                                        <p:tgtEl>
                                          <p:spTgt spid="23"/>
                                        </p:tgtEl>
                                        <p:attrNameLst>
                                          <p:attrName>style.visibility</p:attrName>
                                        </p:attrNameLst>
                                      </p:cBhvr>
                                      <p:to>
                                        <p:strVal val="visible"/>
                                      </p:to>
                                    </p:set>
                                    <p:anim calcmode="lin" valueType="num">
                                      <p:cBhvr>
                                        <p:cTn dur="300" fill="hold" id="54"/>
                                        <p:tgtEl>
                                          <p:spTgt spid="23"/>
                                        </p:tgtEl>
                                        <p:attrNameLst>
                                          <p:attrName>ppt_w</p:attrName>
                                        </p:attrNameLst>
                                      </p:cBhvr>
                                      <p:tavLst>
                                        <p:tav tm="0">
                                          <p:val>
                                            <p:fltVal val="0"/>
                                          </p:val>
                                        </p:tav>
                                        <p:tav tm="100000">
                                          <p:val>
                                            <p:strVal val="#ppt_w"/>
                                          </p:val>
                                        </p:tav>
                                      </p:tavLst>
                                    </p:anim>
                                    <p:anim calcmode="lin" valueType="num">
                                      <p:cBhvr>
                                        <p:cTn dur="300" fill="hold" id="55"/>
                                        <p:tgtEl>
                                          <p:spTgt spid="23"/>
                                        </p:tgtEl>
                                        <p:attrNameLst>
                                          <p:attrName>ppt_h</p:attrName>
                                        </p:attrNameLst>
                                      </p:cBhvr>
                                      <p:tavLst>
                                        <p:tav tm="0">
                                          <p:val>
                                            <p:fltVal val="0"/>
                                          </p:val>
                                        </p:tav>
                                        <p:tav tm="100000">
                                          <p:val>
                                            <p:strVal val="#ppt_h"/>
                                          </p:val>
                                        </p:tav>
                                      </p:tavLst>
                                    </p:anim>
                                    <p:animEffect filter="fade" transition="in">
                                      <p:cBhvr>
                                        <p:cTn dur="300" id="56"/>
                                        <p:tgtEl>
                                          <p:spTgt spid="23"/>
                                        </p:tgtEl>
                                      </p:cBhvr>
                                    </p:animEffect>
                                  </p:childTnLst>
                                </p:cTn>
                              </p:par>
                              <p:par>
                                <p:cTn fill="hold" id="57" nodeType="withEffect" presetClass="entr" presetID="53" presetSubtype="0">
                                  <p:stCondLst>
                                    <p:cond delay="0"/>
                                  </p:stCondLst>
                                  <p:childTnLst>
                                    <p:set>
                                      <p:cBhvr>
                                        <p:cTn dur="1" fill="hold" id="58">
                                          <p:stCondLst>
                                            <p:cond delay="0"/>
                                          </p:stCondLst>
                                        </p:cTn>
                                        <p:tgtEl>
                                          <p:spTgt spid="26"/>
                                        </p:tgtEl>
                                        <p:attrNameLst>
                                          <p:attrName>style.visibility</p:attrName>
                                        </p:attrNameLst>
                                      </p:cBhvr>
                                      <p:to>
                                        <p:strVal val="visible"/>
                                      </p:to>
                                    </p:set>
                                    <p:anim calcmode="lin" valueType="num">
                                      <p:cBhvr>
                                        <p:cTn dur="300" fill="hold" id="59"/>
                                        <p:tgtEl>
                                          <p:spTgt spid="26"/>
                                        </p:tgtEl>
                                        <p:attrNameLst>
                                          <p:attrName>ppt_w</p:attrName>
                                        </p:attrNameLst>
                                      </p:cBhvr>
                                      <p:tavLst>
                                        <p:tav tm="0">
                                          <p:val>
                                            <p:fltVal val="0"/>
                                          </p:val>
                                        </p:tav>
                                        <p:tav tm="100000">
                                          <p:val>
                                            <p:strVal val="#ppt_w"/>
                                          </p:val>
                                        </p:tav>
                                      </p:tavLst>
                                    </p:anim>
                                    <p:anim calcmode="lin" valueType="num">
                                      <p:cBhvr>
                                        <p:cTn dur="300" fill="hold" id="60"/>
                                        <p:tgtEl>
                                          <p:spTgt spid="26"/>
                                        </p:tgtEl>
                                        <p:attrNameLst>
                                          <p:attrName>ppt_h</p:attrName>
                                        </p:attrNameLst>
                                      </p:cBhvr>
                                      <p:tavLst>
                                        <p:tav tm="0">
                                          <p:val>
                                            <p:fltVal val="0"/>
                                          </p:val>
                                        </p:tav>
                                        <p:tav tm="100000">
                                          <p:val>
                                            <p:strVal val="#ppt_h"/>
                                          </p:val>
                                        </p:tav>
                                      </p:tavLst>
                                    </p:anim>
                                    <p:animEffect filter="fade" transition="in">
                                      <p:cBhvr>
                                        <p:cTn dur="300" id="61"/>
                                        <p:tgtEl>
                                          <p:spTgt spid="26"/>
                                        </p:tgtEl>
                                      </p:cBhvr>
                                    </p:animEffect>
                                  </p:childTnLst>
                                </p:cTn>
                              </p:par>
                              <p:par>
                                <p:cTn fill="hold" id="62" nodeType="withEffect" presetClass="entr" presetID="53" presetSubtype="0">
                                  <p:stCondLst>
                                    <p:cond delay="0"/>
                                  </p:stCondLst>
                                  <p:childTnLst>
                                    <p:set>
                                      <p:cBhvr>
                                        <p:cTn dur="1" fill="hold" id="63">
                                          <p:stCondLst>
                                            <p:cond delay="0"/>
                                          </p:stCondLst>
                                        </p:cTn>
                                        <p:tgtEl>
                                          <p:spTgt spid="29"/>
                                        </p:tgtEl>
                                        <p:attrNameLst>
                                          <p:attrName>style.visibility</p:attrName>
                                        </p:attrNameLst>
                                      </p:cBhvr>
                                      <p:to>
                                        <p:strVal val="visible"/>
                                      </p:to>
                                    </p:set>
                                    <p:anim calcmode="lin" valueType="num">
                                      <p:cBhvr>
                                        <p:cTn dur="300" fill="hold" id="64"/>
                                        <p:tgtEl>
                                          <p:spTgt spid="29"/>
                                        </p:tgtEl>
                                        <p:attrNameLst>
                                          <p:attrName>ppt_w</p:attrName>
                                        </p:attrNameLst>
                                      </p:cBhvr>
                                      <p:tavLst>
                                        <p:tav tm="0">
                                          <p:val>
                                            <p:fltVal val="0"/>
                                          </p:val>
                                        </p:tav>
                                        <p:tav tm="100000">
                                          <p:val>
                                            <p:strVal val="#ppt_w"/>
                                          </p:val>
                                        </p:tav>
                                      </p:tavLst>
                                    </p:anim>
                                    <p:anim calcmode="lin" valueType="num">
                                      <p:cBhvr>
                                        <p:cTn dur="300" fill="hold" id="65"/>
                                        <p:tgtEl>
                                          <p:spTgt spid="29"/>
                                        </p:tgtEl>
                                        <p:attrNameLst>
                                          <p:attrName>ppt_h</p:attrName>
                                        </p:attrNameLst>
                                      </p:cBhvr>
                                      <p:tavLst>
                                        <p:tav tm="0">
                                          <p:val>
                                            <p:fltVal val="0"/>
                                          </p:val>
                                        </p:tav>
                                        <p:tav tm="100000">
                                          <p:val>
                                            <p:strVal val="#ppt_h"/>
                                          </p:val>
                                        </p:tav>
                                      </p:tavLst>
                                    </p:anim>
                                    <p:animEffect filter="fade" transition="in">
                                      <p:cBhvr>
                                        <p:cTn dur="300" id="66"/>
                                        <p:tgtEl>
                                          <p:spTgt spid="29"/>
                                        </p:tgtEl>
                                      </p:cBhvr>
                                    </p:animEffect>
                                  </p:childTnLst>
                                </p:cTn>
                              </p:par>
                            </p:childTnLst>
                          </p:cTn>
                        </p:par>
                        <p:par>
                          <p:cTn fill="hold" id="67" nodeType="afterGroup">
                            <p:stCondLst>
                              <p:cond delay="6300"/>
                            </p:stCondLst>
                            <p:childTnLst>
                              <p:par>
                                <p:cTn fill="hold" grpId="0" id="68" nodeType="afterEffect" presetClass="entr" presetID="21" presetSubtype="1">
                                  <p:stCondLst>
                                    <p:cond delay="0"/>
                                  </p:stCondLst>
                                  <p:childTnLst>
                                    <p:set>
                                      <p:cBhvr>
                                        <p:cTn dur="1" fill="hold" id="69">
                                          <p:stCondLst>
                                            <p:cond delay="0"/>
                                          </p:stCondLst>
                                        </p:cTn>
                                        <p:tgtEl>
                                          <p:spTgt spid="8"/>
                                        </p:tgtEl>
                                        <p:attrNameLst>
                                          <p:attrName>style.visibility</p:attrName>
                                        </p:attrNameLst>
                                      </p:cBhvr>
                                      <p:to>
                                        <p:strVal val="visible"/>
                                      </p:to>
                                    </p:set>
                                    <p:animEffect filter="wheel(1)" transition="in">
                                      <p:cBhvr>
                                        <p:cTn dur="2000" id="70"/>
                                        <p:tgtEl>
                                          <p:spTgt spid="8"/>
                                        </p:tgtEl>
                                      </p:cBhvr>
                                    </p:animEffect>
                                  </p:childTnLst>
                                </p:cTn>
                              </p:par>
                            </p:childTnLst>
                          </p:cTn>
                        </p:par>
                        <p:par>
                          <p:cTn fill="hold" id="71" nodeType="afterGroup">
                            <p:stCondLst>
                              <p:cond delay="8300"/>
                            </p:stCondLst>
                            <p:childTnLst>
                              <p:par>
                                <p:cTn fill="hold" grpId="0" id="72" nodeType="afterEffect" presetClass="entr" presetID="22" presetSubtype="8">
                                  <p:stCondLst>
                                    <p:cond delay="0"/>
                                  </p:stCondLst>
                                  <p:childTnLst>
                                    <p:set>
                                      <p:cBhvr>
                                        <p:cTn dur="1" fill="hold" id="73">
                                          <p:stCondLst>
                                            <p:cond delay="0"/>
                                          </p:stCondLst>
                                        </p:cTn>
                                        <p:tgtEl>
                                          <p:spTgt spid="9"/>
                                        </p:tgtEl>
                                        <p:attrNameLst>
                                          <p:attrName>style.visibility</p:attrName>
                                        </p:attrNameLst>
                                      </p:cBhvr>
                                      <p:to>
                                        <p:strVal val="visible"/>
                                      </p:to>
                                    </p:set>
                                    <p:animEffect filter="wipe(left)" transition="in">
                                      <p:cBhvr>
                                        <p:cTn dur="500" id="74"/>
                                        <p:tgtEl>
                                          <p:spTgt spid="9"/>
                                        </p:tgtEl>
                                      </p:cBhvr>
                                    </p:animEffect>
                                  </p:childTnLst>
                                </p:cTn>
                              </p:par>
                              <p:par>
                                <p:cTn fill="hold" grpId="0" id="75" nodeType="withEffect" presetClass="entr" presetID="22" presetSubtype="8">
                                  <p:stCondLst>
                                    <p:cond delay="0"/>
                                  </p:stCondLst>
                                  <p:childTnLst>
                                    <p:set>
                                      <p:cBhvr>
                                        <p:cTn dur="1" fill="hold" id="76">
                                          <p:stCondLst>
                                            <p:cond delay="0"/>
                                          </p:stCondLst>
                                        </p:cTn>
                                        <p:tgtEl>
                                          <p:spTgt spid="12"/>
                                        </p:tgtEl>
                                        <p:attrNameLst>
                                          <p:attrName>style.visibility</p:attrName>
                                        </p:attrNameLst>
                                      </p:cBhvr>
                                      <p:to>
                                        <p:strVal val="visible"/>
                                      </p:to>
                                    </p:set>
                                    <p:animEffect filter="wipe(left)" transition="in">
                                      <p:cBhvr>
                                        <p:cTn dur="500" id="77"/>
                                        <p:tgtEl>
                                          <p:spTgt spid="12"/>
                                        </p:tgtEl>
                                      </p:cBhvr>
                                    </p:animEffect>
                                  </p:childTnLst>
                                </p:cTn>
                              </p:par>
                              <p:par>
                                <p:cTn fill="hold" grpId="0" id="78" nodeType="withEffect" presetClass="entr" presetID="22" presetSubtype="8">
                                  <p:stCondLst>
                                    <p:cond delay="0"/>
                                  </p:stCondLst>
                                  <p:childTnLst>
                                    <p:set>
                                      <p:cBhvr>
                                        <p:cTn dur="1" fill="hold" id="79">
                                          <p:stCondLst>
                                            <p:cond delay="0"/>
                                          </p:stCondLst>
                                        </p:cTn>
                                        <p:tgtEl>
                                          <p:spTgt spid="11"/>
                                        </p:tgtEl>
                                        <p:attrNameLst>
                                          <p:attrName>style.visibility</p:attrName>
                                        </p:attrNameLst>
                                      </p:cBhvr>
                                      <p:to>
                                        <p:strVal val="visible"/>
                                      </p:to>
                                    </p:set>
                                    <p:animEffect filter="wipe(left)" transition="in">
                                      <p:cBhvr>
                                        <p:cTn dur="500" id="80"/>
                                        <p:tgtEl>
                                          <p:spTgt spid="11"/>
                                        </p:tgtEl>
                                      </p:cBhvr>
                                    </p:animEffect>
                                  </p:childTnLst>
                                </p:cTn>
                              </p:par>
                              <p:par>
                                <p:cTn fill="hold" grpId="0" id="81" nodeType="withEffect" presetClass="entr" presetID="22" presetSubtype="8">
                                  <p:stCondLst>
                                    <p:cond delay="0"/>
                                  </p:stCondLst>
                                  <p:childTnLst>
                                    <p:set>
                                      <p:cBhvr>
                                        <p:cTn dur="1" fill="hold" id="82">
                                          <p:stCondLst>
                                            <p:cond delay="0"/>
                                          </p:stCondLst>
                                        </p:cTn>
                                        <p:tgtEl>
                                          <p:spTgt spid="13"/>
                                        </p:tgtEl>
                                        <p:attrNameLst>
                                          <p:attrName>style.visibility</p:attrName>
                                        </p:attrNameLst>
                                      </p:cBhvr>
                                      <p:to>
                                        <p:strVal val="visible"/>
                                      </p:to>
                                    </p:set>
                                    <p:animEffect filter="wipe(left)" transition="in">
                                      <p:cBhvr>
                                        <p:cTn dur="500" id="83"/>
                                        <p:tgtEl>
                                          <p:spTgt spid="13"/>
                                        </p:tgtEl>
                                      </p:cBhvr>
                                    </p:animEffect>
                                  </p:childTnLst>
                                </p:cTn>
                              </p:par>
                              <p:par>
                                <p:cTn fill="hold" grpId="0" id="84" nodeType="withEffect" presetClass="entr" presetID="22" presetSubtype="8">
                                  <p:stCondLst>
                                    <p:cond delay="0"/>
                                  </p:stCondLst>
                                  <p:childTnLst>
                                    <p:set>
                                      <p:cBhvr>
                                        <p:cTn dur="1" fill="hold" id="85">
                                          <p:stCondLst>
                                            <p:cond delay="0"/>
                                          </p:stCondLst>
                                        </p:cTn>
                                        <p:tgtEl>
                                          <p:spTgt spid="10"/>
                                        </p:tgtEl>
                                        <p:attrNameLst>
                                          <p:attrName>style.visibility</p:attrName>
                                        </p:attrNameLst>
                                      </p:cBhvr>
                                      <p:to>
                                        <p:strVal val="visible"/>
                                      </p:to>
                                    </p:set>
                                    <p:animEffect filter="wipe(left)" transition="in">
                                      <p:cBhvr>
                                        <p:cTn dur="500" id="86"/>
                                        <p:tgtEl>
                                          <p:spTgt spid="10"/>
                                        </p:tgtEl>
                                      </p:cBhvr>
                                    </p:animEffect>
                                  </p:childTnLst>
                                </p:cTn>
                              </p:par>
                            </p:childTnLst>
                          </p:cTn>
                        </p:par>
                        <p:par>
                          <p:cTn fill="hold" id="87" nodeType="afterGroup">
                            <p:stCondLst>
                              <p:cond delay="8800"/>
                            </p:stCondLst>
                            <p:childTnLst>
                              <p:par>
                                <p:cTn fill="hold" id="88" nodeType="afterEffect" presetClass="entr" presetID="53" presetSubtype="0">
                                  <p:stCondLst>
                                    <p:cond delay="0"/>
                                  </p:stCondLst>
                                  <p:childTnLst>
                                    <p:set>
                                      <p:cBhvr>
                                        <p:cTn dur="1" fill="hold" id="89">
                                          <p:stCondLst>
                                            <p:cond delay="0"/>
                                          </p:stCondLst>
                                        </p:cTn>
                                        <p:tgtEl>
                                          <p:spTgt spid="44"/>
                                        </p:tgtEl>
                                        <p:attrNameLst>
                                          <p:attrName>style.visibility</p:attrName>
                                        </p:attrNameLst>
                                      </p:cBhvr>
                                      <p:to>
                                        <p:strVal val="visible"/>
                                      </p:to>
                                    </p:set>
                                    <p:anim calcmode="lin" valueType="num">
                                      <p:cBhvr>
                                        <p:cTn dur="300" fill="hold" id="90"/>
                                        <p:tgtEl>
                                          <p:spTgt spid="44"/>
                                        </p:tgtEl>
                                        <p:attrNameLst>
                                          <p:attrName>ppt_w</p:attrName>
                                        </p:attrNameLst>
                                      </p:cBhvr>
                                      <p:tavLst>
                                        <p:tav tm="0">
                                          <p:val>
                                            <p:fltVal val="0"/>
                                          </p:val>
                                        </p:tav>
                                        <p:tav tm="100000">
                                          <p:val>
                                            <p:strVal val="#ppt_w"/>
                                          </p:val>
                                        </p:tav>
                                      </p:tavLst>
                                    </p:anim>
                                    <p:anim calcmode="lin" valueType="num">
                                      <p:cBhvr>
                                        <p:cTn dur="300" fill="hold" id="91"/>
                                        <p:tgtEl>
                                          <p:spTgt spid="44"/>
                                        </p:tgtEl>
                                        <p:attrNameLst>
                                          <p:attrName>ppt_h</p:attrName>
                                        </p:attrNameLst>
                                      </p:cBhvr>
                                      <p:tavLst>
                                        <p:tav tm="0">
                                          <p:val>
                                            <p:fltVal val="0"/>
                                          </p:val>
                                        </p:tav>
                                        <p:tav tm="100000">
                                          <p:val>
                                            <p:strVal val="#ppt_h"/>
                                          </p:val>
                                        </p:tav>
                                      </p:tavLst>
                                    </p:anim>
                                    <p:animEffect filter="fade" transition="in">
                                      <p:cBhvr>
                                        <p:cTn dur="300" id="92"/>
                                        <p:tgtEl>
                                          <p:spTgt spid="44"/>
                                        </p:tgtEl>
                                      </p:cBhvr>
                                    </p:animEffect>
                                  </p:childTnLst>
                                </p:cTn>
                              </p:par>
                              <p:par>
                                <p:cTn fill="hold" id="93" nodeType="withEffect" presetClass="entr" presetID="53" presetSubtype="0">
                                  <p:stCondLst>
                                    <p:cond delay="0"/>
                                  </p:stCondLst>
                                  <p:childTnLst>
                                    <p:set>
                                      <p:cBhvr>
                                        <p:cTn dur="1" fill="hold" id="94">
                                          <p:stCondLst>
                                            <p:cond delay="0"/>
                                          </p:stCondLst>
                                        </p:cTn>
                                        <p:tgtEl>
                                          <p:spTgt spid="41"/>
                                        </p:tgtEl>
                                        <p:attrNameLst>
                                          <p:attrName>style.visibility</p:attrName>
                                        </p:attrNameLst>
                                      </p:cBhvr>
                                      <p:to>
                                        <p:strVal val="visible"/>
                                      </p:to>
                                    </p:set>
                                    <p:anim calcmode="lin" valueType="num">
                                      <p:cBhvr>
                                        <p:cTn dur="300" fill="hold" id="95"/>
                                        <p:tgtEl>
                                          <p:spTgt spid="41"/>
                                        </p:tgtEl>
                                        <p:attrNameLst>
                                          <p:attrName>ppt_w</p:attrName>
                                        </p:attrNameLst>
                                      </p:cBhvr>
                                      <p:tavLst>
                                        <p:tav tm="0">
                                          <p:val>
                                            <p:fltVal val="0"/>
                                          </p:val>
                                        </p:tav>
                                        <p:tav tm="100000">
                                          <p:val>
                                            <p:strVal val="#ppt_w"/>
                                          </p:val>
                                        </p:tav>
                                      </p:tavLst>
                                    </p:anim>
                                    <p:anim calcmode="lin" valueType="num">
                                      <p:cBhvr>
                                        <p:cTn dur="300" fill="hold" id="96"/>
                                        <p:tgtEl>
                                          <p:spTgt spid="41"/>
                                        </p:tgtEl>
                                        <p:attrNameLst>
                                          <p:attrName>ppt_h</p:attrName>
                                        </p:attrNameLst>
                                      </p:cBhvr>
                                      <p:tavLst>
                                        <p:tav tm="0">
                                          <p:val>
                                            <p:fltVal val="0"/>
                                          </p:val>
                                        </p:tav>
                                        <p:tav tm="100000">
                                          <p:val>
                                            <p:strVal val="#ppt_h"/>
                                          </p:val>
                                        </p:tav>
                                      </p:tavLst>
                                    </p:anim>
                                    <p:animEffect filter="fade" transition="in">
                                      <p:cBhvr>
                                        <p:cTn dur="300" id="97"/>
                                        <p:tgtEl>
                                          <p:spTgt spid="41"/>
                                        </p:tgtEl>
                                      </p:cBhvr>
                                    </p:animEffect>
                                  </p:childTnLst>
                                </p:cTn>
                              </p:par>
                              <p:par>
                                <p:cTn fill="hold" id="98" nodeType="withEffect" presetClass="entr" presetID="53" presetSubtype="0">
                                  <p:stCondLst>
                                    <p:cond delay="0"/>
                                  </p:stCondLst>
                                  <p:childTnLst>
                                    <p:set>
                                      <p:cBhvr>
                                        <p:cTn dur="1" fill="hold" id="99">
                                          <p:stCondLst>
                                            <p:cond delay="0"/>
                                          </p:stCondLst>
                                        </p:cTn>
                                        <p:tgtEl>
                                          <p:spTgt spid="38"/>
                                        </p:tgtEl>
                                        <p:attrNameLst>
                                          <p:attrName>style.visibility</p:attrName>
                                        </p:attrNameLst>
                                      </p:cBhvr>
                                      <p:to>
                                        <p:strVal val="visible"/>
                                      </p:to>
                                    </p:set>
                                    <p:anim calcmode="lin" valueType="num">
                                      <p:cBhvr>
                                        <p:cTn dur="300" fill="hold" id="100"/>
                                        <p:tgtEl>
                                          <p:spTgt spid="38"/>
                                        </p:tgtEl>
                                        <p:attrNameLst>
                                          <p:attrName>ppt_w</p:attrName>
                                        </p:attrNameLst>
                                      </p:cBhvr>
                                      <p:tavLst>
                                        <p:tav tm="0">
                                          <p:val>
                                            <p:fltVal val="0"/>
                                          </p:val>
                                        </p:tav>
                                        <p:tav tm="100000">
                                          <p:val>
                                            <p:strVal val="#ppt_w"/>
                                          </p:val>
                                        </p:tav>
                                      </p:tavLst>
                                    </p:anim>
                                    <p:anim calcmode="lin" valueType="num">
                                      <p:cBhvr>
                                        <p:cTn dur="300" fill="hold" id="101"/>
                                        <p:tgtEl>
                                          <p:spTgt spid="38"/>
                                        </p:tgtEl>
                                        <p:attrNameLst>
                                          <p:attrName>ppt_h</p:attrName>
                                        </p:attrNameLst>
                                      </p:cBhvr>
                                      <p:tavLst>
                                        <p:tav tm="0">
                                          <p:val>
                                            <p:fltVal val="0"/>
                                          </p:val>
                                        </p:tav>
                                        <p:tav tm="100000">
                                          <p:val>
                                            <p:strVal val="#ppt_h"/>
                                          </p:val>
                                        </p:tav>
                                      </p:tavLst>
                                    </p:anim>
                                    <p:animEffect filter="fade" transition="in">
                                      <p:cBhvr>
                                        <p:cTn dur="300" id="102"/>
                                        <p:tgtEl>
                                          <p:spTgt spid="38"/>
                                        </p:tgtEl>
                                      </p:cBhvr>
                                    </p:animEffect>
                                  </p:childTnLst>
                                </p:cTn>
                              </p:par>
                              <p:par>
                                <p:cTn fill="hold" id="103" nodeType="withEffect" presetClass="entr" presetID="53" presetSubtype="0">
                                  <p:stCondLst>
                                    <p:cond delay="0"/>
                                  </p:stCondLst>
                                  <p:childTnLst>
                                    <p:set>
                                      <p:cBhvr>
                                        <p:cTn dur="1" fill="hold" id="104">
                                          <p:stCondLst>
                                            <p:cond delay="0"/>
                                          </p:stCondLst>
                                        </p:cTn>
                                        <p:tgtEl>
                                          <p:spTgt spid="35"/>
                                        </p:tgtEl>
                                        <p:attrNameLst>
                                          <p:attrName>style.visibility</p:attrName>
                                        </p:attrNameLst>
                                      </p:cBhvr>
                                      <p:to>
                                        <p:strVal val="visible"/>
                                      </p:to>
                                    </p:set>
                                    <p:anim calcmode="lin" valueType="num">
                                      <p:cBhvr>
                                        <p:cTn dur="300" fill="hold" id="105"/>
                                        <p:tgtEl>
                                          <p:spTgt spid="35"/>
                                        </p:tgtEl>
                                        <p:attrNameLst>
                                          <p:attrName>ppt_w</p:attrName>
                                        </p:attrNameLst>
                                      </p:cBhvr>
                                      <p:tavLst>
                                        <p:tav tm="0">
                                          <p:val>
                                            <p:fltVal val="0"/>
                                          </p:val>
                                        </p:tav>
                                        <p:tav tm="100000">
                                          <p:val>
                                            <p:strVal val="#ppt_w"/>
                                          </p:val>
                                        </p:tav>
                                      </p:tavLst>
                                    </p:anim>
                                    <p:anim calcmode="lin" valueType="num">
                                      <p:cBhvr>
                                        <p:cTn dur="300" fill="hold" id="106"/>
                                        <p:tgtEl>
                                          <p:spTgt spid="35"/>
                                        </p:tgtEl>
                                        <p:attrNameLst>
                                          <p:attrName>ppt_h</p:attrName>
                                        </p:attrNameLst>
                                      </p:cBhvr>
                                      <p:tavLst>
                                        <p:tav tm="0">
                                          <p:val>
                                            <p:fltVal val="0"/>
                                          </p:val>
                                        </p:tav>
                                        <p:tav tm="100000">
                                          <p:val>
                                            <p:strVal val="#ppt_h"/>
                                          </p:val>
                                        </p:tav>
                                      </p:tavLst>
                                    </p:anim>
                                    <p:animEffect filter="fade" transition="in">
                                      <p:cBhvr>
                                        <p:cTn dur="300" id="107"/>
                                        <p:tgtEl>
                                          <p:spTgt spid="35"/>
                                        </p:tgtEl>
                                      </p:cBhvr>
                                    </p:animEffect>
                                  </p:childTnLst>
                                </p:cTn>
                              </p:par>
                              <p:par>
                                <p:cTn fill="hold" id="108" nodeType="withEffect" presetClass="entr" presetID="53" presetSubtype="0">
                                  <p:stCondLst>
                                    <p:cond delay="0"/>
                                  </p:stCondLst>
                                  <p:childTnLst>
                                    <p:set>
                                      <p:cBhvr>
                                        <p:cTn dur="1" fill="hold" id="109">
                                          <p:stCondLst>
                                            <p:cond delay="0"/>
                                          </p:stCondLst>
                                        </p:cTn>
                                        <p:tgtEl>
                                          <p:spTgt spid="32"/>
                                        </p:tgtEl>
                                        <p:attrNameLst>
                                          <p:attrName>style.visibility</p:attrName>
                                        </p:attrNameLst>
                                      </p:cBhvr>
                                      <p:to>
                                        <p:strVal val="visible"/>
                                      </p:to>
                                    </p:set>
                                    <p:anim calcmode="lin" valueType="num">
                                      <p:cBhvr>
                                        <p:cTn dur="300" fill="hold" id="110"/>
                                        <p:tgtEl>
                                          <p:spTgt spid="32"/>
                                        </p:tgtEl>
                                        <p:attrNameLst>
                                          <p:attrName>ppt_w</p:attrName>
                                        </p:attrNameLst>
                                      </p:cBhvr>
                                      <p:tavLst>
                                        <p:tav tm="0">
                                          <p:val>
                                            <p:fltVal val="0"/>
                                          </p:val>
                                        </p:tav>
                                        <p:tav tm="100000">
                                          <p:val>
                                            <p:strVal val="#ppt_w"/>
                                          </p:val>
                                        </p:tav>
                                      </p:tavLst>
                                    </p:anim>
                                    <p:anim calcmode="lin" valueType="num">
                                      <p:cBhvr>
                                        <p:cTn dur="300" fill="hold" id="111"/>
                                        <p:tgtEl>
                                          <p:spTgt spid="32"/>
                                        </p:tgtEl>
                                        <p:attrNameLst>
                                          <p:attrName>ppt_h</p:attrName>
                                        </p:attrNameLst>
                                      </p:cBhvr>
                                      <p:tavLst>
                                        <p:tav tm="0">
                                          <p:val>
                                            <p:fltVal val="0"/>
                                          </p:val>
                                        </p:tav>
                                        <p:tav tm="100000">
                                          <p:val>
                                            <p:strVal val="#ppt_h"/>
                                          </p:val>
                                        </p:tav>
                                      </p:tavLst>
                                    </p:anim>
                                    <p:animEffect filter="fade" transition="in">
                                      <p:cBhvr>
                                        <p:cTn dur="300" id="112"/>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47"/>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8" name="标题 47"/>
          <p:cNvSpPr>
            <a:spLocks noGrp="1"/>
          </p:cNvSpPr>
          <p:nvPr>
            <p:ph type="title"/>
          </p:nvPr>
        </p:nvSpPr>
        <p:spPr/>
        <p:txBody>
          <a:bodyPr/>
          <a:lstStyle/>
          <a:p>
            <a:r>
              <a:rPr altLang="en-US" lang="zh-CN" smtClean="0"/>
              <a:t>结束语</a:t>
            </a:r>
          </a:p>
        </p:txBody>
      </p:sp>
      <p:pic>
        <p:nvPicPr>
          <p:cNvPr id="207" name="图片 206"/>
          <p:cNvPicPr>
            <a:picLocks noChangeAspect="1"/>
          </p:cNvPicPr>
          <p:nvPr/>
        </p:nvPicPr>
        <p:blipFill>
          <a:blip r:embed="rId3">
            <a:extLst>
              <a:ext uri="{28A0092B-C50C-407E-A947-70E740481C1C}">
                <a14:useLocalDpi val="0"/>
              </a:ext>
            </a:extLst>
          </a:blip>
          <a:srcRect b="13325"/>
          <a:stretch>
            <a:fillRect/>
          </a:stretch>
        </p:blipFill>
        <p:spPr>
          <a:xfrm>
            <a:off x="-419956" y="1935896"/>
            <a:ext cx="1567618" cy="3215479"/>
          </a:xfrm>
          <a:prstGeom prst="rect">
            <a:avLst/>
          </a:prstGeom>
        </p:spPr>
      </p:pic>
      <p:pic>
        <p:nvPicPr>
          <p:cNvPr id="208" name="图片 207"/>
          <p:cNvPicPr>
            <a:picLocks noChangeAspect="1"/>
          </p:cNvPicPr>
          <p:nvPr/>
        </p:nvPicPr>
        <p:blipFill>
          <a:blip r:embed="rId4">
            <a:extLst>
              <a:ext uri="{28A0092B-C50C-407E-A947-70E740481C1C}">
                <a14:useLocalDpi val="0"/>
              </a:ext>
            </a:extLst>
          </a:blip>
          <a:stretch>
            <a:fillRect/>
          </a:stretch>
        </p:blipFill>
        <p:spPr>
          <a:xfrm>
            <a:off x="7907899" y="1953182"/>
            <a:ext cx="1248760" cy="3183395"/>
          </a:xfrm>
          <a:prstGeom prst="rect">
            <a:avLst/>
          </a:prstGeom>
        </p:spPr>
      </p:pic>
      <p:grpSp>
        <p:nvGrpSpPr>
          <p:cNvPr id="372" name="组合 371"/>
          <p:cNvGrpSpPr/>
          <p:nvPr/>
        </p:nvGrpSpPr>
        <p:grpSpPr>
          <a:xfrm>
            <a:off x="3207275" y="1197714"/>
            <a:ext cx="1870428" cy="1870428"/>
            <a:chOff x="304800" y="673100"/>
            <a:chExt cx="4000500" cy="4000500"/>
          </a:xfrm>
          <a:effectLst>
            <a:outerShdw algn="tr" blurRad="444500" dir="8100000" dist="254000" rotWithShape="0">
              <a:prstClr val="black">
                <a:alpha val="50000"/>
              </a:prstClr>
            </a:outerShdw>
          </a:effectLst>
        </p:grpSpPr>
        <p:sp>
          <p:nvSpPr>
            <p:cNvPr id="373" name="同心圆 37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74" name="椭圆 3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75" name="椭圆 374"/>
          <p:cNvSpPr/>
          <p:nvPr/>
        </p:nvSpPr>
        <p:spPr>
          <a:xfrm>
            <a:off x="2480658" y="3642506"/>
            <a:ext cx="677676" cy="677676"/>
          </a:xfrm>
          <a:prstGeom prst="ellipse">
            <a:avLst/>
          </a:prstGeom>
          <a:solidFill>
            <a:schemeClr val="tx1"/>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6" name="椭圆 375"/>
          <p:cNvSpPr/>
          <p:nvPr/>
        </p:nvSpPr>
        <p:spPr>
          <a:xfrm>
            <a:off x="2682107" y="1293556"/>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77" name="组合 376"/>
          <p:cNvGrpSpPr/>
          <p:nvPr/>
        </p:nvGrpSpPr>
        <p:grpSpPr>
          <a:xfrm>
            <a:off x="6329896" y="3018172"/>
            <a:ext cx="301060" cy="301060"/>
            <a:chOff x="304800" y="673100"/>
            <a:chExt cx="4000500" cy="4000500"/>
          </a:xfrm>
          <a:effectLst>
            <a:outerShdw algn="tr" blurRad="381000" dir="8100000" dist="152400" rotWithShape="0">
              <a:prstClr val="black">
                <a:alpha val="70000"/>
              </a:prstClr>
            </a:outerShdw>
          </a:effectLst>
        </p:grpSpPr>
        <p:sp>
          <p:nvSpPr>
            <p:cNvPr id="378" name="同心圆 37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79" name="椭圆 37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80" name="组合 379"/>
          <p:cNvGrpSpPr/>
          <p:nvPr/>
        </p:nvGrpSpPr>
        <p:grpSpPr>
          <a:xfrm>
            <a:off x="6799173" y="1667282"/>
            <a:ext cx="623903" cy="623903"/>
            <a:chOff x="304800" y="673100"/>
            <a:chExt cx="4000500" cy="4000500"/>
          </a:xfrm>
          <a:effectLst>
            <a:outerShdw algn="tr" blurRad="317500" dir="8100000" dist="190500" rotWithShape="0">
              <a:prstClr val="black">
                <a:alpha val="50000"/>
              </a:prstClr>
            </a:outerShdw>
          </a:effectLst>
        </p:grpSpPr>
        <p:sp>
          <p:nvSpPr>
            <p:cNvPr id="381" name="同心圆 38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82" name="椭圆 3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83" name="组合 382"/>
          <p:cNvGrpSpPr/>
          <p:nvPr/>
        </p:nvGrpSpPr>
        <p:grpSpPr>
          <a:xfrm>
            <a:off x="4140400" y="3716168"/>
            <a:ext cx="219777" cy="219777"/>
            <a:chOff x="304800" y="673100"/>
            <a:chExt cx="4000500" cy="4000500"/>
          </a:xfrm>
          <a:effectLst>
            <a:outerShdw algn="tr" blurRad="381000" dir="8100000" dist="152400" rotWithShape="0">
              <a:prstClr val="black">
                <a:alpha val="70000"/>
              </a:prstClr>
            </a:outerShdw>
          </a:effectLst>
        </p:grpSpPr>
        <p:sp>
          <p:nvSpPr>
            <p:cNvPr id="384" name="同心圆 38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85" name="椭圆 38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86" name="组合 385"/>
          <p:cNvGrpSpPr/>
          <p:nvPr/>
        </p:nvGrpSpPr>
        <p:grpSpPr>
          <a:xfrm>
            <a:off x="1891680" y="4700313"/>
            <a:ext cx="287919" cy="287919"/>
            <a:chOff x="304800" y="673100"/>
            <a:chExt cx="4000500" cy="4000500"/>
          </a:xfrm>
          <a:effectLst>
            <a:outerShdw algn="tr" blurRad="381000" dir="8100000" dist="152400" rotWithShape="0">
              <a:prstClr val="black">
                <a:alpha val="70000"/>
              </a:prstClr>
            </a:outerShdw>
          </a:effectLst>
        </p:grpSpPr>
        <p:sp>
          <p:nvSpPr>
            <p:cNvPr id="387" name="同心圆 38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88" name="椭圆 38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89" name="椭圆 388"/>
          <p:cNvSpPr/>
          <p:nvPr/>
        </p:nvSpPr>
        <p:spPr>
          <a:xfrm>
            <a:off x="5994246" y="1406122"/>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0" name="椭圆 389"/>
          <p:cNvSpPr/>
          <p:nvPr/>
        </p:nvSpPr>
        <p:spPr>
          <a:xfrm>
            <a:off x="6008759" y="4862231"/>
            <a:ext cx="137389" cy="137389"/>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91" name="组合 390"/>
          <p:cNvGrpSpPr/>
          <p:nvPr/>
        </p:nvGrpSpPr>
        <p:grpSpPr>
          <a:xfrm>
            <a:off x="5028362" y="3474774"/>
            <a:ext cx="824609" cy="824609"/>
            <a:chOff x="304800" y="673100"/>
            <a:chExt cx="4000500" cy="4000500"/>
          </a:xfrm>
          <a:effectLst>
            <a:outerShdw algn="tr" blurRad="317500" dir="8100000" dist="190500" rotWithShape="0">
              <a:prstClr val="black">
                <a:alpha val="50000"/>
              </a:prstClr>
            </a:outerShdw>
          </a:effectLst>
        </p:grpSpPr>
        <p:sp>
          <p:nvSpPr>
            <p:cNvPr id="392" name="同心圆 39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93" name="椭圆 39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95" name="TextBox 394"/>
          <p:cNvSpPr txBox="1"/>
          <p:nvPr/>
        </p:nvSpPr>
        <p:spPr>
          <a:xfrm>
            <a:off x="1222266" y="1111089"/>
            <a:ext cx="1325880" cy="548640"/>
          </a:xfrm>
          <a:prstGeom prst="rect">
            <a:avLst/>
          </a:prstGeom>
          <a:noFill/>
        </p:spPr>
        <p:txBody>
          <a:bodyPr rtlCol="0" wrap="none">
            <a:spAutoFit/>
          </a:bodyPr>
          <a:lstStyle/>
          <a:p>
            <a:r>
              <a:rPr altLang="en-US" b="1" lang="zh-CN" sz="3000">
                <a:solidFill>
                  <a:schemeClr val="tx1">
                    <a:lumMod val="85000"/>
                    <a:lumOff val="15000"/>
                  </a:schemeClr>
                </a:solidFill>
                <a:latin charset="-122" pitchFamily="34" typeface="微软雅黑"/>
                <a:ea charset="-122" pitchFamily="34" typeface="微软雅黑"/>
              </a:rPr>
              <a:t>新机遇</a:t>
            </a:r>
          </a:p>
        </p:txBody>
      </p:sp>
      <p:sp>
        <p:nvSpPr>
          <p:cNvPr id="396" name="TextBox 395"/>
          <p:cNvSpPr txBox="1"/>
          <p:nvPr/>
        </p:nvSpPr>
        <p:spPr>
          <a:xfrm>
            <a:off x="2035639" y="2902241"/>
            <a:ext cx="1325880" cy="548640"/>
          </a:xfrm>
          <a:prstGeom prst="rect">
            <a:avLst/>
          </a:prstGeom>
          <a:noFill/>
        </p:spPr>
        <p:txBody>
          <a:bodyPr rtlCol="0" wrap="none">
            <a:spAutoFit/>
          </a:bodyPr>
          <a:lstStyle/>
          <a:p>
            <a:r>
              <a:rPr altLang="en-US" b="1" lang="zh-CN" sz="3000">
                <a:solidFill>
                  <a:schemeClr val="tx1">
                    <a:lumMod val="85000"/>
                    <a:lumOff val="15000"/>
                  </a:schemeClr>
                </a:solidFill>
                <a:latin charset="-122" pitchFamily="34" typeface="微软雅黑"/>
                <a:ea charset="-122" pitchFamily="34" typeface="微软雅黑"/>
              </a:rPr>
              <a:t>新市场</a:t>
            </a:r>
          </a:p>
        </p:txBody>
      </p:sp>
      <p:sp>
        <p:nvSpPr>
          <p:cNvPr id="397" name="TextBox 396"/>
          <p:cNvSpPr txBox="1"/>
          <p:nvPr/>
        </p:nvSpPr>
        <p:spPr>
          <a:xfrm>
            <a:off x="3480579" y="1914037"/>
            <a:ext cx="1325880" cy="548640"/>
          </a:xfrm>
          <a:prstGeom prst="rect">
            <a:avLst/>
          </a:prstGeom>
          <a:noFill/>
        </p:spPr>
        <p:txBody>
          <a:bodyPr rtlCol="0" wrap="none">
            <a:spAutoFit/>
          </a:bodyPr>
          <a:lstStyle/>
          <a:p>
            <a:r>
              <a:rPr altLang="en-US" b="1" lang="zh-CN" smtClean="0" sz="3000">
                <a:solidFill>
                  <a:srgbClr val="C00000"/>
                </a:solidFill>
                <a:latin charset="-122" pitchFamily="34" typeface="微软雅黑"/>
                <a:ea charset="-122" pitchFamily="34" typeface="微软雅黑"/>
              </a:rPr>
              <a:t>新项目</a:t>
            </a:r>
          </a:p>
        </p:txBody>
      </p:sp>
      <p:sp>
        <p:nvSpPr>
          <p:cNvPr id="398" name="TextBox 397"/>
          <p:cNvSpPr txBox="1"/>
          <p:nvPr/>
        </p:nvSpPr>
        <p:spPr>
          <a:xfrm>
            <a:off x="6269023" y="3439169"/>
            <a:ext cx="1325880" cy="548640"/>
          </a:xfrm>
          <a:prstGeom prst="rect">
            <a:avLst/>
          </a:prstGeom>
          <a:noFill/>
        </p:spPr>
        <p:txBody>
          <a:bodyPr rtlCol="0" wrap="none">
            <a:spAutoFit/>
          </a:bodyPr>
          <a:lstStyle/>
          <a:p>
            <a:r>
              <a:rPr altLang="en-US" b="1" lang="zh-CN" sz="3000">
                <a:solidFill>
                  <a:schemeClr val="tx1">
                    <a:lumMod val="85000"/>
                    <a:lumOff val="15000"/>
                  </a:schemeClr>
                </a:solidFill>
                <a:latin charset="-122" pitchFamily="34" typeface="微软雅黑"/>
                <a:ea charset="-122" pitchFamily="34" typeface="微软雅黑"/>
              </a:rPr>
              <a:t>新模式</a:t>
            </a:r>
          </a:p>
        </p:txBody>
      </p:sp>
      <p:sp>
        <p:nvSpPr>
          <p:cNvPr id="399" name="TextBox 398"/>
          <p:cNvSpPr txBox="1"/>
          <p:nvPr/>
        </p:nvSpPr>
        <p:spPr>
          <a:xfrm>
            <a:off x="6812790" y="1094631"/>
            <a:ext cx="1325880" cy="548640"/>
          </a:xfrm>
          <a:prstGeom prst="rect">
            <a:avLst/>
          </a:prstGeom>
          <a:noFill/>
        </p:spPr>
        <p:txBody>
          <a:bodyPr rtlCol="0" wrap="none">
            <a:spAutoFit/>
          </a:bodyPr>
          <a:lstStyle/>
          <a:p>
            <a:r>
              <a:rPr altLang="en-US" b="1" lang="zh-CN" sz="3000">
                <a:solidFill>
                  <a:schemeClr val="tx1">
                    <a:lumMod val="85000"/>
                    <a:lumOff val="15000"/>
                  </a:schemeClr>
                </a:solidFill>
                <a:latin charset="-122" pitchFamily="34" typeface="微软雅黑"/>
                <a:ea charset="-122" pitchFamily="34" typeface="微软雅黑"/>
              </a:rPr>
              <a:t>新思路</a:t>
            </a:r>
          </a:p>
        </p:txBody>
      </p:sp>
    </p:spTree>
    <p:extLst>
      <p:ext uri="{BB962C8B-B14F-4D97-AF65-F5344CB8AC3E}">
        <p14:creationId val="3116305674"/>
      </p:ext>
    </p:extLst>
  </p:cSld>
  <p:clrMapOvr>
    <a:masterClrMapping/>
  </p:clrMapOvr>
  <mc:AlternateContent>
    <mc:Choice Requires="p14">
      <p:transition p14:dur="800" spd="slow">
        <p14:flythroug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07"/>
                                        </p:tgtEl>
                                        <p:attrNameLst>
                                          <p:attrName>style.visibility</p:attrName>
                                        </p:attrNameLst>
                                      </p:cBhvr>
                                      <p:to>
                                        <p:strVal val="visible"/>
                                      </p:to>
                                    </p:set>
                                    <p:animEffect filter="fade" transition="in">
                                      <p:cBhvr>
                                        <p:cTn dur="500" id="7"/>
                                        <p:tgtEl>
                                          <p:spTgt spid="207"/>
                                        </p:tgtEl>
                                      </p:cBhvr>
                                    </p:animEffect>
                                  </p:childTnLst>
                                </p:cTn>
                              </p:par>
                              <p:par>
                                <p:cTn accel="50000" decel="50000" fill="hold" id="8" nodeType="withEffect" presetClass="path" presetID="63" presetSubtype="0">
                                  <p:stCondLst>
                                    <p:cond delay="0"/>
                                  </p:stCondLst>
                                  <p:childTnLst>
                                    <p:animMotion origin="layout" path="M 0 0 L 0.25 0 E" pathEditMode="relative" ptsTypes="">
                                      <p:cBhvr>
                                        <p:cTn dur="2000" fill="hold" id="9" spd="-100000"/>
                                        <p:tgtEl>
                                          <p:spTgt spid="207"/>
                                        </p:tgtEl>
                                        <p:attrNameLst>
                                          <p:attrName>ppt_x</p:attrName>
                                          <p:attrName>ppt_y</p:attrName>
                                        </p:attrNameLst>
                                      </p:cBhvr>
                                    </p:animMotion>
                                  </p:childTnLst>
                                </p:cTn>
                              </p:par>
                              <p:par>
                                <p:cTn fill="hold" id="10" nodeType="withEffect" presetClass="entr" presetID="10" presetSubtype="0">
                                  <p:stCondLst>
                                    <p:cond delay="0"/>
                                  </p:stCondLst>
                                  <p:childTnLst>
                                    <p:set>
                                      <p:cBhvr>
                                        <p:cTn dur="1" fill="hold" id="11">
                                          <p:stCondLst>
                                            <p:cond delay="0"/>
                                          </p:stCondLst>
                                        </p:cTn>
                                        <p:tgtEl>
                                          <p:spTgt spid="208"/>
                                        </p:tgtEl>
                                        <p:attrNameLst>
                                          <p:attrName>style.visibility</p:attrName>
                                        </p:attrNameLst>
                                      </p:cBhvr>
                                      <p:to>
                                        <p:strVal val="visible"/>
                                      </p:to>
                                    </p:set>
                                    <p:animEffect filter="fade" transition="in">
                                      <p:cBhvr>
                                        <p:cTn dur="500" id="12"/>
                                        <p:tgtEl>
                                          <p:spTgt spid="208"/>
                                        </p:tgtEl>
                                      </p:cBhvr>
                                    </p:animEffect>
                                  </p:childTnLst>
                                </p:cTn>
                              </p:par>
                              <p:par>
                                <p:cTn accel="50000" decel="50000" fill="hold" id="13" nodeType="withEffect" presetClass="path" presetID="63" presetSubtype="0">
                                  <p:stCondLst>
                                    <p:cond delay="0"/>
                                  </p:stCondLst>
                                  <p:childTnLst>
                                    <p:animMotion origin="layout" path="M 4.41264E-06 3.7037E-06 L -0.2862 -0.00324" pathEditMode="relative" ptsTypes="AA" rAng="0">
                                      <p:cBhvr>
                                        <p:cTn dur="2000" fill="hold" id="14" spd="-100000"/>
                                        <p:tgtEl>
                                          <p:spTgt spid="208"/>
                                        </p:tgtEl>
                                        <p:attrNameLst>
                                          <p:attrName>ppt_x</p:attrName>
                                          <p:attrName>ppt_y</p:attrName>
                                        </p:attrNameLst>
                                      </p:cBhvr>
                                      <p:rCtr x="-14310" y="-162"/>
                                    </p:animMotion>
                                  </p:childTnLst>
                                </p:cTn>
                              </p:par>
                            </p:childTnLst>
                          </p:cTn>
                        </p:par>
                        <p:par>
                          <p:cTn fill="hold" id="15" nodeType="afterGroup">
                            <p:stCondLst>
                              <p:cond delay="2000"/>
                            </p:stCondLst>
                            <p:childTnLst>
                              <p:par>
                                <p:cTn fill="hold" id="16" nodeType="afterEffect" presetClass="entr" presetID="1" presetSubtype="0">
                                  <p:stCondLst>
                                    <p:cond delay="400"/>
                                  </p:stCondLst>
                                  <p:childTnLst>
                                    <p:set>
                                      <p:cBhvr>
                                        <p:cTn dur="1" fill="hold" id="17">
                                          <p:stCondLst>
                                            <p:cond delay="0"/>
                                          </p:stCondLst>
                                        </p:cTn>
                                        <p:tgtEl>
                                          <p:spTgt spid="372"/>
                                        </p:tgtEl>
                                        <p:attrNameLst>
                                          <p:attrName>style.visibility</p:attrName>
                                        </p:attrNameLst>
                                      </p:cBhvr>
                                      <p:to>
                                        <p:strVal val="visible"/>
                                      </p:to>
                                    </p:set>
                                  </p:childTnLst>
                                </p:cTn>
                              </p:par>
                              <p:par>
                                <p:cTn fill="hold" id="18" nodeType="withEffect" presetClass="entr" presetID="53" presetSubtype="0">
                                  <p:stCondLst>
                                    <p:cond delay="400"/>
                                  </p:stCondLst>
                                  <p:childTnLst>
                                    <p:set>
                                      <p:cBhvr>
                                        <p:cTn dur="1" fill="hold" id="19">
                                          <p:stCondLst>
                                            <p:cond delay="0"/>
                                          </p:stCondLst>
                                        </p:cTn>
                                        <p:tgtEl>
                                          <p:spTgt spid="372"/>
                                        </p:tgtEl>
                                        <p:attrNameLst>
                                          <p:attrName>style.visibility</p:attrName>
                                        </p:attrNameLst>
                                      </p:cBhvr>
                                      <p:to>
                                        <p:strVal val="visible"/>
                                      </p:to>
                                    </p:set>
                                    <p:anim calcmode="lin" valueType="num">
                                      <p:cBhvr>
                                        <p:cTn dur="1000" fill="hold" id="20"/>
                                        <p:tgtEl>
                                          <p:spTgt spid="372"/>
                                        </p:tgtEl>
                                        <p:attrNameLst>
                                          <p:attrName>ppt_w</p:attrName>
                                        </p:attrNameLst>
                                      </p:cBhvr>
                                      <p:tavLst>
                                        <p:tav tm="0">
                                          <p:val>
                                            <p:fltVal val="0"/>
                                          </p:val>
                                        </p:tav>
                                        <p:tav tm="100000">
                                          <p:val>
                                            <p:strVal val="#ppt_w"/>
                                          </p:val>
                                        </p:tav>
                                      </p:tavLst>
                                    </p:anim>
                                    <p:anim calcmode="lin" valueType="num">
                                      <p:cBhvr>
                                        <p:cTn dur="1000" fill="hold" id="21"/>
                                        <p:tgtEl>
                                          <p:spTgt spid="372"/>
                                        </p:tgtEl>
                                        <p:attrNameLst>
                                          <p:attrName>ppt_h</p:attrName>
                                        </p:attrNameLst>
                                      </p:cBhvr>
                                      <p:tavLst>
                                        <p:tav tm="0">
                                          <p:val>
                                            <p:fltVal val="0"/>
                                          </p:val>
                                        </p:tav>
                                        <p:tav tm="100000">
                                          <p:val>
                                            <p:strVal val="#ppt_h"/>
                                          </p:val>
                                        </p:tav>
                                      </p:tavLst>
                                    </p:anim>
                                    <p:animEffect filter="fade" transition="in">
                                      <p:cBhvr>
                                        <p:cTn dur="1000" id="22"/>
                                        <p:tgtEl>
                                          <p:spTgt spid="372"/>
                                        </p:tgtEl>
                                      </p:cBhvr>
                                    </p:animEffect>
                                  </p:childTnLst>
                                </p:cTn>
                              </p:par>
                              <p:par>
                                <p:cTn fill="hold" id="23" nodeType="withEffect" presetClass="path" presetID="64" presetSubtype="0">
                                  <p:stCondLst>
                                    <p:cond delay="400"/>
                                  </p:stCondLst>
                                  <p:childTnLst>
                                    <p:animMotion origin="layout" path="M -4.72222E-06 -4.68026E-06 L 0.38872 0.84338" pathEditMode="relative" ptsTypes="AA" rAng="0">
                                      <p:cBhvr>
                                        <p:cTn dur="1000" fill="hold" id="24" spd="-100000"/>
                                        <p:tgtEl>
                                          <p:spTgt spid="372"/>
                                        </p:tgtEl>
                                        <p:attrNameLst>
                                          <p:attrName>ppt_x</p:attrName>
                                          <p:attrName>ppt_y</p:attrName>
                                        </p:attrNameLst>
                                      </p:cBhvr>
                                      <p:rCtr x="19427" y="42169"/>
                                    </p:animMotion>
                                  </p:childTnLst>
                                </p:cTn>
                              </p:par>
                              <p:par>
                                <p:cTn fill="hold" grpId="0" id="25" nodeType="withEffect" presetClass="entr" presetID="1" presetSubtype="0">
                                  <p:stCondLst>
                                    <p:cond delay="300"/>
                                  </p:stCondLst>
                                  <p:childTnLst>
                                    <p:set>
                                      <p:cBhvr>
                                        <p:cTn dur="1" fill="hold" id="26">
                                          <p:stCondLst>
                                            <p:cond delay="0"/>
                                          </p:stCondLst>
                                        </p:cTn>
                                        <p:tgtEl>
                                          <p:spTgt spid="376"/>
                                        </p:tgtEl>
                                        <p:attrNameLst>
                                          <p:attrName>style.visibility</p:attrName>
                                        </p:attrNameLst>
                                      </p:cBhvr>
                                      <p:to>
                                        <p:strVal val="visible"/>
                                      </p:to>
                                    </p:set>
                                  </p:childTnLst>
                                </p:cTn>
                              </p:par>
                              <p:par>
                                <p:cTn fill="hold" grpId="1" id="27" nodeType="withEffect" presetClass="entr" presetID="53" presetSubtype="0">
                                  <p:stCondLst>
                                    <p:cond delay="300"/>
                                  </p:stCondLst>
                                  <p:childTnLst>
                                    <p:set>
                                      <p:cBhvr>
                                        <p:cTn dur="1" fill="hold" id="28">
                                          <p:stCondLst>
                                            <p:cond delay="0"/>
                                          </p:stCondLst>
                                        </p:cTn>
                                        <p:tgtEl>
                                          <p:spTgt spid="376"/>
                                        </p:tgtEl>
                                        <p:attrNameLst>
                                          <p:attrName>style.visibility</p:attrName>
                                        </p:attrNameLst>
                                      </p:cBhvr>
                                      <p:to>
                                        <p:strVal val="visible"/>
                                      </p:to>
                                    </p:set>
                                    <p:anim calcmode="lin" valueType="num">
                                      <p:cBhvr>
                                        <p:cTn dur="1000" fill="hold" id="29"/>
                                        <p:tgtEl>
                                          <p:spTgt spid="376"/>
                                        </p:tgtEl>
                                        <p:attrNameLst>
                                          <p:attrName>ppt_w</p:attrName>
                                        </p:attrNameLst>
                                      </p:cBhvr>
                                      <p:tavLst>
                                        <p:tav tm="0">
                                          <p:val>
                                            <p:fltVal val="0"/>
                                          </p:val>
                                        </p:tav>
                                        <p:tav tm="100000">
                                          <p:val>
                                            <p:strVal val="#ppt_w"/>
                                          </p:val>
                                        </p:tav>
                                      </p:tavLst>
                                    </p:anim>
                                    <p:anim calcmode="lin" valueType="num">
                                      <p:cBhvr>
                                        <p:cTn dur="1000" fill="hold" id="30"/>
                                        <p:tgtEl>
                                          <p:spTgt spid="376"/>
                                        </p:tgtEl>
                                        <p:attrNameLst>
                                          <p:attrName>ppt_h</p:attrName>
                                        </p:attrNameLst>
                                      </p:cBhvr>
                                      <p:tavLst>
                                        <p:tav tm="0">
                                          <p:val>
                                            <p:fltVal val="0"/>
                                          </p:val>
                                        </p:tav>
                                        <p:tav tm="100000">
                                          <p:val>
                                            <p:strVal val="#ppt_h"/>
                                          </p:val>
                                        </p:tav>
                                      </p:tavLst>
                                    </p:anim>
                                    <p:animEffect filter="fade" transition="in">
                                      <p:cBhvr>
                                        <p:cTn dur="1000" id="31"/>
                                        <p:tgtEl>
                                          <p:spTgt spid="376"/>
                                        </p:tgtEl>
                                      </p:cBhvr>
                                    </p:animEffect>
                                  </p:childTnLst>
                                </p:cTn>
                              </p:par>
                              <p:par>
                                <p:cTn fill="hold" grpId="2" id="32" nodeType="withEffect" presetClass="path" presetID="64" presetSubtype="0">
                                  <p:stCondLst>
                                    <p:cond delay="300"/>
                                  </p:stCondLst>
                                  <p:childTnLst>
                                    <p:animMotion origin="layout" path="M 2.77778E-06 2.422E-06 L 0.39375 -0.33797" pathEditMode="relative" ptsTypes="AA" rAng="0">
                                      <p:cBhvr>
                                        <p:cTn dur="1000" fill="hold" id="33" spd="-100000"/>
                                        <p:tgtEl>
                                          <p:spTgt spid="376"/>
                                        </p:tgtEl>
                                        <p:attrNameLst>
                                          <p:attrName>ppt_x</p:attrName>
                                          <p:attrName>ppt_y</p:attrName>
                                        </p:attrNameLst>
                                      </p:cBhvr>
                                      <p:rCtr x="19688" y="-16898"/>
                                    </p:animMotion>
                                  </p:childTnLst>
                                </p:cTn>
                              </p:par>
                              <p:par>
                                <p:cTn fill="hold" id="34" nodeType="withEffect" presetClass="entr" presetID="1" presetSubtype="0">
                                  <p:stCondLst>
                                    <p:cond delay="300"/>
                                  </p:stCondLst>
                                  <p:childTnLst>
                                    <p:set>
                                      <p:cBhvr>
                                        <p:cTn dur="1" fill="hold" id="35">
                                          <p:stCondLst>
                                            <p:cond delay="0"/>
                                          </p:stCondLst>
                                        </p:cTn>
                                        <p:tgtEl>
                                          <p:spTgt spid="377"/>
                                        </p:tgtEl>
                                        <p:attrNameLst>
                                          <p:attrName>style.visibility</p:attrName>
                                        </p:attrNameLst>
                                      </p:cBhvr>
                                      <p:to>
                                        <p:strVal val="visible"/>
                                      </p:to>
                                    </p:set>
                                  </p:childTnLst>
                                </p:cTn>
                              </p:par>
                              <p:par>
                                <p:cTn fill="hold" id="36" nodeType="withEffect" presetClass="entr" presetID="53" presetSubtype="0">
                                  <p:stCondLst>
                                    <p:cond delay="300"/>
                                  </p:stCondLst>
                                  <p:childTnLst>
                                    <p:set>
                                      <p:cBhvr>
                                        <p:cTn dur="1" fill="hold" id="37">
                                          <p:stCondLst>
                                            <p:cond delay="0"/>
                                          </p:stCondLst>
                                        </p:cTn>
                                        <p:tgtEl>
                                          <p:spTgt spid="377"/>
                                        </p:tgtEl>
                                        <p:attrNameLst>
                                          <p:attrName>style.visibility</p:attrName>
                                        </p:attrNameLst>
                                      </p:cBhvr>
                                      <p:to>
                                        <p:strVal val="visible"/>
                                      </p:to>
                                    </p:set>
                                    <p:anim calcmode="lin" valueType="num">
                                      <p:cBhvr>
                                        <p:cTn dur="1000" fill="hold" id="38"/>
                                        <p:tgtEl>
                                          <p:spTgt spid="377"/>
                                        </p:tgtEl>
                                        <p:attrNameLst>
                                          <p:attrName>ppt_w</p:attrName>
                                        </p:attrNameLst>
                                      </p:cBhvr>
                                      <p:tavLst>
                                        <p:tav tm="0">
                                          <p:val>
                                            <p:fltVal val="0"/>
                                          </p:val>
                                        </p:tav>
                                        <p:tav tm="100000">
                                          <p:val>
                                            <p:strVal val="#ppt_w"/>
                                          </p:val>
                                        </p:tav>
                                      </p:tavLst>
                                    </p:anim>
                                    <p:anim calcmode="lin" valueType="num">
                                      <p:cBhvr>
                                        <p:cTn dur="1000" fill="hold" id="39"/>
                                        <p:tgtEl>
                                          <p:spTgt spid="377"/>
                                        </p:tgtEl>
                                        <p:attrNameLst>
                                          <p:attrName>ppt_h</p:attrName>
                                        </p:attrNameLst>
                                      </p:cBhvr>
                                      <p:tavLst>
                                        <p:tav tm="0">
                                          <p:val>
                                            <p:fltVal val="0"/>
                                          </p:val>
                                        </p:tav>
                                        <p:tav tm="100000">
                                          <p:val>
                                            <p:strVal val="#ppt_h"/>
                                          </p:val>
                                        </p:tav>
                                      </p:tavLst>
                                    </p:anim>
                                    <p:animEffect filter="fade" transition="in">
                                      <p:cBhvr>
                                        <p:cTn dur="1000" id="40"/>
                                        <p:tgtEl>
                                          <p:spTgt spid="377"/>
                                        </p:tgtEl>
                                      </p:cBhvr>
                                    </p:animEffect>
                                  </p:childTnLst>
                                </p:cTn>
                              </p:par>
                              <p:par>
                                <p:cTn fill="hold" id="41" nodeType="withEffect" presetClass="path" presetID="64" presetSubtype="0">
                                  <p:stCondLst>
                                    <p:cond delay="300"/>
                                  </p:stCondLst>
                                  <p:childTnLst>
                                    <p:animMotion origin="layout" path="M -5.55556E-07 -1.46123E-06 L 0.20451 0.58418" pathEditMode="relative" ptsTypes="AA" rAng="0">
                                      <p:cBhvr>
                                        <p:cTn dur="1000" fill="hold" id="42" spd="-100000"/>
                                        <p:tgtEl>
                                          <p:spTgt spid="377"/>
                                        </p:tgtEl>
                                        <p:attrNameLst>
                                          <p:attrName>ppt_x</p:attrName>
                                          <p:attrName>ppt_y</p:attrName>
                                        </p:attrNameLst>
                                      </p:cBhvr>
                                      <p:rCtr x="10226" y="29194"/>
                                    </p:animMotion>
                                  </p:childTnLst>
                                </p:cTn>
                              </p:par>
                              <p:par>
                                <p:cTn fill="hold" id="43" nodeType="withEffect" presetClass="entr" presetID="1" presetSubtype="0">
                                  <p:stCondLst>
                                    <p:cond delay="0"/>
                                  </p:stCondLst>
                                  <p:childTnLst>
                                    <p:set>
                                      <p:cBhvr>
                                        <p:cTn dur="1" fill="hold" id="44">
                                          <p:stCondLst>
                                            <p:cond delay="0"/>
                                          </p:stCondLst>
                                        </p:cTn>
                                        <p:tgtEl>
                                          <p:spTgt spid="380"/>
                                        </p:tgtEl>
                                        <p:attrNameLst>
                                          <p:attrName>style.visibility</p:attrName>
                                        </p:attrNameLst>
                                      </p:cBhvr>
                                      <p:to>
                                        <p:strVal val="visible"/>
                                      </p:to>
                                    </p:set>
                                  </p:childTnLst>
                                </p:cTn>
                              </p:par>
                              <p:par>
                                <p:cTn fill="hold" id="45" nodeType="withEffect" presetClass="entr" presetID="53" presetSubtype="0">
                                  <p:stCondLst>
                                    <p:cond delay="0"/>
                                  </p:stCondLst>
                                  <p:childTnLst>
                                    <p:set>
                                      <p:cBhvr>
                                        <p:cTn dur="1" fill="hold" id="46">
                                          <p:stCondLst>
                                            <p:cond delay="0"/>
                                          </p:stCondLst>
                                        </p:cTn>
                                        <p:tgtEl>
                                          <p:spTgt spid="380"/>
                                        </p:tgtEl>
                                        <p:attrNameLst>
                                          <p:attrName>style.visibility</p:attrName>
                                        </p:attrNameLst>
                                      </p:cBhvr>
                                      <p:to>
                                        <p:strVal val="visible"/>
                                      </p:to>
                                    </p:set>
                                    <p:anim calcmode="lin" valueType="num">
                                      <p:cBhvr>
                                        <p:cTn dur="1000" fill="hold" id="47"/>
                                        <p:tgtEl>
                                          <p:spTgt spid="380"/>
                                        </p:tgtEl>
                                        <p:attrNameLst>
                                          <p:attrName>ppt_w</p:attrName>
                                        </p:attrNameLst>
                                      </p:cBhvr>
                                      <p:tavLst>
                                        <p:tav tm="0">
                                          <p:val>
                                            <p:fltVal val="0"/>
                                          </p:val>
                                        </p:tav>
                                        <p:tav tm="100000">
                                          <p:val>
                                            <p:strVal val="#ppt_w"/>
                                          </p:val>
                                        </p:tav>
                                      </p:tavLst>
                                    </p:anim>
                                    <p:anim calcmode="lin" valueType="num">
                                      <p:cBhvr>
                                        <p:cTn dur="1000" fill="hold" id="48"/>
                                        <p:tgtEl>
                                          <p:spTgt spid="380"/>
                                        </p:tgtEl>
                                        <p:attrNameLst>
                                          <p:attrName>ppt_h</p:attrName>
                                        </p:attrNameLst>
                                      </p:cBhvr>
                                      <p:tavLst>
                                        <p:tav tm="0">
                                          <p:val>
                                            <p:fltVal val="0"/>
                                          </p:val>
                                        </p:tav>
                                        <p:tav tm="100000">
                                          <p:val>
                                            <p:strVal val="#ppt_h"/>
                                          </p:val>
                                        </p:tav>
                                      </p:tavLst>
                                    </p:anim>
                                    <p:animEffect filter="fade" transition="in">
                                      <p:cBhvr>
                                        <p:cTn dur="1000" id="49"/>
                                        <p:tgtEl>
                                          <p:spTgt spid="380"/>
                                        </p:tgtEl>
                                      </p:cBhvr>
                                    </p:animEffect>
                                  </p:childTnLst>
                                </p:cTn>
                              </p:par>
                              <p:par>
                                <p:cTn fill="hold" id="50" nodeType="withEffect" presetClass="path" presetID="64" presetSubtype="0">
                                  <p:stCondLst>
                                    <p:cond delay="0"/>
                                  </p:stCondLst>
                                  <p:childTnLst>
                                    <p:animMotion origin="layout" path="M -5.55556E-07 -3.28699E-06 L -0.52465 -0.50942" pathEditMode="relative" ptsTypes="AA" rAng="0">
                                      <p:cBhvr>
                                        <p:cTn dur="1000" fill="hold" id="51" spd="-100000"/>
                                        <p:tgtEl>
                                          <p:spTgt spid="380"/>
                                        </p:tgtEl>
                                        <p:attrNameLst>
                                          <p:attrName>ppt_x</p:attrName>
                                          <p:attrName>ppt_y</p:attrName>
                                        </p:attrNameLst>
                                      </p:cBhvr>
                                      <p:rCtr x="-26233" y="-25487"/>
                                    </p:animMotion>
                                  </p:childTnLst>
                                </p:cTn>
                              </p:par>
                              <p:par>
                                <p:cTn fill="hold" grpId="0" id="52" nodeType="withEffect" presetClass="entr" presetID="1" presetSubtype="0">
                                  <p:stCondLst>
                                    <p:cond delay="200"/>
                                  </p:stCondLst>
                                  <p:childTnLst>
                                    <p:set>
                                      <p:cBhvr>
                                        <p:cTn dur="1" fill="hold" id="53">
                                          <p:stCondLst>
                                            <p:cond delay="0"/>
                                          </p:stCondLst>
                                        </p:cTn>
                                        <p:tgtEl>
                                          <p:spTgt spid="389"/>
                                        </p:tgtEl>
                                        <p:attrNameLst>
                                          <p:attrName>style.visibility</p:attrName>
                                        </p:attrNameLst>
                                      </p:cBhvr>
                                      <p:to>
                                        <p:strVal val="visible"/>
                                      </p:to>
                                    </p:set>
                                  </p:childTnLst>
                                </p:cTn>
                              </p:par>
                              <p:par>
                                <p:cTn fill="hold" grpId="1" id="54" nodeType="withEffect" presetClass="entr" presetID="53" presetSubtype="0">
                                  <p:stCondLst>
                                    <p:cond delay="200"/>
                                  </p:stCondLst>
                                  <p:childTnLst>
                                    <p:set>
                                      <p:cBhvr>
                                        <p:cTn dur="1" fill="hold" id="55">
                                          <p:stCondLst>
                                            <p:cond delay="0"/>
                                          </p:stCondLst>
                                        </p:cTn>
                                        <p:tgtEl>
                                          <p:spTgt spid="389"/>
                                        </p:tgtEl>
                                        <p:attrNameLst>
                                          <p:attrName>style.visibility</p:attrName>
                                        </p:attrNameLst>
                                      </p:cBhvr>
                                      <p:to>
                                        <p:strVal val="visible"/>
                                      </p:to>
                                    </p:set>
                                    <p:anim calcmode="lin" valueType="num">
                                      <p:cBhvr>
                                        <p:cTn dur="1000" fill="hold" id="56"/>
                                        <p:tgtEl>
                                          <p:spTgt spid="389"/>
                                        </p:tgtEl>
                                        <p:attrNameLst>
                                          <p:attrName>ppt_w</p:attrName>
                                        </p:attrNameLst>
                                      </p:cBhvr>
                                      <p:tavLst>
                                        <p:tav tm="0">
                                          <p:val>
                                            <p:fltVal val="0"/>
                                          </p:val>
                                        </p:tav>
                                        <p:tav tm="100000">
                                          <p:val>
                                            <p:strVal val="#ppt_w"/>
                                          </p:val>
                                        </p:tav>
                                      </p:tavLst>
                                    </p:anim>
                                    <p:anim calcmode="lin" valueType="num">
                                      <p:cBhvr>
                                        <p:cTn dur="1000" fill="hold" id="57"/>
                                        <p:tgtEl>
                                          <p:spTgt spid="389"/>
                                        </p:tgtEl>
                                        <p:attrNameLst>
                                          <p:attrName>ppt_h</p:attrName>
                                        </p:attrNameLst>
                                      </p:cBhvr>
                                      <p:tavLst>
                                        <p:tav tm="0">
                                          <p:val>
                                            <p:fltVal val="0"/>
                                          </p:val>
                                        </p:tav>
                                        <p:tav tm="100000">
                                          <p:val>
                                            <p:strVal val="#ppt_h"/>
                                          </p:val>
                                        </p:tav>
                                      </p:tavLst>
                                    </p:anim>
                                    <p:animEffect filter="fade" transition="in">
                                      <p:cBhvr>
                                        <p:cTn dur="1000" id="58"/>
                                        <p:tgtEl>
                                          <p:spTgt spid="389"/>
                                        </p:tgtEl>
                                      </p:cBhvr>
                                    </p:animEffect>
                                  </p:childTnLst>
                                </p:cTn>
                              </p:par>
                              <p:par>
                                <p:cTn fill="hold" grpId="2" id="59" nodeType="withEffect" presetClass="path" presetID="64" presetSubtype="0">
                                  <p:stCondLst>
                                    <p:cond delay="200"/>
                                  </p:stCondLst>
                                  <p:childTnLst>
                                    <p:animMotion origin="layout" path="M -2.22222E-06 1.18319E-06 L 0.21702 -0.37071" pathEditMode="relative" ptsTypes="AA" rAng="0">
                                      <p:cBhvr>
                                        <p:cTn dur="1000" fill="hold" id="60" spd="-100000"/>
                                        <p:tgtEl>
                                          <p:spTgt spid="389"/>
                                        </p:tgtEl>
                                        <p:attrNameLst>
                                          <p:attrName>ppt_x</p:attrName>
                                          <p:attrName>ppt_y</p:attrName>
                                        </p:attrNameLst>
                                      </p:cBhvr>
                                      <p:rCtr x="10851" y="-18536"/>
                                    </p:animMotion>
                                  </p:childTnLst>
                                </p:cTn>
                              </p:par>
                              <p:par>
                                <p:cTn fill="hold" grpId="0" id="61" nodeType="withEffect" presetClass="entr" presetID="1" presetSubtype="0">
                                  <p:stCondLst>
                                    <p:cond delay="400"/>
                                  </p:stCondLst>
                                  <p:childTnLst>
                                    <p:set>
                                      <p:cBhvr>
                                        <p:cTn dur="1" fill="hold" id="62">
                                          <p:stCondLst>
                                            <p:cond delay="0"/>
                                          </p:stCondLst>
                                        </p:cTn>
                                        <p:tgtEl>
                                          <p:spTgt spid="390"/>
                                        </p:tgtEl>
                                        <p:attrNameLst>
                                          <p:attrName>style.visibility</p:attrName>
                                        </p:attrNameLst>
                                      </p:cBhvr>
                                      <p:to>
                                        <p:strVal val="visible"/>
                                      </p:to>
                                    </p:set>
                                  </p:childTnLst>
                                </p:cTn>
                              </p:par>
                              <p:par>
                                <p:cTn fill="hold" grpId="1" id="63" nodeType="withEffect" presetClass="entr" presetID="53" presetSubtype="0">
                                  <p:stCondLst>
                                    <p:cond delay="400"/>
                                  </p:stCondLst>
                                  <p:childTnLst>
                                    <p:set>
                                      <p:cBhvr>
                                        <p:cTn dur="1" fill="hold" id="64">
                                          <p:stCondLst>
                                            <p:cond delay="0"/>
                                          </p:stCondLst>
                                        </p:cTn>
                                        <p:tgtEl>
                                          <p:spTgt spid="390"/>
                                        </p:tgtEl>
                                        <p:attrNameLst>
                                          <p:attrName>style.visibility</p:attrName>
                                        </p:attrNameLst>
                                      </p:cBhvr>
                                      <p:to>
                                        <p:strVal val="visible"/>
                                      </p:to>
                                    </p:set>
                                    <p:anim calcmode="lin" valueType="num">
                                      <p:cBhvr>
                                        <p:cTn dur="1000" fill="hold" id="65"/>
                                        <p:tgtEl>
                                          <p:spTgt spid="390"/>
                                        </p:tgtEl>
                                        <p:attrNameLst>
                                          <p:attrName>ppt_w</p:attrName>
                                        </p:attrNameLst>
                                      </p:cBhvr>
                                      <p:tavLst>
                                        <p:tav tm="0">
                                          <p:val>
                                            <p:fltVal val="0"/>
                                          </p:val>
                                        </p:tav>
                                        <p:tav tm="100000">
                                          <p:val>
                                            <p:strVal val="#ppt_w"/>
                                          </p:val>
                                        </p:tav>
                                      </p:tavLst>
                                    </p:anim>
                                    <p:anim calcmode="lin" valueType="num">
                                      <p:cBhvr>
                                        <p:cTn dur="1000" fill="hold" id="66"/>
                                        <p:tgtEl>
                                          <p:spTgt spid="390"/>
                                        </p:tgtEl>
                                        <p:attrNameLst>
                                          <p:attrName>ppt_h</p:attrName>
                                        </p:attrNameLst>
                                      </p:cBhvr>
                                      <p:tavLst>
                                        <p:tav tm="0">
                                          <p:val>
                                            <p:fltVal val="0"/>
                                          </p:val>
                                        </p:tav>
                                        <p:tav tm="100000">
                                          <p:val>
                                            <p:strVal val="#ppt_h"/>
                                          </p:val>
                                        </p:tav>
                                      </p:tavLst>
                                    </p:anim>
                                    <p:animEffect filter="fade" transition="in">
                                      <p:cBhvr>
                                        <p:cTn dur="1000" id="67"/>
                                        <p:tgtEl>
                                          <p:spTgt spid="390"/>
                                        </p:tgtEl>
                                      </p:cBhvr>
                                    </p:animEffect>
                                  </p:childTnLst>
                                </p:cTn>
                              </p:par>
                              <p:par>
                                <p:cTn fill="hold" grpId="2" id="68" nodeType="withEffect" presetClass="path" presetID="64" presetSubtype="0">
                                  <p:stCondLst>
                                    <p:cond delay="400"/>
                                  </p:stCondLst>
                                  <p:childTnLst>
                                    <p:animMotion origin="layout" path="M 5E-06 2.09762E-06 L -0.18855 -1.11369" pathEditMode="relative" ptsTypes="AA" rAng="0">
                                      <p:cBhvr>
                                        <p:cTn dur="1000" fill="hold" id="69" spd="-100000"/>
                                        <p:tgtEl>
                                          <p:spTgt spid="390"/>
                                        </p:tgtEl>
                                        <p:attrNameLst>
                                          <p:attrName>ppt_x</p:attrName>
                                          <p:attrName>ppt_y</p:attrName>
                                        </p:attrNameLst>
                                      </p:cBhvr>
                                      <p:rCtr x="-9427" y="-55700"/>
                                    </p:animMotion>
                                  </p:childTnLst>
                                </p:cTn>
                              </p:par>
                              <p:par>
                                <p:cTn fill="hold" grpId="0" id="70" nodeType="withEffect" presetClass="entr" presetID="1" presetSubtype="0">
                                  <p:stCondLst>
                                    <p:cond delay="200"/>
                                  </p:stCondLst>
                                  <p:childTnLst>
                                    <p:set>
                                      <p:cBhvr>
                                        <p:cTn dur="1" fill="hold" id="71">
                                          <p:stCondLst>
                                            <p:cond delay="0"/>
                                          </p:stCondLst>
                                        </p:cTn>
                                        <p:tgtEl>
                                          <p:spTgt spid="375"/>
                                        </p:tgtEl>
                                        <p:attrNameLst>
                                          <p:attrName>style.visibility</p:attrName>
                                        </p:attrNameLst>
                                      </p:cBhvr>
                                      <p:to>
                                        <p:strVal val="visible"/>
                                      </p:to>
                                    </p:set>
                                  </p:childTnLst>
                                </p:cTn>
                              </p:par>
                              <p:par>
                                <p:cTn fill="hold" grpId="1" id="72" nodeType="withEffect" presetClass="entr" presetID="53" presetSubtype="0">
                                  <p:stCondLst>
                                    <p:cond delay="200"/>
                                  </p:stCondLst>
                                  <p:childTnLst>
                                    <p:set>
                                      <p:cBhvr>
                                        <p:cTn dur="1" fill="hold" id="73">
                                          <p:stCondLst>
                                            <p:cond delay="0"/>
                                          </p:stCondLst>
                                        </p:cTn>
                                        <p:tgtEl>
                                          <p:spTgt spid="375"/>
                                        </p:tgtEl>
                                        <p:attrNameLst>
                                          <p:attrName>style.visibility</p:attrName>
                                        </p:attrNameLst>
                                      </p:cBhvr>
                                      <p:to>
                                        <p:strVal val="visible"/>
                                      </p:to>
                                    </p:set>
                                    <p:anim calcmode="lin" valueType="num">
                                      <p:cBhvr>
                                        <p:cTn dur="1000" fill="hold" id="74"/>
                                        <p:tgtEl>
                                          <p:spTgt spid="375"/>
                                        </p:tgtEl>
                                        <p:attrNameLst>
                                          <p:attrName>ppt_w</p:attrName>
                                        </p:attrNameLst>
                                      </p:cBhvr>
                                      <p:tavLst>
                                        <p:tav tm="0">
                                          <p:val>
                                            <p:fltVal val="0"/>
                                          </p:val>
                                        </p:tav>
                                        <p:tav tm="100000">
                                          <p:val>
                                            <p:strVal val="#ppt_w"/>
                                          </p:val>
                                        </p:tav>
                                      </p:tavLst>
                                    </p:anim>
                                    <p:anim calcmode="lin" valueType="num">
                                      <p:cBhvr>
                                        <p:cTn dur="1000" fill="hold" id="75"/>
                                        <p:tgtEl>
                                          <p:spTgt spid="375"/>
                                        </p:tgtEl>
                                        <p:attrNameLst>
                                          <p:attrName>ppt_h</p:attrName>
                                        </p:attrNameLst>
                                      </p:cBhvr>
                                      <p:tavLst>
                                        <p:tav tm="0">
                                          <p:val>
                                            <p:fltVal val="0"/>
                                          </p:val>
                                        </p:tav>
                                        <p:tav tm="100000">
                                          <p:val>
                                            <p:strVal val="#ppt_h"/>
                                          </p:val>
                                        </p:tav>
                                      </p:tavLst>
                                    </p:anim>
                                    <p:animEffect filter="fade" transition="in">
                                      <p:cBhvr>
                                        <p:cTn dur="1000" id="76"/>
                                        <p:tgtEl>
                                          <p:spTgt spid="375"/>
                                        </p:tgtEl>
                                      </p:cBhvr>
                                    </p:animEffect>
                                  </p:childTnLst>
                                </p:cTn>
                              </p:par>
                              <p:par>
                                <p:cTn fill="hold" grpId="2" id="77" nodeType="withEffect" presetClass="path" presetID="64" presetSubtype="0">
                                  <p:stCondLst>
                                    <p:cond delay="200"/>
                                  </p:stCondLst>
                                  <p:childTnLst>
                                    <p:animMotion origin="layout" path="M -1.11111E-06 4.44444E-06 L 0.12309 0.575" pathEditMode="relative" ptsTypes="AA" rAng="0">
                                      <p:cBhvr>
                                        <p:cTn dur="1000" fill="hold" id="78" spd="-100000"/>
                                        <p:tgtEl>
                                          <p:spTgt spid="375"/>
                                        </p:tgtEl>
                                        <p:attrNameLst>
                                          <p:attrName>ppt_x</p:attrName>
                                          <p:attrName>ppt_y</p:attrName>
                                        </p:attrNameLst>
                                      </p:cBhvr>
                                      <p:rCtr x="6146" y="28735"/>
                                    </p:animMotion>
                                  </p:childTnLst>
                                </p:cTn>
                              </p:par>
                              <p:par>
                                <p:cTn fill="hold" id="79" nodeType="withEffect" presetClass="entr" presetID="1" presetSubtype="0">
                                  <p:stCondLst>
                                    <p:cond delay="400"/>
                                  </p:stCondLst>
                                  <p:childTnLst>
                                    <p:set>
                                      <p:cBhvr>
                                        <p:cTn dur="1" fill="hold" id="80">
                                          <p:stCondLst>
                                            <p:cond delay="0"/>
                                          </p:stCondLst>
                                        </p:cTn>
                                        <p:tgtEl>
                                          <p:spTgt spid="383"/>
                                        </p:tgtEl>
                                        <p:attrNameLst>
                                          <p:attrName>style.visibility</p:attrName>
                                        </p:attrNameLst>
                                      </p:cBhvr>
                                      <p:to>
                                        <p:strVal val="visible"/>
                                      </p:to>
                                    </p:set>
                                  </p:childTnLst>
                                </p:cTn>
                              </p:par>
                              <p:par>
                                <p:cTn fill="hold" id="81" nodeType="withEffect" presetClass="entr" presetID="53" presetSubtype="0">
                                  <p:stCondLst>
                                    <p:cond delay="400"/>
                                  </p:stCondLst>
                                  <p:childTnLst>
                                    <p:set>
                                      <p:cBhvr>
                                        <p:cTn dur="1" fill="hold" id="82">
                                          <p:stCondLst>
                                            <p:cond delay="0"/>
                                          </p:stCondLst>
                                        </p:cTn>
                                        <p:tgtEl>
                                          <p:spTgt spid="383"/>
                                        </p:tgtEl>
                                        <p:attrNameLst>
                                          <p:attrName>style.visibility</p:attrName>
                                        </p:attrNameLst>
                                      </p:cBhvr>
                                      <p:to>
                                        <p:strVal val="visible"/>
                                      </p:to>
                                    </p:set>
                                    <p:anim calcmode="lin" valueType="num">
                                      <p:cBhvr>
                                        <p:cTn dur="1000" fill="hold" id="83"/>
                                        <p:tgtEl>
                                          <p:spTgt spid="383"/>
                                        </p:tgtEl>
                                        <p:attrNameLst>
                                          <p:attrName>ppt_w</p:attrName>
                                        </p:attrNameLst>
                                      </p:cBhvr>
                                      <p:tavLst>
                                        <p:tav tm="0">
                                          <p:val>
                                            <p:fltVal val="0"/>
                                          </p:val>
                                        </p:tav>
                                        <p:tav tm="100000">
                                          <p:val>
                                            <p:strVal val="#ppt_w"/>
                                          </p:val>
                                        </p:tav>
                                      </p:tavLst>
                                    </p:anim>
                                    <p:anim calcmode="lin" valueType="num">
                                      <p:cBhvr>
                                        <p:cTn dur="1000" fill="hold" id="84"/>
                                        <p:tgtEl>
                                          <p:spTgt spid="383"/>
                                        </p:tgtEl>
                                        <p:attrNameLst>
                                          <p:attrName>ppt_h</p:attrName>
                                        </p:attrNameLst>
                                      </p:cBhvr>
                                      <p:tavLst>
                                        <p:tav tm="0">
                                          <p:val>
                                            <p:fltVal val="0"/>
                                          </p:val>
                                        </p:tav>
                                        <p:tav tm="100000">
                                          <p:val>
                                            <p:strVal val="#ppt_h"/>
                                          </p:val>
                                        </p:tav>
                                      </p:tavLst>
                                    </p:anim>
                                    <p:animEffect filter="fade" transition="in">
                                      <p:cBhvr>
                                        <p:cTn dur="1000" id="85"/>
                                        <p:tgtEl>
                                          <p:spTgt spid="383"/>
                                        </p:tgtEl>
                                      </p:cBhvr>
                                    </p:animEffect>
                                  </p:childTnLst>
                                </p:cTn>
                              </p:par>
                              <p:par>
                                <p:cTn fill="hold" id="86" nodeType="withEffect" presetClass="path" presetID="64" presetSubtype="0">
                                  <p:stCondLst>
                                    <p:cond delay="400"/>
                                  </p:stCondLst>
                                  <p:childTnLst>
                                    <p:animMotion origin="layout" path="M 1.38889E-06 3.41057E-06 L -0.71736 -0.40563" pathEditMode="relative" ptsTypes="AA" rAng="0">
                                      <p:cBhvr>
                                        <p:cTn dur="1000" fill="hold" id="87" spd="-100000"/>
                                        <p:tgtEl>
                                          <p:spTgt spid="383"/>
                                        </p:tgtEl>
                                        <p:attrNameLst>
                                          <p:attrName>ppt_x</p:attrName>
                                          <p:attrName>ppt_y</p:attrName>
                                        </p:attrNameLst>
                                      </p:cBhvr>
                                      <p:rCtr x="-35868" y="-20297"/>
                                    </p:animMotion>
                                  </p:childTnLst>
                                </p:cTn>
                              </p:par>
                              <p:par>
                                <p:cTn fill="hold" id="88" nodeType="withEffect" presetClass="entr" presetID="1" presetSubtype="0">
                                  <p:stCondLst>
                                    <p:cond delay="300"/>
                                  </p:stCondLst>
                                  <p:childTnLst>
                                    <p:set>
                                      <p:cBhvr>
                                        <p:cTn dur="1" fill="hold" id="89">
                                          <p:stCondLst>
                                            <p:cond delay="0"/>
                                          </p:stCondLst>
                                        </p:cTn>
                                        <p:tgtEl>
                                          <p:spTgt spid="386"/>
                                        </p:tgtEl>
                                        <p:attrNameLst>
                                          <p:attrName>style.visibility</p:attrName>
                                        </p:attrNameLst>
                                      </p:cBhvr>
                                      <p:to>
                                        <p:strVal val="visible"/>
                                      </p:to>
                                    </p:set>
                                  </p:childTnLst>
                                </p:cTn>
                              </p:par>
                              <p:par>
                                <p:cTn fill="hold" id="90" nodeType="withEffect" presetClass="entr" presetID="53" presetSubtype="0">
                                  <p:stCondLst>
                                    <p:cond delay="300"/>
                                  </p:stCondLst>
                                  <p:childTnLst>
                                    <p:set>
                                      <p:cBhvr>
                                        <p:cTn dur="1" fill="hold" id="91">
                                          <p:stCondLst>
                                            <p:cond delay="0"/>
                                          </p:stCondLst>
                                        </p:cTn>
                                        <p:tgtEl>
                                          <p:spTgt spid="386"/>
                                        </p:tgtEl>
                                        <p:attrNameLst>
                                          <p:attrName>style.visibility</p:attrName>
                                        </p:attrNameLst>
                                      </p:cBhvr>
                                      <p:to>
                                        <p:strVal val="visible"/>
                                      </p:to>
                                    </p:set>
                                    <p:anim calcmode="lin" valueType="num">
                                      <p:cBhvr>
                                        <p:cTn dur="1000" fill="hold" id="92"/>
                                        <p:tgtEl>
                                          <p:spTgt spid="386"/>
                                        </p:tgtEl>
                                        <p:attrNameLst>
                                          <p:attrName>ppt_w</p:attrName>
                                        </p:attrNameLst>
                                      </p:cBhvr>
                                      <p:tavLst>
                                        <p:tav tm="0">
                                          <p:val>
                                            <p:fltVal val="0"/>
                                          </p:val>
                                        </p:tav>
                                        <p:tav tm="100000">
                                          <p:val>
                                            <p:strVal val="#ppt_w"/>
                                          </p:val>
                                        </p:tav>
                                      </p:tavLst>
                                    </p:anim>
                                    <p:anim calcmode="lin" valueType="num">
                                      <p:cBhvr>
                                        <p:cTn dur="1000" fill="hold" id="93"/>
                                        <p:tgtEl>
                                          <p:spTgt spid="386"/>
                                        </p:tgtEl>
                                        <p:attrNameLst>
                                          <p:attrName>ppt_h</p:attrName>
                                        </p:attrNameLst>
                                      </p:cBhvr>
                                      <p:tavLst>
                                        <p:tav tm="0">
                                          <p:val>
                                            <p:fltVal val="0"/>
                                          </p:val>
                                        </p:tav>
                                        <p:tav tm="100000">
                                          <p:val>
                                            <p:strVal val="#ppt_h"/>
                                          </p:val>
                                        </p:tav>
                                      </p:tavLst>
                                    </p:anim>
                                    <p:animEffect filter="fade" transition="in">
                                      <p:cBhvr>
                                        <p:cTn dur="1000" id="94"/>
                                        <p:tgtEl>
                                          <p:spTgt spid="386"/>
                                        </p:tgtEl>
                                      </p:cBhvr>
                                    </p:animEffect>
                                  </p:childTnLst>
                                </p:cTn>
                              </p:par>
                              <p:par>
                                <p:cTn fill="hold" id="95" nodeType="withEffect" presetClass="path" presetID="64" presetSubtype="0">
                                  <p:stCondLst>
                                    <p:cond delay="300"/>
                                  </p:stCondLst>
                                  <p:childTnLst>
                                    <p:animMotion origin="layout" path="M -8.33333E-07 3.20988E-06 L 1.0349 -0.87346" pathEditMode="relative" ptsTypes="AA" rAng="0">
                                      <p:cBhvr>
                                        <p:cTn dur="1000" fill="hold" id="96" spd="-100000"/>
                                        <p:tgtEl>
                                          <p:spTgt spid="386"/>
                                        </p:tgtEl>
                                        <p:attrNameLst>
                                          <p:attrName>ppt_x</p:attrName>
                                          <p:attrName>ppt_y</p:attrName>
                                        </p:attrNameLst>
                                      </p:cBhvr>
                                      <p:rCtr x="51736" y="-43673"/>
                                    </p:animMotion>
                                  </p:childTnLst>
                                </p:cTn>
                              </p:par>
                              <p:par>
                                <p:cTn fill="hold" id="97" nodeType="withEffect" presetClass="entr" presetID="1" presetSubtype="0">
                                  <p:stCondLst>
                                    <p:cond delay="200"/>
                                  </p:stCondLst>
                                  <p:childTnLst>
                                    <p:set>
                                      <p:cBhvr>
                                        <p:cTn dur="1" fill="hold" id="98">
                                          <p:stCondLst>
                                            <p:cond delay="0"/>
                                          </p:stCondLst>
                                        </p:cTn>
                                        <p:tgtEl>
                                          <p:spTgt spid="391"/>
                                        </p:tgtEl>
                                        <p:attrNameLst>
                                          <p:attrName>style.visibility</p:attrName>
                                        </p:attrNameLst>
                                      </p:cBhvr>
                                      <p:to>
                                        <p:strVal val="visible"/>
                                      </p:to>
                                    </p:set>
                                  </p:childTnLst>
                                </p:cTn>
                              </p:par>
                              <p:par>
                                <p:cTn fill="hold" id="99" nodeType="withEffect" presetClass="entr" presetID="53" presetSubtype="0">
                                  <p:stCondLst>
                                    <p:cond delay="200"/>
                                  </p:stCondLst>
                                  <p:childTnLst>
                                    <p:set>
                                      <p:cBhvr>
                                        <p:cTn dur="1" fill="hold" id="100">
                                          <p:stCondLst>
                                            <p:cond delay="0"/>
                                          </p:stCondLst>
                                        </p:cTn>
                                        <p:tgtEl>
                                          <p:spTgt spid="391"/>
                                        </p:tgtEl>
                                        <p:attrNameLst>
                                          <p:attrName>style.visibility</p:attrName>
                                        </p:attrNameLst>
                                      </p:cBhvr>
                                      <p:to>
                                        <p:strVal val="visible"/>
                                      </p:to>
                                    </p:set>
                                    <p:anim calcmode="lin" valueType="num">
                                      <p:cBhvr>
                                        <p:cTn dur="1000" fill="hold" id="101"/>
                                        <p:tgtEl>
                                          <p:spTgt spid="391"/>
                                        </p:tgtEl>
                                        <p:attrNameLst>
                                          <p:attrName>ppt_w</p:attrName>
                                        </p:attrNameLst>
                                      </p:cBhvr>
                                      <p:tavLst>
                                        <p:tav tm="0">
                                          <p:val>
                                            <p:fltVal val="0"/>
                                          </p:val>
                                        </p:tav>
                                        <p:tav tm="100000">
                                          <p:val>
                                            <p:strVal val="#ppt_w"/>
                                          </p:val>
                                        </p:tav>
                                      </p:tavLst>
                                    </p:anim>
                                    <p:anim calcmode="lin" valueType="num">
                                      <p:cBhvr>
                                        <p:cTn dur="1000" fill="hold" id="102"/>
                                        <p:tgtEl>
                                          <p:spTgt spid="391"/>
                                        </p:tgtEl>
                                        <p:attrNameLst>
                                          <p:attrName>ppt_h</p:attrName>
                                        </p:attrNameLst>
                                      </p:cBhvr>
                                      <p:tavLst>
                                        <p:tav tm="0">
                                          <p:val>
                                            <p:fltVal val="0"/>
                                          </p:val>
                                        </p:tav>
                                        <p:tav tm="100000">
                                          <p:val>
                                            <p:strVal val="#ppt_h"/>
                                          </p:val>
                                        </p:tav>
                                      </p:tavLst>
                                    </p:anim>
                                    <p:animEffect filter="fade" transition="in">
                                      <p:cBhvr>
                                        <p:cTn dur="1000" id="103"/>
                                        <p:tgtEl>
                                          <p:spTgt spid="391"/>
                                        </p:tgtEl>
                                      </p:cBhvr>
                                    </p:animEffect>
                                  </p:childTnLst>
                                </p:cTn>
                              </p:par>
                              <p:par>
                                <p:cTn fill="hold" id="104" nodeType="withEffect" presetClass="path" presetID="64" presetSubtype="0">
                                  <p:stCondLst>
                                    <p:cond delay="200"/>
                                  </p:stCondLst>
                                  <p:childTnLst>
                                    <p:animMotion origin="layout" path="M 3.05556E-06 3.44146E-06 L -0.64115 -0.94965" pathEditMode="relative" ptsTypes="AA" rAng="0">
                                      <p:cBhvr>
                                        <p:cTn dur="1000" fill="hold" id="105" spd="-100000"/>
                                        <p:tgtEl>
                                          <p:spTgt spid="391"/>
                                        </p:tgtEl>
                                        <p:attrNameLst>
                                          <p:attrName>ppt_x</p:attrName>
                                          <p:attrName>ppt_y</p:attrName>
                                        </p:attrNameLst>
                                      </p:cBhvr>
                                      <p:rCtr x="-32066" y="-47482"/>
                                    </p:animMotion>
                                  </p:childTnLst>
                                </p:cTn>
                              </p:par>
                            </p:childTnLst>
                          </p:cTn>
                        </p:par>
                        <p:par>
                          <p:cTn fill="hold" id="106" nodeType="afterGroup">
                            <p:stCondLst>
                              <p:cond delay="3400"/>
                            </p:stCondLst>
                            <p:childTnLst>
                              <p:par>
                                <p:cTn fill="hold" grpId="0" id="107" nodeType="afterEffect" presetClass="entr" presetID="42" presetSubtype="0">
                                  <p:stCondLst>
                                    <p:cond delay="0"/>
                                  </p:stCondLst>
                                  <p:childTnLst>
                                    <p:set>
                                      <p:cBhvr>
                                        <p:cTn dur="1" fill="hold" id="108">
                                          <p:stCondLst>
                                            <p:cond delay="0"/>
                                          </p:stCondLst>
                                        </p:cTn>
                                        <p:tgtEl>
                                          <p:spTgt spid="395"/>
                                        </p:tgtEl>
                                        <p:attrNameLst>
                                          <p:attrName>style.visibility</p:attrName>
                                        </p:attrNameLst>
                                      </p:cBhvr>
                                      <p:to>
                                        <p:strVal val="visible"/>
                                      </p:to>
                                    </p:set>
                                    <p:animEffect filter="fade" transition="in">
                                      <p:cBhvr>
                                        <p:cTn dur="500" id="109"/>
                                        <p:tgtEl>
                                          <p:spTgt spid="395"/>
                                        </p:tgtEl>
                                      </p:cBhvr>
                                    </p:animEffect>
                                    <p:anim calcmode="lin" valueType="num">
                                      <p:cBhvr>
                                        <p:cTn dur="500" fill="hold" id="110"/>
                                        <p:tgtEl>
                                          <p:spTgt spid="395"/>
                                        </p:tgtEl>
                                        <p:attrNameLst>
                                          <p:attrName>ppt_x</p:attrName>
                                        </p:attrNameLst>
                                      </p:cBhvr>
                                      <p:tavLst>
                                        <p:tav tm="0">
                                          <p:val>
                                            <p:strVal val="#ppt_x"/>
                                          </p:val>
                                        </p:tav>
                                        <p:tav tm="100000">
                                          <p:val>
                                            <p:strVal val="#ppt_x"/>
                                          </p:val>
                                        </p:tav>
                                      </p:tavLst>
                                    </p:anim>
                                    <p:anim calcmode="lin" valueType="num">
                                      <p:cBhvr>
                                        <p:cTn dur="500" fill="hold" id="111"/>
                                        <p:tgtEl>
                                          <p:spTgt spid="395"/>
                                        </p:tgtEl>
                                        <p:attrNameLst>
                                          <p:attrName>ppt_y</p:attrName>
                                        </p:attrNameLst>
                                      </p:cBhvr>
                                      <p:tavLst>
                                        <p:tav tm="0">
                                          <p:val>
                                            <p:strVal val="#ppt_y+.1"/>
                                          </p:val>
                                        </p:tav>
                                        <p:tav tm="100000">
                                          <p:val>
                                            <p:strVal val="#ppt_y"/>
                                          </p:val>
                                        </p:tav>
                                      </p:tavLst>
                                    </p:anim>
                                  </p:childTnLst>
                                </p:cTn>
                              </p:par>
                            </p:childTnLst>
                          </p:cTn>
                        </p:par>
                        <p:par>
                          <p:cTn fill="hold" id="112" nodeType="afterGroup">
                            <p:stCondLst>
                              <p:cond delay="3900"/>
                            </p:stCondLst>
                            <p:childTnLst>
                              <p:par>
                                <p:cTn fill="hold" grpId="0" id="113" nodeType="afterEffect" presetClass="entr" presetID="42" presetSubtype="0">
                                  <p:stCondLst>
                                    <p:cond delay="0"/>
                                  </p:stCondLst>
                                  <p:childTnLst>
                                    <p:set>
                                      <p:cBhvr>
                                        <p:cTn dur="1" fill="hold" id="114">
                                          <p:stCondLst>
                                            <p:cond delay="0"/>
                                          </p:stCondLst>
                                        </p:cTn>
                                        <p:tgtEl>
                                          <p:spTgt spid="396"/>
                                        </p:tgtEl>
                                        <p:attrNameLst>
                                          <p:attrName>style.visibility</p:attrName>
                                        </p:attrNameLst>
                                      </p:cBhvr>
                                      <p:to>
                                        <p:strVal val="visible"/>
                                      </p:to>
                                    </p:set>
                                    <p:animEffect filter="fade" transition="in">
                                      <p:cBhvr>
                                        <p:cTn dur="500" id="115"/>
                                        <p:tgtEl>
                                          <p:spTgt spid="396"/>
                                        </p:tgtEl>
                                      </p:cBhvr>
                                    </p:animEffect>
                                    <p:anim calcmode="lin" valueType="num">
                                      <p:cBhvr>
                                        <p:cTn dur="500" fill="hold" id="116"/>
                                        <p:tgtEl>
                                          <p:spTgt spid="396"/>
                                        </p:tgtEl>
                                        <p:attrNameLst>
                                          <p:attrName>ppt_x</p:attrName>
                                        </p:attrNameLst>
                                      </p:cBhvr>
                                      <p:tavLst>
                                        <p:tav tm="0">
                                          <p:val>
                                            <p:strVal val="#ppt_x"/>
                                          </p:val>
                                        </p:tav>
                                        <p:tav tm="100000">
                                          <p:val>
                                            <p:strVal val="#ppt_x"/>
                                          </p:val>
                                        </p:tav>
                                      </p:tavLst>
                                    </p:anim>
                                    <p:anim calcmode="lin" valueType="num">
                                      <p:cBhvr>
                                        <p:cTn dur="500" fill="hold" id="117"/>
                                        <p:tgtEl>
                                          <p:spTgt spid="396"/>
                                        </p:tgtEl>
                                        <p:attrNameLst>
                                          <p:attrName>ppt_y</p:attrName>
                                        </p:attrNameLst>
                                      </p:cBhvr>
                                      <p:tavLst>
                                        <p:tav tm="0">
                                          <p:val>
                                            <p:strVal val="#ppt_y+.1"/>
                                          </p:val>
                                        </p:tav>
                                        <p:tav tm="100000">
                                          <p:val>
                                            <p:strVal val="#ppt_y"/>
                                          </p:val>
                                        </p:tav>
                                      </p:tavLst>
                                    </p:anim>
                                  </p:childTnLst>
                                </p:cTn>
                              </p:par>
                            </p:childTnLst>
                          </p:cTn>
                        </p:par>
                        <p:par>
                          <p:cTn fill="hold" id="118" nodeType="afterGroup">
                            <p:stCondLst>
                              <p:cond delay="4400"/>
                            </p:stCondLst>
                            <p:childTnLst>
                              <p:par>
                                <p:cTn fill="hold" grpId="0" id="119" nodeType="afterEffect" presetClass="entr" presetID="42" presetSubtype="0">
                                  <p:stCondLst>
                                    <p:cond delay="0"/>
                                  </p:stCondLst>
                                  <p:childTnLst>
                                    <p:set>
                                      <p:cBhvr>
                                        <p:cTn dur="1" fill="hold" id="120">
                                          <p:stCondLst>
                                            <p:cond delay="0"/>
                                          </p:stCondLst>
                                        </p:cTn>
                                        <p:tgtEl>
                                          <p:spTgt spid="397"/>
                                        </p:tgtEl>
                                        <p:attrNameLst>
                                          <p:attrName>style.visibility</p:attrName>
                                        </p:attrNameLst>
                                      </p:cBhvr>
                                      <p:to>
                                        <p:strVal val="visible"/>
                                      </p:to>
                                    </p:set>
                                    <p:animEffect filter="fade" transition="in">
                                      <p:cBhvr>
                                        <p:cTn dur="500" id="121"/>
                                        <p:tgtEl>
                                          <p:spTgt spid="397"/>
                                        </p:tgtEl>
                                      </p:cBhvr>
                                    </p:animEffect>
                                    <p:anim calcmode="lin" valueType="num">
                                      <p:cBhvr>
                                        <p:cTn dur="500" fill="hold" id="122"/>
                                        <p:tgtEl>
                                          <p:spTgt spid="397"/>
                                        </p:tgtEl>
                                        <p:attrNameLst>
                                          <p:attrName>ppt_x</p:attrName>
                                        </p:attrNameLst>
                                      </p:cBhvr>
                                      <p:tavLst>
                                        <p:tav tm="0">
                                          <p:val>
                                            <p:strVal val="#ppt_x"/>
                                          </p:val>
                                        </p:tav>
                                        <p:tav tm="100000">
                                          <p:val>
                                            <p:strVal val="#ppt_x"/>
                                          </p:val>
                                        </p:tav>
                                      </p:tavLst>
                                    </p:anim>
                                    <p:anim calcmode="lin" valueType="num">
                                      <p:cBhvr>
                                        <p:cTn dur="500" fill="hold" id="123"/>
                                        <p:tgtEl>
                                          <p:spTgt spid="397"/>
                                        </p:tgtEl>
                                        <p:attrNameLst>
                                          <p:attrName>ppt_y</p:attrName>
                                        </p:attrNameLst>
                                      </p:cBhvr>
                                      <p:tavLst>
                                        <p:tav tm="0">
                                          <p:val>
                                            <p:strVal val="#ppt_y+.1"/>
                                          </p:val>
                                        </p:tav>
                                        <p:tav tm="100000">
                                          <p:val>
                                            <p:strVal val="#ppt_y"/>
                                          </p:val>
                                        </p:tav>
                                      </p:tavLst>
                                    </p:anim>
                                  </p:childTnLst>
                                </p:cTn>
                              </p:par>
                            </p:childTnLst>
                          </p:cTn>
                        </p:par>
                        <p:par>
                          <p:cTn fill="hold" id="124" nodeType="afterGroup">
                            <p:stCondLst>
                              <p:cond delay="4900"/>
                            </p:stCondLst>
                            <p:childTnLst>
                              <p:par>
                                <p:cTn fill="hold" grpId="0" id="125" nodeType="afterEffect" presetClass="entr" presetID="42" presetSubtype="0">
                                  <p:stCondLst>
                                    <p:cond delay="0"/>
                                  </p:stCondLst>
                                  <p:childTnLst>
                                    <p:set>
                                      <p:cBhvr>
                                        <p:cTn dur="1" fill="hold" id="126">
                                          <p:stCondLst>
                                            <p:cond delay="0"/>
                                          </p:stCondLst>
                                        </p:cTn>
                                        <p:tgtEl>
                                          <p:spTgt spid="398"/>
                                        </p:tgtEl>
                                        <p:attrNameLst>
                                          <p:attrName>style.visibility</p:attrName>
                                        </p:attrNameLst>
                                      </p:cBhvr>
                                      <p:to>
                                        <p:strVal val="visible"/>
                                      </p:to>
                                    </p:set>
                                    <p:animEffect filter="fade" transition="in">
                                      <p:cBhvr>
                                        <p:cTn dur="500" id="127"/>
                                        <p:tgtEl>
                                          <p:spTgt spid="398"/>
                                        </p:tgtEl>
                                      </p:cBhvr>
                                    </p:animEffect>
                                    <p:anim calcmode="lin" valueType="num">
                                      <p:cBhvr>
                                        <p:cTn dur="500" fill="hold" id="128"/>
                                        <p:tgtEl>
                                          <p:spTgt spid="398"/>
                                        </p:tgtEl>
                                        <p:attrNameLst>
                                          <p:attrName>ppt_x</p:attrName>
                                        </p:attrNameLst>
                                      </p:cBhvr>
                                      <p:tavLst>
                                        <p:tav tm="0">
                                          <p:val>
                                            <p:strVal val="#ppt_x"/>
                                          </p:val>
                                        </p:tav>
                                        <p:tav tm="100000">
                                          <p:val>
                                            <p:strVal val="#ppt_x"/>
                                          </p:val>
                                        </p:tav>
                                      </p:tavLst>
                                    </p:anim>
                                    <p:anim calcmode="lin" valueType="num">
                                      <p:cBhvr>
                                        <p:cTn dur="500" fill="hold" id="129"/>
                                        <p:tgtEl>
                                          <p:spTgt spid="398"/>
                                        </p:tgtEl>
                                        <p:attrNameLst>
                                          <p:attrName>ppt_y</p:attrName>
                                        </p:attrNameLst>
                                      </p:cBhvr>
                                      <p:tavLst>
                                        <p:tav tm="0">
                                          <p:val>
                                            <p:strVal val="#ppt_y+.1"/>
                                          </p:val>
                                        </p:tav>
                                        <p:tav tm="100000">
                                          <p:val>
                                            <p:strVal val="#ppt_y"/>
                                          </p:val>
                                        </p:tav>
                                      </p:tavLst>
                                    </p:anim>
                                  </p:childTnLst>
                                </p:cTn>
                              </p:par>
                            </p:childTnLst>
                          </p:cTn>
                        </p:par>
                        <p:par>
                          <p:cTn fill="hold" id="130" nodeType="afterGroup">
                            <p:stCondLst>
                              <p:cond delay="5400"/>
                            </p:stCondLst>
                            <p:childTnLst>
                              <p:par>
                                <p:cTn fill="hold" grpId="0" id="131" nodeType="afterEffect" presetClass="entr" presetID="42" presetSubtype="0">
                                  <p:stCondLst>
                                    <p:cond delay="0"/>
                                  </p:stCondLst>
                                  <p:childTnLst>
                                    <p:set>
                                      <p:cBhvr>
                                        <p:cTn dur="1" fill="hold" id="132">
                                          <p:stCondLst>
                                            <p:cond delay="0"/>
                                          </p:stCondLst>
                                        </p:cTn>
                                        <p:tgtEl>
                                          <p:spTgt spid="399"/>
                                        </p:tgtEl>
                                        <p:attrNameLst>
                                          <p:attrName>style.visibility</p:attrName>
                                        </p:attrNameLst>
                                      </p:cBhvr>
                                      <p:to>
                                        <p:strVal val="visible"/>
                                      </p:to>
                                    </p:set>
                                    <p:animEffect filter="fade" transition="in">
                                      <p:cBhvr>
                                        <p:cTn dur="500" id="133"/>
                                        <p:tgtEl>
                                          <p:spTgt spid="399"/>
                                        </p:tgtEl>
                                      </p:cBhvr>
                                    </p:animEffect>
                                    <p:anim calcmode="lin" valueType="num">
                                      <p:cBhvr>
                                        <p:cTn dur="500" fill="hold" id="134"/>
                                        <p:tgtEl>
                                          <p:spTgt spid="399"/>
                                        </p:tgtEl>
                                        <p:attrNameLst>
                                          <p:attrName>ppt_x</p:attrName>
                                        </p:attrNameLst>
                                      </p:cBhvr>
                                      <p:tavLst>
                                        <p:tav tm="0">
                                          <p:val>
                                            <p:strVal val="#ppt_x"/>
                                          </p:val>
                                        </p:tav>
                                        <p:tav tm="100000">
                                          <p:val>
                                            <p:strVal val="#ppt_x"/>
                                          </p:val>
                                        </p:tav>
                                      </p:tavLst>
                                    </p:anim>
                                    <p:anim calcmode="lin" valueType="num">
                                      <p:cBhvr>
                                        <p:cTn dur="500" fill="hold" id="135"/>
                                        <p:tgtEl>
                                          <p:spTgt spid="39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5"/>
      <p:bldP grpId="1" spid="375"/>
      <p:bldP grpId="2" spid="375"/>
      <p:bldP grpId="0" spid="376"/>
      <p:bldP grpId="1" spid="376"/>
      <p:bldP grpId="2" spid="376"/>
      <p:bldP grpId="0" spid="389"/>
      <p:bldP grpId="1" spid="389"/>
      <p:bldP grpId="2" spid="389"/>
      <p:bldP grpId="0" spid="390"/>
      <p:bldP grpId="1" spid="390"/>
      <p:bldP grpId="2" spid="390"/>
      <p:bldP grpId="0" spid="395"/>
      <p:bldP grpId="0" spid="396"/>
      <p:bldP grpId="0" spid="397"/>
      <p:bldP grpId="0" spid="398"/>
      <p:bldP grpId="0" spid="399"/>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文本框 4"/>
          <p:cNvSpPr txBox="1"/>
          <p:nvPr/>
        </p:nvSpPr>
        <p:spPr>
          <a:xfrm>
            <a:off x="2196166" y="1476910"/>
            <a:ext cx="5073605" cy="1097280"/>
          </a:xfrm>
          <a:prstGeom prst="rect">
            <a:avLst/>
          </a:prstGeom>
          <a:noFill/>
        </p:spPr>
        <p:txBody>
          <a:bodyPr rtlCol="0" wrap="square">
            <a:spAutoFit/>
          </a:bodyPr>
          <a:lstStyle/>
          <a:p>
            <a:r>
              <a:rPr altLang="zh-CN" lang="en-US" smtClean="0" sz="6600">
                <a:latin charset="0" panose="00000900000000000000" pitchFamily="2" typeface="Silo-ExtraBoldItalic"/>
              </a:rPr>
              <a:t>THANK YOU </a:t>
            </a:r>
          </a:p>
        </p:txBody>
      </p:sp>
      <p:cxnSp>
        <p:nvCxnSpPr>
          <p:cNvPr id="34" name="直接连接符 33"/>
          <p:cNvCxnSpPr/>
          <p:nvPr/>
        </p:nvCxnSpPr>
        <p:spPr>
          <a:xfrm>
            <a:off x="7269771" y="2030908"/>
            <a:ext cx="263096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900608" y="2038492"/>
            <a:ext cx="2828286"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1998489" y="3307976"/>
            <a:ext cx="395354" cy="395354"/>
          </a:xfrm>
          <a:prstGeom prst="ellipse">
            <a:avLst/>
          </a:prstGeom>
          <a:solidFill>
            <a:schemeClr val="tx1"/>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921389" y="1339521"/>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2" name="组合 41"/>
          <p:cNvGrpSpPr/>
          <p:nvPr/>
        </p:nvGrpSpPr>
        <p:grpSpPr>
          <a:xfrm>
            <a:off x="4644008" y="978008"/>
            <a:ext cx="219777" cy="219777"/>
            <a:chOff x="304800" y="673100"/>
            <a:chExt cx="4000500" cy="4000500"/>
          </a:xfrm>
          <a:effectLst>
            <a:outerShdw algn="tr" blurRad="381000" dir="8100000" dist="152400" rotWithShape="0">
              <a:prstClr val="black">
                <a:alpha val="70000"/>
              </a:prstClr>
            </a:outerShdw>
          </a:effectLst>
        </p:grpSpPr>
        <p:sp>
          <p:nvSpPr>
            <p:cNvPr id="43" name="同心圆 4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4" name="椭圆 4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5" name="组合 44"/>
          <p:cNvGrpSpPr/>
          <p:nvPr/>
        </p:nvGrpSpPr>
        <p:grpSpPr>
          <a:xfrm>
            <a:off x="3663837" y="2657663"/>
            <a:ext cx="287919" cy="287919"/>
            <a:chOff x="304800" y="673100"/>
            <a:chExt cx="4000500" cy="4000500"/>
          </a:xfrm>
          <a:effectLst>
            <a:outerShdw algn="tr" blurRad="381000" dir="8100000" dist="152400" rotWithShape="0">
              <a:prstClr val="black">
                <a:alpha val="70000"/>
              </a:prstClr>
            </a:outerShdw>
          </a:effectLst>
        </p:grpSpPr>
        <p:sp>
          <p:nvSpPr>
            <p:cNvPr id="46" name="同心圆 4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7" name="椭圆 4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8" name="椭圆 47"/>
          <p:cNvSpPr/>
          <p:nvPr/>
        </p:nvSpPr>
        <p:spPr>
          <a:xfrm>
            <a:off x="6075789" y="1129376"/>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7011196" y="3435846"/>
            <a:ext cx="137389" cy="137389"/>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0" name="组合 49"/>
          <p:cNvGrpSpPr/>
          <p:nvPr/>
        </p:nvGrpSpPr>
        <p:grpSpPr>
          <a:xfrm>
            <a:off x="5607974" y="2840161"/>
            <a:ext cx="467815" cy="467815"/>
            <a:chOff x="304800" y="673100"/>
            <a:chExt cx="4000500" cy="4000500"/>
          </a:xfrm>
          <a:effectLst>
            <a:outerShdw algn="tr" blurRad="317500" dir="8100000" dist="190500" rotWithShape="0">
              <a:prstClr val="black">
                <a:alpha val="50000"/>
              </a:prstClr>
            </a:outerShdw>
          </a:effectLst>
        </p:grpSpPr>
        <p:sp>
          <p:nvSpPr>
            <p:cNvPr id="51" name="同心圆 5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4696370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500" fill="hold" id="7"/>
                                        <p:tgtEl>
                                          <p:spTgt spid="35"/>
                                        </p:tgtEl>
                                        <p:attrNameLst>
                                          <p:attrName>ppt_x</p:attrName>
                                        </p:attrNameLst>
                                      </p:cBhvr>
                                      <p:tavLst>
                                        <p:tav tm="0">
                                          <p:val>
                                            <p:strVal val="0-#ppt_w/2"/>
                                          </p:val>
                                        </p:tav>
                                        <p:tav tm="100000">
                                          <p:val>
                                            <p:strVal val="#ppt_x"/>
                                          </p:val>
                                        </p:tav>
                                      </p:tavLst>
                                    </p:anim>
                                    <p:anim calcmode="lin" valueType="num">
                                      <p:cBhvr additive="base">
                                        <p:cTn dur="500" fill="hold" id="8"/>
                                        <p:tgtEl>
                                          <p:spTgt spid="35"/>
                                        </p:tgtEl>
                                        <p:attrNameLst>
                                          <p:attrName>ppt_y</p:attrName>
                                        </p:attrNameLst>
                                      </p:cBhvr>
                                      <p:tavLst>
                                        <p:tav tm="0">
                                          <p:val>
                                            <p:strVal val="#ppt_y"/>
                                          </p:val>
                                        </p:tav>
                                        <p:tav tm="100000">
                                          <p:val>
                                            <p:strVal val="#ppt_y"/>
                                          </p:val>
                                        </p:tav>
                                      </p:tavLst>
                                    </p:anim>
                                  </p:childTnLst>
                                </p:cTn>
                              </p:par>
                              <p:par>
                                <p:cTn decel="100000" fill="hold" id="9" nodeType="withEffect" presetClass="entr" presetID="2" presetSubtype="2">
                                  <p:stCondLst>
                                    <p:cond delay="0"/>
                                  </p:stCondLst>
                                  <p:childTnLst>
                                    <p:set>
                                      <p:cBhvr>
                                        <p:cTn dur="1" fill="hold" id="10">
                                          <p:stCondLst>
                                            <p:cond delay="0"/>
                                          </p:stCondLst>
                                        </p:cTn>
                                        <p:tgtEl>
                                          <p:spTgt spid="34"/>
                                        </p:tgtEl>
                                        <p:attrNameLst>
                                          <p:attrName>style.visibility</p:attrName>
                                        </p:attrNameLst>
                                      </p:cBhvr>
                                      <p:to>
                                        <p:strVal val="visible"/>
                                      </p:to>
                                    </p:set>
                                    <p:anim calcmode="lin" valueType="num">
                                      <p:cBhvr additive="base">
                                        <p:cTn dur="500" fill="hold" id="11"/>
                                        <p:tgtEl>
                                          <p:spTgt spid="34"/>
                                        </p:tgtEl>
                                        <p:attrNameLst>
                                          <p:attrName>ppt_x</p:attrName>
                                        </p:attrNameLst>
                                      </p:cBhvr>
                                      <p:tavLst>
                                        <p:tav tm="0">
                                          <p:val>
                                            <p:strVal val="1+#ppt_w/2"/>
                                          </p:val>
                                        </p:tav>
                                        <p:tav tm="100000">
                                          <p:val>
                                            <p:strVal val="#ppt_x"/>
                                          </p:val>
                                        </p:tav>
                                      </p:tavLst>
                                    </p:anim>
                                    <p:anim calcmode="lin" valueType="num">
                                      <p:cBhvr additive="base">
                                        <p:cTn dur="500" fill="hold" id="12"/>
                                        <p:tgtEl>
                                          <p:spTgt spid="34"/>
                                        </p:tgtEl>
                                        <p:attrNameLst>
                                          <p:attrName>ppt_y</p:attrName>
                                        </p:attrNameLst>
                                      </p:cBhvr>
                                      <p:tavLst>
                                        <p:tav tm="0">
                                          <p:val>
                                            <p:strVal val="#ppt_y"/>
                                          </p:val>
                                        </p:tav>
                                        <p:tav tm="100000">
                                          <p:val>
                                            <p:strVal val="#ppt_y"/>
                                          </p:val>
                                        </p:tav>
                                      </p:tavLst>
                                    </p:anim>
                                  </p:childTnLst>
                                </p:cTn>
                              </p:par>
                              <p:par>
                                <p:cTn fill="hold" grpId="0" id="13" nodeType="withEffect" presetClass="entr" presetID="16" presetSubtype="21">
                                  <p:stCondLst>
                                    <p:cond delay="300"/>
                                  </p:stCondLst>
                                  <p:childTnLst>
                                    <p:set>
                                      <p:cBhvr>
                                        <p:cTn dur="1" fill="hold" id="14">
                                          <p:stCondLst>
                                            <p:cond delay="0"/>
                                          </p:stCondLst>
                                        </p:cTn>
                                        <p:tgtEl>
                                          <p:spTgt spid="33"/>
                                        </p:tgtEl>
                                        <p:attrNameLst>
                                          <p:attrName>style.visibility</p:attrName>
                                        </p:attrNameLst>
                                      </p:cBhvr>
                                      <p:to>
                                        <p:strVal val="visible"/>
                                      </p:to>
                                    </p:set>
                                    <p:animEffect filter="barn(inVertical)" transition="in">
                                      <p:cBhvr>
                                        <p:cTn dur="500" id="15"/>
                                        <p:tgtEl>
                                          <p:spTgt spid="33"/>
                                        </p:tgtEl>
                                      </p:cBhvr>
                                    </p:animEffect>
                                  </p:childTnLst>
                                </p:cTn>
                              </p:par>
                              <p:par>
                                <p:cTn fill="hold" grpId="0" id="16" nodeType="withEffect" presetClass="entr" presetID="1" presetSubtype="0">
                                  <p:stCondLst>
                                    <p:cond delay="300"/>
                                  </p:stCondLst>
                                  <p:childTnLst>
                                    <p:set>
                                      <p:cBhvr>
                                        <p:cTn dur="1" fill="hold" id="17">
                                          <p:stCondLst>
                                            <p:cond delay="0"/>
                                          </p:stCondLst>
                                        </p:cTn>
                                        <p:tgtEl>
                                          <p:spTgt spid="41"/>
                                        </p:tgtEl>
                                        <p:attrNameLst>
                                          <p:attrName>style.visibility</p:attrName>
                                        </p:attrNameLst>
                                      </p:cBhvr>
                                      <p:to>
                                        <p:strVal val="visible"/>
                                      </p:to>
                                    </p:set>
                                  </p:childTnLst>
                                </p:cTn>
                              </p:par>
                              <p:par>
                                <p:cTn fill="hold" grpId="1" id="18" nodeType="withEffect" presetClass="entr" presetID="53" presetSubtype="0">
                                  <p:stCondLst>
                                    <p:cond delay="300"/>
                                  </p:stCondLst>
                                  <p:childTnLst>
                                    <p:set>
                                      <p:cBhvr>
                                        <p:cTn dur="1" fill="hold" id="19">
                                          <p:stCondLst>
                                            <p:cond delay="0"/>
                                          </p:stCondLst>
                                        </p:cTn>
                                        <p:tgtEl>
                                          <p:spTgt spid="41"/>
                                        </p:tgtEl>
                                        <p:attrNameLst>
                                          <p:attrName>style.visibility</p:attrName>
                                        </p:attrNameLst>
                                      </p:cBhvr>
                                      <p:to>
                                        <p:strVal val="visible"/>
                                      </p:to>
                                    </p:set>
                                    <p:anim calcmode="lin" valueType="num">
                                      <p:cBhvr>
                                        <p:cTn dur="1000" fill="hold" id="20"/>
                                        <p:tgtEl>
                                          <p:spTgt spid="41"/>
                                        </p:tgtEl>
                                        <p:attrNameLst>
                                          <p:attrName>ppt_w</p:attrName>
                                        </p:attrNameLst>
                                      </p:cBhvr>
                                      <p:tavLst>
                                        <p:tav tm="0">
                                          <p:val>
                                            <p:fltVal val="0"/>
                                          </p:val>
                                        </p:tav>
                                        <p:tav tm="100000">
                                          <p:val>
                                            <p:strVal val="#ppt_w"/>
                                          </p:val>
                                        </p:tav>
                                      </p:tavLst>
                                    </p:anim>
                                    <p:anim calcmode="lin" valueType="num">
                                      <p:cBhvr>
                                        <p:cTn dur="1000" fill="hold" id="21"/>
                                        <p:tgtEl>
                                          <p:spTgt spid="41"/>
                                        </p:tgtEl>
                                        <p:attrNameLst>
                                          <p:attrName>ppt_h</p:attrName>
                                        </p:attrNameLst>
                                      </p:cBhvr>
                                      <p:tavLst>
                                        <p:tav tm="0">
                                          <p:val>
                                            <p:fltVal val="0"/>
                                          </p:val>
                                        </p:tav>
                                        <p:tav tm="100000">
                                          <p:val>
                                            <p:strVal val="#ppt_h"/>
                                          </p:val>
                                        </p:tav>
                                      </p:tavLst>
                                    </p:anim>
                                    <p:animEffect filter="fade" transition="in">
                                      <p:cBhvr>
                                        <p:cTn dur="1000" id="22"/>
                                        <p:tgtEl>
                                          <p:spTgt spid="41"/>
                                        </p:tgtEl>
                                      </p:cBhvr>
                                    </p:animEffect>
                                  </p:childTnLst>
                                </p:cTn>
                              </p:par>
                              <p:par>
                                <p:cTn fill="hold" grpId="2" id="23" nodeType="withEffect" presetClass="path" presetID="64" presetSubtype="0">
                                  <p:stCondLst>
                                    <p:cond delay="300"/>
                                  </p:stCondLst>
                                  <p:childTnLst>
                                    <p:animMotion origin="layout" path="M 2.77778E-06 2.422E-06 L 0.39375 -0.33797" pathEditMode="relative" ptsTypes="AA" rAng="0">
                                      <p:cBhvr>
                                        <p:cTn dur="1000" fill="hold" id="24" spd="-100000"/>
                                        <p:tgtEl>
                                          <p:spTgt spid="41"/>
                                        </p:tgtEl>
                                        <p:attrNameLst>
                                          <p:attrName>ppt_x</p:attrName>
                                          <p:attrName>ppt_y</p:attrName>
                                        </p:attrNameLst>
                                      </p:cBhvr>
                                      <p:rCtr x="19688" y="-16898"/>
                                    </p:animMotion>
                                  </p:childTnLst>
                                </p:cTn>
                              </p:par>
                              <p:par>
                                <p:cTn fill="hold" grpId="0" id="25" nodeType="withEffect" presetClass="entr" presetID="1" presetSubtype="0">
                                  <p:stCondLst>
                                    <p:cond delay="200"/>
                                  </p:stCondLst>
                                  <p:childTnLst>
                                    <p:set>
                                      <p:cBhvr>
                                        <p:cTn dur="1" fill="hold" id="26">
                                          <p:stCondLst>
                                            <p:cond delay="0"/>
                                          </p:stCondLst>
                                        </p:cTn>
                                        <p:tgtEl>
                                          <p:spTgt spid="48"/>
                                        </p:tgtEl>
                                        <p:attrNameLst>
                                          <p:attrName>style.visibility</p:attrName>
                                        </p:attrNameLst>
                                      </p:cBhvr>
                                      <p:to>
                                        <p:strVal val="visible"/>
                                      </p:to>
                                    </p:set>
                                  </p:childTnLst>
                                </p:cTn>
                              </p:par>
                              <p:par>
                                <p:cTn fill="hold" grpId="1" id="27" nodeType="withEffect" presetClass="entr" presetID="53" presetSubtype="0">
                                  <p:stCondLst>
                                    <p:cond delay="200"/>
                                  </p:stCondLst>
                                  <p:childTnLst>
                                    <p:set>
                                      <p:cBhvr>
                                        <p:cTn dur="1" fill="hold" id="28">
                                          <p:stCondLst>
                                            <p:cond delay="0"/>
                                          </p:stCondLst>
                                        </p:cTn>
                                        <p:tgtEl>
                                          <p:spTgt spid="48"/>
                                        </p:tgtEl>
                                        <p:attrNameLst>
                                          <p:attrName>style.visibility</p:attrName>
                                        </p:attrNameLst>
                                      </p:cBhvr>
                                      <p:to>
                                        <p:strVal val="visible"/>
                                      </p:to>
                                    </p:set>
                                    <p:anim calcmode="lin" valueType="num">
                                      <p:cBhvr>
                                        <p:cTn dur="1000" fill="hold" id="29"/>
                                        <p:tgtEl>
                                          <p:spTgt spid="48"/>
                                        </p:tgtEl>
                                        <p:attrNameLst>
                                          <p:attrName>ppt_w</p:attrName>
                                        </p:attrNameLst>
                                      </p:cBhvr>
                                      <p:tavLst>
                                        <p:tav tm="0">
                                          <p:val>
                                            <p:fltVal val="0"/>
                                          </p:val>
                                        </p:tav>
                                        <p:tav tm="100000">
                                          <p:val>
                                            <p:strVal val="#ppt_w"/>
                                          </p:val>
                                        </p:tav>
                                      </p:tavLst>
                                    </p:anim>
                                    <p:anim calcmode="lin" valueType="num">
                                      <p:cBhvr>
                                        <p:cTn dur="1000" fill="hold" id="30"/>
                                        <p:tgtEl>
                                          <p:spTgt spid="48"/>
                                        </p:tgtEl>
                                        <p:attrNameLst>
                                          <p:attrName>ppt_h</p:attrName>
                                        </p:attrNameLst>
                                      </p:cBhvr>
                                      <p:tavLst>
                                        <p:tav tm="0">
                                          <p:val>
                                            <p:fltVal val="0"/>
                                          </p:val>
                                        </p:tav>
                                        <p:tav tm="100000">
                                          <p:val>
                                            <p:strVal val="#ppt_h"/>
                                          </p:val>
                                        </p:tav>
                                      </p:tavLst>
                                    </p:anim>
                                    <p:animEffect filter="fade" transition="in">
                                      <p:cBhvr>
                                        <p:cTn dur="1000" id="31"/>
                                        <p:tgtEl>
                                          <p:spTgt spid="48"/>
                                        </p:tgtEl>
                                      </p:cBhvr>
                                    </p:animEffect>
                                  </p:childTnLst>
                                </p:cTn>
                              </p:par>
                              <p:par>
                                <p:cTn fill="hold" grpId="2" id="32" nodeType="withEffect" presetClass="path" presetID="64" presetSubtype="0">
                                  <p:stCondLst>
                                    <p:cond delay="200"/>
                                  </p:stCondLst>
                                  <p:childTnLst>
                                    <p:animMotion origin="layout" path="M -2.22222E-06 1.18319E-06 L 0.21702 -0.37071" pathEditMode="relative" ptsTypes="AA" rAng="0">
                                      <p:cBhvr>
                                        <p:cTn dur="1000" fill="hold" id="33" spd="-100000"/>
                                        <p:tgtEl>
                                          <p:spTgt spid="48"/>
                                        </p:tgtEl>
                                        <p:attrNameLst>
                                          <p:attrName>ppt_x</p:attrName>
                                          <p:attrName>ppt_y</p:attrName>
                                        </p:attrNameLst>
                                      </p:cBhvr>
                                      <p:rCtr x="10851" y="-18536"/>
                                    </p:animMotion>
                                  </p:childTnLst>
                                </p:cTn>
                              </p:par>
                              <p:par>
                                <p:cTn fill="hold" grpId="0" id="34" nodeType="withEffect" presetClass="entr" presetID="1" presetSubtype="0">
                                  <p:stCondLst>
                                    <p:cond delay="400"/>
                                  </p:stCondLst>
                                  <p:childTnLst>
                                    <p:set>
                                      <p:cBhvr>
                                        <p:cTn dur="1" fill="hold" id="35">
                                          <p:stCondLst>
                                            <p:cond delay="0"/>
                                          </p:stCondLst>
                                        </p:cTn>
                                        <p:tgtEl>
                                          <p:spTgt spid="49"/>
                                        </p:tgtEl>
                                        <p:attrNameLst>
                                          <p:attrName>style.visibility</p:attrName>
                                        </p:attrNameLst>
                                      </p:cBhvr>
                                      <p:to>
                                        <p:strVal val="visible"/>
                                      </p:to>
                                    </p:set>
                                  </p:childTnLst>
                                </p:cTn>
                              </p:par>
                              <p:par>
                                <p:cTn fill="hold" grpId="1" id="36" nodeType="withEffect" presetClass="entr" presetID="53" presetSubtype="0">
                                  <p:stCondLst>
                                    <p:cond delay="400"/>
                                  </p:stCondLst>
                                  <p:childTnLst>
                                    <p:set>
                                      <p:cBhvr>
                                        <p:cTn dur="1" fill="hold" id="37">
                                          <p:stCondLst>
                                            <p:cond delay="0"/>
                                          </p:stCondLst>
                                        </p:cTn>
                                        <p:tgtEl>
                                          <p:spTgt spid="49"/>
                                        </p:tgtEl>
                                        <p:attrNameLst>
                                          <p:attrName>style.visibility</p:attrName>
                                        </p:attrNameLst>
                                      </p:cBhvr>
                                      <p:to>
                                        <p:strVal val="visible"/>
                                      </p:to>
                                    </p:set>
                                    <p:anim calcmode="lin" valueType="num">
                                      <p:cBhvr>
                                        <p:cTn dur="1000" fill="hold" id="38"/>
                                        <p:tgtEl>
                                          <p:spTgt spid="49"/>
                                        </p:tgtEl>
                                        <p:attrNameLst>
                                          <p:attrName>ppt_w</p:attrName>
                                        </p:attrNameLst>
                                      </p:cBhvr>
                                      <p:tavLst>
                                        <p:tav tm="0">
                                          <p:val>
                                            <p:fltVal val="0"/>
                                          </p:val>
                                        </p:tav>
                                        <p:tav tm="100000">
                                          <p:val>
                                            <p:strVal val="#ppt_w"/>
                                          </p:val>
                                        </p:tav>
                                      </p:tavLst>
                                    </p:anim>
                                    <p:anim calcmode="lin" valueType="num">
                                      <p:cBhvr>
                                        <p:cTn dur="1000" fill="hold" id="39"/>
                                        <p:tgtEl>
                                          <p:spTgt spid="49"/>
                                        </p:tgtEl>
                                        <p:attrNameLst>
                                          <p:attrName>ppt_h</p:attrName>
                                        </p:attrNameLst>
                                      </p:cBhvr>
                                      <p:tavLst>
                                        <p:tav tm="0">
                                          <p:val>
                                            <p:fltVal val="0"/>
                                          </p:val>
                                        </p:tav>
                                        <p:tav tm="100000">
                                          <p:val>
                                            <p:strVal val="#ppt_h"/>
                                          </p:val>
                                        </p:tav>
                                      </p:tavLst>
                                    </p:anim>
                                    <p:animEffect filter="fade" transition="in">
                                      <p:cBhvr>
                                        <p:cTn dur="1000" id="40"/>
                                        <p:tgtEl>
                                          <p:spTgt spid="49"/>
                                        </p:tgtEl>
                                      </p:cBhvr>
                                    </p:animEffect>
                                  </p:childTnLst>
                                </p:cTn>
                              </p:par>
                              <p:par>
                                <p:cTn fill="hold" grpId="2" id="41" nodeType="withEffect" presetClass="path" presetID="64" presetSubtype="0">
                                  <p:stCondLst>
                                    <p:cond delay="400"/>
                                  </p:stCondLst>
                                  <p:childTnLst>
                                    <p:animMotion origin="layout" path="M 5E-06 2.09762E-06 L -0.18855 -1.11369" pathEditMode="relative" ptsTypes="AA" rAng="0">
                                      <p:cBhvr>
                                        <p:cTn dur="1000" fill="hold" id="42" spd="-100000"/>
                                        <p:tgtEl>
                                          <p:spTgt spid="49"/>
                                        </p:tgtEl>
                                        <p:attrNameLst>
                                          <p:attrName>ppt_x</p:attrName>
                                          <p:attrName>ppt_y</p:attrName>
                                        </p:attrNameLst>
                                      </p:cBhvr>
                                      <p:rCtr x="-9427" y="-55700"/>
                                    </p:animMotion>
                                  </p:childTnLst>
                                </p:cTn>
                              </p:par>
                              <p:par>
                                <p:cTn fill="hold" grpId="0" id="43" nodeType="withEffect" presetClass="entr" presetID="1" presetSubtype="0">
                                  <p:stCondLst>
                                    <p:cond delay="200"/>
                                  </p:stCondLst>
                                  <p:childTnLst>
                                    <p:set>
                                      <p:cBhvr>
                                        <p:cTn dur="1" fill="hold" id="44">
                                          <p:stCondLst>
                                            <p:cond delay="0"/>
                                          </p:stCondLst>
                                        </p:cTn>
                                        <p:tgtEl>
                                          <p:spTgt spid="40"/>
                                        </p:tgtEl>
                                        <p:attrNameLst>
                                          <p:attrName>style.visibility</p:attrName>
                                        </p:attrNameLst>
                                      </p:cBhvr>
                                      <p:to>
                                        <p:strVal val="visible"/>
                                      </p:to>
                                    </p:set>
                                  </p:childTnLst>
                                </p:cTn>
                              </p:par>
                              <p:par>
                                <p:cTn fill="hold" grpId="1" id="45" nodeType="withEffect" presetClass="entr" presetID="53" presetSubtype="0">
                                  <p:stCondLst>
                                    <p:cond delay="200"/>
                                  </p:stCondLst>
                                  <p:childTnLst>
                                    <p:set>
                                      <p:cBhvr>
                                        <p:cTn dur="1" fill="hold" id="46">
                                          <p:stCondLst>
                                            <p:cond delay="0"/>
                                          </p:stCondLst>
                                        </p:cTn>
                                        <p:tgtEl>
                                          <p:spTgt spid="40"/>
                                        </p:tgtEl>
                                        <p:attrNameLst>
                                          <p:attrName>style.visibility</p:attrName>
                                        </p:attrNameLst>
                                      </p:cBhvr>
                                      <p:to>
                                        <p:strVal val="visible"/>
                                      </p:to>
                                    </p:set>
                                    <p:anim calcmode="lin" valueType="num">
                                      <p:cBhvr>
                                        <p:cTn dur="1000" fill="hold" id="47"/>
                                        <p:tgtEl>
                                          <p:spTgt spid="40"/>
                                        </p:tgtEl>
                                        <p:attrNameLst>
                                          <p:attrName>ppt_w</p:attrName>
                                        </p:attrNameLst>
                                      </p:cBhvr>
                                      <p:tavLst>
                                        <p:tav tm="0">
                                          <p:val>
                                            <p:fltVal val="0"/>
                                          </p:val>
                                        </p:tav>
                                        <p:tav tm="100000">
                                          <p:val>
                                            <p:strVal val="#ppt_w"/>
                                          </p:val>
                                        </p:tav>
                                      </p:tavLst>
                                    </p:anim>
                                    <p:anim calcmode="lin" valueType="num">
                                      <p:cBhvr>
                                        <p:cTn dur="1000" fill="hold" id="48"/>
                                        <p:tgtEl>
                                          <p:spTgt spid="40"/>
                                        </p:tgtEl>
                                        <p:attrNameLst>
                                          <p:attrName>ppt_h</p:attrName>
                                        </p:attrNameLst>
                                      </p:cBhvr>
                                      <p:tavLst>
                                        <p:tav tm="0">
                                          <p:val>
                                            <p:fltVal val="0"/>
                                          </p:val>
                                        </p:tav>
                                        <p:tav tm="100000">
                                          <p:val>
                                            <p:strVal val="#ppt_h"/>
                                          </p:val>
                                        </p:tav>
                                      </p:tavLst>
                                    </p:anim>
                                    <p:animEffect filter="fade" transition="in">
                                      <p:cBhvr>
                                        <p:cTn dur="1000" id="49"/>
                                        <p:tgtEl>
                                          <p:spTgt spid="40"/>
                                        </p:tgtEl>
                                      </p:cBhvr>
                                    </p:animEffect>
                                  </p:childTnLst>
                                </p:cTn>
                              </p:par>
                              <p:par>
                                <p:cTn fill="hold" grpId="2" id="50" nodeType="withEffect" presetClass="path" presetID="64" presetSubtype="0">
                                  <p:stCondLst>
                                    <p:cond delay="200"/>
                                  </p:stCondLst>
                                  <p:childTnLst>
                                    <p:animMotion origin="layout" path="M -1.11111E-06 4.44444E-06 L 0.12309 0.575" pathEditMode="relative" ptsTypes="AA" rAng="0">
                                      <p:cBhvr>
                                        <p:cTn dur="1000" fill="hold" id="51" spd="-100000"/>
                                        <p:tgtEl>
                                          <p:spTgt spid="40"/>
                                        </p:tgtEl>
                                        <p:attrNameLst>
                                          <p:attrName>ppt_x</p:attrName>
                                          <p:attrName>ppt_y</p:attrName>
                                        </p:attrNameLst>
                                      </p:cBhvr>
                                      <p:rCtr x="6146" y="28735"/>
                                    </p:animMotion>
                                  </p:childTnLst>
                                </p:cTn>
                              </p:par>
                              <p:par>
                                <p:cTn fill="hold" id="52" nodeType="withEffect" presetClass="entr" presetID="1" presetSubtype="0">
                                  <p:stCondLst>
                                    <p:cond delay="400"/>
                                  </p:stCondLst>
                                  <p:childTnLst>
                                    <p:set>
                                      <p:cBhvr>
                                        <p:cTn dur="1" fill="hold" id="53">
                                          <p:stCondLst>
                                            <p:cond delay="0"/>
                                          </p:stCondLst>
                                        </p:cTn>
                                        <p:tgtEl>
                                          <p:spTgt spid="42"/>
                                        </p:tgtEl>
                                        <p:attrNameLst>
                                          <p:attrName>style.visibility</p:attrName>
                                        </p:attrNameLst>
                                      </p:cBhvr>
                                      <p:to>
                                        <p:strVal val="visible"/>
                                      </p:to>
                                    </p:set>
                                  </p:childTnLst>
                                </p:cTn>
                              </p:par>
                              <p:par>
                                <p:cTn fill="hold" id="54" nodeType="withEffect" presetClass="entr" presetID="53" presetSubtype="0">
                                  <p:stCondLst>
                                    <p:cond delay="400"/>
                                  </p:stCondLst>
                                  <p:childTnLst>
                                    <p:set>
                                      <p:cBhvr>
                                        <p:cTn dur="1" fill="hold" id="55">
                                          <p:stCondLst>
                                            <p:cond delay="0"/>
                                          </p:stCondLst>
                                        </p:cTn>
                                        <p:tgtEl>
                                          <p:spTgt spid="42"/>
                                        </p:tgtEl>
                                        <p:attrNameLst>
                                          <p:attrName>style.visibility</p:attrName>
                                        </p:attrNameLst>
                                      </p:cBhvr>
                                      <p:to>
                                        <p:strVal val="visible"/>
                                      </p:to>
                                    </p:set>
                                    <p:anim calcmode="lin" valueType="num">
                                      <p:cBhvr>
                                        <p:cTn dur="1000" fill="hold" id="56"/>
                                        <p:tgtEl>
                                          <p:spTgt spid="42"/>
                                        </p:tgtEl>
                                        <p:attrNameLst>
                                          <p:attrName>ppt_w</p:attrName>
                                        </p:attrNameLst>
                                      </p:cBhvr>
                                      <p:tavLst>
                                        <p:tav tm="0">
                                          <p:val>
                                            <p:fltVal val="0"/>
                                          </p:val>
                                        </p:tav>
                                        <p:tav tm="100000">
                                          <p:val>
                                            <p:strVal val="#ppt_w"/>
                                          </p:val>
                                        </p:tav>
                                      </p:tavLst>
                                    </p:anim>
                                    <p:anim calcmode="lin" valueType="num">
                                      <p:cBhvr>
                                        <p:cTn dur="1000" fill="hold" id="57"/>
                                        <p:tgtEl>
                                          <p:spTgt spid="42"/>
                                        </p:tgtEl>
                                        <p:attrNameLst>
                                          <p:attrName>ppt_h</p:attrName>
                                        </p:attrNameLst>
                                      </p:cBhvr>
                                      <p:tavLst>
                                        <p:tav tm="0">
                                          <p:val>
                                            <p:fltVal val="0"/>
                                          </p:val>
                                        </p:tav>
                                        <p:tav tm="100000">
                                          <p:val>
                                            <p:strVal val="#ppt_h"/>
                                          </p:val>
                                        </p:tav>
                                      </p:tavLst>
                                    </p:anim>
                                    <p:animEffect filter="fade" transition="in">
                                      <p:cBhvr>
                                        <p:cTn dur="1000" id="58"/>
                                        <p:tgtEl>
                                          <p:spTgt spid="42"/>
                                        </p:tgtEl>
                                      </p:cBhvr>
                                    </p:animEffect>
                                  </p:childTnLst>
                                </p:cTn>
                              </p:par>
                              <p:par>
                                <p:cTn fill="hold" id="59" nodeType="withEffect" presetClass="path" presetID="64" presetSubtype="0">
                                  <p:stCondLst>
                                    <p:cond delay="400"/>
                                  </p:stCondLst>
                                  <p:childTnLst>
                                    <p:animMotion origin="layout" path="M 1.38889E-06 3.41057E-06 L -0.71736 -0.40563" pathEditMode="relative" ptsTypes="AA" rAng="0">
                                      <p:cBhvr>
                                        <p:cTn dur="1000" fill="hold" id="60" spd="-100000"/>
                                        <p:tgtEl>
                                          <p:spTgt spid="42"/>
                                        </p:tgtEl>
                                        <p:attrNameLst>
                                          <p:attrName>ppt_x</p:attrName>
                                          <p:attrName>ppt_y</p:attrName>
                                        </p:attrNameLst>
                                      </p:cBhvr>
                                      <p:rCtr x="-35868" y="-20297"/>
                                    </p:animMotion>
                                  </p:childTnLst>
                                </p:cTn>
                              </p:par>
                              <p:par>
                                <p:cTn fill="hold" id="61" nodeType="withEffect" presetClass="entr" presetID="1" presetSubtype="0">
                                  <p:stCondLst>
                                    <p:cond delay="300"/>
                                  </p:stCondLst>
                                  <p:childTnLst>
                                    <p:set>
                                      <p:cBhvr>
                                        <p:cTn dur="1" fill="hold" id="62">
                                          <p:stCondLst>
                                            <p:cond delay="0"/>
                                          </p:stCondLst>
                                        </p:cTn>
                                        <p:tgtEl>
                                          <p:spTgt spid="45"/>
                                        </p:tgtEl>
                                        <p:attrNameLst>
                                          <p:attrName>style.visibility</p:attrName>
                                        </p:attrNameLst>
                                      </p:cBhvr>
                                      <p:to>
                                        <p:strVal val="visible"/>
                                      </p:to>
                                    </p:set>
                                  </p:childTnLst>
                                </p:cTn>
                              </p:par>
                              <p:par>
                                <p:cTn fill="hold" id="63" nodeType="withEffect" presetClass="entr" presetID="53" presetSubtype="0">
                                  <p:stCondLst>
                                    <p:cond delay="300"/>
                                  </p:stCondLst>
                                  <p:childTnLst>
                                    <p:set>
                                      <p:cBhvr>
                                        <p:cTn dur="1" fill="hold" id="64">
                                          <p:stCondLst>
                                            <p:cond delay="0"/>
                                          </p:stCondLst>
                                        </p:cTn>
                                        <p:tgtEl>
                                          <p:spTgt spid="45"/>
                                        </p:tgtEl>
                                        <p:attrNameLst>
                                          <p:attrName>style.visibility</p:attrName>
                                        </p:attrNameLst>
                                      </p:cBhvr>
                                      <p:to>
                                        <p:strVal val="visible"/>
                                      </p:to>
                                    </p:set>
                                    <p:anim calcmode="lin" valueType="num">
                                      <p:cBhvr>
                                        <p:cTn dur="1000" fill="hold" id="65"/>
                                        <p:tgtEl>
                                          <p:spTgt spid="45"/>
                                        </p:tgtEl>
                                        <p:attrNameLst>
                                          <p:attrName>ppt_w</p:attrName>
                                        </p:attrNameLst>
                                      </p:cBhvr>
                                      <p:tavLst>
                                        <p:tav tm="0">
                                          <p:val>
                                            <p:fltVal val="0"/>
                                          </p:val>
                                        </p:tav>
                                        <p:tav tm="100000">
                                          <p:val>
                                            <p:strVal val="#ppt_w"/>
                                          </p:val>
                                        </p:tav>
                                      </p:tavLst>
                                    </p:anim>
                                    <p:anim calcmode="lin" valueType="num">
                                      <p:cBhvr>
                                        <p:cTn dur="1000" fill="hold" id="66"/>
                                        <p:tgtEl>
                                          <p:spTgt spid="45"/>
                                        </p:tgtEl>
                                        <p:attrNameLst>
                                          <p:attrName>ppt_h</p:attrName>
                                        </p:attrNameLst>
                                      </p:cBhvr>
                                      <p:tavLst>
                                        <p:tav tm="0">
                                          <p:val>
                                            <p:fltVal val="0"/>
                                          </p:val>
                                        </p:tav>
                                        <p:tav tm="100000">
                                          <p:val>
                                            <p:strVal val="#ppt_h"/>
                                          </p:val>
                                        </p:tav>
                                      </p:tavLst>
                                    </p:anim>
                                    <p:animEffect filter="fade" transition="in">
                                      <p:cBhvr>
                                        <p:cTn dur="1000" id="67"/>
                                        <p:tgtEl>
                                          <p:spTgt spid="45"/>
                                        </p:tgtEl>
                                      </p:cBhvr>
                                    </p:animEffect>
                                  </p:childTnLst>
                                </p:cTn>
                              </p:par>
                              <p:par>
                                <p:cTn fill="hold" id="68" nodeType="withEffect" presetClass="path" presetID="64" presetSubtype="0">
                                  <p:stCondLst>
                                    <p:cond delay="300"/>
                                  </p:stCondLst>
                                  <p:childTnLst>
                                    <p:animMotion origin="layout" path="M -8.33333E-07 3.20988E-06 L 1.0349 -0.87346" pathEditMode="relative" ptsTypes="AA" rAng="0">
                                      <p:cBhvr>
                                        <p:cTn dur="1000" fill="hold" id="69" spd="-100000"/>
                                        <p:tgtEl>
                                          <p:spTgt spid="45"/>
                                        </p:tgtEl>
                                        <p:attrNameLst>
                                          <p:attrName>ppt_x</p:attrName>
                                          <p:attrName>ppt_y</p:attrName>
                                        </p:attrNameLst>
                                      </p:cBhvr>
                                      <p:rCtr x="51736" y="-43673"/>
                                    </p:animMotion>
                                  </p:childTnLst>
                                </p:cTn>
                              </p:par>
                              <p:par>
                                <p:cTn fill="hold" id="70" nodeType="withEffect" presetClass="entr" presetID="1" presetSubtype="0">
                                  <p:stCondLst>
                                    <p:cond delay="200"/>
                                  </p:stCondLst>
                                  <p:childTnLst>
                                    <p:set>
                                      <p:cBhvr>
                                        <p:cTn dur="1" fill="hold" id="71">
                                          <p:stCondLst>
                                            <p:cond delay="0"/>
                                          </p:stCondLst>
                                        </p:cTn>
                                        <p:tgtEl>
                                          <p:spTgt spid="50"/>
                                        </p:tgtEl>
                                        <p:attrNameLst>
                                          <p:attrName>style.visibility</p:attrName>
                                        </p:attrNameLst>
                                      </p:cBhvr>
                                      <p:to>
                                        <p:strVal val="visible"/>
                                      </p:to>
                                    </p:set>
                                  </p:childTnLst>
                                </p:cTn>
                              </p:par>
                              <p:par>
                                <p:cTn fill="hold" id="72" nodeType="withEffect" presetClass="entr" presetID="53" presetSubtype="0">
                                  <p:stCondLst>
                                    <p:cond delay="200"/>
                                  </p:stCondLst>
                                  <p:childTnLst>
                                    <p:set>
                                      <p:cBhvr>
                                        <p:cTn dur="1" fill="hold" id="73">
                                          <p:stCondLst>
                                            <p:cond delay="0"/>
                                          </p:stCondLst>
                                        </p:cTn>
                                        <p:tgtEl>
                                          <p:spTgt spid="50"/>
                                        </p:tgtEl>
                                        <p:attrNameLst>
                                          <p:attrName>style.visibility</p:attrName>
                                        </p:attrNameLst>
                                      </p:cBhvr>
                                      <p:to>
                                        <p:strVal val="visible"/>
                                      </p:to>
                                    </p:set>
                                    <p:anim calcmode="lin" valueType="num">
                                      <p:cBhvr>
                                        <p:cTn dur="1000" fill="hold" id="74"/>
                                        <p:tgtEl>
                                          <p:spTgt spid="50"/>
                                        </p:tgtEl>
                                        <p:attrNameLst>
                                          <p:attrName>ppt_w</p:attrName>
                                        </p:attrNameLst>
                                      </p:cBhvr>
                                      <p:tavLst>
                                        <p:tav tm="0">
                                          <p:val>
                                            <p:fltVal val="0"/>
                                          </p:val>
                                        </p:tav>
                                        <p:tav tm="100000">
                                          <p:val>
                                            <p:strVal val="#ppt_w"/>
                                          </p:val>
                                        </p:tav>
                                      </p:tavLst>
                                    </p:anim>
                                    <p:anim calcmode="lin" valueType="num">
                                      <p:cBhvr>
                                        <p:cTn dur="1000" fill="hold" id="75"/>
                                        <p:tgtEl>
                                          <p:spTgt spid="50"/>
                                        </p:tgtEl>
                                        <p:attrNameLst>
                                          <p:attrName>ppt_h</p:attrName>
                                        </p:attrNameLst>
                                      </p:cBhvr>
                                      <p:tavLst>
                                        <p:tav tm="0">
                                          <p:val>
                                            <p:fltVal val="0"/>
                                          </p:val>
                                        </p:tav>
                                        <p:tav tm="100000">
                                          <p:val>
                                            <p:strVal val="#ppt_h"/>
                                          </p:val>
                                        </p:tav>
                                      </p:tavLst>
                                    </p:anim>
                                    <p:animEffect filter="fade" transition="in">
                                      <p:cBhvr>
                                        <p:cTn dur="1000" id="76"/>
                                        <p:tgtEl>
                                          <p:spTgt spid="50"/>
                                        </p:tgtEl>
                                      </p:cBhvr>
                                    </p:animEffect>
                                  </p:childTnLst>
                                </p:cTn>
                              </p:par>
                              <p:par>
                                <p:cTn fill="hold" id="77" nodeType="withEffect" presetClass="path" presetID="64" presetSubtype="0">
                                  <p:stCondLst>
                                    <p:cond delay="200"/>
                                  </p:stCondLst>
                                  <p:childTnLst>
                                    <p:animMotion origin="layout" path="M 3.05556E-06 3.44146E-06 L -0.64115 -0.94965" pathEditMode="relative" ptsTypes="AA" rAng="0">
                                      <p:cBhvr>
                                        <p:cTn dur="1000" fill="hold" id="78" spd="-100000"/>
                                        <p:tgtEl>
                                          <p:spTgt spid="50"/>
                                        </p:tgtEl>
                                        <p:attrNameLst>
                                          <p:attrName>ppt_x</p:attrName>
                                          <p:attrName>ppt_y</p:attrName>
                                        </p:attrNameLst>
                                      </p:cBhvr>
                                      <p:rCtr x="-32066" y="-47482"/>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40"/>
      <p:bldP grpId="1" spid="40"/>
      <p:bldP grpId="2" spid="40"/>
      <p:bldP grpId="0" spid="41"/>
      <p:bldP grpId="1" spid="41"/>
      <p:bldP grpId="2" spid="41"/>
      <p:bldP grpId="0" spid="48"/>
      <p:bldP grpId="1" spid="48"/>
      <p:bldP grpId="2" spid="48"/>
      <p:bldP grpId="0" spid="49"/>
      <p:bldP grpId="1" spid="49"/>
      <p:bldP grpId="2" spid="4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标题 8"/>
          <p:cNvSpPr>
            <a:spLocks noGrp="1"/>
          </p:cNvSpPr>
          <p:nvPr>
            <p:ph type="title"/>
          </p:nvPr>
        </p:nvSpPr>
        <p:spPr/>
        <p:txBody>
          <a:bodyPr/>
          <a:lstStyle/>
          <a:p>
            <a:r>
              <a:rPr altLang="en-US" lang="zh-CN"/>
              <a:t>公司介绍</a:t>
            </a:r>
          </a:p>
        </p:txBody>
      </p:sp>
      <p:grpSp>
        <p:nvGrpSpPr>
          <p:cNvPr id="10" name="组合 9"/>
          <p:cNvGrpSpPr/>
          <p:nvPr/>
        </p:nvGrpSpPr>
        <p:grpSpPr>
          <a:xfrm>
            <a:off x="395536" y="2163182"/>
            <a:ext cx="3571597" cy="2232248"/>
            <a:chOff x="755576" y="1491630"/>
            <a:chExt cx="2880000" cy="1800000"/>
          </a:xfrm>
          <a:effectLst>
            <a:outerShdw algn="tr" blurRad="228600" dir="8400000" dist="38100" rotWithShape="0" sx="105000" sy="105000">
              <a:prstClr val="black">
                <a:alpha val="20000"/>
              </a:prstClr>
            </a:outerShdw>
          </a:effectLst>
        </p:grpSpPr>
        <p:sp>
          <p:nvSpPr>
            <p:cNvPr id="11" name="矩形 10"/>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 name="矩形 11"/>
            <p:cNvSpPr/>
            <p:nvPr/>
          </p:nvSpPr>
          <p:spPr>
            <a:xfrm>
              <a:off x="813012" y="1524499"/>
              <a:ext cx="2772000" cy="172800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3" name="TextBox 12"/>
          <p:cNvSpPr txBox="1"/>
          <p:nvPr/>
        </p:nvSpPr>
        <p:spPr>
          <a:xfrm>
            <a:off x="4932040" y="1357858"/>
            <a:ext cx="3672408" cy="2987041"/>
          </a:xfrm>
          <a:prstGeom prst="rect">
            <a:avLst/>
          </a:prstGeom>
          <a:noFill/>
        </p:spPr>
        <p:txBody>
          <a:bodyPr bIns="0" lIns="0" rIns="0" rtlCol="0" tIns="0" wrap="square">
            <a:spAutoFit/>
          </a:bodyPr>
          <a:lstStyle/>
          <a:p>
            <a:pPr algn="just">
              <a:lnSpc>
                <a:spcPct val="200000"/>
              </a:lnSpc>
            </a:pPr>
            <a:r>
              <a:rPr altLang="en-US" lang="zh-CN" smtClean="0" sz="1400">
                <a:latin charset="-122" pitchFamily="34" typeface="微软雅黑"/>
                <a:ea charset="-122" pitchFamily="34" typeface="微软雅黑"/>
              </a:rPr>
              <a:t>        某公司在2008年8月8日（奥运会开幕）兴建，提供作品交易服务，主要经营正版设计稿，正版摄影图，正版插画，正版3d模型，正版flash源文件等经营。在花木兰，设计师可通过售设计稿获得利润，设计公司能通过买设计稿获得作品。 花木兰在平面广告设计及其计算机软件领域持有“XX”“XXX”商标。</a:t>
            </a:r>
          </a:p>
        </p:txBody>
      </p:sp>
      <p:grpSp>
        <p:nvGrpSpPr>
          <p:cNvPr id="14" name="组合 13"/>
          <p:cNvGrpSpPr/>
          <p:nvPr/>
        </p:nvGrpSpPr>
        <p:grpSpPr>
          <a:xfrm>
            <a:off x="2148964" y="1042296"/>
            <a:ext cx="2333091" cy="1458182"/>
            <a:chOff x="755576" y="1491630"/>
            <a:chExt cx="2880000" cy="1800000"/>
          </a:xfrm>
          <a:effectLst>
            <a:outerShdw algn="tr" blurRad="228600" dir="8400000" dist="38100" rotWithShape="0" sx="105000" sy="105000">
              <a:prstClr val="black">
                <a:alpha val="20000"/>
              </a:prstClr>
            </a:outerShdw>
          </a:effectLst>
        </p:grpSpPr>
        <p:sp>
          <p:nvSpPr>
            <p:cNvPr id="15" name="矩形 14"/>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矩形 15"/>
            <p:cNvSpPr/>
            <p:nvPr/>
          </p:nvSpPr>
          <p:spPr>
            <a:xfrm>
              <a:off x="813012" y="1524499"/>
              <a:ext cx="2772000" cy="172800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Tree>
    <p:extLst>
      <p:ext uri="{BB962C8B-B14F-4D97-AF65-F5344CB8AC3E}">
        <p14:creationId val="1984281741"/>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500" id="7"/>
                                        <p:tgtEl>
                                          <p:spTgt spid="10"/>
                                        </p:tgtEl>
                                      </p:cBhvr>
                                    </p:animEffect>
                                    <p:anim calcmode="lin" valueType="num">
                                      <p:cBhvr>
                                        <p:cTn dur="500" fill="hold" id="8"/>
                                        <p:tgtEl>
                                          <p:spTgt spid="10"/>
                                        </p:tgtEl>
                                        <p:attrNameLst>
                                          <p:attrName>ppt_x</p:attrName>
                                        </p:attrNameLst>
                                      </p:cBhvr>
                                      <p:tavLst>
                                        <p:tav tm="0">
                                          <p:val>
                                            <p:strVal val="#ppt_x"/>
                                          </p:val>
                                        </p:tav>
                                        <p:tav tm="100000">
                                          <p:val>
                                            <p:strVal val="#ppt_x"/>
                                          </p:val>
                                        </p:tav>
                                      </p:tavLst>
                                    </p:anim>
                                    <p:anim calcmode="lin" valueType="num">
                                      <p:cBhvr>
                                        <p:cTn dur="500" fill="hold" id="9"/>
                                        <p:tgtEl>
                                          <p:spTgt spid="1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14"/>
                                        </p:tgtEl>
                                        <p:attrNameLst>
                                          <p:attrName>style.visibility</p:attrName>
                                        </p:attrNameLst>
                                      </p:cBhvr>
                                      <p:to>
                                        <p:strVal val="visible"/>
                                      </p:to>
                                    </p:set>
                                    <p:animEffect filter="fade" transition="in">
                                      <p:cBhvr>
                                        <p:cTn dur="500" id="13"/>
                                        <p:tgtEl>
                                          <p:spTgt spid="14"/>
                                        </p:tgtEl>
                                      </p:cBhvr>
                                    </p:animEffect>
                                    <p:anim calcmode="lin" valueType="num">
                                      <p:cBhvr>
                                        <p:cTn dur="500" fill="hold" id="14"/>
                                        <p:tgtEl>
                                          <p:spTgt spid="14"/>
                                        </p:tgtEl>
                                        <p:attrNameLst>
                                          <p:attrName>ppt_x</p:attrName>
                                        </p:attrNameLst>
                                      </p:cBhvr>
                                      <p:tavLst>
                                        <p:tav tm="0">
                                          <p:val>
                                            <p:strVal val="#ppt_x"/>
                                          </p:val>
                                        </p:tav>
                                        <p:tav tm="100000">
                                          <p:val>
                                            <p:strVal val="#ppt_x"/>
                                          </p:val>
                                        </p:tav>
                                      </p:tavLst>
                                    </p:anim>
                                    <p:anim calcmode="lin" valueType="num">
                                      <p:cBhvr>
                                        <p:cTn dur="500" fill="hold" id="15"/>
                                        <p:tgtEl>
                                          <p:spTgt spid="1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grpId="0" id="17" nodeType="afterEffect" presetClass="entr" presetID="22" presetSubtype="8">
                                  <p:stCondLst>
                                    <p:cond delay="0"/>
                                  </p:stCondLst>
                                  <p:iterate type="lt">
                                    <p:tmPct val="30000"/>
                                  </p:iterate>
                                  <p:childTnLst>
                                    <p:set>
                                      <p:cBhvr>
                                        <p:cTn dur="1" fill="hold" id="18">
                                          <p:stCondLst>
                                            <p:cond delay="0"/>
                                          </p:stCondLst>
                                        </p:cTn>
                                        <p:tgtEl>
                                          <p:spTgt spid="13"/>
                                        </p:tgtEl>
                                        <p:attrNameLst>
                                          <p:attrName>style.visibility</p:attrName>
                                        </p:attrNameLst>
                                      </p:cBhvr>
                                      <p:to>
                                        <p:strVal val="visible"/>
                                      </p:to>
                                    </p:set>
                                    <p:animEffect filter="wipe(left)" transition="in">
                                      <p:cBhvr>
                                        <p:cTn dur="50" id="19"/>
                                        <p:tgtEl>
                                          <p:spTgt spid="13"/>
                                        </p:tgtEl>
                                      </p:cBhvr>
                                    </p:animEffect>
                                  </p:childTnLst>
                                </p:cTn>
                              </p:par>
                              <p:par>
                                <p:cTn fill="hold" grpId="1" id="20" nodeType="withEffect" presetClass="emph" presetID="36" presetSubtype="0">
                                  <p:stCondLst>
                                    <p:cond delay="0"/>
                                  </p:stCondLst>
                                  <p:iterate type="lt">
                                    <p:tmPct val="30000"/>
                                  </p:iterate>
                                  <p:childTnLst>
                                    <p:animScale>
                                      <p:cBhvr>
                                        <p:cTn autoRev="1" dur="25" fill="hold" id="21">
                                          <p:stCondLst>
                                            <p:cond delay="0"/>
                                          </p:stCondLst>
                                        </p:cTn>
                                        <p:tgtEl>
                                          <p:spTgt spid="13"/>
                                        </p:tgtEl>
                                      </p:cBhvr>
                                      <p:to x="80000" y="100000"/>
                                    </p:animScale>
                                    <p:anim by="(#ppt_w*0.10)" calcmode="lin" valueType="num">
                                      <p:cBhvr>
                                        <p:cTn autoRev="1" dur="25" fill="hold" id="22">
                                          <p:stCondLst>
                                            <p:cond delay="0"/>
                                          </p:stCondLst>
                                        </p:cTn>
                                        <p:tgtEl>
                                          <p:spTgt spid="13"/>
                                        </p:tgtEl>
                                        <p:attrNameLst>
                                          <p:attrName>ppt_x</p:attrName>
                                        </p:attrNameLst>
                                      </p:cBhvr>
                                    </p:anim>
                                    <p:anim by="(-#ppt_w*0.10)" calcmode="lin" valueType="num">
                                      <p:cBhvr>
                                        <p:cTn autoRev="1" dur="25" fill="hold" id="23">
                                          <p:stCondLst>
                                            <p:cond delay="0"/>
                                          </p:stCondLst>
                                        </p:cTn>
                                        <p:tgtEl>
                                          <p:spTgt spid="13"/>
                                        </p:tgtEl>
                                        <p:attrNameLst>
                                          <p:attrName>ppt_y</p:attrName>
                                        </p:attrNameLst>
                                      </p:cBhvr>
                                    </p:anim>
                                    <p:animRot by="-480000">
                                      <p:cBhvr>
                                        <p:cTn autoRev="1" dur="25" fill="hold" id="24">
                                          <p:stCondLst>
                                            <p:cond delay="0"/>
                                          </p:stCondLst>
                                        </p:cTn>
                                        <p:tgtEl>
                                          <p:spTgt spid="13"/>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1" spid="1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0.png" id="2" name="Picture 3"/>
          <p:cNvPicPr>
            <a:picLocks noChangeArrowheads="1" noChangeAspect="1"/>
          </p:cNvPicPr>
          <p:nvPr/>
        </p:nvPicPr>
        <p:blipFill>
          <a:blip r:embed="rId3">
            <a:extLst>
              <a:ext uri="{28A0092B-C50C-407E-A947-70E740481C1C}">
                <a14:useLocalDpi val="0"/>
              </a:ext>
            </a:extLst>
          </a:blip>
          <a:stretch>
            <a:fillRect/>
          </a:stretch>
        </p:blipFill>
        <p:spPr bwMode="auto">
          <a:xfrm>
            <a:off x="790089" y="987574"/>
            <a:ext cx="4176464" cy="3942728"/>
          </a:xfrm>
          <a:prstGeom prst="rect">
            <a:avLst/>
          </a:prstGeom>
          <a:noFill/>
          <a:effectLst/>
          <a:extLst>
            <a:ext uri="{909E8E84-426E-40DD-AFC4-6F175D3DCCD1}">
              <a14:hiddenFill>
                <a:solidFill>
                  <a:srgbClr val="FFFFFF"/>
                </a:solidFill>
              </a14:hiddenFill>
            </a:ext>
          </a:extLst>
        </p:spPr>
      </p:pic>
      <p:sp>
        <p:nvSpPr>
          <p:cNvPr id="3" name="TextBox 2"/>
          <p:cNvSpPr txBox="1"/>
          <p:nvPr/>
        </p:nvSpPr>
        <p:spPr>
          <a:xfrm>
            <a:off x="4882153" y="1059582"/>
            <a:ext cx="1402080" cy="579120"/>
          </a:xfrm>
          <a:prstGeom prst="rect">
            <a:avLst/>
          </a:prstGeom>
          <a:noFill/>
        </p:spPr>
        <p:txBody>
          <a:bodyPr rtlCol="0" wrap="none">
            <a:spAutoFit/>
          </a:bodyPr>
          <a:lstStyle/>
          <a:p>
            <a:r>
              <a:rPr altLang="en-US" lang="zh-CN" smtClean="0" sz="3200">
                <a:latin charset="-122" pitchFamily="49" typeface="华康俪金黑W8"/>
                <a:ea charset="-122" pitchFamily="49" typeface="华康俪金黑W8"/>
              </a:rPr>
              <a:t>我们的</a:t>
            </a:r>
          </a:p>
        </p:txBody>
      </p:sp>
      <p:sp>
        <p:nvSpPr>
          <p:cNvPr id="4" name="TextBox 3"/>
          <p:cNvSpPr txBox="1"/>
          <p:nvPr/>
        </p:nvSpPr>
        <p:spPr>
          <a:xfrm>
            <a:off x="5475252" y="1412071"/>
            <a:ext cx="1706880" cy="1005840"/>
          </a:xfrm>
          <a:prstGeom prst="rect">
            <a:avLst/>
          </a:prstGeom>
          <a:noFill/>
        </p:spPr>
        <p:txBody>
          <a:bodyPr rtlCol="0" wrap="none">
            <a:spAutoFit/>
          </a:bodyPr>
          <a:lstStyle/>
          <a:p>
            <a:r>
              <a:rPr altLang="en-US" b="1" lang="zh-CN" smtClean="0" sz="6000">
                <a:solidFill>
                  <a:srgbClr val="FF0000"/>
                </a:solidFill>
                <a:latin typeface="+mn-ea"/>
              </a:rPr>
              <a:t>团队</a:t>
            </a:r>
          </a:p>
        </p:txBody>
      </p:sp>
      <p:sp>
        <p:nvSpPr>
          <p:cNvPr id="5" name="TextBox 4"/>
          <p:cNvSpPr txBox="1"/>
          <p:nvPr/>
        </p:nvSpPr>
        <p:spPr>
          <a:xfrm>
            <a:off x="6124342" y="1194306"/>
            <a:ext cx="1066249" cy="365760"/>
          </a:xfrm>
          <a:prstGeom prst="rect">
            <a:avLst/>
          </a:prstGeom>
          <a:noFill/>
        </p:spPr>
        <p:txBody>
          <a:bodyPr rtlCol="0" wrap="none">
            <a:spAutoFit/>
          </a:bodyPr>
          <a:lstStyle/>
          <a:p>
            <a:r>
              <a:rPr altLang="zh-CN" b="0" lang="en-US"/>
              <a:t>Our team</a:t>
            </a:r>
          </a:p>
        </p:txBody>
      </p:sp>
      <p:sp>
        <p:nvSpPr>
          <p:cNvPr id="6" name="TextBox 5"/>
          <p:cNvSpPr txBox="1"/>
          <p:nvPr/>
        </p:nvSpPr>
        <p:spPr>
          <a:xfrm>
            <a:off x="5458216" y="2355726"/>
            <a:ext cx="3024336" cy="1005840"/>
          </a:xfrm>
          <a:prstGeom prst="rect">
            <a:avLst/>
          </a:prstGeom>
          <a:noFill/>
        </p:spPr>
        <p:txBody>
          <a:bodyPr rtlCol="0" wrap="square">
            <a:spAutoFit/>
          </a:bodyPr>
          <a:lstStyle/>
          <a:p>
            <a:pPr>
              <a:lnSpc>
                <a:spcPct val="150000"/>
              </a:lnSpc>
            </a:pPr>
            <a:r>
              <a:rPr altLang="en-US" b="0" lang="zh-CN" smtClean="0" sz="800">
                <a:latin charset="-122" pitchFamily="34" typeface="微软雅黑"/>
                <a:ea charset="-122" pitchFamily="34" typeface="微软雅黑"/>
              </a:rPr>
              <a:t>团队精神的培养，使店内员工齐心协力，拧成一股绳，</a:t>
            </a:r>
          </a:p>
          <a:p>
            <a:pPr>
              <a:lnSpc>
                <a:spcPct val="150000"/>
              </a:lnSpc>
            </a:pPr>
            <a:r>
              <a:rPr altLang="en-US" b="0" lang="zh-CN" smtClean="0" sz="800">
                <a:latin charset="-122" pitchFamily="34" typeface="微软雅黑"/>
                <a:ea charset="-122" pitchFamily="34" typeface="微软雅黑"/>
              </a:rPr>
              <a:t>朝着一个目标努力，对单个营业员来说，团队要达到的目标即是自己所努力的方向，</a:t>
            </a:r>
          </a:p>
          <a:p>
            <a:pPr>
              <a:lnSpc>
                <a:spcPct val="150000"/>
              </a:lnSpc>
            </a:pPr>
            <a:r>
              <a:rPr altLang="en-US" b="0" lang="zh-CN" smtClean="0" sz="800">
                <a:latin charset="-122" pitchFamily="34" typeface="微软雅黑"/>
                <a:ea charset="-122" pitchFamily="34" typeface="微软雅黑"/>
              </a:rPr>
              <a:t>团队整体的目标顺势分解成各个小目标，在每个员工身上得到落实</a:t>
            </a:r>
          </a:p>
        </p:txBody>
      </p:sp>
      <p:grpSp>
        <p:nvGrpSpPr>
          <p:cNvPr id="10" name="组合 9"/>
          <p:cNvGrpSpPr/>
          <p:nvPr/>
        </p:nvGrpSpPr>
        <p:grpSpPr>
          <a:xfrm>
            <a:off x="5148064" y="3507854"/>
            <a:ext cx="720080" cy="620758"/>
            <a:chOff x="5148064" y="3507854"/>
            <a:chExt cx="720080" cy="620758"/>
          </a:xfrm>
        </p:grpSpPr>
        <p:sp>
          <p:nvSpPr>
            <p:cNvPr id="8" name="六边形 7"/>
            <p:cNvSpPr/>
            <p:nvPr/>
          </p:nvSpPr>
          <p:spPr bwMode="auto">
            <a:xfrm>
              <a:off x="5148064" y="3507854"/>
              <a:ext cx="720080" cy="620758"/>
            </a:xfrm>
            <a:prstGeom prst="hexagon">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latin charset="-122" pitchFamily="34" typeface="微软雅黑"/>
                <a:ea charset="-122" pitchFamily="34" typeface="微软雅黑"/>
              </a:endParaRPr>
            </a:p>
          </p:txBody>
        </p:sp>
        <p:sp>
          <p:nvSpPr>
            <p:cNvPr id="9" name="TextBox 8"/>
            <p:cNvSpPr txBox="1"/>
            <p:nvPr/>
          </p:nvSpPr>
          <p:spPr>
            <a:xfrm>
              <a:off x="5184458" y="3633568"/>
              <a:ext cx="589280" cy="335280"/>
            </a:xfrm>
            <a:prstGeom prst="rect">
              <a:avLst/>
            </a:prstGeom>
            <a:noFill/>
          </p:spPr>
          <p:txBody>
            <a:bodyPr rtlCol="0" wrap="none">
              <a:spAutoFit/>
            </a:bodyPr>
            <a:lstStyle/>
            <a:p>
              <a:r>
                <a:rPr altLang="en-US" b="1" lang="zh-CN" smtClean="0" sz="1600">
                  <a:latin charset="-122" pitchFamily="34" typeface="微软雅黑"/>
                  <a:ea charset="-122" pitchFamily="34" typeface="微软雅黑"/>
                </a:rPr>
                <a:t>专业</a:t>
              </a:r>
            </a:p>
          </p:txBody>
        </p:sp>
      </p:grpSp>
      <p:grpSp>
        <p:nvGrpSpPr>
          <p:cNvPr id="13" name="组合 12"/>
          <p:cNvGrpSpPr/>
          <p:nvPr/>
        </p:nvGrpSpPr>
        <p:grpSpPr>
          <a:xfrm>
            <a:off x="5940152" y="3507854"/>
            <a:ext cx="720080" cy="620758"/>
            <a:chOff x="5940152" y="3507854"/>
            <a:chExt cx="720080" cy="620758"/>
          </a:xfrm>
        </p:grpSpPr>
        <p:sp>
          <p:nvSpPr>
            <p:cNvPr id="11" name="六边形 10"/>
            <p:cNvSpPr/>
            <p:nvPr/>
          </p:nvSpPr>
          <p:spPr bwMode="auto">
            <a:xfrm>
              <a:off x="5940152" y="3507854"/>
              <a:ext cx="720080" cy="620758"/>
            </a:xfrm>
            <a:prstGeom prst="hexagon">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latin charset="-122" pitchFamily="34" typeface="微软雅黑"/>
                <a:ea charset="-122" pitchFamily="34" typeface="微软雅黑"/>
              </a:endParaRPr>
            </a:p>
          </p:txBody>
        </p:sp>
        <p:sp>
          <p:nvSpPr>
            <p:cNvPr id="12" name="TextBox 11"/>
            <p:cNvSpPr txBox="1"/>
            <p:nvPr/>
          </p:nvSpPr>
          <p:spPr>
            <a:xfrm>
              <a:off x="5976148" y="3633568"/>
              <a:ext cx="589280" cy="335280"/>
            </a:xfrm>
            <a:prstGeom prst="rect">
              <a:avLst/>
            </a:prstGeom>
            <a:noFill/>
          </p:spPr>
          <p:txBody>
            <a:bodyPr rtlCol="0" wrap="none">
              <a:spAutoFit/>
            </a:bodyPr>
            <a:lstStyle/>
            <a:p>
              <a:r>
                <a:rPr altLang="en-US" b="1" lang="zh-CN" smtClean="0" sz="1600">
                  <a:latin charset="-122" pitchFamily="34" typeface="微软雅黑"/>
                  <a:ea charset="-122" pitchFamily="34" typeface="微软雅黑"/>
                </a:rPr>
                <a:t>年轻</a:t>
              </a:r>
            </a:p>
          </p:txBody>
        </p:sp>
      </p:grpSp>
      <p:grpSp>
        <p:nvGrpSpPr>
          <p:cNvPr id="16" name="组合 15"/>
          <p:cNvGrpSpPr/>
          <p:nvPr/>
        </p:nvGrpSpPr>
        <p:grpSpPr>
          <a:xfrm>
            <a:off x="6732240" y="3507854"/>
            <a:ext cx="730831" cy="620758"/>
            <a:chOff x="6732240" y="3507854"/>
            <a:chExt cx="730831" cy="620758"/>
          </a:xfrm>
        </p:grpSpPr>
        <p:sp>
          <p:nvSpPr>
            <p:cNvPr id="14" name="六边形 13"/>
            <p:cNvSpPr/>
            <p:nvPr/>
          </p:nvSpPr>
          <p:spPr bwMode="auto">
            <a:xfrm>
              <a:off x="6742991" y="3507854"/>
              <a:ext cx="720080" cy="620758"/>
            </a:xfrm>
            <a:prstGeom prst="hexagon">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latin charset="-122" pitchFamily="34" typeface="微软雅黑"/>
                <a:ea charset="-122" pitchFamily="34" typeface="微软雅黑"/>
              </a:endParaRPr>
            </a:p>
          </p:txBody>
        </p:sp>
        <p:sp>
          <p:nvSpPr>
            <p:cNvPr id="15" name="TextBox 14"/>
            <p:cNvSpPr txBox="1"/>
            <p:nvPr/>
          </p:nvSpPr>
          <p:spPr>
            <a:xfrm>
              <a:off x="6732242" y="3662142"/>
              <a:ext cx="640080" cy="274320"/>
            </a:xfrm>
            <a:prstGeom prst="rect">
              <a:avLst/>
            </a:prstGeom>
            <a:noFill/>
          </p:spPr>
          <p:txBody>
            <a:bodyPr rtlCol="0" wrap="none">
              <a:spAutoFit/>
            </a:bodyPr>
            <a:lstStyle/>
            <a:p>
              <a:r>
                <a:rPr altLang="en-US" b="1" lang="zh-CN" smtClean="0" sz="1200">
                  <a:latin charset="-122" pitchFamily="34" typeface="微软雅黑"/>
                  <a:ea charset="-122" pitchFamily="34" typeface="微软雅黑"/>
                </a:rPr>
                <a:t>有激情</a:t>
              </a:r>
            </a:p>
          </p:txBody>
        </p:sp>
      </p:grpSp>
      <p:grpSp>
        <p:nvGrpSpPr>
          <p:cNvPr id="19" name="组合 18"/>
          <p:cNvGrpSpPr/>
          <p:nvPr/>
        </p:nvGrpSpPr>
        <p:grpSpPr>
          <a:xfrm>
            <a:off x="7596336" y="3507854"/>
            <a:ext cx="720080" cy="620758"/>
            <a:chOff x="7596336" y="3507854"/>
            <a:chExt cx="720080" cy="620758"/>
          </a:xfrm>
        </p:grpSpPr>
        <p:sp>
          <p:nvSpPr>
            <p:cNvPr id="17" name="六边形 16"/>
            <p:cNvSpPr/>
            <p:nvPr/>
          </p:nvSpPr>
          <p:spPr bwMode="auto">
            <a:xfrm>
              <a:off x="7596336" y="3507854"/>
              <a:ext cx="720080" cy="620758"/>
            </a:xfrm>
            <a:prstGeom prst="hexagon">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latin charset="-122" pitchFamily="34" typeface="微软雅黑"/>
                <a:ea charset="-122" pitchFamily="34" typeface="微软雅黑"/>
              </a:endParaRPr>
            </a:p>
          </p:txBody>
        </p:sp>
        <p:sp>
          <p:nvSpPr>
            <p:cNvPr id="18" name="TextBox 17"/>
            <p:cNvSpPr txBox="1"/>
            <p:nvPr/>
          </p:nvSpPr>
          <p:spPr>
            <a:xfrm>
              <a:off x="7676608" y="3536429"/>
              <a:ext cx="538480" cy="518160"/>
            </a:xfrm>
            <a:prstGeom prst="rect">
              <a:avLst/>
            </a:prstGeom>
            <a:noFill/>
          </p:spPr>
          <p:txBody>
            <a:bodyPr rtlCol="0" wrap="none">
              <a:spAutoFit/>
            </a:bodyPr>
            <a:lstStyle/>
            <a:p>
              <a:r>
                <a:rPr altLang="en-US" b="1" lang="zh-CN" smtClean="0" sz="1400">
                  <a:latin charset="-122" pitchFamily="34" typeface="微软雅黑"/>
                  <a:ea charset="-122" pitchFamily="34" typeface="微软雅黑"/>
                </a:rPr>
                <a:t>行动</a:t>
              </a:r>
            </a:p>
            <a:p>
              <a:r>
                <a:rPr altLang="en-US" b="1" lang="zh-CN" smtClean="0" sz="1400">
                  <a:latin charset="-122" pitchFamily="34" typeface="微软雅黑"/>
                  <a:ea charset="-122" pitchFamily="34" typeface="微软雅黑"/>
                </a:rPr>
                <a:t>力强</a:t>
              </a:r>
            </a:p>
          </p:txBody>
        </p:sp>
      </p:grpSp>
      <p:sp>
        <p:nvSpPr>
          <p:cNvPr id="7" name="标题 6"/>
          <p:cNvSpPr>
            <a:spLocks noGrp="1"/>
          </p:cNvSpPr>
          <p:nvPr>
            <p:ph type="title"/>
          </p:nvPr>
        </p:nvSpPr>
        <p:spPr/>
        <p:txBody>
          <a:bodyPr/>
          <a:lstStyle/>
          <a:p>
            <a:r>
              <a:rPr altLang="en-US" lang="zh-CN"/>
              <a:t>团队介绍</a:t>
            </a:r>
          </a:p>
        </p:txBody>
      </p:sp>
    </p:spTree>
    <p:extLst>
      <p:ext uri="{BB962C8B-B14F-4D97-AF65-F5344CB8AC3E}">
        <p14:creationId val="198428174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Effect filter="fade" transition="in">
                                      <p:cBhvr>
                                        <p:cTn dur="1000" id="9"/>
                                        <p:tgtEl>
                                          <p:spTgt spid="2"/>
                                        </p:tgtEl>
                                      </p:cBhvr>
                                    </p:animEffect>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fade" transition="in">
                                      <p:cBhvr>
                                        <p:cTn dur="1000" id="13"/>
                                        <p:tgtEl>
                                          <p:spTgt spid="3"/>
                                        </p:tgtEl>
                                      </p:cBhvr>
                                    </p:animEffect>
                                    <p:anim calcmode="lin" valueType="num">
                                      <p:cBhvr>
                                        <p:cTn dur="1000" fill="hold" id="14"/>
                                        <p:tgtEl>
                                          <p:spTgt spid="3"/>
                                        </p:tgtEl>
                                        <p:attrNameLst>
                                          <p:attrName>ppt_x</p:attrName>
                                        </p:attrNameLst>
                                      </p:cBhvr>
                                      <p:tavLst>
                                        <p:tav tm="0">
                                          <p:val>
                                            <p:strVal val="#ppt_x"/>
                                          </p:val>
                                        </p:tav>
                                        <p:tav tm="100000">
                                          <p:val>
                                            <p:strVal val="#ppt_x"/>
                                          </p:val>
                                        </p:tav>
                                      </p:tavLst>
                                    </p:anim>
                                    <p:anim calcmode="lin" valueType="num">
                                      <p:cBhvr>
                                        <p:cTn dur="1000" fill="hold" id="15"/>
                                        <p:tgtEl>
                                          <p:spTgt spid="3"/>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0"/>
                                  </p:stCondLst>
                                  <p:childTnLst>
                                    <p:set>
                                      <p:cBhvr>
                                        <p:cTn dur="1" fill="hold" id="17">
                                          <p:stCondLst>
                                            <p:cond delay="0"/>
                                          </p:stCondLst>
                                        </p:cTn>
                                        <p:tgtEl>
                                          <p:spTgt spid="5"/>
                                        </p:tgtEl>
                                        <p:attrNameLst>
                                          <p:attrName>style.visibility</p:attrName>
                                        </p:attrNameLst>
                                      </p:cBhvr>
                                      <p:to>
                                        <p:strVal val="visible"/>
                                      </p:to>
                                    </p:set>
                                    <p:animEffect filter="fade" transition="in">
                                      <p:cBhvr>
                                        <p:cTn dur="1000" id="18"/>
                                        <p:tgtEl>
                                          <p:spTgt spid="5"/>
                                        </p:tgtEl>
                                      </p:cBhvr>
                                    </p:animEffect>
                                    <p:anim calcmode="lin" valueType="num">
                                      <p:cBhvr>
                                        <p:cTn dur="1000" fill="hold" id="19"/>
                                        <p:tgtEl>
                                          <p:spTgt spid="5"/>
                                        </p:tgtEl>
                                        <p:attrNameLst>
                                          <p:attrName>ppt_x</p:attrName>
                                        </p:attrNameLst>
                                      </p:cBhvr>
                                      <p:tavLst>
                                        <p:tav tm="0">
                                          <p:val>
                                            <p:strVal val="#ppt_x"/>
                                          </p:val>
                                        </p:tav>
                                        <p:tav tm="100000">
                                          <p:val>
                                            <p:strVal val="#ppt_x"/>
                                          </p:val>
                                        </p:tav>
                                      </p:tavLst>
                                    </p:anim>
                                    <p:anim calcmode="lin" valueType="num">
                                      <p:cBhvr>
                                        <p:cTn dur="1000" fill="hold" id="20"/>
                                        <p:tgtEl>
                                          <p:spTgt spid="5"/>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12" presetSubtype="4">
                                  <p:stCondLst>
                                    <p:cond delay="0"/>
                                  </p:stCondLst>
                                  <p:iterate type="lt">
                                    <p:tmPct val="10000"/>
                                  </p:iterate>
                                  <p:childTnLst>
                                    <p:set>
                                      <p:cBhvr>
                                        <p:cTn dur="1" fill="hold" id="23">
                                          <p:stCondLst>
                                            <p:cond delay="0"/>
                                          </p:stCondLst>
                                        </p:cTn>
                                        <p:tgtEl>
                                          <p:spTgt spid="4"/>
                                        </p:tgtEl>
                                        <p:attrNameLst>
                                          <p:attrName>style.visibility</p:attrName>
                                        </p:attrNameLst>
                                      </p:cBhvr>
                                      <p:to>
                                        <p:strVal val="visible"/>
                                      </p:to>
                                    </p:set>
                                    <p:anim calcmode="lin" valueType="num">
                                      <p:cBhvr additive="base">
                                        <p:cTn dur="750" id="24"/>
                                        <p:tgtEl>
                                          <p:spTgt spid="4"/>
                                        </p:tgtEl>
                                        <p:attrNameLst>
                                          <p:attrName>ppt_y</p:attrName>
                                        </p:attrNameLst>
                                      </p:cBhvr>
                                      <p:tavLst>
                                        <p:tav tm="0">
                                          <p:val>
                                            <p:strVal val="#ppt_y+#ppt_h*1.125000"/>
                                          </p:val>
                                        </p:tav>
                                        <p:tav tm="100000">
                                          <p:val>
                                            <p:strVal val="#ppt_y"/>
                                          </p:val>
                                        </p:tav>
                                      </p:tavLst>
                                    </p:anim>
                                    <p:animEffect filter="wipe(up)" transition="in">
                                      <p:cBhvr>
                                        <p:cTn dur="750" id="25"/>
                                        <p:tgtEl>
                                          <p:spTgt spid="4"/>
                                        </p:tgtEl>
                                      </p:cBhvr>
                                    </p:animEffect>
                                  </p:childTnLst>
                                </p:cTn>
                              </p:par>
                            </p:childTnLst>
                          </p:cTn>
                        </p:par>
                        <p:par>
                          <p:cTn fill="hold" id="26" nodeType="afterGroup">
                            <p:stCondLst>
                              <p:cond delay="2750"/>
                            </p:stCondLst>
                            <p:childTnLst>
                              <p:par>
                                <p:cTn fill="hold" grpId="0" id="27" nodeType="afterEffect" presetClass="entr" presetID="22" presetSubtype="4">
                                  <p:stCondLst>
                                    <p:cond delay="0"/>
                                  </p:stCondLst>
                                  <p:childTnLst>
                                    <p:set>
                                      <p:cBhvr>
                                        <p:cTn dur="1" fill="hold" id="28">
                                          <p:stCondLst>
                                            <p:cond delay="0"/>
                                          </p:stCondLst>
                                        </p:cTn>
                                        <p:tgtEl>
                                          <p:spTgt spid="6"/>
                                        </p:tgtEl>
                                        <p:attrNameLst>
                                          <p:attrName>style.visibility</p:attrName>
                                        </p:attrNameLst>
                                      </p:cBhvr>
                                      <p:to>
                                        <p:strVal val="visible"/>
                                      </p:to>
                                    </p:set>
                                    <p:animEffect filter="wipe(down)" transition="in">
                                      <p:cBhvr>
                                        <p:cTn dur="1000" id="29"/>
                                        <p:tgtEl>
                                          <p:spTgt spid="6"/>
                                        </p:tgtEl>
                                      </p:cBhvr>
                                    </p:animEffect>
                                  </p:childTnLst>
                                </p:cTn>
                              </p:par>
                            </p:childTnLst>
                          </p:cTn>
                        </p:par>
                        <p:par>
                          <p:cTn fill="hold" id="30" nodeType="afterGroup">
                            <p:stCondLst>
                              <p:cond delay="3750"/>
                            </p:stCondLst>
                            <p:childTnLst>
                              <p:par>
                                <p:cTn fill="hold" id="31" nodeType="afterEffect" presetClass="entr" presetID="2" presetSubtype="4">
                                  <p:stCondLst>
                                    <p:cond delay="0"/>
                                  </p:stCondLst>
                                  <p:childTnLst>
                                    <p:set>
                                      <p:cBhvr>
                                        <p:cTn dur="1" fill="hold" id="32">
                                          <p:stCondLst>
                                            <p:cond delay="0"/>
                                          </p:stCondLst>
                                        </p:cTn>
                                        <p:tgtEl>
                                          <p:spTgt spid="10"/>
                                        </p:tgtEl>
                                        <p:attrNameLst>
                                          <p:attrName>style.visibility</p:attrName>
                                        </p:attrNameLst>
                                      </p:cBhvr>
                                      <p:to>
                                        <p:strVal val="visible"/>
                                      </p:to>
                                    </p:set>
                                    <p:anim calcmode="lin" valueType="num">
                                      <p:cBhvr additive="base">
                                        <p:cTn dur="500" fill="hold" id="33"/>
                                        <p:tgtEl>
                                          <p:spTgt spid="10"/>
                                        </p:tgtEl>
                                        <p:attrNameLst>
                                          <p:attrName>ppt_x</p:attrName>
                                        </p:attrNameLst>
                                      </p:cBhvr>
                                      <p:tavLst>
                                        <p:tav tm="0">
                                          <p:val>
                                            <p:strVal val="#ppt_x"/>
                                          </p:val>
                                        </p:tav>
                                        <p:tav tm="100000">
                                          <p:val>
                                            <p:strVal val="#ppt_x"/>
                                          </p:val>
                                        </p:tav>
                                      </p:tavLst>
                                    </p:anim>
                                    <p:anim calcmode="lin" valueType="num">
                                      <p:cBhvr additive="base">
                                        <p:cTn dur="500" fill="hold" id="34"/>
                                        <p:tgtEl>
                                          <p:spTgt spid="10"/>
                                        </p:tgtEl>
                                        <p:attrNameLst>
                                          <p:attrName>ppt_y</p:attrName>
                                        </p:attrNameLst>
                                      </p:cBhvr>
                                      <p:tavLst>
                                        <p:tav tm="0">
                                          <p:val>
                                            <p:strVal val="1+#ppt_h/2"/>
                                          </p:val>
                                        </p:tav>
                                        <p:tav tm="100000">
                                          <p:val>
                                            <p:strVal val="#ppt_y"/>
                                          </p:val>
                                        </p:tav>
                                      </p:tavLst>
                                    </p:anim>
                                  </p:childTnLst>
                                </p:cTn>
                              </p:par>
                              <p:par>
                                <p:cTn fill="hold" id="35" nodeType="withEffect" presetClass="entr" presetID="2" presetSubtype="4">
                                  <p:stCondLst>
                                    <p:cond delay="250"/>
                                  </p:stCondLst>
                                  <p:childTnLst>
                                    <p:set>
                                      <p:cBhvr>
                                        <p:cTn dur="1" fill="hold" id="36">
                                          <p:stCondLst>
                                            <p:cond delay="0"/>
                                          </p:stCondLst>
                                        </p:cTn>
                                        <p:tgtEl>
                                          <p:spTgt spid="13"/>
                                        </p:tgtEl>
                                        <p:attrNameLst>
                                          <p:attrName>style.visibility</p:attrName>
                                        </p:attrNameLst>
                                      </p:cBhvr>
                                      <p:to>
                                        <p:strVal val="visible"/>
                                      </p:to>
                                    </p:set>
                                    <p:anim calcmode="lin" valueType="num">
                                      <p:cBhvr additive="base">
                                        <p:cTn dur="500" fill="hold" id="37"/>
                                        <p:tgtEl>
                                          <p:spTgt spid="13"/>
                                        </p:tgtEl>
                                        <p:attrNameLst>
                                          <p:attrName>ppt_x</p:attrName>
                                        </p:attrNameLst>
                                      </p:cBhvr>
                                      <p:tavLst>
                                        <p:tav tm="0">
                                          <p:val>
                                            <p:strVal val="#ppt_x"/>
                                          </p:val>
                                        </p:tav>
                                        <p:tav tm="100000">
                                          <p:val>
                                            <p:strVal val="#ppt_x"/>
                                          </p:val>
                                        </p:tav>
                                      </p:tavLst>
                                    </p:anim>
                                    <p:anim calcmode="lin" valueType="num">
                                      <p:cBhvr additive="base">
                                        <p:cTn dur="500" fill="hold" id="38"/>
                                        <p:tgtEl>
                                          <p:spTgt spid="13"/>
                                        </p:tgtEl>
                                        <p:attrNameLst>
                                          <p:attrName>ppt_y</p:attrName>
                                        </p:attrNameLst>
                                      </p:cBhvr>
                                      <p:tavLst>
                                        <p:tav tm="0">
                                          <p:val>
                                            <p:strVal val="1+#ppt_h/2"/>
                                          </p:val>
                                        </p:tav>
                                        <p:tav tm="100000">
                                          <p:val>
                                            <p:strVal val="#ppt_y"/>
                                          </p:val>
                                        </p:tav>
                                      </p:tavLst>
                                    </p:anim>
                                  </p:childTnLst>
                                </p:cTn>
                              </p:par>
                              <p:par>
                                <p:cTn fill="hold" id="39" nodeType="withEffect" presetClass="entr" presetID="2" presetSubtype="4">
                                  <p:stCondLst>
                                    <p:cond delay="500"/>
                                  </p:stCondLst>
                                  <p:childTnLst>
                                    <p:set>
                                      <p:cBhvr>
                                        <p:cTn dur="1" fill="hold" id="40">
                                          <p:stCondLst>
                                            <p:cond delay="0"/>
                                          </p:stCondLst>
                                        </p:cTn>
                                        <p:tgtEl>
                                          <p:spTgt spid="16"/>
                                        </p:tgtEl>
                                        <p:attrNameLst>
                                          <p:attrName>style.visibility</p:attrName>
                                        </p:attrNameLst>
                                      </p:cBhvr>
                                      <p:to>
                                        <p:strVal val="visible"/>
                                      </p:to>
                                    </p:set>
                                    <p:anim calcmode="lin" valueType="num">
                                      <p:cBhvr additive="base">
                                        <p:cTn dur="500" fill="hold" id="41"/>
                                        <p:tgtEl>
                                          <p:spTgt spid="16"/>
                                        </p:tgtEl>
                                        <p:attrNameLst>
                                          <p:attrName>ppt_x</p:attrName>
                                        </p:attrNameLst>
                                      </p:cBhvr>
                                      <p:tavLst>
                                        <p:tav tm="0">
                                          <p:val>
                                            <p:strVal val="#ppt_x"/>
                                          </p:val>
                                        </p:tav>
                                        <p:tav tm="100000">
                                          <p:val>
                                            <p:strVal val="#ppt_x"/>
                                          </p:val>
                                        </p:tav>
                                      </p:tavLst>
                                    </p:anim>
                                    <p:anim calcmode="lin" valueType="num">
                                      <p:cBhvr additive="base">
                                        <p:cTn dur="500" fill="hold" id="42"/>
                                        <p:tgtEl>
                                          <p:spTgt spid="16"/>
                                        </p:tgtEl>
                                        <p:attrNameLst>
                                          <p:attrName>ppt_y</p:attrName>
                                        </p:attrNameLst>
                                      </p:cBhvr>
                                      <p:tavLst>
                                        <p:tav tm="0">
                                          <p:val>
                                            <p:strVal val="1+#ppt_h/2"/>
                                          </p:val>
                                        </p:tav>
                                        <p:tav tm="100000">
                                          <p:val>
                                            <p:strVal val="#ppt_y"/>
                                          </p:val>
                                        </p:tav>
                                      </p:tavLst>
                                    </p:anim>
                                  </p:childTnLst>
                                </p:cTn>
                              </p:par>
                              <p:par>
                                <p:cTn fill="hold" id="43" nodeType="withEffect" presetClass="entr" presetID="2" presetSubtype="4">
                                  <p:stCondLst>
                                    <p:cond delay="750"/>
                                  </p:stCondLst>
                                  <p:childTnLst>
                                    <p:set>
                                      <p:cBhvr>
                                        <p:cTn dur="1" fill="hold" id="44">
                                          <p:stCondLst>
                                            <p:cond delay="0"/>
                                          </p:stCondLst>
                                        </p:cTn>
                                        <p:tgtEl>
                                          <p:spTgt spid="19"/>
                                        </p:tgtEl>
                                        <p:attrNameLst>
                                          <p:attrName>style.visibility</p:attrName>
                                        </p:attrNameLst>
                                      </p:cBhvr>
                                      <p:to>
                                        <p:strVal val="visible"/>
                                      </p:to>
                                    </p:set>
                                    <p:anim calcmode="lin" valueType="num">
                                      <p:cBhvr additive="base">
                                        <p:cTn dur="500" fill="hold" id="45"/>
                                        <p:tgtEl>
                                          <p:spTgt spid="19"/>
                                        </p:tgtEl>
                                        <p:attrNameLst>
                                          <p:attrName>ppt_x</p:attrName>
                                        </p:attrNameLst>
                                      </p:cBhvr>
                                      <p:tavLst>
                                        <p:tav tm="0">
                                          <p:val>
                                            <p:strVal val="#ppt_x"/>
                                          </p:val>
                                        </p:tav>
                                        <p:tav tm="100000">
                                          <p:val>
                                            <p:strVal val="#ppt_x"/>
                                          </p:val>
                                        </p:tav>
                                      </p:tavLst>
                                    </p:anim>
                                    <p:anim calcmode="lin" valueType="num">
                                      <p:cBhvr additive="base">
                                        <p:cTn dur="500" fill="hold" id="46"/>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核心成员介绍</a:t>
            </a:r>
          </a:p>
        </p:txBody>
      </p:sp>
      <p:sp>
        <p:nvSpPr>
          <p:cNvPr id="53" name="矩形 9"/>
          <p:cNvSpPr>
            <a:spLocks noChangeArrowheads="1"/>
          </p:cNvSpPr>
          <p:nvPr/>
        </p:nvSpPr>
        <p:spPr bwMode="auto">
          <a:xfrm>
            <a:off x="2853116" y="1140735"/>
            <a:ext cx="1155356" cy="2819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square">
            <a:spAutoFit/>
          </a:bodyPr>
          <a:lstStyle/>
          <a:p>
            <a:r>
              <a:rPr altLang="en-US" b="1" lang="zh-CN" sz="1400">
                <a:latin charset="-122" pitchFamily="34" typeface="微软雅黑"/>
                <a:ea charset="-122" pitchFamily="34" typeface="微软雅黑"/>
              </a:rPr>
              <a:t>王姓名</a:t>
            </a:r>
          </a:p>
        </p:txBody>
      </p:sp>
      <p:sp>
        <p:nvSpPr>
          <p:cNvPr id="54" name="TextBox 53"/>
          <p:cNvSpPr txBox="1"/>
          <p:nvPr/>
        </p:nvSpPr>
        <p:spPr>
          <a:xfrm>
            <a:off x="2699792" y="1933403"/>
            <a:ext cx="5400600" cy="495282"/>
          </a:xfrm>
          <a:prstGeom prst="rect">
            <a:avLst/>
          </a:prstGeom>
          <a:noFill/>
        </p:spPr>
        <p:txBody>
          <a:bodyPr bIns="34281" lIns="68562" rIns="68562" tIns="34281" wrap="square">
            <a:spAutoFit/>
          </a:bodyPr>
          <a:lstStyle>
            <a:defPPr>
              <a:defRPr lang="zh-CN"/>
            </a:defPPr>
            <a:lvl1pPr>
              <a:buFont charset="0" pitchFamily="34" typeface="Arial"/>
              <a:buNone/>
              <a:defRPr>
                <a:solidFill>
                  <a:srgbClr val="333333"/>
                </a:solidFill>
                <a:latin typeface="微软雅黑"/>
                <a:ea typeface="微软雅黑"/>
              </a:defRPr>
            </a:lvl1pPr>
          </a:lstStyle>
          <a:p>
            <a:r>
              <a:rPr altLang="en-US" lang="zh-CN" smtClean="0" sz="1400">
                <a:solidFill>
                  <a:schemeClr val="tx1"/>
                </a:solidFill>
              </a:rPr>
              <a:t>在这里输入主要的工作经验和胜任的能力专长，也可输入从事此工作的年份和工作心得等等~~~</a:t>
            </a:r>
          </a:p>
        </p:txBody>
      </p:sp>
      <p:sp>
        <p:nvSpPr>
          <p:cNvPr id="55" name="Oval 12"/>
          <p:cNvSpPr>
            <a:spLocks noChangeArrowheads="1"/>
          </p:cNvSpPr>
          <p:nvPr/>
        </p:nvSpPr>
        <p:spPr bwMode="auto">
          <a:xfrm>
            <a:off x="892013" y="987574"/>
            <a:ext cx="1581417" cy="1589964"/>
          </a:xfrm>
          <a:prstGeom prst="ellipse">
            <a:avLst/>
          </a:prstGeom>
          <a:solidFill>
            <a:schemeClr val="bg1">
              <a:lumMod val="85000"/>
            </a:schemeClr>
          </a:solidFill>
          <a:ln>
            <a:noFill/>
          </a:ln>
          <a:effectLst>
            <a:outerShdw algn="tl" blurRad="50800" dir="2700000" dist="38100" rotWithShape="0">
              <a:prstClr val="black">
                <a:alpha val="40000"/>
              </a:prstClr>
            </a:outerShdw>
          </a:effectLst>
          <a:extLst/>
        </p:spPr>
        <p:txBody>
          <a:bodyPr anchor="t" anchorCtr="0" bIns="34281" compatLnSpc="1" lIns="68562" numCol="1" rIns="68562" tIns="34281" vert="horz" wrap="square">
            <a:prstTxWarp prst="textNoShape">
              <a:avLst/>
            </a:prstTxWarp>
          </a:bodyPr>
          <a:lstStyle/>
          <a:p>
            <a:endParaRPr altLang="en-US" lang="zh-CN"/>
          </a:p>
        </p:txBody>
      </p:sp>
      <p:sp>
        <p:nvSpPr>
          <p:cNvPr id="56" name="Oval 13"/>
          <p:cNvSpPr>
            <a:spLocks noChangeArrowheads="1"/>
          </p:cNvSpPr>
          <p:nvPr/>
        </p:nvSpPr>
        <p:spPr bwMode="auto">
          <a:xfrm>
            <a:off x="985155" y="1081413"/>
            <a:ext cx="1395135" cy="1402288"/>
          </a:xfrm>
          <a:prstGeom prst="ellipse">
            <a:avLst/>
          </a:prstGeom>
          <a:blipFill dpi="0" rotWithShape="1">
            <a:blip r:embed="rId3">
              <a:extLst>
                <a:ext uri="{28A0092B-C50C-407E-A947-70E740481C1C}">
                  <a14:useLocalDpi val="0"/>
                </a:ext>
              </a:extLst>
            </a:blip>
            <a:stretch>
              <a:fillRect/>
            </a:stretch>
          </a:blipFill>
          <a:ln cap="flat" w="10">
            <a:solidFill>
              <a:srgbClr val="C1C0C3"/>
            </a:solidFill>
            <a:prstDash val="solid"/>
            <a:miter lim="800000"/>
          </a:ln>
        </p:spPr>
        <p:txBody>
          <a:bodyPr anchor="t" anchorCtr="0" bIns="34281" compatLnSpc="1" lIns="68562" numCol="1" rIns="68562" tIns="34281" vert="horz" wrap="square">
            <a:prstTxWarp prst="textNoShape">
              <a:avLst/>
            </a:prstTxWarp>
          </a:bodyPr>
          <a:lstStyle/>
          <a:p>
            <a:endParaRPr altLang="en-US" lang="zh-CN"/>
          </a:p>
        </p:txBody>
      </p:sp>
      <p:grpSp>
        <p:nvGrpSpPr>
          <p:cNvPr id="57" name="组合 56"/>
          <p:cNvGrpSpPr/>
          <p:nvPr/>
        </p:nvGrpSpPr>
        <p:grpSpPr>
          <a:xfrm>
            <a:off x="2712328" y="1504376"/>
            <a:ext cx="1487487" cy="363538"/>
            <a:chOff x="852265" y="3147814"/>
            <a:chExt cx="1487487" cy="363538"/>
          </a:xfrm>
        </p:grpSpPr>
        <p:sp>
          <p:nvSpPr>
            <p:cNvPr id="58" name="Freeform 6"/>
            <p:cNvSpPr/>
            <p:nvPr/>
          </p:nvSpPr>
          <p:spPr bwMode="auto">
            <a:xfrm>
              <a:off x="852265" y="3147814"/>
              <a:ext cx="1487487" cy="363538"/>
            </a:xfrm>
            <a:custGeom>
              <a:gdLst>
                <a:gd fmla="*/ 8 w 156" name="T0"/>
                <a:gd fmla="*/ 0 h 38" name="T1"/>
                <a:gd fmla="*/ 148 w 156" name="T2"/>
                <a:gd fmla="*/ 0 h 38" name="T3"/>
                <a:gd fmla="*/ 156 w 156" name="T4"/>
                <a:gd fmla="*/ 19 h 38" name="T5"/>
                <a:gd fmla="*/ 148 w 156" name="T6"/>
                <a:gd fmla="*/ 38 h 38" name="T7"/>
                <a:gd fmla="*/ 8 w 156" name="T8"/>
                <a:gd fmla="*/ 38 h 38" name="T9"/>
                <a:gd fmla="*/ 0 w 156" name="T10"/>
                <a:gd fmla="*/ 19 h 38" name="T11"/>
                <a:gd fmla="*/ 8 w 156" name="T12"/>
                <a:gd fmla="*/ 0 h 38" name="T13"/>
              </a:gdLst>
              <a:cxnLst>
                <a:cxn ang="0">
                  <a:pos x="T0" y="T1"/>
                </a:cxn>
                <a:cxn ang="0">
                  <a:pos x="T2" y="T3"/>
                </a:cxn>
                <a:cxn ang="0">
                  <a:pos x="T4" y="T5"/>
                </a:cxn>
                <a:cxn ang="0">
                  <a:pos x="T6" y="T7"/>
                </a:cxn>
                <a:cxn ang="0">
                  <a:pos x="T8" y="T9"/>
                </a:cxn>
                <a:cxn ang="0">
                  <a:pos x="T10" y="T11"/>
                </a:cxn>
                <a:cxn ang="0">
                  <a:pos x="T12" y="T13"/>
                </a:cxn>
              </a:cxnLst>
              <a:rect b="b" l="0" r="r" t="0"/>
              <a:pathLst>
                <a:path h="38" w="156">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algn="tl" blurRad="50800" dir="2700000" dist="381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b="1" lang="zh-CN">
                <a:solidFill>
                  <a:srgbClr val="C00000"/>
                </a:solidFill>
                <a:latin charset="-122" pitchFamily="34" typeface="微软雅黑"/>
                <a:ea charset="-122" pitchFamily="34" typeface="微软雅黑"/>
              </a:endParaRPr>
            </a:p>
          </p:txBody>
        </p:sp>
        <p:sp>
          <p:nvSpPr>
            <p:cNvPr id="59" name="Freeform 7"/>
            <p:cNvSpPr/>
            <p:nvPr/>
          </p:nvSpPr>
          <p:spPr bwMode="auto">
            <a:xfrm>
              <a:off x="890365" y="3166864"/>
              <a:ext cx="1419224" cy="315913"/>
            </a:xfrm>
            <a:custGeom>
              <a:gdLst>
                <a:gd fmla="*/ 7 w 149" name="T0"/>
                <a:gd fmla="*/ 0 h 33" name="T1"/>
                <a:gd fmla="*/ 141 w 149" name="T2"/>
                <a:gd fmla="*/ 0 h 33" name="T3"/>
                <a:gd fmla="*/ 149 w 149" name="T4"/>
                <a:gd fmla="*/ 17 h 33" name="T5"/>
                <a:gd fmla="*/ 141 w 149" name="T6"/>
                <a:gd fmla="*/ 33 h 33" name="T7"/>
                <a:gd fmla="*/ 7 w 149" name="T8"/>
                <a:gd fmla="*/ 33 h 33" name="T9"/>
                <a:gd fmla="*/ 0 w 149" name="T10"/>
                <a:gd fmla="*/ 17 h 33" name="T11"/>
                <a:gd fmla="*/ 7 w 149" name="T12"/>
                <a:gd fmla="*/ 0 h 33" name="T13"/>
              </a:gdLst>
              <a:cxnLst>
                <a:cxn ang="0">
                  <a:pos x="T0" y="T1"/>
                </a:cxn>
                <a:cxn ang="0">
                  <a:pos x="T2" y="T3"/>
                </a:cxn>
                <a:cxn ang="0">
                  <a:pos x="T4" y="T5"/>
                </a:cxn>
                <a:cxn ang="0">
                  <a:pos x="T6" y="T7"/>
                </a:cxn>
                <a:cxn ang="0">
                  <a:pos x="T8" y="T9"/>
                </a:cxn>
                <a:cxn ang="0">
                  <a:pos x="T10" y="T11"/>
                </a:cxn>
                <a:cxn ang="0">
                  <a:pos x="T12" y="T13"/>
                </a:cxn>
              </a:cxnLst>
              <a:rect b="b" l="0" r="r" t="0"/>
              <a:pathLst>
                <a:path h="33" w="149">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dir="t" rig="chilly">
                <a:rot lat="0" lon="0" rev="18480000"/>
              </a:lightRig>
            </a:scene3d>
            <a:sp3d prstMaterial="clear">
              <a:bevelT h="63500"/>
            </a:sp3d>
          </p:spPr>
          <p:txBody>
            <a:bodyPr anchor="t" anchorCtr="0" bIns="45720" compatLnSpc="1" lIns="91440" numCol="1" rIns="91440" tIns="45720" vert="horz" wrap="square">
              <a:prstTxWarp prst="textNoShape">
                <a:avLst/>
              </a:prstTxWarp>
            </a:bodyPr>
            <a:lstStyle/>
            <a:p>
              <a:endParaRPr altLang="en-US" b="1" lang="zh-CN">
                <a:solidFill>
                  <a:srgbClr val="C00000"/>
                </a:solidFill>
                <a:latin charset="-122" pitchFamily="34" typeface="微软雅黑"/>
                <a:ea charset="-122" pitchFamily="34" typeface="微软雅黑"/>
              </a:endParaRPr>
            </a:p>
          </p:txBody>
        </p:sp>
        <p:sp>
          <p:nvSpPr>
            <p:cNvPr id="60" name="TextBox 59"/>
            <p:cNvSpPr txBox="1"/>
            <p:nvPr/>
          </p:nvSpPr>
          <p:spPr>
            <a:xfrm>
              <a:off x="1112992" y="3152182"/>
              <a:ext cx="995680" cy="335280"/>
            </a:xfrm>
            <a:prstGeom prst="rect">
              <a:avLst/>
            </a:prstGeom>
            <a:noFill/>
          </p:spPr>
          <p:txBody>
            <a:bodyPr rtlCol="0" wrap="none">
              <a:spAutoFit/>
            </a:bodyPr>
            <a:lstStyle/>
            <a:p>
              <a:r>
                <a:rPr altLang="en-US" b="1" lang="zh-CN" smtClean="0" sz="1600">
                  <a:solidFill>
                    <a:srgbClr val="C00000"/>
                  </a:solidFill>
                  <a:latin charset="-122" pitchFamily="34" typeface="微软雅黑"/>
                  <a:ea charset="-122" pitchFamily="34" typeface="微软雅黑"/>
                </a:rPr>
                <a:t>职位名称</a:t>
              </a:r>
            </a:p>
          </p:txBody>
        </p:sp>
      </p:grpSp>
      <p:sp>
        <p:nvSpPr>
          <p:cNvPr id="77" name="矩形 9"/>
          <p:cNvSpPr>
            <a:spLocks noChangeArrowheads="1"/>
          </p:cNvSpPr>
          <p:nvPr/>
        </p:nvSpPr>
        <p:spPr bwMode="auto">
          <a:xfrm>
            <a:off x="2853116" y="2991112"/>
            <a:ext cx="1155356" cy="2819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square">
            <a:spAutoFit/>
          </a:bodyPr>
          <a:lstStyle/>
          <a:p>
            <a:r>
              <a:rPr altLang="en-US" b="1" lang="zh-CN" sz="1400">
                <a:latin charset="-122" pitchFamily="34" typeface="微软雅黑"/>
                <a:ea charset="-122" pitchFamily="34" typeface="微软雅黑"/>
              </a:rPr>
              <a:t>王姓名</a:t>
            </a:r>
          </a:p>
        </p:txBody>
      </p:sp>
      <p:sp>
        <p:nvSpPr>
          <p:cNvPr id="78" name="TextBox 77"/>
          <p:cNvSpPr txBox="1"/>
          <p:nvPr/>
        </p:nvSpPr>
        <p:spPr>
          <a:xfrm>
            <a:off x="2699792" y="3783780"/>
            <a:ext cx="5400600" cy="495282"/>
          </a:xfrm>
          <a:prstGeom prst="rect">
            <a:avLst/>
          </a:prstGeom>
          <a:noFill/>
        </p:spPr>
        <p:txBody>
          <a:bodyPr bIns="34281" lIns="68562" rIns="68562" tIns="34281" wrap="square">
            <a:spAutoFit/>
          </a:bodyPr>
          <a:lstStyle>
            <a:defPPr>
              <a:defRPr lang="zh-CN"/>
            </a:defPPr>
            <a:lvl1pPr>
              <a:buFont charset="0" pitchFamily="34" typeface="Arial"/>
              <a:buNone/>
              <a:defRPr>
                <a:solidFill>
                  <a:srgbClr val="333333"/>
                </a:solidFill>
                <a:latin typeface="微软雅黑"/>
                <a:ea typeface="微软雅黑"/>
              </a:defRPr>
            </a:lvl1pPr>
          </a:lstStyle>
          <a:p>
            <a:r>
              <a:rPr altLang="en-US" lang="zh-CN" smtClean="0" sz="1400">
                <a:solidFill>
                  <a:schemeClr val="tx1"/>
                </a:solidFill>
              </a:rPr>
              <a:t>在这里输入主要的工作经验和胜任的能力专长，也可输入从事此工作的年份和工作心得等等~~~</a:t>
            </a:r>
          </a:p>
        </p:txBody>
      </p:sp>
      <p:sp>
        <p:nvSpPr>
          <p:cNvPr id="79" name="Oval 12"/>
          <p:cNvSpPr>
            <a:spLocks noChangeArrowheads="1"/>
          </p:cNvSpPr>
          <p:nvPr/>
        </p:nvSpPr>
        <p:spPr bwMode="auto">
          <a:xfrm>
            <a:off x="892013" y="2837951"/>
            <a:ext cx="1581417" cy="1589964"/>
          </a:xfrm>
          <a:prstGeom prst="ellipse">
            <a:avLst/>
          </a:prstGeom>
          <a:solidFill>
            <a:schemeClr val="bg1">
              <a:lumMod val="85000"/>
            </a:schemeClr>
          </a:solidFill>
          <a:ln>
            <a:noFill/>
          </a:ln>
          <a:effectLst>
            <a:outerShdw algn="tl" blurRad="50800" dir="2700000" dist="38100" rotWithShape="0">
              <a:prstClr val="black">
                <a:alpha val="40000"/>
              </a:prstClr>
            </a:outerShdw>
          </a:effectLst>
          <a:extLst/>
        </p:spPr>
        <p:txBody>
          <a:bodyPr anchor="t" anchorCtr="0" bIns="34281" compatLnSpc="1" lIns="68562" numCol="1" rIns="68562" tIns="34281" vert="horz" wrap="square">
            <a:prstTxWarp prst="textNoShape">
              <a:avLst/>
            </a:prstTxWarp>
          </a:bodyPr>
          <a:lstStyle/>
          <a:p>
            <a:endParaRPr altLang="en-US" lang="zh-CN"/>
          </a:p>
        </p:txBody>
      </p:sp>
      <p:sp>
        <p:nvSpPr>
          <p:cNvPr id="80" name="Oval 13"/>
          <p:cNvSpPr>
            <a:spLocks noChangeArrowheads="1"/>
          </p:cNvSpPr>
          <p:nvPr/>
        </p:nvSpPr>
        <p:spPr bwMode="auto">
          <a:xfrm>
            <a:off x="985155" y="2931790"/>
            <a:ext cx="1395135" cy="1402288"/>
          </a:xfrm>
          <a:prstGeom prst="ellipse">
            <a:avLst/>
          </a:prstGeom>
          <a:blipFill dpi="0" rotWithShape="1">
            <a:blip r:embed="rId4">
              <a:extLst>
                <a:ext uri="{28A0092B-C50C-407E-A947-70E740481C1C}">
                  <a14:useLocalDpi val="0"/>
                </a:ext>
              </a:extLst>
            </a:blip>
            <a:stretch>
              <a:fillRect/>
            </a:stretch>
          </a:blipFill>
          <a:ln cap="flat" w="10">
            <a:solidFill>
              <a:srgbClr val="C1C0C3"/>
            </a:solidFill>
            <a:prstDash val="solid"/>
            <a:miter lim="800000"/>
          </a:ln>
        </p:spPr>
        <p:txBody>
          <a:bodyPr anchor="t" anchorCtr="0" bIns="34281" compatLnSpc="1" lIns="68562" numCol="1" rIns="68562" tIns="34281" vert="horz" wrap="square">
            <a:prstTxWarp prst="textNoShape">
              <a:avLst/>
            </a:prstTxWarp>
          </a:bodyPr>
          <a:lstStyle/>
          <a:p>
            <a:endParaRPr altLang="en-US" lang="zh-CN"/>
          </a:p>
        </p:txBody>
      </p:sp>
      <p:grpSp>
        <p:nvGrpSpPr>
          <p:cNvPr id="81" name="组合 80"/>
          <p:cNvGrpSpPr/>
          <p:nvPr/>
        </p:nvGrpSpPr>
        <p:grpSpPr>
          <a:xfrm>
            <a:off x="2712328" y="3354753"/>
            <a:ext cx="1487487" cy="363538"/>
            <a:chOff x="852265" y="3147814"/>
            <a:chExt cx="1487487" cy="363538"/>
          </a:xfrm>
        </p:grpSpPr>
        <p:sp>
          <p:nvSpPr>
            <p:cNvPr id="82" name="Freeform 6"/>
            <p:cNvSpPr/>
            <p:nvPr/>
          </p:nvSpPr>
          <p:spPr bwMode="auto">
            <a:xfrm>
              <a:off x="852265" y="3147814"/>
              <a:ext cx="1487487" cy="363538"/>
            </a:xfrm>
            <a:custGeom>
              <a:gdLst>
                <a:gd fmla="*/ 8 w 156" name="T0"/>
                <a:gd fmla="*/ 0 h 38" name="T1"/>
                <a:gd fmla="*/ 148 w 156" name="T2"/>
                <a:gd fmla="*/ 0 h 38" name="T3"/>
                <a:gd fmla="*/ 156 w 156" name="T4"/>
                <a:gd fmla="*/ 19 h 38" name="T5"/>
                <a:gd fmla="*/ 148 w 156" name="T6"/>
                <a:gd fmla="*/ 38 h 38" name="T7"/>
                <a:gd fmla="*/ 8 w 156" name="T8"/>
                <a:gd fmla="*/ 38 h 38" name="T9"/>
                <a:gd fmla="*/ 0 w 156" name="T10"/>
                <a:gd fmla="*/ 19 h 38" name="T11"/>
                <a:gd fmla="*/ 8 w 156" name="T12"/>
                <a:gd fmla="*/ 0 h 38" name="T13"/>
              </a:gdLst>
              <a:cxnLst>
                <a:cxn ang="0">
                  <a:pos x="T0" y="T1"/>
                </a:cxn>
                <a:cxn ang="0">
                  <a:pos x="T2" y="T3"/>
                </a:cxn>
                <a:cxn ang="0">
                  <a:pos x="T4" y="T5"/>
                </a:cxn>
                <a:cxn ang="0">
                  <a:pos x="T6" y="T7"/>
                </a:cxn>
                <a:cxn ang="0">
                  <a:pos x="T8" y="T9"/>
                </a:cxn>
                <a:cxn ang="0">
                  <a:pos x="T10" y="T11"/>
                </a:cxn>
                <a:cxn ang="0">
                  <a:pos x="T12" y="T13"/>
                </a:cxn>
              </a:cxnLst>
              <a:rect b="b" l="0" r="r" t="0"/>
              <a:pathLst>
                <a:path h="38" w="156">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algn="tl" blurRad="50800" dir="2700000" dist="381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b="1" lang="zh-CN">
                <a:solidFill>
                  <a:srgbClr val="C00000"/>
                </a:solidFill>
                <a:latin charset="-122" pitchFamily="34" typeface="微软雅黑"/>
                <a:ea charset="-122" pitchFamily="34" typeface="微软雅黑"/>
              </a:endParaRPr>
            </a:p>
          </p:txBody>
        </p:sp>
        <p:sp>
          <p:nvSpPr>
            <p:cNvPr id="83" name="Freeform 7"/>
            <p:cNvSpPr/>
            <p:nvPr/>
          </p:nvSpPr>
          <p:spPr bwMode="auto">
            <a:xfrm>
              <a:off x="890365" y="3166864"/>
              <a:ext cx="1419224" cy="315913"/>
            </a:xfrm>
            <a:custGeom>
              <a:gdLst>
                <a:gd fmla="*/ 7 w 149" name="T0"/>
                <a:gd fmla="*/ 0 h 33" name="T1"/>
                <a:gd fmla="*/ 141 w 149" name="T2"/>
                <a:gd fmla="*/ 0 h 33" name="T3"/>
                <a:gd fmla="*/ 149 w 149" name="T4"/>
                <a:gd fmla="*/ 17 h 33" name="T5"/>
                <a:gd fmla="*/ 141 w 149" name="T6"/>
                <a:gd fmla="*/ 33 h 33" name="T7"/>
                <a:gd fmla="*/ 7 w 149" name="T8"/>
                <a:gd fmla="*/ 33 h 33" name="T9"/>
                <a:gd fmla="*/ 0 w 149" name="T10"/>
                <a:gd fmla="*/ 17 h 33" name="T11"/>
                <a:gd fmla="*/ 7 w 149" name="T12"/>
                <a:gd fmla="*/ 0 h 33" name="T13"/>
              </a:gdLst>
              <a:cxnLst>
                <a:cxn ang="0">
                  <a:pos x="T0" y="T1"/>
                </a:cxn>
                <a:cxn ang="0">
                  <a:pos x="T2" y="T3"/>
                </a:cxn>
                <a:cxn ang="0">
                  <a:pos x="T4" y="T5"/>
                </a:cxn>
                <a:cxn ang="0">
                  <a:pos x="T6" y="T7"/>
                </a:cxn>
                <a:cxn ang="0">
                  <a:pos x="T8" y="T9"/>
                </a:cxn>
                <a:cxn ang="0">
                  <a:pos x="T10" y="T11"/>
                </a:cxn>
                <a:cxn ang="0">
                  <a:pos x="T12" y="T13"/>
                </a:cxn>
              </a:cxnLst>
              <a:rect b="b" l="0" r="r" t="0"/>
              <a:pathLst>
                <a:path h="33" w="149">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dir="t" rig="chilly">
                <a:rot lat="0" lon="0" rev="18480000"/>
              </a:lightRig>
            </a:scene3d>
            <a:sp3d prstMaterial="clear">
              <a:bevelT h="63500"/>
            </a:sp3d>
          </p:spPr>
          <p:txBody>
            <a:bodyPr anchor="t" anchorCtr="0" bIns="45720" compatLnSpc="1" lIns="91440" numCol="1" rIns="91440" tIns="45720" vert="horz" wrap="square">
              <a:prstTxWarp prst="textNoShape">
                <a:avLst/>
              </a:prstTxWarp>
            </a:bodyPr>
            <a:lstStyle/>
            <a:p>
              <a:endParaRPr altLang="en-US" b="1" lang="zh-CN">
                <a:solidFill>
                  <a:srgbClr val="C00000"/>
                </a:solidFill>
                <a:latin charset="-122" pitchFamily="34" typeface="微软雅黑"/>
                <a:ea charset="-122" pitchFamily="34" typeface="微软雅黑"/>
              </a:endParaRPr>
            </a:p>
          </p:txBody>
        </p:sp>
        <p:sp>
          <p:nvSpPr>
            <p:cNvPr id="84" name="TextBox 83"/>
            <p:cNvSpPr txBox="1"/>
            <p:nvPr/>
          </p:nvSpPr>
          <p:spPr>
            <a:xfrm>
              <a:off x="1112992" y="3152183"/>
              <a:ext cx="995680" cy="335280"/>
            </a:xfrm>
            <a:prstGeom prst="rect">
              <a:avLst/>
            </a:prstGeom>
            <a:noFill/>
          </p:spPr>
          <p:txBody>
            <a:bodyPr rtlCol="0" wrap="none">
              <a:spAutoFit/>
            </a:bodyPr>
            <a:lstStyle/>
            <a:p>
              <a:r>
                <a:rPr altLang="en-US" b="1" lang="zh-CN" smtClean="0" sz="1600">
                  <a:solidFill>
                    <a:srgbClr val="C00000"/>
                  </a:solidFill>
                  <a:latin charset="-122" pitchFamily="34" typeface="微软雅黑"/>
                  <a:ea charset="-122" pitchFamily="34" typeface="微软雅黑"/>
                </a:rPr>
                <a:t>职位名称</a:t>
              </a:r>
            </a:p>
          </p:txBody>
        </p:sp>
      </p:grpSp>
    </p:spTree>
    <p:extLst>
      <p:ext uri="{BB962C8B-B14F-4D97-AF65-F5344CB8AC3E}">
        <p14:creationId val="85308770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55"/>
                                        </p:tgtEl>
                                        <p:attrNameLst>
                                          <p:attrName>style.visibility</p:attrName>
                                        </p:attrNameLst>
                                      </p:cBhvr>
                                      <p:to>
                                        <p:strVal val="visible"/>
                                      </p:to>
                                    </p:set>
                                    <p:anim calcmode="lin" valueType="num">
                                      <p:cBhvr>
                                        <p:cTn dur="500" fill="hold" id="7"/>
                                        <p:tgtEl>
                                          <p:spTgt spid="55"/>
                                        </p:tgtEl>
                                        <p:attrNameLst>
                                          <p:attrName>ppt_w</p:attrName>
                                        </p:attrNameLst>
                                      </p:cBhvr>
                                      <p:tavLst>
                                        <p:tav tm="0">
                                          <p:val>
                                            <p:fltVal val="0"/>
                                          </p:val>
                                        </p:tav>
                                        <p:tav tm="100000">
                                          <p:val>
                                            <p:strVal val="#ppt_w"/>
                                          </p:val>
                                        </p:tav>
                                      </p:tavLst>
                                    </p:anim>
                                    <p:anim calcmode="lin" valueType="num">
                                      <p:cBhvr>
                                        <p:cTn dur="500" fill="hold" id="8"/>
                                        <p:tgtEl>
                                          <p:spTgt spid="55"/>
                                        </p:tgtEl>
                                        <p:attrNameLst>
                                          <p:attrName>ppt_h</p:attrName>
                                        </p:attrNameLst>
                                      </p:cBhvr>
                                      <p:tavLst>
                                        <p:tav tm="0">
                                          <p:val>
                                            <p:fltVal val="0"/>
                                          </p:val>
                                        </p:tav>
                                        <p:tav tm="100000">
                                          <p:val>
                                            <p:strVal val="#ppt_h"/>
                                          </p:val>
                                        </p:tav>
                                      </p:tavLst>
                                    </p:anim>
                                    <p:animEffect filter="fade" transition="in">
                                      <p:cBhvr>
                                        <p:cTn dur="500" id="9"/>
                                        <p:tgtEl>
                                          <p:spTgt spid="55"/>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56"/>
                                        </p:tgtEl>
                                        <p:attrNameLst>
                                          <p:attrName>style.visibility</p:attrName>
                                        </p:attrNameLst>
                                      </p:cBhvr>
                                      <p:to>
                                        <p:strVal val="visible"/>
                                      </p:to>
                                    </p:set>
                                    <p:anim calcmode="lin" valueType="num">
                                      <p:cBhvr>
                                        <p:cTn dur="500" fill="hold" id="12"/>
                                        <p:tgtEl>
                                          <p:spTgt spid="56"/>
                                        </p:tgtEl>
                                        <p:attrNameLst>
                                          <p:attrName>ppt_w</p:attrName>
                                        </p:attrNameLst>
                                      </p:cBhvr>
                                      <p:tavLst>
                                        <p:tav tm="0">
                                          <p:val>
                                            <p:fltVal val="0"/>
                                          </p:val>
                                        </p:tav>
                                        <p:tav tm="100000">
                                          <p:val>
                                            <p:strVal val="#ppt_w"/>
                                          </p:val>
                                        </p:tav>
                                      </p:tavLst>
                                    </p:anim>
                                    <p:anim calcmode="lin" valueType="num">
                                      <p:cBhvr>
                                        <p:cTn dur="500" fill="hold" id="13"/>
                                        <p:tgtEl>
                                          <p:spTgt spid="56"/>
                                        </p:tgtEl>
                                        <p:attrNameLst>
                                          <p:attrName>ppt_h</p:attrName>
                                        </p:attrNameLst>
                                      </p:cBhvr>
                                      <p:tavLst>
                                        <p:tav tm="0">
                                          <p:val>
                                            <p:fltVal val="0"/>
                                          </p:val>
                                        </p:tav>
                                        <p:tav tm="100000">
                                          <p:val>
                                            <p:strVal val="#ppt_h"/>
                                          </p:val>
                                        </p:tav>
                                      </p:tavLst>
                                    </p:anim>
                                    <p:animEffect filter="fade" transition="in">
                                      <p:cBhvr>
                                        <p:cTn dur="500" id="14"/>
                                        <p:tgtEl>
                                          <p:spTgt spid="56"/>
                                        </p:tgtEl>
                                      </p:cBhvr>
                                    </p:animEffect>
                                  </p:childTnLst>
                                </p:cTn>
                              </p:par>
                            </p:childTnLst>
                          </p:cTn>
                        </p:par>
                        <p:par>
                          <p:cTn fill="hold" id="15" nodeType="afterGroup">
                            <p:stCondLst>
                              <p:cond delay="500"/>
                            </p:stCondLst>
                            <p:childTnLst>
                              <p:par>
                                <p:cTn fill="hold" grpId="0" id="16" nodeType="afterEffect" presetClass="entr" presetID="56" presetSubtype="0">
                                  <p:stCondLst>
                                    <p:cond delay="0"/>
                                  </p:stCondLst>
                                  <p:iterate type="lt">
                                    <p:tmPct val="10000"/>
                                  </p:iterate>
                                  <p:childTnLst>
                                    <p:set>
                                      <p:cBhvr>
                                        <p:cTn dur="1" fill="hold" id="17">
                                          <p:stCondLst>
                                            <p:cond delay="0"/>
                                          </p:stCondLst>
                                        </p:cTn>
                                        <p:tgtEl>
                                          <p:spTgt spid="53"/>
                                        </p:tgtEl>
                                        <p:attrNameLst>
                                          <p:attrName>style.visibility</p:attrName>
                                        </p:attrNameLst>
                                      </p:cBhvr>
                                      <p:to>
                                        <p:strVal val="visible"/>
                                      </p:to>
                                    </p:set>
                                    <p:anim by="(-#ppt_w*2)" calcmode="lin" valueType="num">
                                      <p:cBhvr rctx="PPT">
                                        <p:cTn autoRev="1" dur="500" fill="hold" id="18">
                                          <p:stCondLst>
                                            <p:cond delay="0"/>
                                          </p:stCondLst>
                                        </p:cTn>
                                        <p:tgtEl>
                                          <p:spTgt spid="53"/>
                                        </p:tgtEl>
                                        <p:attrNameLst>
                                          <p:attrName>ppt_w</p:attrName>
                                        </p:attrNameLst>
                                      </p:cBhvr>
                                    </p:anim>
                                    <p:anim by="(#ppt_w*0.50)" calcmode="lin" valueType="num">
                                      <p:cBhvr>
                                        <p:cTn autoRev="1" decel="50000" dur="500" fill="hold" id="19">
                                          <p:stCondLst>
                                            <p:cond delay="0"/>
                                          </p:stCondLst>
                                        </p:cTn>
                                        <p:tgtEl>
                                          <p:spTgt spid="53"/>
                                        </p:tgtEl>
                                        <p:attrNameLst>
                                          <p:attrName>ppt_x</p:attrName>
                                        </p:attrNameLst>
                                      </p:cBhvr>
                                    </p:anim>
                                    <p:anim calcmode="lin" from="(-#ppt_h/2)" to="(#ppt_y)" valueType="num">
                                      <p:cBhvr>
                                        <p:cTn dur="1000" fill="hold" id="20">
                                          <p:stCondLst>
                                            <p:cond delay="0"/>
                                          </p:stCondLst>
                                        </p:cTn>
                                        <p:tgtEl>
                                          <p:spTgt spid="53"/>
                                        </p:tgtEl>
                                        <p:attrNameLst>
                                          <p:attrName>ppt_y</p:attrName>
                                        </p:attrNameLst>
                                      </p:cBhvr>
                                    </p:anim>
                                    <p:animRot by="21600000">
                                      <p:cBhvr>
                                        <p:cTn dur="1000" fill="hold" id="21">
                                          <p:stCondLst>
                                            <p:cond delay="0"/>
                                          </p:stCondLst>
                                        </p:cTn>
                                        <p:tgtEl>
                                          <p:spTgt spid="53"/>
                                        </p:tgtEl>
                                        <p:attrNameLst>
                                          <p:attrName>r</p:attrName>
                                        </p:attrNameLst>
                                      </p:cBhvr>
                                    </p:animRot>
                                  </p:childTnLst>
                                </p:cTn>
                              </p:par>
                            </p:childTnLst>
                          </p:cTn>
                        </p:par>
                        <p:par>
                          <p:cTn fill="hold" id="22" nodeType="afterGroup">
                            <p:stCondLst>
                              <p:cond delay="1500"/>
                            </p:stCondLst>
                            <p:childTnLst>
                              <p:par>
                                <p:cTn fill="hold" id="23" nodeType="afterEffect" presetClass="entr" presetID="10" presetSubtype="0">
                                  <p:stCondLst>
                                    <p:cond delay="0"/>
                                  </p:stCondLst>
                                  <p:childTnLst>
                                    <p:set>
                                      <p:cBhvr>
                                        <p:cTn dur="1" fill="hold" id="24">
                                          <p:stCondLst>
                                            <p:cond delay="0"/>
                                          </p:stCondLst>
                                        </p:cTn>
                                        <p:tgtEl>
                                          <p:spTgt spid="57"/>
                                        </p:tgtEl>
                                        <p:attrNameLst>
                                          <p:attrName>style.visibility</p:attrName>
                                        </p:attrNameLst>
                                      </p:cBhvr>
                                      <p:to>
                                        <p:strVal val="visible"/>
                                      </p:to>
                                    </p:set>
                                    <p:animEffect filter="fade" transition="in">
                                      <p:cBhvr>
                                        <p:cTn dur="500" id="25"/>
                                        <p:tgtEl>
                                          <p:spTgt spid="57"/>
                                        </p:tgtEl>
                                      </p:cBhvr>
                                    </p:animEffect>
                                  </p:childTnLst>
                                </p:cTn>
                              </p:par>
                            </p:childTnLst>
                          </p:cTn>
                        </p:par>
                        <p:par>
                          <p:cTn fill="hold" id="26" nodeType="afterGroup">
                            <p:stCondLst>
                              <p:cond delay="2000"/>
                            </p:stCondLst>
                            <p:childTnLst>
                              <p:par>
                                <p:cTn fill="hold" grpId="0" id="27" nodeType="afterEffect" presetClass="entr" presetID="22" presetSubtype="1">
                                  <p:stCondLst>
                                    <p:cond delay="0"/>
                                  </p:stCondLst>
                                  <p:childTnLst>
                                    <p:set>
                                      <p:cBhvr>
                                        <p:cTn dur="1" fill="hold" id="28">
                                          <p:stCondLst>
                                            <p:cond delay="0"/>
                                          </p:stCondLst>
                                        </p:cTn>
                                        <p:tgtEl>
                                          <p:spTgt spid="54"/>
                                        </p:tgtEl>
                                        <p:attrNameLst>
                                          <p:attrName>style.visibility</p:attrName>
                                        </p:attrNameLst>
                                      </p:cBhvr>
                                      <p:to>
                                        <p:strVal val="visible"/>
                                      </p:to>
                                    </p:set>
                                    <p:animEffect filter="wipe(up)" transition="in">
                                      <p:cBhvr>
                                        <p:cTn dur="500" id="29"/>
                                        <p:tgtEl>
                                          <p:spTgt spid="54"/>
                                        </p:tgtEl>
                                      </p:cBhvr>
                                    </p:animEffect>
                                  </p:childTnLst>
                                </p:cTn>
                              </p:par>
                            </p:childTnLst>
                          </p:cTn>
                        </p:par>
                        <p:par>
                          <p:cTn fill="hold" id="30" nodeType="afterGroup">
                            <p:stCondLst>
                              <p:cond delay="2500"/>
                            </p:stCondLst>
                            <p:childTnLst>
                              <p:par>
                                <p:cTn fill="hold" grpId="0" id="31" nodeType="afterEffect" presetClass="entr" presetID="53" presetSubtype="0">
                                  <p:stCondLst>
                                    <p:cond delay="0"/>
                                  </p:stCondLst>
                                  <p:childTnLst>
                                    <p:set>
                                      <p:cBhvr>
                                        <p:cTn dur="1" fill="hold" id="32">
                                          <p:stCondLst>
                                            <p:cond delay="0"/>
                                          </p:stCondLst>
                                        </p:cTn>
                                        <p:tgtEl>
                                          <p:spTgt spid="79"/>
                                        </p:tgtEl>
                                        <p:attrNameLst>
                                          <p:attrName>style.visibility</p:attrName>
                                        </p:attrNameLst>
                                      </p:cBhvr>
                                      <p:to>
                                        <p:strVal val="visible"/>
                                      </p:to>
                                    </p:set>
                                    <p:anim calcmode="lin" valueType="num">
                                      <p:cBhvr>
                                        <p:cTn dur="500" fill="hold" id="33"/>
                                        <p:tgtEl>
                                          <p:spTgt spid="79"/>
                                        </p:tgtEl>
                                        <p:attrNameLst>
                                          <p:attrName>ppt_w</p:attrName>
                                        </p:attrNameLst>
                                      </p:cBhvr>
                                      <p:tavLst>
                                        <p:tav tm="0">
                                          <p:val>
                                            <p:fltVal val="0"/>
                                          </p:val>
                                        </p:tav>
                                        <p:tav tm="100000">
                                          <p:val>
                                            <p:strVal val="#ppt_w"/>
                                          </p:val>
                                        </p:tav>
                                      </p:tavLst>
                                    </p:anim>
                                    <p:anim calcmode="lin" valueType="num">
                                      <p:cBhvr>
                                        <p:cTn dur="500" fill="hold" id="34"/>
                                        <p:tgtEl>
                                          <p:spTgt spid="79"/>
                                        </p:tgtEl>
                                        <p:attrNameLst>
                                          <p:attrName>ppt_h</p:attrName>
                                        </p:attrNameLst>
                                      </p:cBhvr>
                                      <p:tavLst>
                                        <p:tav tm="0">
                                          <p:val>
                                            <p:fltVal val="0"/>
                                          </p:val>
                                        </p:tav>
                                        <p:tav tm="100000">
                                          <p:val>
                                            <p:strVal val="#ppt_h"/>
                                          </p:val>
                                        </p:tav>
                                      </p:tavLst>
                                    </p:anim>
                                    <p:animEffect filter="fade" transition="in">
                                      <p:cBhvr>
                                        <p:cTn dur="500" id="35"/>
                                        <p:tgtEl>
                                          <p:spTgt spid="79"/>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80"/>
                                        </p:tgtEl>
                                        <p:attrNameLst>
                                          <p:attrName>style.visibility</p:attrName>
                                        </p:attrNameLst>
                                      </p:cBhvr>
                                      <p:to>
                                        <p:strVal val="visible"/>
                                      </p:to>
                                    </p:set>
                                    <p:anim calcmode="lin" valueType="num">
                                      <p:cBhvr>
                                        <p:cTn dur="500" fill="hold" id="38"/>
                                        <p:tgtEl>
                                          <p:spTgt spid="80"/>
                                        </p:tgtEl>
                                        <p:attrNameLst>
                                          <p:attrName>ppt_w</p:attrName>
                                        </p:attrNameLst>
                                      </p:cBhvr>
                                      <p:tavLst>
                                        <p:tav tm="0">
                                          <p:val>
                                            <p:fltVal val="0"/>
                                          </p:val>
                                        </p:tav>
                                        <p:tav tm="100000">
                                          <p:val>
                                            <p:strVal val="#ppt_w"/>
                                          </p:val>
                                        </p:tav>
                                      </p:tavLst>
                                    </p:anim>
                                    <p:anim calcmode="lin" valueType="num">
                                      <p:cBhvr>
                                        <p:cTn dur="500" fill="hold" id="39"/>
                                        <p:tgtEl>
                                          <p:spTgt spid="80"/>
                                        </p:tgtEl>
                                        <p:attrNameLst>
                                          <p:attrName>ppt_h</p:attrName>
                                        </p:attrNameLst>
                                      </p:cBhvr>
                                      <p:tavLst>
                                        <p:tav tm="0">
                                          <p:val>
                                            <p:fltVal val="0"/>
                                          </p:val>
                                        </p:tav>
                                        <p:tav tm="100000">
                                          <p:val>
                                            <p:strVal val="#ppt_h"/>
                                          </p:val>
                                        </p:tav>
                                      </p:tavLst>
                                    </p:anim>
                                    <p:animEffect filter="fade" transition="in">
                                      <p:cBhvr>
                                        <p:cTn dur="500" id="40"/>
                                        <p:tgtEl>
                                          <p:spTgt spid="80"/>
                                        </p:tgtEl>
                                      </p:cBhvr>
                                    </p:animEffect>
                                  </p:childTnLst>
                                </p:cTn>
                              </p:par>
                            </p:childTnLst>
                          </p:cTn>
                        </p:par>
                        <p:par>
                          <p:cTn fill="hold" id="41" nodeType="afterGroup">
                            <p:stCondLst>
                              <p:cond delay="3000"/>
                            </p:stCondLst>
                            <p:childTnLst>
                              <p:par>
                                <p:cTn fill="hold" grpId="0" id="42" nodeType="afterEffect" presetClass="entr" presetID="56" presetSubtype="0">
                                  <p:stCondLst>
                                    <p:cond delay="0"/>
                                  </p:stCondLst>
                                  <p:iterate type="lt">
                                    <p:tmPct val="10000"/>
                                  </p:iterate>
                                  <p:childTnLst>
                                    <p:set>
                                      <p:cBhvr>
                                        <p:cTn dur="1" fill="hold" id="43">
                                          <p:stCondLst>
                                            <p:cond delay="0"/>
                                          </p:stCondLst>
                                        </p:cTn>
                                        <p:tgtEl>
                                          <p:spTgt spid="77"/>
                                        </p:tgtEl>
                                        <p:attrNameLst>
                                          <p:attrName>style.visibility</p:attrName>
                                        </p:attrNameLst>
                                      </p:cBhvr>
                                      <p:to>
                                        <p:strVal val="visible"/>
                                      </p:to>
                                    </p:set>
                                    <p:anim by="(-#ppt_w*2)" calcmode="lin" valueType="num">
                                      <p:cBhvr rctx="PPT">
                                        <p:cTn autoRev="1" dur="500" fill="hold" id="44">
                                          <p:stCondLst>
                                            <p:cond delay="0"/>
                                          </p:stCondLst>
                                        </p:cTn>
                                        <p:tgtEl>
                                          <p:spTgt spid="77"/>
                                        </p:tgtEl>
                                        <p:attrNameLst>
                                          <p:attrName>ppt_w</p:attrName>
                                        </p:attrNameLst>
                                      </p:cBhvr>
                                    </p:anim>
                                    <p:anim by="(#ppt_w*0.50)" calcmode="lin" valueType="num">
                                      <p:cBhvr>
                                        <p:cTn autoRev="1" decel="50000" dur="500" fill="hold" id="45">
                                          <p:stCondLst>
                                            <p:cond delay="0"/>
                                          </p:stCondLst>
                                        </p:cTn>
                                        <p:tgtEl>
                                          <p:spTgt spid="77"/>
                                        </p:tgtEl>
                                        <p:attrNameLst>
                                          <p:attrName>ppt_x</p:attrName>
                                        </p:attrNameLst>
                                      </p:cBhvr>
                                    </p:anim>
                                    <p:anim calcmode="lin" from="(-#ppt_h/2)" to="(#ppt_y)" valueType="num">
                                      <p:cBhvr>
                                        <p:cTn dur="1000" fill="hold" id="46">
                                          <p:stCondLst>
                                            <p:cond delay="0"/>
                                          </p:stCondLst>
                                        </p:cTn>
                                        <p:tgtEl>
                                          <p:spTgt spid="77"/>
                                        </p:tgtEl>
                                        <p:attrNameLst>
                                          <p:attrName>ppt_y</p:attrName>
                                        </p:attrNameLst>
                                      </p:cBhvr>
                                    </p:anim>
                                    <p:animRot by="21600000">
                                      <p:cBhvr>
                                        <p:cTn dur="1000" fill="hold" id="47">
                                          <p:stCondLst>
                                            <p:cond delay="0"/>
                                          </p:stCondLst>
                                        </p:cTn>
                                        <p:tgtEl>
                                          <p:spTgt spid="77"/>
                                        </p:tgtEl>
                                        <p:attrNameLst>
                                          <p:attrName>r</p:attrName>
                                        </p:attrNameLst>
                                      </p:cBhvr>
                                    </p:animRot>
                                  </p:childTnLst>
                                </p:cTn>
                              </p:par>
                            </p:childTnLst>
                          </p:cTn>
                        </p:par>
                        <p:par>
                          <p:cTn fill="hold" id="48" nodeType="afterGroup">
                            <p:stCondLst>
                              <p:cond delay="4000"/>
                            </p:stCondLst>
                            <p:childTnLst>
                              <p:par>
                                <p:cTn fill="hold" id="49" nodeType="afterEffect" presetClass="entr" presetID="10" presetSubtype="0">
                                  <p:stCondLst>
                                    <p:cond delay="0"/>
                                  </p:stCondLst>
                                  <p:childTnLst>
                                    <p:set>
                                      <p:cBhvr>
                                        <p:cTn dur="1" fill="hold" id="50">
                                          <p:stCondLst>
                                            <p:cond delay="0"/>
                                          </p:stCondLst>
                                        </p:cTn>
                                        <p:tgtEl>
                                          <p:spTgt spid="81"/>
                                        </p:tgtEl>
                                        <p:attrNameLst>
                                          <p:attrName>style.visibility</p:attrName>
                                        </p:attrNameLst>
                                      </p:cBhvr>
                                      <p:to>
                                        <p:strVal val="visible"/>
                                      </p:to>
                                    </p:set>
                                    <p:animEffect filter="fade" transition="in">
                                      <p:cBhvr>
                                        <p:cTn dur="500" id="51"/>
                                        <p:tgtEl>
                                          <p:spTgt spid="81"/>
                                        </p:tgtEl>
                                      </p:cBhvr>
                                    </p:animEffect>
                                  </p:childTnLst>
                                </p:cTn>
                              </p:par>
                            </p:childTnLst>
                          </p:cTn>
                        </p:par>
                        <p:par>
                          <p:cTn fill="hold" id="52" nodeType="afterGroup">
                            <p:stCondLst>
                              <p:cond delay="4500"/>
                            </p:stCondLst>
                            <p:childTnLst>
                              <p:par>
                                <p:cTn fill="hold" grpId="0" id="53" nodeType="afterEffect" presetClass="entr" presetID="22" presetSubtype="1">
                                  <p:stCondLst>
                                    <p:cond delay="0"/>
                                  </p:stCondLst>
                                  <p:childTnLst>
                                    <p:set>
                                      <p:cBhvr>
                                        <p:cTn dur="1" fill="hold" id="54">
                                          <p:stCondLst>
                                            <p:cond delay="0"/>
                                          </p:stCondLst>
                                        </p:cTn>
                                        <p:tgtEl>
                                          <p:spTgt spid="78"/>
                                        </p:tgtEl>
                                        <p:attrNameLst>
                                          <p:attrName>style.visibility</p:attrName>
                                        </p:attrNameLst>
                                      </p:cBhvr>
                                      <p:to>
                                        <p:strVal val="visible"/>
                                      </p:to>
                                    </p:set>
                                    <p:animEffect filter="wipe(up)" transition="in">
                                      <p:cBhvr>
                                        <p:cTn dur="500" id="55"/>
                                        <p:tgtEl>
                                          <p:spTgt spid="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4"/>
      <p:bldP grpId="0" spid="55"/>
      <p:bldP grpId="0" spid="56"/>
      <p:bldP grpId="0" spid="77"/>
      <p:bldP grpId="0" spid="78"/>
      <p:bldP grpId="0" spid="79"/>
      <p:bldP grpId="0" spid="8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团队成员介绍</a:t>
            </a:r>
          </a:p>
        </p:txBody>
      </p:sp>
      <p:sp>
        <p:nvSpPr>
          <p:cNvPr id="18" name="TextBox 17"/>
          <p:cNvSpPr txBox="1"/>
          <p:nvPr/>
        </p:nvSpPr>
        <p:spPr>
          <a:xfrm>
            <a:off x="837036" y="3746525"/>
            <a:ext cx="1440160" cy="762000"/>
          </a:xfrm>
          <a:prstGeom prst="rect">
            <a:avLst/>
          </a:prstGeom>
          <a:noFill/>
        </p:spPr>
        <p:txBody>
          <a:bodyPr bIns="0" lIns="0" rIns="0" rtlCol="0" tIns="0" wrap="square">
            <a:spAutoFit/>
          </a:bodyPr>
          <a:lstStyle/>
          <a:p>
            <a:pPr algn="just">
              <a:lnSpc>
                <a:spcPts val="1200"/>
              </a:lnSpc>
            </a:pPr>
            <a:r>
              <a:rPr altLang="en-US" lang="zh-CN" smtClean="0" sz="1100">
                <a:solidFill>
                  <a:schemeClr val="tx1">
                    <a:lumMod val="75000"/>
                    <a:lumOff val="25000"/>
                  </a:schemeClr>
                </a:solidFill>
                <a:latin charset="-122" pitchFamily="34" typeface="微软雅黑"/>
                <a:ea charset="-122" pitchFamily="34" typeface="微软雅黑"/>
              </a:rPr>
              <a:t>点击输入简要文字介绍，文字内容需概括精炼，不用多余的文字修饰，言简意赅的说明分项内容……。</a:t>
            </a:r>
          </a:p>
        </p:txBody>
      </p:sp>
      <p:sp>
        <p:nvSpPr>
          <p:cNvPr id="19" name="TextBox 18"/>
          <p:cNvSpPr txBox="1"/>
          <p:nvPr/>
        </p:nvSpPr>
        <p:spPr>
          <a:xfrm>
            <a:off x="2854528" y="3746525"/>
            <a:ext cx="1440160" cy="762000"/>
          </a:xfrm>
          <a:prstGeom prst="rect">
            <a:avLst/>
          </a:prstGeom>
          <a:noFill/>
        </p:spPr>
        <p:txBody>
          <a:bodyPr bIns="0" lIns="0" rIns="0" rtlCol="0" tIns="0" wrap="square">
            <a:spAutoFit/>
          </a:bodyPr>
          <a:lstStyle/>
          <a:p>
            <a:pPr algn="just">
              <a:lnSpc>
                <a:spcPts val="1200"/>
              </a:lnSpc>
            </a:pPr>
            <a:r>
              <a:rPr altLang="en-US" lang="zh-CN" smtClean="0" sz="1100">
                <a:solidFill>
                  <a:schemeClr val="tx1">
                    <a:lumMod val="75000"/>
                    <a:lumOff val="25000"/>
                  </a:schemeClr>
                </a:solidFill>
                <a:latin charset="-122" pitchFamily="34" typeface="微软雅黑"/>
                <a:ea charset="-122" pitchFamily="34" typeface="微软雅黑"/>
              </a:rPr>
              <a:t>点击输入简要文字介绍，文字内容需概括精炼，不用多余的文字修饰，言简意赅的说明分项内容……。</a:t>
            </a:r>
          </a:p>
        </p:txBody>
      </p:sp>
      <p:sp>
        <p:nvSpPr>
          <p:cNvPr id="20" name="TextBox 19"/>
          <p:cNvSpPr txBox="1"/>
          <p:nvPr/>
        </p:nvSpPr>
        <p:spPr>
          <a:xfrm>
            <a:off x="4872020" y="3746525"/>
            <a:ext cx="1440160" cy="762000"/>
          </a:xfrm>
          <a:prstGeom prst="rect">
            <a:avLst/>
          </a:prstGeom>
          <a:noFill/>
        </p:spPr>
        <p:txBody>
          <a:bodyPr bIns="0" lIns="0" rIns="0" rtlCol="0" tIns="0" wrap="square">
            <a:spAutoFit/>
          </a:bodyPr>
          <a:lstStyle/>
          <a:p>
            <a:pPr algn="just">
              <a:lnSpc>
                <a:spcPts val="1200"/>
              </a:lnSpc>
            </a:pPr>
            <a:r>
              <a:rPr altLang="en-US" lang="zh-CN" smtClean="0" sz="1100">
                <a:solidFill>
                  <a:schemeClr val="tx1">
                    <a:lumMod val="75000"/>
                    <a:lumOff val="25000"/>
                  </a:schemeClr>
                </a:solidFill>
                <a:latin charset="-122" pitchFamily="34" typeface="微软雅黑"/>
                <a:ea charset="-122" pitchFamily="34" typeface="微软雅黑"/>
              </a:rPr>
              <a:t>点击输入简要文字介绍，文字内容需概括精炼，不用多余的文字修饰，言简意赅的说明分项内容……。</a:t>
            </a:r>
          </a:p>
        </p:txBody>
      </p:sp>
      <p:sp>
        <p:nvSpPr>
          <p:cNvPr id="21" name="TextBox 20"/>
          <p:cNvSpPr txBox="1"/>
          <p:nvPr/>
        </p:nvSpPr>
        <p:spPr>
          <a:xfrm>
            <a:off x="6804248" y="3746525"/>
            <a:ext cx="1440160" cy="762000"/>
          </a:xfrm>
          <a:prstGeom prst="rect">
            <a:avLst/>
          </a:prstGeom>
          <a:noFill/>
        </p:spPr>
        <p:txBody>
          <a:bodyPr bIns="0" lIns="0" rIns="0" rtlCol="0" tIns="0" wrap="square">
            <a:spAutoFit/>
          </a:bodyPr>
          <a:lstStyle/>
          <a:p>
            <a:pPr algn="just">
              <a:lnSpc>
                <a:spcPts val="1200"/>
              </a:lnSpc>
            </a:pPr>
            <a:r>
              <a:rPr altLang="en-US" lang="zh-CN" smtClean="0" sz="1100">
                <a:solidFill>
                  <a:schemeClr val="tx1">
                    <a:lumMod val="75000"/>
                    <a:lumOff val="25000"/>
                  </a:schemeClr>
                </a:solidFill>
                <a:latin charset="-122" pitchFamily="34" typeface="微软雅黑"/>
                <a:ea charset="-122" pitchFamily="34" typeface="微软雅黑"/>
              </a:rPr>
              <a:t>点击输入简要文字介绍，文字内容需概括精炼，不用多余的文字修饰，言简意赅的说明分项内容……。</a:t>
            </a:r>
          </a:p>
        </p:txBody>
      </p:sp>
      <p:sp>
        <p:nvSpPr>
          <p:cNvPr id="22" name="矩形 21"/>
          <p:cNvSpPr>
            <a:spLocks noChangeArrowheads="1"/>
          </p:cNvSpPr>
          <p:nvPr/>
        </p:nvSpPr>
        <p:spPr bwMode="auto">
          <a:xfrm>
            <a:off x="1030899" y="2858823"/>
            <a:ext cx="1025922" cy="307777"/>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pPr algn="ctr">
              <a:spcBef>
                <a:spcPct val="0"/>
              </a:spcBef>
            </a:pPr>
            <a:r>
              <a:rPr altLang="en-US" b="1" cap="all" lang="zh-CN" sz="1600">
                <a:latin charset="-122" pitchFamily="34" typeface="微软雅黑"/>
                <a:ea charset="-122" pitchFamily="34" typeface="微软雅黑"/>
                <a:cs typeface="+mj-cs"/>
              </a:rPr>
              <a:t>张姓名</a:t>
            </a:r>
          </a:p>
        </p:txBody>
      </p:sp>
      <p:sp>
        <p:nvSpPr>
          <p:cNvPr id="23" name="矩形 22"/>
          <p:cNvSpPr>
            <a:spLocks noChangeArrowheads="1"/>
          </p:cNvSpPr>
          <p:nvPr/>
        </p:nvSpPr>
        <p:spPr bwMode="auto">
          <a:xfrm>
            <a:off x="3048391" y="2858823"/>
            <a:ext cx="1025922" cy="307777"/>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pPr algn="ctr">
              <a:spcBef>
                <a:spcPct val="0"/>
              </a:spcBef>
            </a:pPr>
            <a:r>
              <a:rPr altLang="en-US" b="1" cap="all" lang="zh-CN" sz="1600">
                <a:latin charset="-122" pitchFamily="34" typeface="微软雅黑"/>
                <a:ea charset="-122" pitchFamily="34" typeface="微软雅黑"/>
                <a:cs typeface="+mj-cs"/>
              </a:rPr>
              <a:t>王姓名</a:t>
            </a:r>
          </a:p>
        </p:txBody>
      </p:sp>
      <p:sp>
        <p:nvSpPr>
          <p:cNvPr id="24" name="矩形 23"/>
          <p:cNvSpPr>
            <a:spLocks noChangeArrowheads="1"/>
          </p:cNvSpPr>
          <p:nvPr/>
        </p:nvSpPr>
        <p:spPr bwMode="auto">
          <a:xfrm>
            <a:off x="5065883" y="2858823"/>
            <a:ext cx="1025922" cy="307777"/>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pPr algn="ctr">
              <a:spcBef>
                <a:spcPct val="0"/>
              </a:spcBef>
            </a:pPr>
            <a:r>
              <a:rPr altLang="en-US" b="1" cap="all" lang="zh-CN" sz="1600">
                <a:latin charset="-122" pitchFamily="34" typeface="微软雅黑"/>
                <a:ea charset="-122" pitchFamily="34" typeface="微软雅黑"/>
                <a:cs typeface="+mj-cs"/>
              </a:rPr>
              <a:t>李姓名</a:t>
            </a:r>
          </a:p>
        </p:txBody>
      </p:sp>
      <p:sp>
        <p:nvSpPr>
          <p:cNvPr id="25" name="矩形 24"/>
          <p:cNvSpPr>
            <a:spLocks noChangeArrowheads="1"/>
          </p:cNvSpPr>
          <p:nvPr/>
        </p:nvSpPr>
        <p:spPr bwMode="auto">
          <a:xfrm>
            <a:off x="6998111" y="2858823"/>
            <a:ext cx="1025922" cy="307777"/>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pPr algn="ctr">
              <a:spcBef>
                <a:spcPct val="0"/>
              </a:spcBef>
            </a:pPr>
            <a:r>
              <a:rPr altLang="en-US" b="1" cap="all" lang="zh-CN" sz="1600">
                <a:latin charset="-122" pitchFamily="34" typeface="微软雅黑"/>
                <a:ea charset="-122" pitchFamily="34" typeface="微软雅黑"/>
                <a:cs typeface="+mj-cs"/>
              </a:rPr>
              <a:t>陈姓名</a:t>
            </a:r>
          </a:p>
        </p:txBody>
      </p:sp>
      <p:sp>
        <p:nvSpPr>
          <p:cNvPr id="26" name="Oval 12"/>
          <p:cNvSpPr>
            <a:spLocks noChangeArrowheads="1"/>
          </p:cNvSpPr>
          <p:nvPr/>
        </p:nvSpPr>
        <p:spPr bwMode="auto">
          <a:xfrm>
            <a:off x="892013" y="1123101"/>
            <a:ext cx="1581417" cy="1589964"/>
          </a:xfrm>
          <a:prstGeom prst="ellipse">
            <a:avLst/>
          </a:prstGeom>
          <a:solidFill>
            <a:schemeClr val="bg1">
              <a:lumMod val="85000"/>
            </a:schemeClr>
          </a:solidFill>
          <a:ln>
            <a:noFill/>
          </a:ln>
          <a:effectLst>
            <a:outerShdw algn="tl" blurRad="50800" dir="2700000" dist="38100" rotWithShape="0">
              <a:prstClr val="black">
                <a:alpha val="40000"/>
              </a:prstClr>
            </a:outerShdw>
          </a:effectLst>
          <a:extLst/>
        </p:spPr>
        <p:txBody>
          <a:bodyPr anchor="t" anchorCtr="0" bIns="34281" compatLnSpc="1" lIns="68562" numCol="1" rIns="68562" tIns="34281" vert="horz" wrap="square">
            <a:prstTxWarp prst="textNoShape">
              <a:avLst/>
            </a:prstTxWarp>
          </a:bodyPr>
          <a:lstStyle/>
          <a:p>
            <a:endParaRPr altLang="en-US" lang="zh-CN"/>
          </a:p>
        </p:txBody>
      </p:sp>
      <p:sp>
        <p:nvSpPr>
          <p:cNvPr id="27" name="Oval 13"/>
          <p:cNvSpPr>
            <a:spLocks noChangeArrowheads="1"/>
          </p:cNvSpPr>
          <p:nvPr/>
        </p:nvSpPr>
        <p:spPr bwMode="auto">
          <a:xfrm>
            <a:off x="985155" y="1216940"/>
            <a:ext cx="1395135" cy="1402288"/>
          </a:xfrm>
          <a:prstGeom prst="ellipse">
            <a:avLst/>
          </a:prstGeom>
          <a:blipFill dpi="0" rotWithShape="1">
            <a:blip r:embed="rId3">
              <a:extLst>
                <a:ext uri="{28A0092B-C50C-407E-A947-70E740481C1C}">
                  <a14:useLocalDpi val="0"/>
                </a:ext>
              </a:extLst>
            </a:blip>
            <a:stretch>
              <a:fillRect/>
            </a:stretch>
          </a:blipFill>
          <a:ln cap="flat" w="10">
            <a:solidFill>
              <a:srgbClr val="C1C0C3"/>
            </a:solidFill>
            <a:prstDash val="solid"/>
            <a:miter lim="800000"/>
          </a:ln>
        </p:spPr>
        <p:txBody>
          <a:bodyPr anchor="t" anchorCtr="0" bIns="34281" compatLnSpc="1" lIns="68562" numCol="1" rIns="68562" tIns="34281" vert="horz" wrap="square">
            <a:prstTxWarp prst="textNoShape">
              <a:avLst/>
            </a:prstTxWarp>
          </a:bodyPr>
          <a:lstStyle/>
          <a:p>
            <a:endParaRPr altLang="en-US" lang="zh-CN"/>
          </a:p>
        </p:txBody>
      </p:sp>
      <p:sp>
        <p:nvSpPr>
          <p:cNvPr id="28" name="Oval 12"/>
          <p:cNvSpPr>
            <a:spLocks noChangeArrowheads="1"/>
          </p:cNvSpPr>
          <p:nvPr/>
        </p:nvSpPr>
        <p:spPr bwMode="auto">
          <a:xfrm>
            <a:off x="2793361" y="1123101"/>
            <a:ext cx="1581417" cy="1589964"/>
          </a:xfrm>
          <a:prstGeom prst="ellipse">
            <a:avLst/>
          </a:prstGeom>
          <a:solidFill>
            <a:schemeClr val="bg1">
              <a:lumMod val="85000"/>
            </a:schemeClr>
          </a:solidFill>
          <a:ln>
            <a:noFill/>
          </a:ln>
          <a:effectLst>
            <a:outerShdw algn="tl" blurRad="50800" dir="2700000" dist="38100" rotWithShape="0">
              <a:prstClr val="black">
                <a:alpha val="40000"/>
              </a:prstClr>
            </a:outerShdw>
          </a:effectLst>
          <a:extLst/>
        </p:spPr>
        <p:txBody>
          <a:bodyPr anchor="t" anchorCtr="0" bIns="34281" compatLnSpc="1" lIns="68562" numCol="1" rIns="68562" tIns="34281" vert="horz" wrap="square">
            <a:prstTxWarp prst="textNoShape">
              <a:avLst/>
            </a:prstTxWarp>
          </a:bodyPr>
          <a:lstStyle/>
          <a:p>
            <a:endParaRPr altLang="en-US" lang="zh-CN"/>
          </a:p>
        </p:txBody>
      </p:sp>
      <p:sp>
        <p:nvSpPr>
          <p:cNvPr id="29" name="Oval 13"/>
          <p:cNvSpPr>
            <a:spLocks noChangeArrowheads="1"/>
          </p:cNvSpPr>
          <p:nvPr/>
        </p:nvSpPr>
        <p:spPr bwMode="auto">
          <a:xfrm>
            <a:off x="2886503" y="1216940"/>
            <a:ext cx="1395135" cy="1402288"/>
          </a:xfrm>
          <a:prstGeom prst="ellipse">
            <a:avLst/>
          </a:prstGeom>
          <a:blipFill dpi="0" rotWithShape="1">
            <a:blip r:embed="rId4">
              <a:extLst>
                <a:ext uri="{28A0092B-C50C-407E-A947-70E740481C1C}">
                  <a14:useLocalDpi val="0"/>
                </a:ext>
              </a:extLst>
            </a:blip>
            <a:stretch>
              <a:fillRect/>
            </a:stretch>
          </a:blipFill>
          <a:ln cap="flat" w="10">
            <a:solidFill>
              <a:srgbClr val="C1C0C3"/>
            </a:solidFill>
            <a:prstDash val="solid"/>
            <a:miter lim="800000"/>
          </a:ln>
        </p:spPr>
        <p:txBody>
          <a:bodyPr anchor="t" anchorCtr="0" bIns="34281" compatLnSpc="1" lIns="68562" numCol="1" rIns="68562" tIns="34281" vert="horz" wrap="square">
            <a:prstTxWarp prst="textNoShape">
              <a:avLst/>
            </a:prstTxWarp>
          </a:bodyPr>
          <a:lstStyle/>
          <a:p>
            <a:endParaRPr altLang="en-US" lang="zh-CN"/>
          </a:p>
        </p:txBody>
      </p:sp>
      <p:sp>
        <p:nvSpPr>
          <p:cNvPr id="30" name="Oval 12"/>
          <p:cNvSpPr>
            <a:spLocks noChangeArrowheads="1"/>
          </p:cNvSpPr>
          <p:nvPr/>
        </p:nvSpPr>
        <p:spPr bwMode="auto">
          <a:xfrm>
            <a:off x="4768763" y="1123101"/>
            <a:ext cx="1581417" cy="1589964"/>
          </a:xfrm>
          <a:prstGeom prst="ellipse">
            <a:avLst/>
          </a:prstGeom>
          <a:solidFill>
            <a:schemeClr val="bg1">
              <a:lumMod val="85000"/>
            </a:schemeClr>
          </a:solidFill>
          <a:ln>
            <a:noFill/>
          </a:ln>
          <a:effectLst>
            <a:outerShdw algn="tl" blurRad="50800" dir="2700000" dist="38100" rotWithShape="0">
              <a:prstClr val="black">
                <a:alpha val="40000"/>
              </a:prstClr>
            </a:outerShdw>
          </a:effectLst>
          <a:extLst/>
        </p:spPr>
        <p:txBody>
          <a:bodyPr anchor="t" anchorCtr="0" bIns="34281" compatLnSpc="1" lIns="68562" numCol="1" rIns="68562" tIns="34281" vert="horz" wrap="square">
            <a:prstTxWarp prst="textNoShape">
              <a:avLst/>
            </a:prstTxWarp>
          </a:bodyPr>
          <a:lstStyle/>
          <a:p>
            <a:endParaRPr altLang="en-US" lang="zh-CN"/>
          </a:p>
        </p:txBody>
      </p:sp>
      <p:sp>
        <p:nvSpPr>
          <p:cNvPr id="31" name="Oval 13"/>
          <p:cNvSpPr>
            <a:spLocks noChangeArrowheads="1"/>
          </p:cNvSpPr>
          <p:nvPr/>
        </p:nvSpPr>
        <p:spPr bwMode="auto">
          <a:xfrm>
            <a:off x="4861905" y="1216940"/>
            <a:ext cx="1395135" cy="1402288"/>
          </a:xfrm>
          <a:prstGeom prst="ellipse">
            <a:avLst/>
          </a:prstGeom>
          <a:blipFill dpi="0" rotWithShape="1">
            <a:blip r:embed="rId5">
              <a:extLst>
                <a:ext uri="{28A0092B-C50C-407E-A947-70E740481C1C}">
                  <a14:useLocalDpi val="0"/>
                </a:ext>
              </a:extLst>
            </a:blip>
            <a:stretch>
              <a:fillRect/>
            </a:stretch>
          </a:blipFill>
          <a:ln cap="flat" w="10">
            <a:solidFill>
              <a:srgbClr val="C1C0C3"/>
            </a:solidFill>
            <a:prstDash val="solid"/>
            <a:miter lim="800000"/>
          </a:ln>
        </p:spPr>
        <p:txBody>
          <a:bodyPr anchor="t" anchorCtr="0" bIns="34281" compatLnSpc="1" lIns="68562" numCol="1" rIns="68562" tIns="34281" vert="horz" wrap="square">
            <a:prstTxWarp prst="textNoShape">
              <a:avLst/>
            </a:prstTxWarp>
          </a:bodyPr>
          <a:lstStyle/>
          <a:p>
            <a:endParaRPr altLang="en-US" lang="zh-CN"/>
          </a:p>
        </p:txBody>
      </p:sp>
      <p:sp>
        <p:nvSpPr>
          <p:cNvPr id="32" name="Oval 12"/>
          <p:cNvSpPr>
            <a:spLocks noChangeArrowheads="1"/>
          </p:cNvSpPr>
          <p:nvPr/>
        </p:nvSpPr>
        <p:spPr bwMode="auto">
          <a:xfrm>
            <a:off x="6660232" y="1123101"/>
            <a:ext cx="1581417" cy="1589964"/>
          </a:xfrm>
          <a:prstGeom prst="ellipse">
            <a:avLst/>
          </a:prstGeom>
          <a:solidFill>
            <a:schemeClr val="bg1">
              <a:lumMod val="85000"/>
            </a:schemeClr>
          </a:solidFill>
          <a:ln>
            <a:noFill/>
          </a:ln>
          <a:effectLst>
            <a:outerShdw algn="tl" blurRad="50800" dir="2700000" dist="38100" rotWithShape="0">
              <a:prstClr val="black">
                <a:alpha val="40000"/>
              </a:prstClr>
            </a:outerShdw>
          </a:effectLst>
          <a:extLst/>
        </p:spPr>
        <p:txBody>
          <a:bodyPr anchor="t" anchorCtr="0" bIns="34281" compatLnSpc="1" lIns="68562" numCol="1" rIns="68562" tIns="34281" vert="horz" wrap="square">
            <a:prstTxWarp prst="textNoShape">
              <a:avLst/>
            </a:prstTxWarp>
          </a:bodyPr>
          <a:lstStyle/>
          <a:p>
            <a:endParaRPr altLang="en-US" lang="zh-CN"/>
          </a:p>
        </p:txBody>
      </p:sp>
      <p:sp>
        <p:nvSpPr>
          <p:cNvPr id="33" name="Oval 13"/>
          <p:cNvSpPr>
            <a:spLocks noChangeArrowheads="1"/>
          </p:cNvSpPr>
          <p:nvPr/>
        </p:nvSpPr>
        <p:spPr bwMode="auto">
          <a:xfrm>
            <a:off x="6753374" y="1216940"/>
            <a:ext cx="1395135" cy="1402288"/>
          </a:xfrm>
          <a:prstGeom prst="ellipse">
            <a:avLst/>
          </a:prstGeom>
          <a:blipFill dpi="0" rotWithShape="1">
            <a:blip r:embed="rId3">
              <a:extLst>
                <a:ext uri="{28A0092B-C50C-407E-A947-70E740481C1C}">
                  <a14:useLocalDpi val="0"/>
                </a:ext>
              </a:extLst>
            </a:blip>
            <a:stretch>
              <a:fillRect/>
            </a:stretch>
          </a:blipFill>
          <a:ln cap="flat" w="10">
            <a:solidFill>
              <a:srgbClr val="C1C0C3"/>
            </a:solidFill>
            <a:prstDash val="solid"/>
            <a:miter lim="800000"/>
          </a:ln>
        </p:spPr>
        <p:txBody>
          <a:bodyPr anchor="t" anchorCtr="0" bIns="34281" compatLnSpc="1" lIns="68562" numCol="1" rIns="68562" tIns="34281" vert="horz" wrap="square">
            <a:prstTxWarp prst="textNoShape">
              <a:avLst/>
            </a:prstTxWarp>
          </a:bodyPr>
          <a:lstStyle/>
          <a:p>
            <a:endParaRPr altLang="en-US" lang="zh-CN"/>
          </a:p>
        </p:txBody>
      </p:sp>
      <p:grpSp>
        <p:nvGrpSpPr>
          <p:cNvPr id="34" name="组合 33"/>
          <p:cNvGrpSpPr/>
          <p:nvPr/>
        </p:nvGrpSpPr>
        <p:grpSpPr>
          <a:xfrm>
            <a:off x="852265" y="3170461"/>
            <a:ext cx="1487487" cy="363538"/>
            <a:chOff x="852265" y="3147814"/>
            <a:chExt cx="1487487" cy="363538"/>
          </a:xfrm>
        </p:grpSpPr>
        <p:sp>
          <p:nvSpPr>
            <p:cNvPr id="35" name="Freeform 6"/>
            <p:cNvSpPr/>
            <p:nvPr/>
          </p:nvSpPr>
          <p:spPr bwMode="auto">
            <a:xfrm>
              <a:off x="852265" y="3147814"/>
              <a:ext cx="1487487" cy="363538"/>
            </a:xfrm>
            <a:custGeom>
              <a:gdLst>
                <a:gd fmla="*/ 8 w 156" name="T0"/>
                <a:gd fmla="*/ 0 h 38" name="T1"/>
                <a:gd fmla="*/ 148 w 156" name="T2"/>
                <a:gd fmla="*/ 0 h 38" name="T3"/>
                <a:gd fmla="*/ 156 w 156" name="T4"/>
                <a:gd fmla="*/ 19 h 38" name="T5"/>
                <a:gd fmla="*/ 148 w 156" name="T6"/>
                <a:gd fmla="*/ 38 h 38" name="T7"/>
                <a:gd fmla="*/ 8 w 156" name="T8"/>
                <a:gd fmla="*/ 38 h 38" name="T9"/>
                <a:gd fmla="*/ 0 w 156" name="T10"/>
                <a:gd fmla="*/ 19 h 38" name="T11"/>
                <a:gd fmla="*/ 8 w 156" name="T12"/>
                <a:gd fmla="*/ 0 h 38" name="T13"/>
              </a:gdLst>
              <a:cxnLst>
                <a:cxn ang="0">
                  <a:pos x="T0" y="T1"/>
                </a:cxn>
                <a:cxn ang="0">
                  <a:pos x="T2" y="T3"/>
                </a:cxn>
                <a:cxn ang="0">
                  <a:pos x="T4" y="T5"/>
                </a:cxn>
                <a:cxn ang="0">
                  <a:pos x="T6" y="T7"/>
                </a:cxn>
                <a:cxn ang="0">
                  <a:pos x="T8" y="T9"/>
                </a:cxn>
                <a:cxn ang="0">
                  <a:pos x="T10" y="T11"/>
                </a:cxn>
                <a:cxn ang="0">
                  <a:pos x="T12" y="T13"/>
                </a:cxn>
              </a:cxnLst>
              <a:rect b="b" l="0" r="r" t="0"/>
              <a:pathLst>
                <a:path h="38" w="156">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algn="tl" blurRad="50800" dir="2700000" dist="381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b="1" lang="zh-CN">
                <a:solidFill>
                  <a:srgbClr val="C00000"/>
                </a:solidFill>
                <a:latin charset="-122" pitchFamily="34" typeface="微软雅黑"/>
                <a:ea charset="-122" pitchFamily="34" typeface="微软雅黑"/>
              </a:endParaRPr>
            </a:p>
          </p:txBody>
        </p:sp>
        <p:sp>
          <p:nvSpPr>
            <p:cNvPr id="36" name="Freeform 7"/>
            <p:cNvSpPr/>
            <p:nvPr/>
          </p:nvSpPr>
          <p:spPr bwMode="auto">
            <a:xfrm>
              <a:off x="890365" y="3166864"/>
              <a:ext cx="1419224" cy="315913"/>
            </a:xfrm>
            <a:custGeom>
              <a:gdLst>
                <a:gd fmla="*/ 7 w 149" name="T0"/>
                <a:gd fmla="*/ 0 h 33" name="T1"/>
                <a:gd fmla="*/ 141 w 149" name="T2"/>
                <a:gd fmla="*/ 0 h 33" name="T3"/>
                <a:gd fmla="*/ 149 w 149" name="T4"/>
                <a:gd fmla="*/ 17 h 33" name="T5"/>
                <a:gd fmla="*/ 141 w 149" name="T6"/>
                <a:gd fmla="*/ 33 h 33" name="T7"/>
                <a:gd fmla="*/ 7 w 149" name="T8"/>
                <a:gd fmla="*/ 33 h 33" name="T9"/>
                <a:gd fmla="*/ 0 w 149" name="T10"/>
                <a:gd fmla="*/ 17 h 33" name="T11"/>
                <a:gd fmla="*/ 7 w 149" name="T12"/>
                <a:gd fmla="*/ 0 h 33" name="T13"/>
              </a:gdLst>
              <a:cxnLst>
                <a:cxn ang="0">
                  <a:pos x="T0" y="T1"/>
                </a:cxn>
                <a:cxn ang="0">
                  <a:pos x="T2" y="T3"/>
                </a:cxn>
                <a:cxn ang="0">
                  <a:pos x="T4" y="T5"/>
                </a:cxn>
                <a:cxn ang="0">
                  <a:pos x="T6" y="T7"/>
                </a:cxn>
                <a:cxn ang="0">
                  <a:pos x="T8" y="T9"/>
                </a:cxn>
                <a:cxn ang="0">
                  <a:pos x="T10" y="T11"/>
                </a:cxn>
                <a:cxn ang="0">
                  <a:pos x="T12" y="T13"/>
                </a:cxn>
              </a:cxnLst>
              <a:rect b="b" l="0" r="r" t="0"/>
              <a:pathLst>
                <a:path h="33" w="149">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dir="t" rig="chilly">
                <a:rot lat="0" lon="0" rev="18480000"/>
              </a:lightRig>
            </a:scene3d>
            <a:sp3d prstMaterial="clear">
              <a:bevelT h="63500"/>
            </a:sp3d>
          </p:spPr>
          <p:txBody>
            <a:bodyPr anchor="t" anchorCtr="0" bIns="45720" compatLnSpc="1" lIns="91440" numCol="1" rIns="91440" tIns="45720" vert="horz" wrap="square">
              <a:prstTxWarp prst="textNoShape">
                <a:avLst/>
              </a:prstTxWarp>
            </a:bodyPr>
            <a:lstStyle/>
            <a:p>
              <a:endParaRPr altLang="en-US" b="1" lang="zh-CN">
                <a:solidFill>
                  <a:srgbClr val="C00000"/>
                </a:solidFill>
                <a:latin charset="-122" pitchFamily="34" typeface="微软雅黑"/>
                <a:ea charset="-122" pitchFamily="34" typeface="微软雅黑"/>
              </a:endParaRPr>
            </a:p>
          </p:txBody>
        </p:sp>
        <p:sp>
          <p:nvSpPr>
            <p:cNvPr id="37" name="TextBox 36"/>
            <p:cNvSpPr txBox="1"/>
            <p:nvPr/>
          </p:nvSpPr>
          <p:spPr>
            <a:xfrm>
              <a:off x="1112992" y="3152182"/>
              <a:ext cx="995680" cy="335280"/>
            </a:xfrm>
            <a:prstGeom prst="rect">
              <a:avLst/>
            </a:prstGeom>
            <a:noFill/>
          </p:spPr>
          <p:txBody>
            <a:bodyPr rtlCol="0" wrap="none">
              <a:spAutoFit/>
            </a:bodyPr>
            <a:lstStyle/>
            <a:p>
              <a:r>
                <a:rPr altLang="en-US" b="1" lang="zh-CN" smtClean="0" sz="1600">
                  <a:solidFill>
                    <a:srgbClr val="C00000"/>
                  </a:solidFill>
                  <a:latin charset="-122" pitchFamily="34" typeface="微软雅黑"/>
                  <a:ea charset="-122" pitchFamily="34" typeface="微软雅黑"/>
                </a:rPr>
                <a:t>职位名称</a:t>
              </a:r>
            </a:p>
          </p:txBody>
        </p:sp>
      </p:grpSp>
      <p:grpSp>
        <p:nvGrpSpPr>
          <p:cNvPr id="38" name="组合 37"/>
          <p:cNvGrpSpPr/>
          <p:nvPr/>
        </p:nvGrpSpPr>
        <p:grpSpPr>
          <a:xfrm>
            <a:off x="2817608" y="3170461"/>
            <a:ext cx="1487487" cy="363538"/>
            <a:chOff x="852265" y="3147814"/>
            <a:chExt cx="1487487" cy="363538"/>
          </a:xfrm>
        </p:grpSpPr>
        <p:sp>
          <p:nvSpPr>
            <p:cNvPr id="39" name="Freeform 6"/>
            <p:cNvSpPr/>
            <p:nvPr/>
          </p:nvSpPr>
          <p:spPr bwMode="auto">
            <a:xfrm>
              <a:off x="852265" y="3147814"/>
              <a:ext cx="1487487" cy="363538"/>
            </a:xfrm>
            <a:custGeom>
              <a:gdLst>
                <a:gd fmla="*/ 8 w 156" name="T0"/>
                <a:gd fmla="*/ 0 h 38" name="T1"/>
                <a:gd fmla="*/ 148 w 156" name="T2"/>
                <a:gd fmla="*/ 0 h 38" name="T3"/>
                <a:gd fmla="*/ 156 w 156" name="T4"/>
                <a:gd fmla="*/ 19 h 38" name="T5"/>
                <a:gd fmla="*/ 148 w 156" name="T6"/>
                <a:gd fmla="*/ 38 h 38" name="T7"/>
                <a:gd fmla="*/ 8 w 156" name="T8"/>
                <a:gd fmla="*/ 38 h 38" name="T9"/>
                <a:gd fmla="*/ 0 w 156" name="T10"/>
                <a:gd fmla="*/ 19 h 38" name="T11"/>
                <a:gd fmla="*/ 8 w 156" name="T12"/>
                <a:gd fmla="*/ 0 h 38" name="T13"/>
              </a:gdLst>
              <a:cxnLst>
                <a:cxn ang="0">
                  <a:pos x="T0" y="T1"/>
                </a:cxn>
                <a:cxn ang="0">
                  <a:pos x="T2" y="T3"/>
                </a:cxn>
                <a:cxn ang="0">
                  <a:pos x="T4" y="T5"/>
                </a:cxn>
                <a:cxn ang="0">
                  <a:pos x="T6" y="T7"/>
                </a:cxn>
                <a:cxn ang="0">
                  <a:pos x="T8" y="T9"/>
                </a:cxn>
                <a:cxn ang="0">
                  <a:pos x="T10" y="T11"/>
                </a:cxn>
                <a:cxn ang="0">
                  <a:pos x="T12" y="T13"/>
                </a:cxn>
              </a:cxnLst>
              <a:rect b="b" l="0" r="r" t="0"/>
              <a:pathLst>
                <a:path h="38" w="156">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algn="tl" blurRad="50800" dir="2700000" dist="381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b="1" lang="zh-CN">
                <a:solidFill>
                  <a:srgbClr val="C00000"/>
                </a:solidFill>
                <a:latin charset="-122" pitchFamily="34" typeface="微软雅黑"/>
                <a:ea charset="-122" pitchFamily="34" typeface="微软雅黑"/>
              </a:endParaRPr>
            </a:p>
          </p:txBody>
        </p:sp>
        <p:sp>
          <p:nvSpPr>
            <p:cNvPr id="40" name="Freeform 7"/>
            <p:cNvSpPr/>
            <p:nvPr/>
          </p:nvSpPr>
          <p:spPr bwMode="auto">
            <a:xfrm>
              <a:off x="890365" y="3166864"/>
              <a:ext cx="1419224" cy="315913"/>
            </a:xfrm>
            <a:custGeom>
              <a:gdLst>
                <a:gd fmla="*/ 7 w 149" name="T0"/>
                <a:gd fmla="*/ 0 h 33" name="T1"/>
                <a:gd fmla="*/ 141 w 149" name="T2"/>
                <a:gd fmla="*/ 0 h 33" name="T3"/>
                <a:gd fmla="*/ 149 w 149" name="T4"/>
                <a:gd fmla="*/ 17 h 33" name="T5"/>
                <a:gd fmla="*/ 141 w 149" name="T6"/>
                <a:gd fmla="*/ 33 h 33" name="T7"/>
                <a:gd fmla="*/ 7 w 149" name="T8"/>
                <a:gd fmla="*/ 33 h 33" name="T9"/>
                <a:gd fmla="*/ 0 w 149" name="T10"/>
                <a:gd fmla="*/ 17 h 33" name="T11"/>
                <a:gd fmla="*/ 7 w 149" name="T12"/>
                <a:gd fmla="*/ 0 h 33" name="T13"/>
              </a:gdLst>
              <a:cxnLst>
                <a:cxn ang="0">
                  <a:pos x="T0" y="T1"/>
                </a:cxn>
                <a:cxn ang="0">
                  <a:pos x="T2" y="T3"/>
                </a:cxn>
                <a:cxn ang="0">
                  <a:pos x="T4" y="T5"/>
                </a:cxn>
                <a:cxn ang="0">
                  <a:pos x="T6" y="T7"/>
                </a:cxn>
                <a:cxn ang="0">
                  <a:pos x="T8" y="T9"/>
                </a:cxn>
                <a:cxn ang="0">
                  <a:pos x="T10" y="T11"/>
                </a:cxn>
                <a:cxn ang="0">
                  <a:pos x="T12" y="T13"/>
                </a:cxn>
              </a:cxnLst>
              <a:rect b="b" l="0" r="r" t="0"/>
              <a:pathLst>
                <a:path h="33" w="149">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dir="t" rig="chilly">
                <a:rot lat="0" lon="0" rev="18480000"/>
              </a:lightRig>
            </a:scene3d>
            <a:sp3d prstMaterial="clear">
              <a:bevelT h="63500"/>
            </a:sp3d>
          </p:spPr>
          <p:txBody>
            <a:bodyPr anchor="t" anchorCtr="0" bIns="45720" compatLnSpc="1" lIns="91440" numCol="1" rIns="91440" tIns="45720" vert="horz" wrap="square">
              <a:prstTxWarp prst="textNoShape">
                <a:avLst/>
              </a:prstTxWarp>
            </a:bodyPr>
            <a:lstStyle/>
            <a:p>
              <a:endParaRPr altLang="en-US" b="1" lang="zh-CN">
                <a:solidFill>
                  <a:srgbClr val="C00000"/>
                </a:solidFill>
                <a:latin charset="-122" pitchFamily="34" typeface="微软雅黑"/>
                <a:ea charset="-122" pitchFamily="34" typeface="微软雅黑"/>
              </a:endParaRPr>
            </a:p>
          </p:txBody>
        </p:sp>
        <p:sp>
          <p:nvSpPr>
            <p:cNvPr id="41" name="TextBox 40"/>
            <p:cNvSpPr txBox="1"/>
            <p:nvPr/>
          </p:nvSpPr>
          <p:spPr>
            <a:xfrm>
              <a:off x="1112992" y="3152182"/>
              <a:ext cx="995680" cy="335280"/>
            </a:xfrm>
            <a:prstGeom prst="rect">
              <a:avLst/>
            </a:prstGeom>
            <a:noFill/>
          </p:spPr>
          <p:txBody>
            <a:bodyPr rtlCol="0" wrap="none">
              <a:spAutoFit/>
            </a:bodyPr>
            <a:lstStyle/>
            <a:p>
              <a:r>
                <a:rPr altLang="en-US" b="1" lang="zh-CN" smtClean="0" sz="1600">
                  <a:solidFill>
                    <a:srgbClr val="C00000"/>
                  </a:solidFill>
                  <a:latin charset="-122" pitchFamily="34" typeface="微软雅黑"/>
                  <a:ea charset="-122" pitchFamily="34" typeface="微软雅黑"/>
                </a:rPr>
                <a:t>职位名称</a:t>
              </a:r>
            </a:p>
          </p:txBody>
        </p:sp>
      </p:grpSp>
      <p:grpSp>
        <p:nvGrpSpPr>
          <p:cNvPr id="42" name="组合 41"/>
          <p:cNvGrpSpPr/>
          <p:nvPr/>
        </p:nvGrpSpPr>
        <p:grpSpPr>
          <a:xfrm>
            <a:off x="4815728" y="3170461"/>
            <a:ext cx="1487487" cy="363538"/>
            <a:chOff x="852265" y="3147814"/>
            <a:chExt cx="1487487" cy="363538"/>
          </a:xfrm>
        </p:grpSpPr>
        <p:sp>
          <p:nvSpPr>
            <p:cNvPr id="43" name="Freeform 6"/>
            <p:cNvSpPr/>
            <p:nvPr/>
          </p:nvSpPr>
          <p:spPr bwMode="auto">
            <a:xfrm>
              <a:off x="852265" y="3147814"/>
              <a:ext cx="1487487" cy="363538"/>
            </a:xfrm>
            <a:custGeom>
              <a:gdLst>
                <a:gd fmla="*/ 8 w 156" name="T0"/>
                <a:gd fmla="*/ 0 h 38" name="T1"/>
                <a:gd fmla="*/ 148 w 156" name="T2"/>
                <a:gd fmla="*/ 0 h 38" name="T3"/>
                <a:gd fmla="*/ 156 w 156" name="T4"/>
                <a:gd fmla="*/ 19 h 38" name="T5"/>
                <a:gd fmla="*/ 148 w 156" name="T6"/>
                <a:gd fmla="*/ 38 h 38" name="T7"/>
                <a:gd fmla="*/ 8 w 156" name="T8"/>
                <a:gd fmla="*/ 38 h 38" name="T9"/>
                <a:gd fmla="*/ 0 w 156" name="T10"/>
                <a:gd fmla="*/ 19 h 38" name="T11"/>
                <a:gd fmla="*/ 8 w 156" name="T12"/>
                <a:gd fmla="*/ 0 h 38" name="T13"/>
              </a:gdLst>
              <a:cxnLst>
                <a:cxn ang="0">
                  <a:pos x="T0" y="T1"/>
                </a:cxn>
                <a:cxn ang="0">
                  <a:pos x="T2" y="T3"/>
                </a:cxn>
                <a:cxn ang="0">
                  <a:pos x="T4" y="T5"/>
                </a:cxn>
                <a:cxn ang="0">
                  <a:pos x="T6" y="T7"/>
                </a:cxn>
                <a:cxn ang="0">
                  <a:pos x="T8" y="T9"/>
                </a:cxn>
                <a:cxn ang="0">
                  <a:pos x="T10" y="T11"/>
                </a:cxn>
                <a:cxn ang="0">
                  <a:pos x="T12" y="T13"/>
                </a:cxn>
              </a:cxnLst>
              <a:rect b="b" l="0" r="r" t="0"/>
              <a:pathLst>
                <a:path h="38" w="156">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algn="tl" blurRad="50800" dir="2700000" dist="381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b="1" lang="zh-CN">
                <a:solidFill>
                  <a:srgbClr val="C00000"/>
                </a:solidFill>
                <a:latin charset="-122" pitchFamily="34" typeface="微软雅黑"/>
                <a:ea charset="-122" pitchFamily="34" typeface="微软雅黑"/>
              </a:endParaRPr>
            </a:p>
          </p:txBody>
        </p:sp>
        <p:sp>
          <p:nvSpPr>
            <p:cNvPr id="44" name="Freeform 7"/>
            <p:cNvSpPr/>
            <p:nvPr/>
          </p:nvSpPr>
          <p:spPr bwMode="auto">
            <a:xfrm>
              <a:off x="890365" y="3166864"/>
              <a:ext cx="1419224" cy="315913"/>
            </a:xfrm>
            <a:custGeom>
              <a:gdLst>
                <a:gd fmla="*/ 7 w 149" name="T0"/>
                <a:gd fmla="*/ 0 h 33" name="T1"/>
                <a:gd fmla="*/ 141 w 149" name="T2"/>
                <a:gd fmla="*/ 0 h 33" name="T3"/>
                <a:gd fmla="*/ 149 w 149" name="T4"/>
                <a:gd fmla="*/ 17 h 33" name="T5"/>
                <a:gd fmla="*/ 141 w 149" name="T6"/>
                <a:gd fmla="*/ 33 h 33" name="T7"/>
                <a:gd fmla="*/ 7 w 149" name="T8"/>
                <a:gd fmla="*/ 33 h 33" name="T9"/>
                <a:gd fmla="*/ 0 w 149" name="T10"/>
                <a:gd fmla="*/ 17 h 33" name="T11"/>
                <a:gd fmla="*/ 7 w 149" name="T12"/>
                <a:gd fmla="*/ 0 h 33" name="T13"/>
              </a:gdLst>
              <a:cxnLst>
                <a:cxn ang="0">
                  <a:pos x="T0" y="T1"/>
                </a:cxn>
                <a:cxn ang="0">
                  <a:pos x="T2" y="T3"/>
                </a:cxn>
                <a:cxn ang="0">
                  <a:pos x="T4" y="T5"/>
                </a:cxn>
                <a:cxn ang="0">
                  <a:pos x="T6" y="T7"/>
                </a:cxn>
                <a:cxn ang="0">
                  <a:pos x="T8" y="T9"/>
                </a:cxn>
                <a:cxn ang="0">
                  <a:pos x="T10" y="T11"/>
                </a:cxn>
                <a:cxn ang="0">
                  <a:pos x="T12" y="T13"/>
                </a:cxn>
              </a:cxnLst>
              <a:rect b="b" l="0" r="r" t="0"/>
              <a:pathLst>
                <a:path h="33" w="149">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dir="t" rig="chilly">
                <a:rot lat="0" lon="0" rev="18480000"/>
              </a:lightRig>
            </a:scene3d>
            <a:sp3d prstMaterial="clear">
              <a:bevelT h="63500"/>
            </a:sp3d>
          </p:spPr>
          <p:txBody>
            <a:bodyPr anchor="t" anchorCtr="0" bIns="45720" compatLnSpc="1" lIns="91440" numCol="1" rIns="91440" tIns="45720" vert="horz" wrap="square">
              <a:prstTxWarp prst="textNoShape">
                <a:avLst/>
              </a:prstTxWarp>
            </a:bodyPr>
            <a:lstStyle/>
            <a:p>
              <a:endParaRPr altLang="en-US" b="1" lang="zh-CN">
                <a:solidFill>
                  <a:srgbClr val="C00000"/>
                </a:solidFill>
                <a:latin charset="-122" pitchFamily="34" typeface="微软雅黑"/>
                <a:ea charset="-122" pitchFamily="34" typeface="微软雅黑"/>
              </a:endParaRPr>
            </a:p>
          </p:txBody>
        </p:sp>
        <p:sp>
          <p:nvSpPr>
            <p:cNvPr id="45" name="TextBox 44"/>
            <p:cNvSpPr txBox="1"/>
            <p:nvPr/>
          </p:nvSpPr>
          <p:spPr>
            <a:xfrm>
              <a:off x="1112992" y="3152182"/>
              <a:ext cx="995680" cy="335280"/>
            </a:xfrm>
            <a:prstGeom prst="rect">
              <a:avLst/>
            </a:prstGeom>
            <a:noFill/>
          </p:spPr>
          <p:txBody>
            <a:bodyPr rtlCol="0" wrap="none">
              <a:spAutoFit/>
            </a:bodyPr>
            <a:lstStyle/>
            <a:p>
              <a:r>
                <a:rPr altLang="en-US" b="1" lang="zh-CN" smtClean="0" sz="1600">
                  <a:solidFill>
                    <a:srgbClr val="C00000"/>
                  </a:solidFill>
                  <a:latin charset="-122" pitchFamily="34" typeface="微软雅黑"/>
                  <a:ea charset="-122" pitchFamily="34" typeface="微软雅黑"/>
                </a:rPr>
                <a:t>职位名称</a:t>
              </a:r>
            </a:p>
          </p:txBody>
        </p:sp>
      </p:grpSp>
      <p:grpSp>
        <p:nvGrpSpPr>
          <p:cNvPr id="46" name="组合 45"/>
          <p:cNvGrpSpPr/>
          <p:nvPr/>
        </p:nvGrpSpPr>
        <p:grpSpPr>
          <a:xfrm>
            <a:off x="6804248" y="3170461"/>
            <a:ext cx="1487487" cy="363538"/>
            <a:chOff x="852265" y="3147814"/>
            <a:chExt cx="1487487" cy="363538"/>
          </a:xfrm>
        </p:grpSpPr>
        <p:sp>
          <p:nvSpPr>
            <p:cNvPr id="47" name="Freeform 6"/>
            <p:cNvSpPr/>
            <p:nvPr/>
          </p:nvSpPr>
          <p:spPr bwMode="auto">
            <a:xfrm>
              <a:off x="852265" y="3147814"/>
              <a:ext cx="1487487" cy="363538"/>
            </a:xfrm>
            <a:custGeom>
              <a:gdLst>
                <a:gd fmla="*/ 8 w 156" name="T0"/>
                <a:gd fmla="*/ 0 h 38" name="T1"/>
                <a:gd fmla="*/ 148 w 156" name="T2"/>
                <a:gd fmla="*/ 0 h 38" name="T3"/>
                <a:gd fmla="*/ 156 w 156" name="T4"/>
                <a:gd fmla="*/ 19 h 38" name="T5"/>
                <a:gd fmla="*/ 148 w 156" name="T6"/>
                <a:gd fmla="*/ 38 h 38" name="T7"/>
                <a:gd fmla="*/ 8 w 156" name="T8"/>
                <a:gd fmla="*/ 38 h 38" name="T9"/>
                <a:gd fmla="*/ 0 w 156" name="T10"/>
                <a:gd fmla="*/ 19 h 38" name="T11"/>
                <a:gd fmla="*/ 8 w 156" name="T12"/>
                <a:gd fmla="*/ 0 h 38" name="T13"/>
              </a:gdLst>
              <a:cxnLst>
                <a:cxn ang="0">
                  <a:pos x="T0" y="T1"/>
                </a:cxn>
                <a:cxn ang="0">
                  <a:pos x="T2" y="T3"/>
                </a:cxn>
                <a:cxn ang="0">
                  <a:pos x="T4" y="T5"/>
                </a:cxn>
                <a:cxn ang="0">
                  <a:pos x="T6" y="T7"/>
                </a:cxn>
                <a:cxn ang="0">
                  <a:pos x="T8" y="T9"/>
                </a:cxn>
                <a:cxn ang="0">
                  <a:pos x="T10" y="T11"/>
                </a:cxn>
                <a:cxn ang="0">
                  <a:pos x="T12" y="T13"/>
                </a:cxn>
              </a:cxnLst>
              <a:rect b="b" l="0" r="r" t="0"/>
              <a:pathLst>
                <a:path h="38" w="156">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algn="tl" blurRad="50800" dir="2700000" dist="381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b="1" lang="zh-CN">
                <a:solidFill>
                  <a:srgbClr val="C00000"/>
                </a:solidFill>
                <a:latin charset="-122" pitchFamily="34" typeface="微软雅黑"/>
                <a:ea charset="-122" pitchFamily="34" typeface="微软雅黑"/>
              </a:endParaRPr>
            </a:p>
          </p:txBody>
        </p:sp>
        <p:sp>
          <p:nvSpPr>
            <p:cNvPr id="48" name="Freeform 7"/>
            <p:cNvSpPr/>
            <p:nvPr/>
          </p:nvSpPr>
          <p:spPr bwMode="auto">
            <a:xfrm>
              <a:off x="890365" y="3166864"/>
              <a:ext cx="1419224" cy="315913"/>
            </a:xfrm>
            <a:custGeom>
              <a:gdLst>
                <a:gd fmla="*/ 7 w 149" name="T0"/>
                <a:gd fmla="*/ 0 h 33" name="T1"/>
                <a:gd fmla="*/ 141 w 149" name="T2"/>
                <a:gd fmla="*/ 0 h 33" name="T3"/>
                <a:gd fmla="*/ 149 w 149" name="T4"/>
                <a:gd fmla="*/ 17 h 33" name="T5"/>
                <a:gd fmla="*/ 141 w 149" name="T6"/>
                <a:gd fmla="*/ 33 h 33" name="T7"/>
                <a:gd fmla="*/ 7 w 149" name="T8"/>
                <a:gd fmla="*/ 33 h 33" name="T9"/>
                <a:gd fmla="*/ 0 w 149" name="T10"/>
                <a:gd fmla="*/ 17 h 33" name="T11"/>
                <a:gd fmla="*/ 7 w 149" name="T12"/>
                <a:gd fmla="*/ 0 h 33" name="T13"/>
              </a:gdLst>
              <a:cxnLst>
                <a:cxn ang="0">
                  <a:pos x="T0" y="T1"/>
                </a:cxn>
                <a:cxn ang="0">
                  <a:pos x="T2" y="T3"/>
                </a:cxn>
                <a:cxn ang="0">
                  <a:pos x="T4" y="T5"/>
                </a:cxn>
                <a:cxn ang="0">
                  <a:pos x="T6" y="T7"/>
                </a:cxn>
                <a:cxn ang="0">
                  <a:pos x="T8" y="T9"/>
                </a:cxn>
                <a:cxn ang="0">
                  <a:pos x="T10" y="T11"/>
                </a:cxn>
                <a:cxn ang="0">
                  <a:pos x="T12" y="T13"/>
                </a:cxn>
              </a:cxnLst>
              <a:rect b="b" l="0" r="r" t="0"/>
              <a:pathLst>
                <a:path h="33" w="149">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dir="t" rig="chilly">
                <a:rot lat="0" lon="0" rev="18480000"/>
              </a:lightRig>
            </a:scene3d>
            <a:sp3d prstMaterial="clear">
              <a:bevelT h="63500"/>
            </a:sp3d>
          </p:spPr>
          <p:txBody>
            <a:bodyPr anchor="t" anchorCtr="0" bIns="45720" compatLnSpc="1" lIns="91440" numCol="1" rIns="91440" tIns="45720" vert="horz" wrap="square">
              <a:prstTxWarp prst="textNoShape">
                <a:avLst/>
              </a:prstTxWarp>
            </a:bodyPr>
            <a:lstStyle/>
            <a:p>
              <a:endParaRPr altLang="en-US" b="1" lang="zh-CN">
                <a:solidFill>
                  <a:srgbClr val="C00000"/>
                </a:solidFill>
                <a:latin charset="-122" pitchFamily="34" typeface="微软雅黑"/>
                <a:ea charset="-122" pitchFamily="34" typeface="微软雅黑"/>
              </a:endParaRPr>
            </a:p>
          </p:txBody>
        </p:sp>
        <p:sp>
          <p:nvSpPr>
            <p:cNvPr id="49" name="TextBox 48"/>
            <p:cNvSpPr txBox="1"/>
            <p:nvPr/>
          </p:nvSpPr>
          <p:spPr>
            <a:xfrm>
              <a:off x="1112991" y="3152182"/>
              <a:ext cx="995680" cy="335280"/>
            </a:xfrm>
            <a:prstGeom prst="rect">
              <a:avLst/>
            </a:prstGeom>
            <a:noFill/>
          </p:spPr>
          <p:txBody>
            <a:bodyPr rtlCol="0" wrap="none">
              <a:spAutoFit/>
            </a:bodyPr>
            <a:lstStyle/>
            <a:p>
              <a:r>
                <a:rPr altLang="en-US" b="1" lang="zh-CN" smtClean="0" sz="1600">
                  <a:solidFill>
                    <a:srgbClr val="C00000"/>
                  </a:solidFill>
                  <a:latin charset="-122" pitchFamily="34" typeface="微软雅黑"/>
                  <a:ea charset="-122" pitchFamily="34" typeface="微软雅黑"/>
                </a:rPr>
                <a:t>职位名称</a:t>
              </a:r>
            </a:p>
          </p:txBody>
        </p:sp>
      </p:grpSp>
    </p:spTree>
    <p:extLst>
      <p:ext uri="{BB962C8B-B14F-4D97-AF65-F5344CB8AC3E}">
        <p14:creationId val="198428174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26"/>
                                        </p:tgtEl>
                                        <p:attrNameLst>
                                          <p:attrName>style.visibility</p:attrName>
                                        </p:attrNameLst>
                                      </p:cBhvr>
                                      <p:to>
                                        <p:strVal val="visible"/>
                                      </p:to>
                                    </p:set>
                                    <p:animScale>
                                      <p:cBhvr>
                                        <p:cTn decel="50000" dur="1000" fill="hold" id="7">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26"/>
                                        </p:tgtEl>
                                        <p:attrNameLst>
                                          <p:attrName>ppt_x</p:attrName>
                                          <p:attrName>ppt_y</p:attrName>
                                        </p:attrNameLst>
                                      </p:cBhvr>
                                    </p:animMotion>
                                    <p:animEffect filter="fade" transition="in">
                                      <p:cBhvr>
                                        <p:cTn dur="1000" id="9"/>
                                        <p:tgtEl>
                                          <p:spTgt spid="26"/>
                                        </p:tgtEl>
                                      </p:cBhvr>
                                    </p:animEffect>
                                  </p:childTnLst>
                                </p:cTn>
                              </p:par>
                              <p:par>
                                <p:cTn fill="hold" grpId="0" id="10" nodeType="withEffect" presetClass="entr" presetID="52" presetSubtype="0">
                                  <p:stCondLst>
                                    <p:cond delay="0"/>
                                  </p:stCondLst>
                                  <p:childTnLst>
                                    <p:set>
                                      <p:cBhvr>
                                        <p:cTn dur="1" fill="hold" id="11">
                                          <p:stCondLst>
                                            <p:cond delay="0"/>
                                          </p:stCondLst>
                                        </p:cTn>
                                        <p:tgtEl>
                                          <p:spTgt spid="27"/>
                                        </p:tgtEl>
                                        <p:attrNameLst>
                                          <p:attrName>style.visibility</p:attrName>
                                        </p:attrNameLst>
                                      </p:cBhvr>
                                      <p:to>
                                        <p:strVal val="visible"/>
                                      </p:to>
                                    </p:set>
                                    <p:animScale>
                                      <p:cBhvr>
                                        <p:cTn decel="50000" dur="1000" fill="hold" id="12">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27"/>
                                        </p:tgtEl>
                                        <p:attrNameLst>
                                          <p:attrName>ppt_x</p:attrName>
                                          <p:attrName>ppt_y</p:attrName>
                                        </p:attrNameLst>
                                      </p:cBhvr>
                                    </p:animMotion>
                                    <p:animEffect filter="fade" transition="in">
                                      <p:cBhvr>
                                        <p:cTn dur="1000" id="14"/>
                                        <p:tgtEl>
                                          <p:spTgt spid="27"/>
                                        </p:tgtEl>
                                      </p:cBhvr>
                                    </p:animEffect>
                                  </p:childTnLst>
                                </p:cTn>
                              </p:par>
                              <p:par>
                                <p:cTn fill="hold" grpId="0" id="15" nodeType="withEffect" presetClass="entr" presetID="52" presetSubtype="0">
                                  <p:stCondLst>
                                    <p:cond delay="200"/>
                                  </p:stCondLst>
                                  <p:childTnLst>
                                    <p:set>
                                      <p:cBhvr>
                                        <p:cTn dur="1" fill="hold" id="16">
                                          <p:stCondLst>
                                            <p:cond delay="0"/>
                                          </p:stCondLst>
                                        </p:cTn>
                                        <p:tgtEl>
                                          <p:spTgt spid="28"/>
                                        </p:tgtEl>
                                        <p:attrNameLst>
                                          <p:attrName>style.visibility</p:attrName>
                                        </p:attrNameLst>
                                      </p:cBhvr>
                                      <p:to>
                                        <p:strVal val="visible"/>
                                      </p:to>
                                    </p:set>
                                    <p:animScale>
                                      <p:cBhvr>
                                        <p:cTn decel="50000" dur="1000" fill="hold" id="17">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28"/>
                                        </p:tgtEl>
                                        <p:attrNameLst>
                                          <p:attrName>ppt_x</p:attrName>
                                          <p:attrName>ppt_y</p:attrName>
                                        </p:attrNameLst>
                                      </p:cBhvr>
                                    </p:animMotion>
                                    <p:animEffect filter="fade" transition="in">
                                      <p:cBhvr>
                                        <p:cTn dur="1000" id="19"/>
                                        <p:tgtEl>
                                          <p:spTgt spid="28"/>
                                        </p:tgtEl>
                                      </p:cBhvr>
                                    </p:animEffect>
                                  </p:childTnLst>
                                </p:cTn>
                              </p:par>
                              <p:par>
                                <p:cTn fill="hold" grpId="0" id="20" nodeType="withEffect" presetClass="entr" presetID="52" presetSubtype="0">
                                  <p:stCondLst>
                                    <p:cond delay="200"/>
                                  </p:stCondLst>
                                  <p:childTnLst>
                                    <p:set>
                                      <p:cBhvr>
                                        <p:cTn dur="1" fill="hold" id="21">
                                          <p:stCondLst>
                                            <p:cond delay="0"/>
                                          </p:stCondLst>
                                        </p:cTn>
                                        <p:tgtEl>
                                          <p:spTgt spid="29"/>
                                        </p:tgtEl>
                                        <p:attrNameLst>
                                          <p:attrName>style.visibility</p:attrName>
                                        </p:attrNameLst>
                                      </p:cBhvr>
                                      <p:to>
                                        <p:strVal val="visible"/>
                                      </p:to>
                                    </p:set>
                                    <p:animScale>
                                      <p:cBhvr>
                                        <p:cTn decel="50000" dur="1000" fill="hold" id="22">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29"/>
                                        </p:tgtEl>
                                        <p:attrNameLst>
                                          <p:attrName>ppt_x</p:attrName>
                                          <p:attrName>ppt_y</p:attrName>
                                        </p:attrNameLst>
                                      </p:cBhvr>
                                    </p:animMotion>
                                    <p:animEffect filter="fade" transition="in">
                                      <p:cBhvr>
                                        <p:cTn dur="1000" id="24"/>
                                        <p:tgtEl>
                                          <p:spTgt spid="29"/>
                                        </p:tgtEl>
                                      </p:cBhvr>
                                    </p:animEffect>
                                  </p:childTnLst>
                                </p:cTn>
                              </p:par>
                              <p:par>
                                <p:cTn fill="hold" grpId="0" id="25" nodeType="withEffect" presetClass="entr" presetID="52" presetSubtype="0">
                                  <p:stCondLst>
                                    <p:cond delay="400"/>
                                  </p:stCondLst>
                                  <p:childTnLst>
                                    <p:set>
                                      <p:cBhvr>
                                        <p:cTn dur="1" fill="hold" id="26">
                                          <p:stCondLst>
                                            <p:cond delay="0"/>
                                          </p:stCondLst>
                                        </p:cTn>
                                        <p:tgtEl>
                                          <p:spTgt spid="30"/>
                                        </p:tgtEl>
                                        <p:attrNameLst>
                                          <p:attrName>style.visibility</p:attrName>
                                        </p:attrNameLst>
                                      </p:cBhvr>
                                      <p:to>
                                        <p:strVal val="visible"/>
                                      </p:to>
                                    </p:set>
                                    <p:animScale>
                                      <p:cBhvr>
                                        <p:cTn decel="50000" dur="1000" fill="hold" id="27">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8">
                                          <p:stCondLst>
                                            <p:cond delay="0"/>
                                          </p:stCondLst>
                                        </p:cTn>
                                        <p:tgtEl>
                                          <p:spTgt spid="30"/>
                                        </p:tgtEl>
                                        <p:attrNameLst>
                                          <p:attrName>ppt_x</p:attrName>
                                          <p:attrName>ppt_y</p:attrName>
                                        </p:attrNameLst>
                                      </p:cBhvr>
                                    </p:animMotion>
                                    <p:animEffect filter="fade" transition="in">
                                      <p:cBhvr>
                                        <p:cTn dur="1000" id="29"/>
                                        <p:tgtEl>
                                          <p:spTgt spid="30"/>
                                        </p:tgtEl>
                                      </p:cBhvr>
                                    </p:animEffect>
                                  </p:childTnLst>
                                </p:cTn>
                              </p:par>
                              <p:par>
                                <p:cTn fill="hold" grpId="0" id="30" nodeType="withEffect" presetClass="entr" presetID="52" presetSubtype="0">
                                  <p:stCondLst>
                                    <p:cond delay="400"/>
                                  </p:stCondLst>
                                  <p:childTnLst>
                                    <p:set>
                                      <p:cBhvr>
                                        <p:cTn dur="1" fill="hold" id="31">
                                          <p:stCondLst>
                                            <p:cond delay="0"/>
                                          </p:stCondLst>
                                        </p:cTn>
                                        <p:tgtEl>
                                          <p:spTgt spid="31"/>
                                        </p:tgtEl>
                                        <p:attrNameLst>
                                          <p:attrName>style.visibility</p:attrName>
                                        </p:attrNameLst>
                                      </p:cBhvr>
                                      <p:to>
                                        <p:strVal val="visible"/>
                                      </p:to>
                                    </p:set>
                                    <p:animScale>
                                      <p:cBhvr>
                                        <p:cTn decel="50000" dur="1000" fill="hold" id="32">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3">
                                          <p:stCondLst>
                                            <p:cond delay="0"/>
                                          </p:stCondLst>
                                        </p:cTn>
                                        <p:tgtEl>
                                          <p:spTgt spid="31"/>
                                        </p:tgtEl>
                                        <p:attrNameLst>
                                          <p:attrName>ppt_x</p:attrName>
                                          <p:attrName>ppt_y</p:attrName>
                                        </p:attrNameLst>
                                      </p:cBhvr>
                                    </p:animMotion>
                                    <p:animEffect filter="fade" transition="in">
                                      <p:cBhvr>
                                        <p:cTn dur="1000" id="34"/>
                                        <p:tgtEl>
                                          <p:spTgt spid="31"/>
                                        </p:tgtEl>
                                      </p:cBhvr>
                                    </p:animEffect>
                                  </p:childTnLst>
                                </p:cTn>
                              </p:par>
                              <p:par>
                                <p:cTn fill="hold" grpId="0" id="35" nodeType="withEffect" presetClass="entr" presetID="52" presetSubtype="0">
                                  <p:stCondLst>
                                    <p:cond delay="400"/>
                                  </p:stCondLst>
                                  <p:childTnLst>
                                    <p:set>
                                      <p:cBhvr>
                                        <p:cTn dur="1" fill="hold" id="36">
                                          <p:stCondLst>
                                            <p:cond delay="0"/>
                                          </p:stCondLst>
                                        </p:cTn>
                                        <p:tgtEl>
                                          <p:spTgt spid="32"/>
                                        </p:tgtEl>
                                        <p:attrNameLst>
                                          <p:attrName>style.visibility</p:attrName>
                                        </p:attrNameLst>
                                      </p:cBhvr>
                                      <p:to>
                                        <p:strVal val="visible"/>
                                      </p:to>
                                    </p:set>
                                    <p:animScale>
                                      <p:cBhvr>
                                        <p:cTn decel="50000" dur="1000" fill="hold" id="37">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8">
                                          <p:stCondLst>
                                            <p:cond delay="0"/>
                                          </p:stCondLst>
                                        </p:cTn>
                                        <p:tgtEl>
                                          <p:spTgt spid="32"/>
                                        </p:tgtEl>
                                        <p:attrNameLst>
                                          <p:attrName>ppt_x</p:attrName>
                                          <p:attrName>ppt_y</p:attrName>
                                        </p:attrNameLst>
                                      </p:cBhvr>
                                    </p:animMotion>
                                    <p:animEffect filter="fade" transition="in">
                                      <p:cBhvr>
                                        <p:cTn dur="1000" id="39"/>
                                        <p:tgtEl>
                                          <p:spTgt spid="32"/>
                                        </p:tgtEl>
                                      </p:cBhvr>
                                    </p:animEffect>
                                  </p:childTnLst>
                                </p:cTn>
                              </p:par>
                              <p:par>
                                <p:cTn fill="hold" grpId="0" id="40" nodeType="withEffect" presetClass="entr" presetID="52" presetSubtype="0">
                                  <p:stCondLst>
                                    <p:cond delay="400"/>
                                  </p:stCondLst>
                                  <p:childTnLst>
                                    <p:set>
                                      <p:cBhvr>
                                        <p:cTn dur="1" fill="hold" id="41">
                                          <p:stCondLst>
                                            <p:cond delay="0"/>
                                          </p:stCondLst>
                                        </p:cTn>
                                        <p:tgtEl>
                                          <p:spTgt spid="33"/>
                                        </p:tgtEl>
                                        <p:attrNameLst>
                                          <p:attrName>style.visibility</p:attrName>
                                        </p:attrNameLst>
                                      </p:cBhvr>
                                      <p:to>
                                        <p:strVal val="visible"/>
                                      </p:to>
                                    </p:set>
                                    <p:animScale>
                                      <p:cBhvr>
                                        <p:cTn decel="50000" dur="1000" fill="hold" id="42">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3">
                                          <p:stCondLst>
                                            <p:cond delay="0"/>
                                          </p:stCondLst>
                                        </p:cTn>
                                        <p:tgtEl>
                                          <p:spTgt spid="33"/>
                                        </p:tgtEl>
                                        <p:attrNameLst>
                                          <p:attrName>ppt_x</p:attrName>
                                          <p:attrName>ppt_y</p:attrName>
                                        </p:attrNameLst>
                                      </p:cBhvr>
                                    </p:animMotion>
                                    <p:animEffect filter="fade" transition="in">
                                      <p:cBhvr>
                                        <p:cTn dur="1000" id="44"/>
                                        <p:tgtEl>
                                          <p:spTgt spid="33"/>
                                        </p:tgtEl>
                                      </p:cBhvr>
                                    </p:animEffect>
                                  </p:childTnLst>
                                </p:cTn>
                              </p:par>
                            </p:childTnLst>
                          </p:cTn>
                        </p:par>
                        <p:par>
                          <p:cTn fill="hold" id="45" nodeType="afterGroup">
                            <p:stCondLst>
                              <p:cond delay="1400"/>
                            </p:stCondLst>
                            <p:childTnLst>
                              <p:par>
                                <p:cTn fill="hold" id="46" nodeType="afterEffect" presetClass="entr" presetID="10" presetSubtype="0">
                                  <p:stCondLst>
                                    <p:cond delay="0"/>
                                  </p:stCondLst>
                                  <p:childTnLst>
                                    <p:set>
                                      <p:cBhvr>
                                        <p:cTn dur="1" fill="hold" id="47">
                                          <p:stCondLst>
                                            <p:cond delay="0"/>
                                          </p:stCondLst>
                                        </p:cTn>
                                        <p:tgtEl>
                                          <p:spTgt spid="34"/>
                                        </p:tgtEl>
                                        <p:attrNameLst>
                                          <p:attrName>style.visibility</p:attrName>
                                        </p:attrNameLst>
                                      </p:cBhvr>
                                      <p:to>
                                        <p:strVal val="visible"/>
                                      </p:to>
                                    </p:set>
                                    <p:animEffect filter="fade" transition="in">
                                      <p:cBhvr>
                                        <p:cTn dur="500" id="48"/>
                                        <p:tgtEl>
                                          <p:spTgt spid="34"/>
                                        </p:tgtEl>
                                      </p:cBhvr>
                                    </p:animEffect>
                                  </p:childTnLst>
                                </p:cTn>
                              </p:par>
                              <p:par>
                                <p:cTn fill="hold" id="49" nodeType="withEffect" presetClass="entr" presetID="10" presetSubtype="0">
                                  <p:stCondLst>
                                    <p:cond delay="0"/>
                                  </p:stCondLst>
                                  <p:childTnLst>
                                    <p:set>
                                      <p:cBhvr>
                                        <p:cTn dur="1" fill="hold" id="50">
                                          <p:stCondLst>
                                            <p:cond delay="0"/>
                                          </p:stCondLst>
                                        </p:cTn>
                                        <p:tgtEl>
                                          <p:spTgt spid="38"/>
                                        </p:tgtEl>
                                        <p:attrNameLst>
                                          <p:attrName>style.visibility</p:attrName>
                                        </p:attrNameLst>
                                      </p:cBhvr>
                                      <p:to>
                                        <p:strVal val="visible"/>
                                      </p:to>
                                    </p:set>
                                    <p:animEffect filter="fade" transition="in">
                                      <p:cBhvr>
                                        <p:cTn dur="500" id="51"/>
                                        <p:tgtEl>
                                          <p:spTgt spid="38"/>
                                        </p:tgtEl>
                                      </p:cBhvr>
                                    </p:animEffect>
                                  </p:childTnLst>
                                </p:cTn>
                              </p:par>
                              <p:par>
                                <p:cTn fill="hold" id="52" nodeType="withEffect" presetClass="entr" presetID="10" presetSubtype="0">
                                  <p:stCondLst>
                                    <p:cond delay="0"/>
                                  </p:stCondLst>
                                  <p:childTnLst>
                                    <p:set>
                                      <p:cBhvr>
                                        <p:cTn dur="1" fill="hold" id="53">
                                          <p:stCondLst>
                                            <p:cond delay="0"/>
                                          </p:stCondLst>
                                        </p:cTn>
                                        <p:tgtEl>
                                          <p:spTgt spid="42"/>
                                        </p:tgtEl>
                                        <p:attrNameLst>
                                          <p:attrName>style.visibility</p:attrName>
                                        </p:attrNameLst>
                                      </p:cBhvr>
                                      <p:to>
                                        <p:strVal val="visible"/>
                                      </p:to>
                                    </p:set>
                                    <p:animEffect filter="fade" transition="in">
                                      <p:cBhvr>
                                        <p:cTn dur="500" id="54"/>
                                        <p:tgtEl>
                                          <p:spTgt spid="42"/>
                                        </p:tgtEl>
                                      </p:cBhvr>
                                    </p:animEffect>
                                  </p:childTnLst>
                                </p:cTn>
                              </p:par>
                              <p:par>
                                <p:cTn fill="hold" id="55" nodeType="withEffect" presetClass="entr" presetID="10" presetSubtype="0">
                                  <p:stCondLst>
                                    <p:cond delay="0"/>
                                  </p:stCondLst>
                                  <p:childTnLst>
                                    <p:set>
                                      <p:cBhvr>
                                        <p:cTn dur="1" fill="hold" id="56">
                                          <p:stCondLst>
                                            <p:cond delay="0"/>
                                          </p:stCondLst>
                                        </p:cTn>
                                        <p:tgtEl>
                                          <p:spTgt spid="46"/>
                                        </p:tgtEl>
                                        <p:attrNameLst>
                                          <p:attrName>style.visibility</p:attrName>
                                        </p:attrNameLst>
                                      </p:cBhvr>
                                      <p:to>
                                        <p:strVal val="visible"/>
                                      </p:to>
                                    </p:set>
                                    <p:animEffect filter="fade" transition="in">
                                      <p:cBhvr>
                                        <p:cTn dur="500" id="57"/>
                                        <p:tgtEl>
                                          <p:spTgt spid="46"/>
                                        </p:tgtEl>
                                      </p:cBhvr>
                                    </p:animEffect>
                                  </p:childTnLst>
                                </p:cTn>
                              </p:par>
                              <p:par>
                                <p:cTn fill="hold" grpId="0" id="58" nodeType="withEffect" presetClass="entr" presetID="12" presetSubtype="4">
                                  <p:stCondLst>
                                    <p:cond delay="0"/>
                                  </p:stCondLst>
                                  <p:childTnLst>
                                    <p:set>
                                      <p:cBhvr>
                                        <p:cTn dur="1" fill="hold" id="59">
                                          <p:stCondLst>
                                            <p:cond delay="0"/>
                                          </p:stCondLst>
                                        </p:cTn>
                                        <p:tgtEl>
                                          <p:spTgt spid="22"/>
                                        </p:tgtEl>
                                        <p:attrNameLst>
                                          <p:attrName>style.visibility</p:attrName>
                                        </p:attrNameLst>
                                      </p:cBhvr>
                                      <p:to>
                                        <p:strVal val="visible"/>
                                      </p:to>
                                    </p:set>
                                    <p:anim calcmode="lin" valueType="num">
                                      <p:cBhvr additive="base">
                                        <p:cTn dur="500" id="60"/>
                                        <p:tgtEl>
                                          <p:spTgt spid="22"/>
                                        </p:tgtEl>
                                        <p:attrNameLst>
                                          <p:attrName>ppt_y</p:attrName>
                                        </p:attrNameLst>
                                      </p:cBhvr>
                                      <p:tavLst>
                                        <p:tav tm="0">
                                          <p:val>
                                            <p:strVal val="#ppt_y+#ppt_h*1.125000"/>
                                          </p:val>
                                        </p:tav>
                                        <p:tav tm="100000">
                                          <p:val>
                                            <p:strVal val="#ppt_y"/>
                                          </p:val>
                                        </p:tav>
                                      </p:tavLst>
                                    </p:anim>
                                    <p:animEffect filter="wipe(up)" transition="in">
                                      <p:cBhvr>
                                        <p:cTn dur="500" id="61"/>
                                        <p:tgtEl>
                                          <p:spTgt spid="22"/>
                                        </p:tgtEl>
                                      </p:cBhvr>
                                    </p:animEffect>
                                  </p:childTnLst>
                                </p:cTn>
                              </p:par>
                              <p:par>
                                <p:cTn fill="hold" grpId="0" id="62" nodeType="withEffect" presetClass="entr" presetID="12" presetSubtype="4">
                                  <p:stCondLst>
                                    <p:cond delay="100"/>
                                  </p:stCondLst>
                                  <p:childTnLst>
                                    <p:set>
                                      <p:cBhvr>
                                        <p:cTn dur="1" fill="hold" id="63">
                                          <p:stCondLst>
                                            <p:cond delay="0"/>
                                          </p:stCondLst>
                                        </p:cTn>
                                        <p:tgtEl>
                                          <p:spTgt spid="23"/>
                                        </p:tgtEl>
                                        <p:attrNameLst>
                                          <p:attrName>style.visibility</p:attrName>
                                        </p:attrNameLst>
                                      </p:cBhvr>
                                      <p:to>
                                        <p:strVal val="visible"/>
                                      </p:to>
                                    </p:set>
                                    <p:anim calcmode="lin" valueType="num">
                                      <p:cBhvr additive="base">
                                        <p:cTn dur="500" id="64"/>
                                        <p:tgtEl>
                                          <p:spTgt spid="23"/>
                                        </p:tgtEl>
                                        <p:attrNameLst>
                                          <p:attrName>ppt_y</p:attrName>
                                        </p:attrNameLst>
                                      </p:cBhvr>
                                      <p:tavLst>
                                        <p:tav tm="0">
                                          <p:val>
                                            <p:strVal val="#ppt_y+#ppt_h*1.125000"/>
                                          </p:val>
                                        </p:tav>
                                        <p:tav tm="100000">
                                          <p:val>
                                            <p:strVal val="#ppt_y"/>
                                          </p:val>
                                        </p:tav>
                                      </p:tavLst>
                                    </p:anim>
                                    <p:animEffect filter="wipe(up)" transition="in">
                                      <p:cBhvr>
                                        <p:cTn dur="500" id="65"/>
                                        <p:tgtEl>
                                          <p:spTgt spid="23"/>
                                        </p:tgtEl>
                                      </p:cBhvr>
                                    </p:animEffect>
                                  </p:childTnLst>
                                </p:cTn>
                              </p:par>
                              <p:par>
                                <p:cTn fill="hold" grpId="0" id="66" nodeType="withEffect" presetClass="entr" presetID="12" presetSubtype="4">
                                  <p:stCondLst>
                                    <p:cond delay="200"/>
                                  </p:stCondLst>
                                  <p:childTnLst>
                                    <p:set>
                                      <p:cBhvr>
                                        <p:cTn dur="1" fill="hold" id="67">
                                          <p:stCondLst>
                                            <p:cond delay="0"/>
                                          </p:stCondLst>
                                        </p:cTn>
                                        <p:tgtEl>
                                          <p:spTgt spid="24"/>
                                        </p:tgtEl>
                                        <p:attrNameLst>
                                          <p:attrName>style.visibility</p:attrName>
                                        </p:attrNameLst>
                                      </p:cBhvr>
                                      <p:to>
                                        <p:strVal val="visible"/>
                                      </p:to>
                                    </p:set>
                                    <p:anim calcmode="lin" valueType="num">
                                      <p:cBhvr additive="base">
                                        <p:cTn dur="500" id="68"/>
                                        <p:tgtEl>
                                          <p:spTgt spid="24"/>
                                        </p:tgtEl>
                                        <p:attrNameLst>
                                          <p:attrName>ppt_y</p:attrName>
                                        </p:attrNameLst>
                                      </p:cBhvr>
                                      <p:tavLst>
                                        <p:tav tm="0">
                                          <p:val>
                                            <p:strVal val="#ppt_y+#ppt_h*1.125000"/>
                                          </p:val>
                                        </p:tav>
                                        <p:tav tm="100000">
                                          <p:val>
                                            <p:strVal val="#ppt_y"/>
                                          </p:val>
                                        </p:tav>
                                      </p:tavLst>
                                    </p:anim>
                                    <p:animEffect filter="wipe(up)" transition="in">
                                      <p:cBhvr>
                                        <p:cTn dur="500" id="69"/>
                                        <p:tgtEl>
                                          <p:spTgt spid="24"/>
                                        </p:tgtEl>
                                      </p:cBhvr>
                                    </p:animEffect>
                                  </p:childTnLst>
                                </p:cTn>
                              </p:par>
                              <p:par>
                                <p:cTn fill="hold" grpId="0" id="70" nodeType="withEffect" presetClass="entr" presetID="12" presetSubtype="4">
                                  <p:stCondLst>
                                    <p:cond delay="300"/>
                                  </p:stCondLst>
                                  <p:childTnLst>
                                    <p:set>
                                      <p:cBhvr>
                                        <p:cTn dur="1" fill="hold" id="71">
                                          <p:stCondLst>
                                            <p:cond delay="0"/>
                                          </p:stCondLst>
                                        </p:cTn>
                                        <p:tgtEl>
                                          <p:spTgt spid="25"/>
                                        </p:tgtEl>
                                        <p:attrNameLst>
                                          <p:attrName>style.visibility</p:attrName>
                                        </p:attrNameLst>
                                      </p:cBhvr>
                                      <p:to>
                                        <p:strVal val="visible"/>
                                      </p:to>
                                    </p:set>
                                    <p:anim calcmode="lin" valueType="num">
                                      <p:cBhvr additive="base">
                                        <p:cTn dur="500" id="72"/>
                                        <p:tgtEl>
                                          <p:spTgt spid="25"/>
                                        </p:tgtEl>
                                        <p:attrNameLst>
                                          <p:attrName>ppt_y</p:attrName>
                                        </p:attrNameLst>
                                      </p:cBhvr>
                                      <p:tavLst>
                                        <p:tav tm="0">
                                          <p:val>
                                            <p:strVal val="#ppt_y+#ppt_h*1.125000"/>
                                          </p:val>
                                        </p:tav>
                                        <p:tav tm="100000">
                                          <p:val>
                                            <p:strVal val="#ppt_y"/>
                                          </p:val>
                                        </p:tav>
                                      </p:tavLst>
                                    </p:anim>
                                    <p:animEffect filter="wipe(up)" transition="in">
                                      <p:cBhvr>
                                        <p:cTn dur="500" id="73"/>
                                        <p:tgtEl>
                                          <p:spTgt spid="25"/>
                                        </p:tgtEl>
                                      </p:cBhvr>
                                    </p:animEffect>
                                  </p:childTnLst>
                                </p:cTn>
                              </p:par>
                              <p:par>
                                <p:cTn fill="hold" grpId="0" id="74" nodeType="withEffect" presetClass="entr" presetID="12" presetSubtype="1">
                                  <p:stCondLst>
                                    <p:cond delay="100"/>
                                  </p:stCondLst>
                                  <p:childTnLst>
                                    <p:set>
                                      <p:cBhvr>
                                        <p:cTn dur="1" fill="hold" id="75">
                                          <p:stCondLst>
                                            <p:cond delay="0"/>
                                          </p:stCondLst>
                                        </p:cTn>
                                        <p:tgtEl>
                                          <p:spTgt spid="18"/>
                                        </p:tgtEl>
                                        <p:attrNameLst>
                                          <p:attrName>style.visibility</p:attrName>
                                        </p:attrNameLst>
                                      </p:cBhvr>
                                      <p:to>
                                        <p:strVal val="visible"/>
                                      </p:to>
                                    </p:set>
                                    <p:anim calcmode="lin" valueType="num">
                                      <p:cBhvr additive="base">
                                        <p:cTn dur="500" id="76"/>
                                        <p:tgtEl>
                                          <p:spTgt spid="18"/>
                                        </p:tgtEl>
                                        <p:attrNameLst>
                                          <p:attrName>ppt_y</p:attrName>
                                        </p:attrNameLst>
                                      </p:cBhvr>
                                      <p:tavLst>
                                        <p:tav tm="0">
                                          <p:val>
                                            <p:strVal val="#ppt_y-#ppt_h*1.125000"/>
                                          </p:val>
                                        </p:tav>
                                        <p:tav tm="100000">
                                          <p:val>
                                            <p:strVal val="#ppt_y"/>
                                          </p:val>
                                        </p:tav>
                                      </p:tavLst>
                                    </p:anim>
                                    <p:animEffect filter="wipe(down)" transition="in">
                                      <p:cBhvr>
                                        <p:cTn dur="500" id="77"/>
                                        <p:tgtEl>
                                          <p:spTgt spid="18"/>
                                        </p:tgtEl>
                                      </p:cBhvr>
                                    </p:animEffect>
                                  </p:childTnLst>
                                </p:cTn>
                              </p:par>
                              <p:par>
                                <p:cTn fill="hold" grpId="0" id="78" nodeType="withEffect" presetClass="entr" presetID="12" presetSubtype="1">
                                  <p:stCondLst>
                                    <p:cond delay="300"/>
                                  </p:stCondLst>
                                  <p:childTnLst>
                                    <p:set>
                                      <p:cBhvr>
                                        <p:cTn dur="1" fill="hold" id="79">
                                          <p:stCondLst>
                                            <p:cond delay="0"/>
                                          </p:stCondLst>
                                        </p:cTn>
                                        <p:tgtEl>
                                          <p:spTgt spid="19"/>
                                        </p:tgtEl>
                                        <p:attrNameLst>
                                          <p:attrName>style.visibility</p:attrName>
                                        </p:attrNameLst>
                                      </p:cBhvr>
                                      <p:to>
                                        <p:strVal val="visible"/>
                                      </p:to>
                                    </p:set>
                                    <p:anim calcmode="lin" valueType="num">
                                      <p:cBhvr additive="base">
                                        <p:cTn dur="500" id="80"/>
                                        <p:tgtEl>
                                          <p:spTgt spid="19"/>
                                        </p:tgtEl>
                                        <p:attrNameLst>
                                          <p:attrName>ppt_y</p:attrName>
                                        </p:attrNameLst>
                                      </p:cBhvr>
                                      <p:tavLst>
                                        <p:tav tm="0">
                                          <p:val>
                                            <p:strVal val="#ppt_y-#ppt_h*1.125000"/>
                                          </p:val>
                                        </p:tav>
                                        <p:tav tm="100000">
                                          <p:val>
                                            <p:strVal val="#ppt_y"/>
                                          </p:val>
                                        </p:tav>
                                      </p:tavLst>
                                    </p:anim>
                                    <p:animEffect filter="wipe(down)" transition="in">
                                      <p:cBhvr>
                                        <p:cTn dur="500" id="81"/>
                                        <p:tgtEl>
                                          <p:spTgt spid="19"/>
                                        </p:tgtEl>
                                      </p:cBhvr>
                                    </p:animEffect>
                                  </p:childTnLst>
                                </p:cTn>
                              </p:par>
                              <p:par>
                                <p:cTn fill="hold" grpId="0" id="82" nodeType="withEffect" presetClass="entr" presetID="12" presetSubtype="1">
                                  <p:stCondLst>
                                    <p:cond delay="500"/>
                                  </p:stCondLst>
                                  <p:childTnLst>
                                    <p:set>
                                      <p:cBhvr>
                                        <p:cTn dur="1" fill="hold" id="83">
                                          <p:stCondLst>
                                            <p:cond delay="0"/>
                                          </p:stCondLst>
                                        </p:cTn>
                                        <p:tgtEl>
                                          <p:spTgt spid="20"/>
                                        </p:tgtEl>
                                        <p:attrNameLst>
                                          <p:attrName>style.visibility</p:attrName>
                                        </p:attrNameLst>
                                      </p:cBhvr>
                                      <p:to>
                                        <p:strVal val="visible"/>
                                      </p:to>
                                    </p:set>
                                    <p:anim calcmode="lin" valueType="num">
                                      <p:cBhvr additive="base">
                                        <p:cTn dur="500" id="84"/>
                                        <p:tgtEl>
                                          <p:spTgt spid="20"/>
                                        </p:tgtEl>
                                        <p:attrNameLst>
                                          <p:attrName>ppt_y</p:attrName>
                                        </p:attrNameLst>
                                      </p:cBhvr>
                                      <p:tavLst>
                                        <p:tav tm="0">
                                          <p:val>
                                            <p:strVal val="#ppt_y-#ppt_h*1.125000"/>
                                          </p:val>
                                        </p:tav>
                                        <p:tav tm="100000">
                                          <p:val>
                                            <p:strVal val="#ppt_y"/>
                                          </p:val>
                                        </p:tav>
                                      </p:tavLst>
                                    </p:anim>
                                    <p:animEffect filter="wipe(down)" transition="in">
                                      <p:cBhvr>
                                        <p:cTn dur="500" id="85"/>
                                        <p:tgtEl>
                                          <p:spTgt spid="20"/>
                                        </p:tgtEl>
                                      </p:cBhvr>
                                    </p:animEffect>
                                  </p:childTnLst>
                                </p:cTn>
                              </p:par>
                              <p:par>
                                <p:cTn fill="hold" grpId="0" id="86" nodeType="withEffect" presetClass="entr" presetID="12" presetSubtype="1">
                                  <p:stCondLst>
                                    <p:cond delay="700"/>
                                  </p:stCondLst>
                                  <p:childTnLst>
                                    <p:set>
                                      <p:cBhvr>
                                        <p:cTn dur="1" fill="hold" id="87">
                                          <p:stCondLst>
                                            <p:cond delay="0"/>
                                          </p:stCondLst>
                                        </p:cTn>
                                        <p:tgtEl>
                                          <p:spTgt spid="21"/>
                                        </p:tgtEl>
                                        <p:attrNameLst>
                                          <p:attrName>style.visibility</p:attrName>
                                        </p:attrNameLst>
                                      </p:cBhvr>
                                      <p:to>
                                        <p:strVal val="visible"/>
                                      </p:to>
                                    </p:set>
                                    <p:anim calcmode="lin" valueType="num">
                                      <p:cBhvr additive="base">
                                        <p:cTn dur="500" id="88"/>
                                        <p:tgtEl>
                                          <p:spTgt spid="21"/>
                                        </p:tgtEl>
                                        <p:attrNameLst>
                                          <p:attrName>ppt_y</p:attrName>
                                        </p:attrNameLst>
                                      </p:cBhvr>
                                      <p:tavLst>
                                        <p:tav tm="0">
                                          <p:val>
                                            <p:strVal val="#ppt_y-#ppt_h*1.125000"/>
                                          </p:val>
                                        </p:tav>
                                        <p:tav tm="100000">
                                          <p:val>
                                            <p:strVal val="#ppt_y"/>
                                          </p:val>
                                        </p:tav>
                                      </p:tavLst>
                                    </p:anim>
                                    <p:animEffect filter="wipe(down)" transition="in">
                                      <p:cBhvr>
                                        <p:cTn dur="500" id="89"/>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rot="5400000">
            <a:off x="60736" y="4129855"/>
            <a:ext cx="982800" cy="313200"/>
            <a:chOff x="352124" y="3681535"/>
            <a:chExt cx="1356787" cy="432383"/>
          </a:xfrm>
        </p:grpSpPr>
        <p:grpSp>
          <p:nvGrpSpPr>
            <p:cNvPr id="3" name="组合 2"/>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5" name="圆角矩形 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6" name="圆角矩形 5"/>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4" name="TextBox 3"/>
            <p:cNvSpPr txBox="1"/>
            <p:nvPr/>
          </p:nvSpPr>
          <p:spPr>
            <a:xfrm rot="16200000">
              <a:off x="866545" y="3319147"/>
              <a:ext cx="329432" cy="1157162"/>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电子开发部</a:t>
              </a:r>
            </a:p>
          </p:txBody>
        </p:sp>
      </p:grpSp>
      <p:grpSp>
        <p:nvGrpSpPr>
          <p:cNvPr id="7" name="组合 6"/>
          <p:cNvGrpSpPr/>
          <p:nvPr/>
        </p:nvGrpSpPr>
        <p:grpSpPr>
          <a:xfrm rot="5400000">
            <a:off x="413682" y="4125972"/>
            <a:ext cx="982799" cy="313200"/>
            <a:chOff x="352124" y="3681535"/>
            <a:chExt cx="1356787" cy="432383"/>
          </a:xfrm>
        </p:grpSpPr>
        <p:grpSp>
          <p:nvGrpSpPr>
            <p:cNvPr id="8" name="组合 7"/>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10" name="圆角矩形 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1" name="圆角矩形 10"/>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9" name="TextBox 8"/>
            <p:cNvSpPr txBox="1"/>
            <p:nvPr/>
          </p:nvSpPr>
          <p:spPr>
            <a:xfrm rot="16200000">
              <a:off x="871906" y="3319146"/>
              <a:ext cx="329432" cy="1157163"/>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化工开发部</a:t>
              </a:r>
            </a:p>
          </p:txBody>
        </p:sp>
      </p:grpSp>
      <p:grpSp>
        <p:nvGrpSpPr>
          <p:cNvPr id="12" name="组合 11"/>
          <p:cNvGrpSpPr/>
          <p:nvPr/>
        </p:nvGrpSpPr>
        <p:grpSpPr>
          <a:xfrm rot="5400000">
            <a:off x="766008" y="4128421"/>
            <a:ext cx="982800" cy="313200"/>
            <a:chOff x="352124" y="3681535"/>
            <a:chExt cx="1356787" cy="432383"/>
          </a:xfrm>
        </p:grpSpPr>
        <p:grpSp>
          <p:nvGrpSpPr>
            <p:cNvPr id="13" name="组合 12"/>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15" name="圆角矩形 1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6" name="圆角矩形 1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14" name="TextBox 13"/>
            <p:cNvSpPr txBox="1"/>
            <p:nvPr/>
          </p:nvSpPr>
          <p:spPr>
            <a:xfrm rot="16200000">
              <a:off x="808741" y="3550579"/>
              <a:ext cx="329432" cy="694297"/>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采购部</a:t>
              </a:r>
            </a:p>
          </p:txBody>
        </p:sp>
      </p:grpSp>
      <p:grpSp>
        <p:nvGrpSpPr>
          <p:cNvPr id="17" name="组合 16"/>
          <p:cNvGrpSpPr/>
          <p:nvPr/>
        </p:nvGrpSpPr>
        <p:grpSpPr>
          <a:xfrm rot="5400000">
            <a:off x="1121092" y="4126849"/>
            <a:ext cx="982800" cy="313200"/>
            <a:chOff x="352124" y="3681535"/>
            <a:chExt cx="1356787" cy="432383"/>
          </a:xfrm>
        </p:grpSpPr>
        <p:grpSp>
          <p:nvGrpSpPr>
            <p:cNvPr id="18" name="组合 17"/>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20" name="圆角矩形 1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21" name="圆角矩形 20"/>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19" name="TextBox 18"/>
            <p:cNvSpPr txBox="1"/>
            <p:nvPr/>
          </p:nvSpPr>
          <p:spPr>
            <a:xfrm rot="16200000">
              <a:off x="693025" y="3666294"/>
              <a:ext cx="329432" cy="46286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仓库</a:t>
              </a:r>
            </a:p>
          </p:txBody>
        </p:sp>
      </p:grpSp>
      <p:grpSp>
        <p:nvGrpSpPr>
          <p:cNvPr id="22" name="组合 21"/>
          <p:cNvGrpSpPr/>
          <p:nvPr/>
        </p:nvGrpSpPr>
        <p:grpSpPr>
          <a:xfrm rot="5400000">
            <a:off x="1476817" y="4126849"/>
            <a:ext cx="982800" cy="313200"/>
            <a:chOff x="352124" y="3681535"/>
            <a:chExt cx="1356787" cy="432383"/>
          </a:xfrm>
        </p:grpSpPr>
        <p:grpSp>
          <p:nvGrpSpPr>
            <p:cNvPr id="23" name="组合 22"/>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25" name="圆角矩形 2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26" name="圆角矩形 2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24" name="TextBox 23"/>
            <p:cNvSpPr txBox="1"/>
            <p:nvPr/>
          </p:nvSpPr>
          <p:spPr>
            <a:xfrm rot="16200000">
              <a:off x="808741" y="3550579"/>
              <a:ext cx="329432" cy="694297"/>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生管部</a:t>
              </a:r>
            </a:p>
          </p:txBody>
        </p:sp>
      </p:grpSp>
      <p:grpSp>
        <p:nvGrpSpPr>
          <p:cNvPr id="27" name="组合 26"/>
          <p:cNvGrpSpPr/>
          <p:nvPr/>
        </p:nvGrpSpPr>
        <p:grpSpPr>
          <a:xfrm rot="5400000">
            <a:off x="1832806" y="4130958"/>
            <a:ext cx="982800" cy="313200"/>
            <a:chOff x="352124" y="3681535"/>
            <a:chExt cx="1356787" cy="432383"/>
          </a:xfrm>
        </p:grpSpPr>
        <p:grpSp>
          <p:nvGrpSpPr>
            <p:cNvPr id="28" name="组合 27"/>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30" name="圆角矩形 2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31" name="圆角矩形 30"/>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29" name="TextBox 28"/>
            <p:cNvSpPr txBox="1"/>
            <p:nvPr/>
          </p:nvSpPr>
          <p:spPr>
            <a:xfrm rot="16200000">
              <a:off x="808741" y="3550579"/>
              <a:ext cx="329432" cy="694297"/>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电子厂</a:t>
              </a:r>
            </a:p>
          </p:txBody>
        </p:sp>
      </p:grpSp>
      <p:grpSp>
        <p:nvGrpSpPr>
          <p:cNvPr id="32" name="组合 31"/>
          <p:cNvGrpSpPr/>
          <p:nvPr/>
        </p:nvGrpSpPr>
        <p:grpSpPr>
          <a:xfrm rot="5400000">
            <a:off x="2181554" y="4129230"/>
            <a:ext cx="982800" cy="313200"/>
            <a:chOff x="352124" y="3681535"/>
            <a:chExt cx="1356787" cy="432383"/>
          </a:xfrm>
        </p:grpSpPr>
        <p:grpSp>
          <p:nvGrpSpPr>
            <p:cNvPr id="33" name="组合 32"/>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35" name="圆角矩形 3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36" name="圆角矩形 3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34" name="TextBox 33"/>
            <p:cNvSpPr txBox="1"/>
            <p:nvPr/>
          </p:nvSpPr>
          <p:spPr>
            <a:xfrm rot="16200000">
              <a:off x="808741" y="3550579"/>
              <a:ext cx="329432" cy="694297"/>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生技部</a:t>
              </a:r>
            </a:p>
          </p:txBody>
        </p:sp>
      </p:grpSp>
      <p:grpSp>
        <p:nvGrpSpPr>
          <p:cNvPr id="37" name="组合 36"/>
          <p:cNvGrpSpPr/>
          <p:nvPr/>
        </p:nvGrpSpPr>
        <p:grpSpPr>
          <a:xfrm rot="5400000">
            <a:off x="2542750" y="4130958"/>
            <a:ext cx="982800" cy="313200"/>
            <a:chOff x="352124" y="3681535"/>
            <a:chExt cx="1356787" cy="432383"/>
          </a:xfrm>
        </p:grpSpPr>
        <p:grpSp>
          <p:nvGrpSpPr>
            <p:cNvPr id="38" name="组合 37"/>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40" name="圆角矩形 3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41" name="圆角矩形 40"/>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39" name="TextBox 38"/>
            <p:cNvSpPr txBox="1"/>
            <p:nvPr/>
          </p:nvSpPr>
          <p:spPr>
            <a:xfrm rot="16200000">
              <a:off x="808741" y="3550579"/>
              <a:ext cx="329432" cy="694297"/>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质管部</a:t>
              </a:r>
            </a:p>
          </p:txBody>
        </p:sp>
      </p:grpSp>
      <p:grpSp>
        <p:nvGrpSpPr>
          <p:cNvPr id="42" name="组合 41"/>
          <p:cNvGrpSpPr/>
          <p:nvPr/>
        </p:nvGrpSpPr>
        <p:grpSpPr>
          <a:xfrm rot="5400000">
            <a:off x="2897455" y="4131611"/>
            <a:ext cx="982800" cy="313200"/>
            <a:chOff x="352124" y="3681535"/>
            <a:chExt cx="1356787" cy="432383"/>
          </a:xfrm>
        </p:grpSpPr>
        <p:grpSp>
          <p:nvGrpSpPr>
            <p:cNvPr id="43" name="组合 42"/>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45" name="圆角矩形 4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46" name="圆角矩形 4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44" name="TextBox 43"/>
            <p:cNvSpPr txBox="1"/>
            <p:nvPr/>
          </p:nvSpPr>
          <p:spPr>
            <a:xfrm rot="16200000">
              <a:off x="808741" y="3550579"/>
              <a:ext cx="329432" cy="694297"/>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质检部</a:t>
              </a:r>
            </a:p>
          </p:txBody>
        </p:sp>
      </p:grpSp>
      <p:grpSp>
        <p:nvGrpSpPr>
          <p:cNvPr id="47" name="组合 46"/>
          <p:cNvGrpSpPr/>
          <p:nvPr/>
        </p:nvGrpSpPr>
        <p:grpSpPr>
          <a:xfrm rot="5400000">
            <a:off x="3248419" y="4137819"/>
            <a:ext cx="982800" cy="313200"/>
            <a:chOff x="352124" y="3681535"/>
            <a:chExt cx="1356787" cy="432383"/>
          </a:xfrm>
        </p:grpSpPr>
        <p:grpSp>
          <p:nvGrpSpPr>
            <p:cNvPr id="48" name="组合 47"/>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50" name="圆角矩形 4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51" name="圆角矩形 50"/>
              <p:cNvSpPr/>
              <p:nvPr/>
            </p:nvSpPr>
            <p:spPr>
              <a:xfrm rot="16200000">
                <a:off x="3610691" y="3738440"/>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49" name="TextBox 48"/>
            <p:cNvSpPr txBox="1"/>
            <p:nvPr/>
          </p:nvSpPr>
          <p:spPr>
            <a:xfrm rot="16200000">
              <a:off x="808741" y="3550579"/>
              <a:ext cx="329432" cy="694297"/>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行政部</a:t>
              </a:r>
            </a:p>
          </p:txBody>
        </p:sp>
      </p:grpSp>
      <p:grpSp>
        <p:nvGrpSpPr>
          <p:cNvPr id="52" name="组合 51"/>
          <p:cNvGrpSpPr/>
          <p:nvPr/>
        </p:nvGrpSpPr>
        <p:grpSpPr>
          <a:xfrm rot="5400000">
            <a:off x="3623613" y="4144095"/>
            <a:ext cx="982800" cy="313200"/>
            <a:chOff x="352124" y="3681535"/>
            <a:chExt cx="1356787" cy="432383"/>
          </a:xfrm>
        </p:grpSpPr>
        <p:grpSp>
          <p:nvGrpSpPr>
            <p:cNvPr id="53" name="组合 52"/>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55" name="圆角矩形 5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56" name="圆角矩形 55"/>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54" name="TextBox 53"/>
            <p:cNvSpPr txBox="1"/>
            <p:nvPr/>
          </p:nvSpPr>
          <p:spPr>
            <a:xfrm rot="16200000">
              <a:off x="865869" y="3319147"/>
              <a:ext cx="329432" cy="1157162"/>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人力资源部</a:t>
              </a:r>
            </a:p>
          </p:txBody>
        </p:sp>
      </p:grpSp>
      <p:grpSp>
        <p:nvGrpSpPr>
          <p:cNvPr id="57" name="组合 56"/>
          <p:cNvGrpSpPr/>
          <p:nvPr/>
        </p:nvGrpSpPr>
        <p:grpSpPr>
          <a:xfrm rot="5400000">
            <a:off x="3976558" y="4140212"/>
            <a:ext cx="982800" cy="313200"/>
            <a:chOff x="352124" y="3681535"/>
            <a:chExt cx="1356787" cy="432383"/>
          </a:xfrm>
        </p:grpSpPr>
        <p:grpSp>
          <p:nvGrpSpPr>
            <p:cNvPr id="58" name="组合 57"/>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60" name="圆角矩形 5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61" name="圆角矩形 60"/>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59" name="TextBox 58"/>
            <p:cNvSpPr txBox="1"/>
            <p:nvPr/>
          </p:nvSpPr>
          <p:spPr>
            <a:xfrm rot="16200000">
              <a:off x="808741" y="3550579"/>
              <a:ext cx="329432" cy="694297"/>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法务部</a:t>
              </a:r>
            </a:p>
          </p:txBody>
        </p:sp>
      </p:grpSp>
      <p:grpSp>
        <p:nvGrpSpPr>
          <p:cNvPr id="62" name="组合 61"/>
          <p:cNvGrpSpPr/>
          <p:nvPr/>
        </p:nvGrpSpPr>
        <p:grpSpPr>
          <a:xfrm rot="5400000">
            <a:off x="4328885" y="4142660"/>
            <a:ext cx="982800" cy="313200"/>
            <a:chOff x="352124" y="3681535"/>
            <a:chExt cx="1356787" cy="432383"/>
          </a:xfrm>
        </p:grpSpPr>
        <p:grpSp>
          <p:nvGrpSpPr>
            <p:cNvPr id="63" name="组合 62"/>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65" name="圆角矩形 6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66" name="圆角矩形 6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64" name="TextBox 63"/>
            <p:cNvSpPr txBox="1"/>
            <p:nvPr/>
          </p:nvSpPr>
          <p:spPr>
            <a:xfrm rot="16200000">
              <a:off x="808741" y="3550580"/>
              <a:ext cx="329432" cy="694297"/>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总务室</a:t>
              </a:r>
            </a:p>
          </p:txBody>
        </p:sp>
      </p:grpSp>
      <p:grpSp>
        <p:nvGrpSpPr>
          <p:cNvPr id="67" name="组合 66"/>
          <p:cNvGrpSpPr/>
          <p:nvPr/>
        </p:nvGrpSpPr>
        <p:grpSpPr>
          <a:xfrm rot="5400000">
            <a:off x="4683969" y="4141088"/>
            <a:ext cx="982800" cy="313200"/>
            <a:chOff x="352124" y="3681535"/>
            <a:chExt cx="1356787" cy="432383"/>
          </a:xfrm>
        </p:grpSpPr>
        <p:grpSp>
          <p:nvGrpSpPr>
            <p:cNvPr id="68" name="组合 67"/>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70" name="圆角矩形 6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71" name="圆角矩形 70"/>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69" name="TextBox 68"/>
            <p:cNvSpPr txBox="1"/>
            <p:nvPr/>
          </p:nvSpPr>
          <p:spPr>
            <a:xfrm rot="16200000">
              <a:off x="808741" y="3550578"/>
              <a:ext cx="329432" cy="694297"/>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电脑室</a:t>
              </a:r>
            </a:p>
          </p:txBody>
        </p:sp>
      </p:grpSp>
      <p:grpSp>
        <p:nvGrpSpPr>
          <p:cNvPr id="72" name="组合 71"/>
          <p:cNvGrpSpPr/>
          <p:nvPr/>
        </p:nvGrpSpPr>
        <p:grpSpPr>
          <a:xfrm rot="5400000">
            <a:off x="5039694" y="4141088"/>
            <a:ext cx="982800" cy="313200"/>
            <a:chOff x="352124" y="3681535"/>
            <a:chExt cx="1356787" cy="432383"/>
          </a:xfrm>
        </p:grpSpPr>
        <p:grpSp>
          <p:nvGrpSpPr>
            <p:cNvPr id="73" name="组合 72"/>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75" name="圆角矩形 7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76" name="圆角矩形 7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74" name="TextBox 73"/>
            <p:cNvSpPr txBox="1"/>
            <p:nvPr/>
          </p:nvSpPr>
          <p:spPr>
            <a:xfrm rot="16200000">
              <a:off x="924457" y="3434862"/>
              <a:ext cx="329432" cy="925730"/>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文管中心</a:t>
              </a:r>
            </a:p>
          </p:txBody>
        </p:sp>
      </p:grpSp>
      <p:grpSp>
        <p:nvGrpSpPr>
          <p:cNvPr id="77" name="组合 76"/>
          <p:cNvGrpSpPr/>
          <p:nvPr/>
        </p:nvGrpSpPr>
        <p:grpSpPr>
          <a:xfrm rot="5400000">
            <a:off x="5395685" y="4145195"/>
            <a:ext cx="982799" cy="313200"/>
            <a:chOff x="352124" y="3681535"/>
            <a:chExt cx="1356787" cy="432383"/>
          </a:xfrm>
        </p:grpSpPr>
        <p:grpSp>
          <p:nvGrpSpPr>
            <p:cNvPr id="78" name="组合 77"/>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80" name="圆角矩形 7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81" name="圆角矩形 80"/>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79" name="TextBox 78"/>
            <p:cNvSpPr txBox="1"/>
            <p:nvPr/>
          </p:nvSpPr>
          <p:spPr>
            <a:xfrm rot="16200000">
              <a:off x="924459" y="3434861"/>
              <a:ext cx="329432" cy="925731"/>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mtClean="0" sz="1100">
                  <a:solidFill>
                    <a:schemeClr val="tx1">
                      <a:lumMod val="75000"/>
                      <a:lumOff val="25000"/>
                    </a:schemeClr>
                  </a:solidFill>
                  <a:cs charset="-122" pitchFamily="2" typeface="宋体"/>
                </a:rPr>
                <a:t>会计出纳</a:t>
              </a:r>
            </a:p>
          </p:txBody>
        </p:sp>
      </p:grpSp>
      <p:grpSp>
        <p:nvGrpSpPr>
          <p:cNvPr id="82" name="组合 81"/>
          <p:cNvGrpSpPr/>
          <p:nvPr/>
        </p:nvGrpSpPr>
        <p:grpSpPr>
          <a:xfrm rot="5400000">
            <a:off x="5744431" y="4143469"/>
            <a:ext cx="982800" cy="313200"/>
            <a:chOff x="352124" y="3681535"/>
            <a:chExt cx="1356787" cy="432383"/>
          </a:xfrm>
        </p:grpSpPr>
        <p:grpSp>
          <p:nvGrpSpPr>
            <p:cNvPr id="83" name="组合 82"/>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85" name="圆角矩形 8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86" name="圆角矩形 8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84" name="TextBox 83"/>
            <p:cNvSpPr txBox="1"/>
            <p:nvPr/>
          </p:nvSpPr>
          <p:spPr>
            <a:xfrm rot="16200000">
              <a:off x="808741" y="3550579"/>
              <a:ext cx="329432" cy="694297"/>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证券部</a:t>
              </a:r>
            </a:p>
          </p:txBody>
        </p:sp>
      </p:grpSp>
      <p:grpSp>
        <p:nvGrpSpPr>
          <p:cNvPr id="87" name="组合 86"/>
          <p:cNvGrpSpPr/>
          <p:nvPr/>
        </p:nvGrpSpPr>
        <p:grpSpPr>
          <a:xfrm rot="5400000">
            <a:off x="6105627" y="4145197"/>
            <a:ext cx="982800" cy="313200"/>
            <a:chOff x="352124" y="3681535"/>
            <a:chExt cx="1356787" cy="432383"/>
          </a:xfrm>
        </p:grpSpPr>
        <p:grpSp>
          <p:nvGrpSpPr>
            <p:cNvPr id="88" name="组合 87"/>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90" name="圆角矩形 8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91" name="圆角矩形 90"/>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89" name="TextBox 88"/>
            <p:cNvSpPr txBox="1"/>
            <p:nvPr/>
          </p:nvSpPr>
          <p:spPr>
            <a:xfrm rot="16200000">
              <a:off x="897962" y="3266546"/>
              <a:ext cx="329432" cy="1262359"/>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000">
                  <a:solidFill>
                    <a:schemeClr val="tx1">
                      <a:lumMod val="75000"/>
                      <a:lumOff val="25000"/>
                    </a:schemeClr>
                  </a:solidFill>
                  <a:cs charset="-122" pitchFamily="2" typeface="宋体"/>
                </a:rPr>
                <a:t>股份制办公室</a:t>
              </a:r>
            </a:p>
          </p:txBody>
        </p:sp>
      </p:grpSp>
      <p:grpSp>
        <p:nvGrpSpPr>
          <p:cNvPr id="92" name="组合 91"/>
          <p:cNvGrpSpPr/>
          <p:nvPr/>
        </p:nvGrpSpPr>
        <p:grpSpPr>
          <a:xfrm rot="5400000">
            <a:off x="6460333" y="4145850"/>
            <a:ext cx="982800" cy="313200"/>
            <a:chOff x="352124" y="3681535"/>
            <a:chExt cx="1356787" cy="432383"/>
          </a:xfrm>
        </p:grpSpPr>
        <p:grpSp>
          <p:nvGrpSpPr>
            <p:cNvPr id="93" name="组合 92"/>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95" name="圆角矩形 9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96" name="圆角矩形 9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94" name="TextBox 93"/>
            <p:cNvSpPr txBox="1"/>
            <p:nvPr/>
          </p:nvSpPr>
          <p:spPr>
            <a:xfrm rot="16200000">
              <a:off x="844464" y="3319145"/>
              <a:ext cx="329432" cy="1157162"/>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对外投资部</a:t>
              </a:r>
            </a:p>
          </p:txBody>
        </p:sp>
      </p:grpSp>
      <p:grpSp>
        <p:nvGrpSpPr>
          <p:cNvPr id="97" name="组合 96"/>
          <p:cNvGrpSpPr/>
          <p:nvPr/>
        </p:nvGrpSpPr>
        <p:grpSpPr>
          <a:xfrm rot="5400000">
            <a:off x="6811297" y="4152058"/>
            <a:ext cx="982800" cy="313200"/>
            <a:chOff x="352124" y="3681535"/>
            <a:chExt cx="1356787" cy="432383"/>
          </a:xfrm>
        </p:grpSpPr>
        <p:grpSp>
          <p:nvGrpSpPr>
            <p:cNvPr id="98" name="组合 97"/>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100" name="圆角矩形 9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01" name="圆角矩形 100"/>
              <p:cNvSpPr/>
              <p:nvPr/>
            </p:nvSpPr>
            <p:spPr>
              <a:xfrm rot="16200000">
                <a:off x="3610691" y="3738440"/>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99" name="TextBox 98"/>
            <p:cNvSpPr txBox="1"/>
            <p:nvPr/>
          </p:nvSpPr>
          <p:spPr>
            <a:xfrm rot="16200000">
              <a:off x="924457" y="3434863"/>
              <a:ext cx="329432" cy="925730"/>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商务中心</a:t>
              </a:r>
            </a:p>
          </p:txBody>
        </p:sp>
      </p:grpSp>
      <p:grpSp>
        <p:nvGrpSpPr>
          <p:cNvPr id="102" name="组合 101"/>
          <p:cNvGrpSpPr/>
          <p:nvPr/>
        </p:nvGrpSpPr>
        <p:grpSpPr>
          <a:xfrm rot="5400000">
            <a:off x="7174324" y="4148858"/>
            <a:ext cx="982800" cy="313200"/>
            <a:chOff x="352124" y="3681535"/>
            <a:chExt cx="1356787" cy="432383"/>
          </a:xfrm>
        </p:grpSpPr>
        <p:grpSp>
          <p:nvGrpSpPr>
            <p:cNvPr id="103" name="组合 102"/>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105" name="圆角矩形 10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06" name="圆角矩形 105"/>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104" name="TextBox 103"/>
            <p:cNvSpPr txBox="1"/>
            <p:nvPr/>
          </p:nvSpPr>
          <p:spPr>
            <a:xfrm rot="16200000">
              <a:off x="808741" y="3550578"/>
              <a:ext cx="329432" cy="694297"/>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销售部</a:t>
              </a:r>
            </a:p>
          </p:txBody>
        </p:sp>
      </p:grpSp>
      <p:grpSp>
        <p:nvGrpSpPr>
          <p:cNvPr id="107" name="组合 106"/>
          <p:cNvGrpSpPr/>
          <p:nvPr/>
        </p:nvGrpSpPr>
        <p:grpSpPr>
          <a:xfrm rot="5400000">
            <a:off x="7527271" y="4144975"/>
            <a:ext cx="982800" cy="313200"/>
            <a:chOff x="352124" y="3681535"/>
            <a:chExt cx="1356787" cy="432383"/>
          </a:xfrm>
        </p:grpSpPr>
        <p:grpSp>
          <p:nvGrpSpPr>
            <p:cNvPr id="108" name="组合 107"/>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110" name="圆角矩形 10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11" name="圆角矩形 110"/>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109" name="TextBox 108"/>
            <p:cNvSpPr txBox="1"/>
            <p:nvPr/>
          </p:nvSpPr>
          <p:spPr>
            <a:xfrm rot="16200000">
              <a:off x="845672" y="3319147"/>
              <a:ext cx="329432" cy="1157162"/>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售后服务部</a:t>
              </a:r>
            </a:p>
          </p:txBody>
        </p:sp>
      </p:grpSp>
      <p:grpSp>
        <p:nvGrpSpPr>
          <p:cNvPr id="112" name="组合 111"/>
          <p:cNvGrpSpPr/>
          <p:nvPr/>
        </p:nvGrpSpPr>
        <p:grpSpPr>
          <a:xfrm rot="5400000">
            <a:off x="7879597" y="4147423"/>
            <a:ext cx="982800" cy="313200"/>
            <a:chOff x="352124" y="3681535"/>
            <a:chExt cx="1356787" cy="432383"/>
          </a:xfrm>
        </p:grpSpPr>
        <p:grpSp>
          <p:nvGrpSpPr>
            <p:cNvPr id="113" name="组合 112"/>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115" name="圆角矩形 11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16" name="圆角矩形 11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114" name="TextBox 113"/>
            <p:cNvSpPr txBox="1"/>
            <p:nvPr/>
          </p:nvSpPr>
          <p:spPr>
            <a:xfrm rot="16200000">
              <a:off x="808741" y="3550579"/>
              <a:ext cx="329432" cy="694297"/>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外贸部</a:t>
              </a:r>
            </a:p>
          </p:txBody>
        </p:sp>
      </p:grpSp>
      <p:grpSp>
        <p:nvGrpSpPr>
          <p:cNvPr id="117" name="组合 116"/>
          <p:cNvGrpSpPr/>
          <p:nvPr/>
        </p:nvGrpSpPr>
        <p:grpSpPr>
          <a:xfrm rot="5400000">
            <a:off x="8234681" y="4145851"/>
            <a:ext cx="982800" cy="313200"/>
            <a:chOff x="352124" y="3681535"/>
            <a:chExt cx="1356787" cy="432383"/>
          </a:xfrm>
        </p:grpSpPr>
        <p:grpSp>
          <p:nvGrpSpPr>
            <p:cNvPr id="118" name="组合 117"/>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120" name="圆角矩形 11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21" name="圆角矩形 120"/>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119" name="TextBox 118"/>
            <p:cNvSpPr txBox="1"/>
            <p:nvPr/>
          </p:nvSpPr>
          <p:spPr>
            <a:xfrm rot="16200000">
              <a:off x="808741" y="3550579"/>
              <a:ext cx="329432" cy="694297"/>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加工部</a:t>
              </a:r>
            </a:p>
          </p:txBody>
        </p:sp>
      </p:grpSp>
      <p:cxnSp>
        <p:nvCxnSpPr>
          <p:cNvPr id="122" name="直接连接符 121"/>
          <p:cNvCxnSpPr/>
          <p:nvPr/>
        </p:nvCxnSpPr>
        <p:spPr>
          <a:xfrm>
            <a:off x="1835696" y="1851670"/>
            <a:ext cx="539629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671449" y="2354867"/>
            <a:ext cx="2570177" cy="8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4271613" y="2375034"/>
            <a:ext cx="10924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6071583" y="2379274"/>
            <a:ext cx="244864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4577134" y="1280587"/>
            <a:ext cx="10137" cy="10944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7207343" y="1851670"/>
            <a:ext cx="5069" cy="52336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1852738" y="1851670"/>
            <a:ext cx="5069" cy="52336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694142" y="2355726"/>
            <a:ext cx="2009" cy="129279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1410658" y="2355726"/>
            <a:ext cx="17025" cy="129614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2319939" y="2355726"/>
            <a:ext cx="2319" cy="129279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3215248" y="2355726"/>
            <a:ext cx="2911" cy="129279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4272173" y="2375034"/>
            <a:ext cx="17055" cy="127348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5354816" y="2376893"/>
            <a:ext cx="9272" cy="12780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6071583" y="2375034"/>
            <a:ext cx="0" cy="127348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6774916" y="2379274"/>
            <a:ext cx="0" cy="12847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flipH="1">
            <a:off x="7665723" y="2377040"/>
            <a:ext cx="1" cy="127148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8522916" y="2379274"/>
            <a:ext cx="4681" cy="12817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9" name="组合 138"/>
          <p:cNvGrpSpPr/>
          <p:nvPr/>
        </p:nvGrpSpPr>
        <p:grpSpPr>
          <a:xfrm>
            <a:off x="6732240" y="1891802"/>
            <a:ext cx="982514" cy="313311"/>
            <a:chOff x="814328" y="3219334"/>
            <a:chExt cx="1356392" cy="432536"/>
          </a:xfrm>
        </p:grpSpPr>
        <p:grpSp>
          <p:nvGrpSpPr>
            <p:cNvPr id="140" name="组合 139"/>
            <p:cNvGrpSpPr/>
            <p:nvPr/>
          </p:nvGrpSpPr>
          <p:grpSpPr>
            <a:xfrm>
              <a:off x="814328" y="3219334"/>
              <a:ext cx="1356392" cy="432536"/>
              <a:chOff x="4304043" y="1286668"/>
              <a:chExt cx="3837944" cy="2757793"/>
            </a:xfrm>
            <a:effectLst>
              <a:outerShdw algn="tr" blurRad="381000" dir="8100000" dist="254000" rotWithShape="0">
                <a:prstClr val="black">
                  <a:alpha val="40000"/>
                </a:prstClr>
              </a:outerShdw>
            </a:effectLst>
          </p:grpSpPr>
          <p:sp>
            <p:nvSpPr>
              <p:cNvPr id="142" name="圆角矩形 14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43" name="圆角矩形 14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141" name="TextBox 140"/>
            <p:cNvSpPr txBox="1"/>
            <p:nvPr/>
          </p:nvSpPr>
          <p:spPr>
            <a:xfrm>
              <a:off x="1110325" y="3331792"/>
              <a:ext cx="787838" cy="231432"/>
            </a:xfrm>
            <a:prstGeom prst="rect">
              <a:avLst/>
            </a:prstGeom>
            <a:noFill/>
          </p:spPr>
          <p:txBody>
            <a:bodyPr bIns="0" lIns="0" rIns="0" rtlCol="0" tIns="0"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en-US" lang="zh-CN" smtClean="0" sz="1100">
                  <a:solidFill>
                    <a:schemeClr val="tx1">
                      <a:lumMod val="75000"/>
                      <a:lumOff val="25000"/>
                    </a:schemeClr>
                  </a:solidFill>
                  <a:cs charset="-122" pitchFamily="2" typeface="宋体"/>
                </a:rPr>
                <a:t>经营副总</a:t>
              </a:r>
            </a:p>
          </p:txBody>
        </p:sp>
      </p:grpSp>
      <p:grpSp>
        <p:nvGrpSpPr>
          <p:cNvPr id="144" name="组合 143"/>
          <p:cNvGrpSpPr/>
          <p:nvPr/>
        </p:nvGrpSpPr>
        <p:grpSpPr>
          <a:xfrm>
            <a:off x="1376721" y="1913816"/>
            <a:ext cx="982514" cy="313311"/>
            <a:chOff x="814328" y="3219334"/>
            <a:chExt cx="1356392" cy="432536"/>
          </a:xfrm>
        </p:grpSpPr>
        <p:grpSp>
          <p:nvGrpSpPr>
            <p:cNvPr id="145" name="组合 144"/>
            <p:cNvGrpSpPr/>
            <p:nvPr/>
          </p:nvGrpSpPr>
          <p:grpSpPr>
            <a:xfrm>
              <a:off x="814328" y="3219334"/>
              <a:ext cx="1356392" cy="432536"/>
              <a:chOff x="4304043" y="1286668"/>
              <a:chExt cx="3837944" cy="2757793"/>
            </a:xfrm>
            <a:effectLst>
              <a:outerShdw algn="tr" blurRad="381000" dir="8100000" dist="254000" rotWithShape="0">
                <a:prstClr val="black">
                  <a:alpha val="40000"/>
                </a:prstClr>
              </a:outerShdw>
            </a:effectLst>
          </p:grpSpPr>
          <p:sp>
            <p:nvSpPr>
              <p:cNvPr id="147" name="圆角矩形 1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48" name="圆角矩形 147"/>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146" name="TextBox 145"/>
            <p:cNvSpPr txBox="1"/>
            <p:nvPr/>
          </p:nvSpPr>
          <p:spPr>
            <a:xfrm>
              <a:off x="1110326" y="3331792"/>
              <a:ext cx="787838" cy="231432"/>
            </a:xfrm>
            <a:prstGeom prst="rect">
              <a:avLst/>
            </a:prstGeom>
            <a:noFill/>
          </p:spPr>
          <p:txBody>
            <a:bodyPr bIns="0" lIns="0" rIns="0" rtlCol="0" tIns="0"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en-US" lang="zh-CN" smtClean="0" sz="1100">
                  <a:solidFill>
                    <a:schemeClr val="tx1">
                      <a:lumMod val="75000"/>
                      <a:lumOff val="25000"/>
                    </a:schemeClr>
                  </a:solidFill>
                  <a:cs charset="-122" pitchFamily="2" typeface="宋体"/>
                </a:rPr>
                <a:t>生产副总</a:t>
              </a:r>
            </a:p>
          </p:txBody>
        </p:sp>
      </p:grpSp>
      <p:cxnSp>
        <p:nvCxnSpPr>
          <p:cNvPr id="149" name="直接连接符 148"/>
          <p:cNvCxnSpPr/>
          <p:nvPr/>
        </p:nvCxnSpPr>
        <p:spPr>
          <a:xfrm>
            <a:off x="552136" y="3648521"/>
            <a:ext cx="34745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1242504" y="3648521"/>
            <a:ext cx="37035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1953846" y="3648521"/>
            <a:ext cx="71910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3025971" y="3648521"/>
            <a:ext cx="3843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3740190" y="3653729"/>
            <a:ext cx="1080466" cy="117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5170103" y="3651870"/>
            <a:ext cx="410009" cy="18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5864289" y="3653971"/>
            <a:ext cx="383818" cy="18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6579310" y="3656005"/>
            <a:ext cx="383818" cy="18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7303068" y="3651870"/>
            <a:ext cx="715603" cy="59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8370996" y="3658027"/>
            <a:ext cx="357801" cy="59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552400" y="3651870"/>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896225" y="3656475"/>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1242504" y="3656475"/>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a:off x="1611989" y="3651870"/>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a:off x="1956537" y="3651870"/>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a:off x="2672596" y="3656475"/>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a:off x="3016126" y="3651870"/>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a:off x="3393103" y="3658966"/>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a:off x="4109162" y="3663571"/>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a:off x="4452692" y="3658966"/>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a:off x="3738635" y="3661346"/>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5174653" y="3668177"/>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a:off x="5539612" y="3663572"/>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a:off x="4816031" y="3665952"/>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a:off x="6239848" y="3668333"/>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a:off x="6583378" y="3663728"/>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a:off x="5869321" y="3666108"/>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7305339" y="3672939"/>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a:off x="7670298" y="3668334"/>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a:off x="6946717" y="3670714"/>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8009288" y="3675527"/>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8731249" y="3684738"/>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a:off x="8372627" y="3682513"/>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82" name="组合 181"/>
          <p:cNvGrpSpPr/>
          <p:nvPr/>
        </p:nvGrpSpPr>
        <p:grpSpPr>
          <a:xfrm rot="5400000">
            <a:off x="204752" y="2845568"/>
            <a:ext cx="982800" cy="313200"/>
            <a:chOff x="352124" y="3681535"/>
            <a:chExt cx="1356787" cy="432383"/>
          </a:xfrm>
        </p:grpSpPr>
        <p:grpSp>
          <p:nvGrpSpPr>
            <p:cNvPr id="183" name="组合 182"/>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185" name="圆角矩形 18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86" name="圆角矩形 185"/>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184" name="TextBox 183"/>
            <p:cNvSpPr txBox="1"/>
            <p:nvPr/>
          </p:nvSpPr>
          <p:spPr>
            <a:xfrm rot="16200000">
              <a:off x="808741" y="3550579"/>
              <a:ext cx="329432" cy="694297"/>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研发部</a:t>
              </a:r>
            </a:p>
          </p:txBody>
        </p:sp>
      </p:grpSp>
      <p:grpSp>
        <p:nvGrpSpPr>
          <p:cNvPr id="187" name="组合 186"/>
          <p:cNvGrpSpPr/>
          <p:nvPr/>
        </p:nvGrpSpPr>
        <p:grpSpPr>
          <a:xfrm rot="5400000">
            <a:off x="924832" y="2841685"/>
            <a:ext cx="982800" cy="313200"/>
            <a:chOff x="352124" y="3681535"/>
            <a:chExt cx="1356787" cy="432383"/>
          </a:xfrm>
        </p:grpSpPr>
        <p:grpSp>
          <p:nvGrpSpPr>
            <p:cNvPr id="188" name="组合 187"/>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190" name="圆角矩形 18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91" name="圆角矩形 190"/>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189" name="TextBox 188"/>
            <p:cNvSpPr txBox="1"/>
            <p:nvPr/>
          </p:nvSpPr>
          <p:spPr>
            <a:xfrm rot="16200000">
              <a:off x="808741" y="3550579"/>
              <a:ext cx="329432" cy="694297"/>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资料部</a:t>
              </a:r>
            </a:p>
          </p:txBody>
        </p:sp>
      </p:grpSp>
      <p:grpSp>
        <p:nvGrpSpPr>
          <p:cNvPr id="192" name="组合 191"/>
          <p:cNvGrpSpPr/>
          <p:nvPr/>
        </p:nvGrpSpPr>
        <p:grpSpPr>
          <a:xfrm rot="5400000">
            <a:off x="1827024" y="2845568"/>
            <a:ext cx="982800" cy="313200"/>
            <a:chOff x="352124" y="3681535"/>
            <a:chExt cx="1356787" cy="432383"/>
          </a:xfrm>
        </p:grpSpPr>
        <p:grpSp>
          <p:nvGrpSpPr>
            <p:cNvPr id="193" name="组合 192"/>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195" name="圆角矩形 19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96" name="圆角矩形 19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194" name="TextBox 193"/>
            <p:cNvSpPr txBox="1"/>
            <p:nvPr/>
          </p:nvSpPr>
          <p:spPr>
            <a:xfrm rot="16200000">
              <a:off x="808741" y="3550579"/>
              <a:ext cx="329432" cy="694297"/>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生产部</a:t>
              </a:r>
            </a:p>
          </p:txBody>
        </p:sp>
      </p:grpSp>
      <p:grpSp>
        <p:nvGrpSpPr>
          <p:cNvPr id="197" name="组合 196"/>
          <p:cNvGrpSpPr/>
          <p:nvPr/>
        </p:nvGrpSpPr>
        <p:grpSpPr>
          <a:xfrm rot="5400000">
            <a:off x="2725032" y="2842561"/>
            <a:ext cx="982800" cy="313200"/>
            <a:chOff x="352124" y="3681535"/>
            <a:chExt cx="1356787" cy="432383"/>
          </a:xfrm>
        </p:grpSpPr>
        <p:grpSp>
          <p:nvGrpSpPr>
            <p:cNvPr id="198" name="组合 197"/>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200" name="圆角矩形 19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201" name="圆角矩形 200"/>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199" name="TextBox 198"/>
            <p:cNvSpPr txBox="1"/>
            <p:nvPr/>
          </p:nvSpPr>
          <p:spPr>
            <a:xfrm rot="16200000">
              <a:off x="808741" y="3550579"/>
              <a:ext cx="329432" cy="694297"/>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质管部</a:t>
              </a:r>
            </a:p>
          </p:txBody>
        </p:sp>
      </p:grpSp>
      <p:grpSp>
        <p:nvGrpSpPr>
          <p:cNvPr id="202" name="组合 201"/>
          <p:cNvGrpSpPr/>
          <p:nvPr/>
        </p:nvGrpSpPr>
        <p:grpSpPr>
          <a:xfrm rot="5400000">
            <a:off x="3793734" y="2840180"/>
            <a:ext cx="982800" cy="313200"/>
            <a:chOff x="352124" y="3681535"/>
            <a:chExt cx="1356787" cy="432383"/>
          </a:xfrm>
        </p:grpSpPr>
        <p:grpSp>
          <p:nvGrpSpPr>
            <p:cNvPr id="203" name="组合 202"/>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205" name="圆角矩形 20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206" name="圆角矩形 20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204" name="TextBox 203"/>
            <p:cNvSpPr txBox="1"/>
            <p:nvPr/>
          </p:nvSpPr>
          <p:spPr>
            <a:xfrm rot="16200000">
              <a:off x="857615" y="3319147"/>
              <a:ext cx="329432" cy="1157162"/>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行政人事部</a:t>
              </a:r>
            </a:p>
          </p:txBody>
        </p:sp>
      </p:grpSp>
      <p:grpSp>
        <p:nvGrpSpPr>
          <p:cNvPr id="207" name="组合 206"/>
          <p:cNvGrpSpPr/>
          <p:nvPr/>
        </p:nvGrpSpPr>
        <p:grpSpPr>
          <a:xfrm rot="5400000">
            <a:off x="4860104" y="2841685"/>
            <a:ext cx="982800" cy="313200"/>
            <a:chOff x="352124" y="3681535"/>
            <a:chExt cx="1356787" cy="432383"/>
          </a:xfrm>
        </p:grpSpPr>
        <p:grpSp>
          <p:nvGrpSpPr>
            <p:cNvPr id="208" name="组合 207"/>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210" name="圆角矩形 20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211" name="圆角矩形 210"/>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209" name="TextBox 208"/>
            <p:cNvSpPr txBox="1"/>
            <p:nvPr/>
          </p:nvSpPr>
          <p:spPr>
            <a:xfrm rot="16200000">
              <a:off x="855537" y="3319147"/>
              <a:ext cx="329432" cy="1157162"/>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信息管理部</a:t>
              </a:r>
            </a:p>
          </p:txBody>
        </p:sp>
      </p:grpSp>
      <p:grpSp>
        <p:nvGrpSpPr>
          <p:cNvPr id="212" name="组合 211"/>
          <p:cNvGrpSpPr/>
          <p:nvPr/>
        </p:nvGrpSpPr>
        <p:grpSpPr>
          <a:xfrm rot="5400000">
            <a:off x="5580184" y="2845568"/>
            <a:ext cx="982800" cy="313200"/>
            <a:chOff x="352124" y="3681535"/>
            <a:chExt cx="1356787" cy="432383"/>
          </a:xfrm>
        </p:grpSpPr>
        <p:grpSp>
          <p:nvGrpSpPr>
            <p:cNvPr id="213" name="组合 212"/>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215" name="圆角矩形 21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216" name="圆角矩形 21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214" name="TextBox 213"/>
            <p:cNvSpPr txBox="1"/>
            <p:nvPr/>
          </p:nvSpPr>
          <p:spPr>
            <a:xfrm rot="16200000">
              <a:off x="808741" y="3550578"/>
              <a:ext cx="329432" cy="694297"/>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财务部</a:t>
              </a:r>
            </a:p>
          </p:txBody>
        </p:sp>
      </p:grpSp>
      <p:grpSp>
        <p:nvGrpSpPr>
          <p:cNvPr id="217" name="组合 216"/>
          <p:cNvGrpSpPr/>
          <p:nvPr/>
        </p:nvGrpSpPr>
        <p:grpSpPr>
          <a:xfrm rot="5400000">
            <a:off x="6286514" y="2842561"/>
            <a:ext cx="982800" cy="313200"/>
            <a:chOff x="352124" y="3681535"/>
            <a:chExt cx="1356787" cy="432383"/>
          </a:xfrm>
        </p:grpSpPr>
        <p:grpSp>
          <p:nvGrpSpPr>
            <p:cNvPr id="218" name="组合 217"/>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220" name="圆角矩形 21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221" name="圆角矩形 220"/>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219" name="TextBox 218"/>
            <p:cNvSpPr txBox="1"/>
            <p:nvPr/>
          </p:nvSpPr>
          <p:spPr>
            <a:xfrm rot="16200000">
              <a:off x="808741" y="3550579"/>
              <a:ext cx="329432" cy="694297"/>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股份部</a:t>
              </a:r>
            </a:p>
          </p:txBody>
        </p:sp>
      </p:grpSp>
      <p:grpSp>
        <p:nvGrpSpPr>
          <p:cNvPr id="222" name="组合 221"/>
          <p:cNvGrpSpPr/>
          <p:nvPr/>
        </p:nvGrpSpPr>
        <p:grpSpPr>
          <a:xfrm rot="5400000">
            <a:off x="7168903" y="2844066"/>
            <a:ext cx="982800" cy="313200"/>
            <a:chOff x="352124" y="3681535"/>
            <a:chExt cx="1356787" cy="432383"/>
          </a:xfrm>
        </p:grpSpPr>
        <p:grpSp>
          <p:nvGrpSpPr>
            <p:cNvPr id="223" name="组合 222"/>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225" name="圆角矩形 224"/>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226" name="圆角矩形 225"/>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224" name="TextBox 223"/>
            <p:cNvSpPr txBox="1"/>
            <p:nvPr/>
          </p:nvSpPr>
          <p:spPr>
            <a:xfrm rot="16200000">
              <a:off x="808741" y="3550579"/>
              <a:ext cx="329432" cy="694297"/>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营销部</a:t>
              </a:r>
            </a:p>
          </p:txBody>
        </p:sp>
      </p:grpSp>
      <p:grpSp>
        <p:nvGrpSpPr>
          <p:cNvPr id="227" name="组合 226"/>
          <p:cNvGrpSpPr/>
          <p:nvPr/>
        </p:nvGrpSpPr>
        <p:grpSpPr>
          <a:xfrm rot="5400000">
            <a:off x="8028456" y="2845568"/>
            <a:ext cx="982800" cy="313200"/>
            <a:chOff x="352124" y="3681535"/>
            <a:chExt cx="1356787" cy="432383"/>
          </a:xfrm>
        </p:grpSpPr>
        <p:grpSp>
          <p:nvGrpSpPr>
            <p:cNvPr id="228" name="组合 227"/>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230" name="圆角矩形 229"/>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231" name="圆角矩形 230"/>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229" name="TextBox 228"/>
            <p:cNvSpPr txBox="1"/>
            <p:nvPr/>
          </p:nvSpPr>
          <p:spPr>
            <a:xfrm rot="16200000">
              <a:off x="808741" y="3550579"/>
              <a:ext cx="329432" cy="694297"/>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zh-CN" b="0" lang="zh-CN" sz="1100">
                  <a:solidFill>
                    <a:schemeClr val="tx1">
                      <a:lumMod val="75000"/>
                      <a:lumOff val="25000"/>
                    </a:schemeClr>
                  </a:solidFill>
                  <a:cs charset="-122" pitchFamily="2" typeface="宋体"/>
                </a:rPr>
                <a:t>国际部</a:t>
              </a:r>
            </a:p>
          </p:txBody>
        </p:sp>
      </p:grpSp>
      <p:grpSp>
        <p:nvGrpSpPr>
          <p:cNvPr id="232" name="组合 231"/>
          <p:cNvGrpSpPr/>
          <p:nvPr/>
        </p:nvGrpSpPr>
        <p:grpSpPr>
          <a:xfrm>
            <a:off x="4083529" y="1035280"/>
            <a:ext cx="982514" cy="313311"/>
            <a:chOff x="814328" y="3219334"/>
            <a:chExt cx="1356392" cy="432536"/>
          </a:xfrm>
        </p:grpSpPr>
        <p:grpSp>
          <p:nvGrpSpPr>
            <p:cNvPr id="233" name="组合 232"/>
            <p:cNvGrpSpPr/>
            <p:nvPr/>
          </p:nvGrpSpPr>
          <p:grpSpPr>
            <a:xfrm>
              <a:off x="814328" y="3219334"/>
              <a:ext cx="1356392" cy="432536"/>
              <a:chOff x="4304043" y="1286668"/>
              <a:chExt cx="3837944" cy="2757793"/>
            </a:xfrm>
            <a:effectLst>
              <a:outerShdw algn="tr" blurRad="381000" dir="8100000" dist="254000" rotWithShape="0">
                <a:prstClr val="black">
                  <a:alpha val="40000"/>
                </a:prstClr>
              </a:outerShdw>
            </a:effectLst>
          </p:grpSpPr>
          <p:sp>
            <p:nvSpPr>
              <p:cNvPr id="235" name="圆角矩形 23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6" name="圆角矩形 235"/>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4" name="TextBox 233"/>
            <p:cNvSpPr txBox="1"/>
            <p:nvPr/>
          </p:nvSpPr>
          <p:spPr>
            <a:xfrm>
              <a:off x="1020409" y="3331792"/>
              <a:ext cx="953343" cy="231432"/>
            </a:xfrm>
            <a:prstGeom prst="rect">
              <a:avLst/>
            </a:prstGeom>
            <a:noFill/>
          </p:spPr>
          <p:txBody>
            <a:bodyPr bIns="0" lIns="0" rIns="0" rtlCol="0" tIns="0"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en-US" lang="zh-CN" sz="1100">
                  <a:solidFill>
                    <a:srgbClr val="C00000"/>
                  </a:solidFill>
                  <a:cs charset="-122" pitchFamily="2" typeface="宋体"/>
                </a:rPr>
                <a:t>董事会</a:t>
              </a:r>
            </a:p>
          </p:txBody>
        </p:sp>
      </p:grpSp>
      <p:grpSp>
        <p:nvGrpSpPr>
          <p:cNvPr id="237" name="组合 236"/>
          <p:cNvGrpSpPr/>
          <p:nvPr/>
        </p:nvGrpSpPr>
        <p:grpSpPr>
          <a:xfrm>
            <a:off x="4073833" y="1457951"/>
            <a:ext cx="982514" cy="313311"/>
            <a:chOff x="814328" y="3219334"/>
            <a:chExt cx="1356392" cy="432536"/>
          </a:xfrm>
        </p:grpSpPr>
        <p:grpSp>
          <p:nvGrpSpPr>
            <p:cNvPr id="238" name="组合 237"/>
            <p:cNvGrpSpPr/>
            <p:nvPr/>
          </p:nvGrpSpPr>
          <p:grpSpPr>
            <a:xfrm>
              <a:off x="814328" y="3219334"/>
              <a:ext cx="1356392" cy="432536"/>
              <a:chOff x="4304043" y="1286668"/>
              <a:chExt cx="3837944" cy="2757793"/>
            </a:xfrm>
            <a:effectLst>
              <a:outerShdw algn="tr" blurRad="381000" dir="8100000" dist="254000" rotWithShape="0">
                <a:prstClr val="black">
                  <a:alpha val="40000"/>
                </a:prstClr>
              </a:outerShdw>
            </a:effectLst>
          </p:grpSpPr>
          <p:sp>
            <p:nvSpPr>
              <p:cNvPr id="240" name="圆角矩形 23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241" name="圆角矩形 24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239" name="TextBox 238"/>
            <p:cNvSpPr txBox="1"/>
            <p:nvPr/>
          </p:nvSpPr>
          <p:spPr>
            <a:xfrm>
              <a:off x="1110326" y="3331792"/>
              <a:ext cx="787838" cy="231432"/>
            </a:xfrm>
            <a:prstGeom prst="rect">
              <a:avLst/>
            </a:prstGeom>
            <a:noFill/>
          </p:spPr>
          <p:txBody>
            <a:bodyPr bIns="0" lIns="0" rIns="0" rtlCol="0" tIns="0"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en-US" lang="zh-CN" smtClean="0" sz="1100">
                  <a:solidFill>
                    <a:srgbClr val="C00000"/>
                  </a:solidFill>
                  <a:cs charset="-122" pitchFamily="2" typeface="宋体"/>
                </a:rPr>
                <a:t>总经理</a:t>
              </a:r>
            </a:p>
          </p:txBody>
        </p:sp>
      </p:grpSp>
      <p:grpSp>
        <p:nvGrpSpPr>
          <p:cNvPr id="242" name="组合 241"/>
          <p:cNvGrpSpPr/>
          <p:nvPr/>
        </p:nvGrpSpPr>
        <p:grpSpPr>
          <a:xfrm>
            <a:off x="4074819" y="1903970"/>
            <a:ext cx="982514" cy="313311"/>
            <a:chOff x="814328" y="3219334"/>
            <a:chExt cx="1356392" cy="432536"/>
          </a:xfrm>
        </p:grpSpPr>
        <p:grpSp>
          <p:nvGrpSpPr>
            <p:cNvPr id="243" name="组合 242"/>
            <p:cNvGrpSpPr/>
            <p:nvPr/>
          </p:nvGrpSpPr>
          <p:grpSpPr>
            <a:xfrm>
              <a:off x="814328" y="3219334"/>
              <a:ext cx="1356392" cy="432536"/>
              <a:chOff x="4304043" y="1286668"/>
              <a:chExt cx="3837944" cy="2757793"/>
            </a:xfrm>
            <a:effectLst>
              <a:outerShdw algn="tr" blurRad="381000" dir="8100000" dist="254000" rotWithShape="0">
                <a:prstClr val="black">
                  <a:alpha val="40000"/>
                </a:prstClr>
              </a:outerShdw>
            </a:effectLst>
          </p:grpSpPr>
          <p:sp>
            <p:nvSpPr>
              <p:cNvPr id="245" name="圆角矩形 24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246" name="圆角矩形 245"/>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244" name="TextBox 243"/>
            <p:cNvSpPr txBox="1"/>
            <p:nvPr/>
          </p:nvSpPr>
          <p:spPr>
            <a:xfrm>
              <a:off x="1110326" y="3331792"/>
              <a:ext cx="787838" cy="231432"/>
            </a:xfrm>
            <a:prstGeom prst="rect">
              <a:avLst/>
            </a:prstGeom>
            <a:noFill/>
          </p:spPr>
          <p:txBody>
            <a:bodyPr bIns="0" lIns="0" rIns="0" rtlCol="0" tIns="0"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lvl="0"/>
              <a:r>
                <a:rPr altLang="en-US" lang="zh-CN" smtClean="0" sz="1100">
                  <a:solidFill>
                    <a:schemeClr val="tx1">
                      <a:lumMod val="75000"/>
                      <a:lumOff val="25000"/>
                    </a:schemeClr>
                  </a:solidFill>
                  <a:cs charset="-122" pitchFamily="2" typeface="宋体"/>
                </a:rPr>
                <a:t>行政副总</a:t>
              </a:r>
            </a:p>
          </p:txBody>
        </p:sp>
      </p:grpSp>
      <p:cxnSp>
        <p:nvCxnSpPr>
          <p:cNvPr id="247" name="直接连接符 246"/>
          <p:cNvCxnSpPr/>
          <p:nvPr/>
        </p:nvCxnSpPr>
        <p:spPr>
          <a:xfrm>
            <a:off x="2320820" y="3658966"/>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8" name="标题 247"/>
          <p:cNvSpPr>
            <a:spLocks noGrp="1"/>
          </p:cNvSpPr>
          <p:nvPr>
            <p:ph type="title"/>
          </p:nvPr>
        </p:nvSpPr>
        <p:spPr/>
        <p:txBody>
          <a:bodyPr/>
          <a:lstStyle/>
          <a:p>
            <a:r>
              <a:rPr altLang="en-US" lang="zh-CN"/>
              <a:t>组织架构链</a:t>
            </a:r>
          </a:p>
        </p:txBody>
      </p:sp>
    </p:spTree>
    <p:extLst>
      <p:ext uri="{BB962C8B-B14F-4D97-AF65-F5344CB8AC3E}">
        <p14:creationId val="198428174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32"/>
                                        </p:tgtEl>
                                        <p:attrNameLst>
                                          <p:attrName>style.visibility</p:attrName>
                                        </p:attrNameLst>
                                      </p:cBhvr>
                                      <p:to>
                                        <p:strVal val="visible"/>
                                      </p:to>
                                    </p:set>
                                    <p:anim calcmode="lin" valueType="num">
                                      <p:cBhvr>
                                        <p:cTn dur="500" fill="hold" id="7"/>
                                        <p:tgtEl>
                                          <p:spTgt spid="232"/>
                                        </p:tgtEl>
                                        <p:attrNameLst>
                                          <p:attrName>ppt_w</p:attrName>
                                        </p:attrNameLst>
                                      </p:cBhvr>
                                      <p:tavLst>
                                        <p:tav tm="0">
                                          <p:val>
                                            <p:fltVal val="0"/>
                                          </p:val>
                                        </p:tav>
                                        <p:tav tm="100000">
                                          <p:val>
                                            <p:strVal val="#ppt_w"/>
                                          </p:val>
                                        </p:tav>
                                      </p:tavLst>
                                    </p:anim>
                                    <p:anim calcmode="lin" valueType="num">
                                      <p:cBhvr>
                                        <p:cTn dur="500" fill="hold" id="8"/>
                                        <p:tgtEl>
                                          <p:spTgt spid="232"/>
                                        </p:tgtEl>
                                        <p:attrNameLst>
                                          <p:attrName>ppt_h</p:attrName>
                                        </p:attrNameLst>
                                      </p:cBhvr>
                                      <p:tavLst>
                                        <p:tav tm="0">
                                          <p:val>
                                            <p:fltVal val="0"/>
                                          </p:val>
                                        </p:tav>
                                        <p:tav tm="100000">
                                          <p:val>
                                            <p:strVal val="#ppt_h"/>
                                          </p:val>
                                        </p:tav>
                                      </p:tavLst>
                                    </p:anim>
                                    <p:animEffect filter="fade" transition="in">
                                      <p:cBhvr>
                                        <p:cTn dur="500" id="9"/>
                                        <p:tgtEl>
                                          <p:spTgt spid="232"/>
                                        </p:tgtEl>
                                      </p:cBhvr>
                                    </p:animEffect>
                                    <p:anim calcmode="lin" valueType="num">
                                      <p:cBhvr>
                                        <p:cTn dur="500" fill="hold" id="10"/>
                                        <p:tgtEl>
                                          <p:spTgt spid="232"/>
                                        </p:tgtEl>
                                        <p:attrNameLst>
                                          <p:attrName>ppt_x</p:attrName>
                                        </p:attrNameLst>
                                      </p:cBhvr>
                                      <p:tavLst>
                                        <p:tav tm="0">
                                          <p:val>
                                            <p:fltVal val="0.5"/>
                                          </p:val>
                                        </p:tav>
                                        <p:tav tm="100000">
                                          <p:val>
                                            <p:strVal val="#ppt_x"/>
                                          </p:val>
                                        </p:tav>
                                      </p:tavLst>
                                    </p:anim>
                                    <p:anim calcmode="lin" valueType="num">
                                      <p:cBhvr>
                                        <p:cTn dur="500" fill="hold" id="11"/>
                                        <p:tgtEl>
                                          <p:spTgt spid="232"/>
                                        </p:tgtEl>
                                        <p:attrNameLst>
                                          <p:attrName>ppt_y</p:attrName>
                                        </p:attrNameLst>
                                      </p:cBhvr>
                                      <p:tavLst>
                                        <p:tav tm="0">
                                          <p:val>
                                            <p:fltVal val="0.5"/>
                                          </p:val>
                                        </p:tav>
                                        <p:tav tm="100000">
                                          <p:val>
                                            <p:strVal val="#ppt_y"/>
                                          </p:val>
                                        </p:tav>
                                      </p:tavLst>
                                    </p:anim>
                                  </p:childTnLst>
                                </p:cTn>
                              </p:par>
                            </p:childTnLst>
                          </p:cTn>
                        </p:par>
                        <p:par>
                          <p:cTn fill="hold" id="12" nodeType="afterGroup">
                            <p:stCondLst>
                              <p:cond delay="500"/>
                            </p:stCondLst>
                            <p:childTnLst>
                              <p:par>
                                <p:cTn fill="hold" id="13" nodeType="afterEffect" presetClass="entr" presetID="53" presetSubtype="0">
                                  <p:stCondLst>
                                    <p:cond delay="0"/>
                                  </p:stCondLst>
                                  <p:childTnLst>
                                    <p:set>
                                      <p:cBhvr>
                                        <p:cTn dur="1" fill="hold" id="14">
                                          <p:stCondLst>
                                            <p:cond delay="0"/>
                                          </p:stCondLst>
                                        </p:cTn>
                                        <p:tgtEl>
                                          <p:spTgt spid="237"/>
                                        </p:tgtEl>
                                        <p:attrNameLst>
                                          <p:attrName>style.visibility</p:attrName>
                                        </p:attrNameLst>
                                      </p:cBhvr>
                                      <p:to>
                                        <p:strVal val="visible"/>
                                      </p:to>
                                    </p:set>
                                    <p:anim calcmode="lin" valueType="num">
                                      <p:cBhvr>
                                        <p:cTn dur="500" fill="hold" id="15"/>
                                        <p:tgtEl>
                                          <p:spTgt spid="237"/>
                                        </p:tgtEl>
                                        <p:attrNameLst>
                                          <p:attrName>ppt_w</p:attrName>
                                        </p:attrNameLst>
                                      </p:cBhvr>
                                      <p:tavLst>
                                        <p:tav tm="0">
                                          <p:val>
                                            <p:fltVal val="0"/>
                                          </p:val>
                                        </p:tav>
                                        <p:tav tm="100000">
                                          <p:val>
                                            <p:strVal val="#ppt_w"/>
                                          </p:val>
                                        </p:tav>
                                      </p:tavLst>
                                    </p:anim>
                                    <p:anim calcmode="lin" valueType="num">
                                      <p:cBhvr>
                                        <p:cTn dur="500" fill="hold" id="16"/>
                                        <p:tgtEl>
                                          <p:spTgt spid="237"/>
                                        </p:tgtEl>
                                        <p:attrNameLst>
                                          <p:attrName>ppt_h</p:attrName>
                                        </p:attrNameLst>
                                      </p:cBhvr>
                                      <p:tavLst>
                                        <p:tav tm="0">
                                          <p:val>
                                            <p:fltVal val="0"/>
                                          </p:val>
                                        </p:tav>
                                        <p:tav tm="100000">
                                          <p:val>
                                            <p:strVal val="#ppt_h"/>
                                          </p:val>
                                        </p:tav>
                                      </p:tavLst>
                                    </p:anim>
                                    <p:animEffect filter="fade" transition="in">
                                      <p:cBhvr>
                                        <p:cTn dur="500" id="17"/>
                                        <p:tgtEl>
                                          <p:spTgt spid="237"/>
                                        </p:tgtEl>
                                      </p:cBhvr>
                                    </p:animEffect>
                                    <p:anim calcmode="lin" valueType="num">
                                      <p:cBhvr>
                                        <p:cTn dur="500" fill="hold" id="18"/>
                                        <p:tgtEl>
                                          <p:spTgt spid="237"/>
                                        </p:tgtEl>
                                        <p:attrNameLst>
                                          <p:attrName>ppt_x</p:attrName>
                                        </p:attrNameLst>
                                      </p:cBhvr>
                                      <p:tavLst>
                                        <p:tav tm="0">
                                          <p:val>
                                            <p:fltVal val="0.5"/>
                                          </p:val>
                                        </p:tav>
                                        <p:tav tm="100000">
                                          <p:val>
                                            <p:strVal val="#ppt_x"/>
                                          </p:val>
                                        </p:tav>
                                      </p:tavLst>
                                    </p:anim>
                                    <p:anim calcmode="lin" valueType="num">
                                      <p:cBhvr>
                                        <p:cTn dur="500" fill="hold" id="19"/>
                                        <p:tgtEl>
                                          <p:spTgt spid="237"/>
                                        </p:tgtEl>
                                        <p:attrNameLst>
                                          <p:attrName>ppt_y</p:attrName>
                                        </p:attrNameLst>
                                      </p:cBhvr>
                                      <p:tavLst>
                                        <p:tav tm="0">
                                          <p:val>
                                            <p:fltVal val="0.5"/>
                                          </p:val>
                                        </p:tav>
                                        <p:tav tm="100000">
                                          <p:val>
                                            <p:strVal val="#ppt_y"/>
                                          </p:val>
                                        </p:tav>
                                      </p:tavLst>
                                    </p:anim>
                                  </p:childTnLst>
                                </p:cTn>
                              </p:par>
                            </p:childTnLst>
                          </p:cTn>
                        </p:par>
                        <p:par>
                          <p:cTn fill="hold" id="20" nodeType="afterGroup">
                            <p:stCondLst>
                              <p:cond delay="1000"/>
                            </p:stCondLst>
                            <p:childTnLst>
                              <p:par>
                                <p:cTn fill="hold" id="21" nodeType="afterEffect" presetClass="entr" presetID="22" presetSubtype="1">
                                  <p:stCondLst>
                                    <p:cond delay="0"/>
                                  </p:stCondLst>
                                  <p:childTnLst>
                                    <p:set>
                                      <p:cBhvr>
                                        <p:cTn dur="1" fill="hold" id="22">
                                          <p:stCondLst>
                                            <p:cond delay="0"/>
                                          </p:stCondLst>
                                        </p:cTn>
                                        <p:tgtEl>
                                          <p:spTgt spid="126"/>
                                        </p:tgtEl>
                                        <p:attrNameLst>
                                          <p:attrName>style.visibility</p:attrName>
                                        </p:attrNameLst>
                                      </p:cBhvr>
                                      <p:to>
                                        <p:strVal val="visible"/>
                                      </p:to>
                                    </p:set>
                                    <p:animEffect filter="wipe(up)" transition="in">
                                      <p:cBhvr>
                                        <p:cTn dur="500" id="23"/>
                                        <p:tgtEl>
                                          <p:spTgt spid="126"/>
                                        </p:tgtEl>
                                      </p:cBhvr>
                                    </p:animEffect>
                                  </p:childTnLst>
                                </p:cTn>
                              </p:par>
                            </p:childTnLst>
                          </p:cTn>
                        </p:par>
                        <p:par>
                          <p:cTn fill="hold" id="24" nodeType="afterGroup">
                            <p:stCondLst>
                              <p:cond delay="1500"/>
                            </p:stCondLst>
                            <p:childTnLst>
                              <p:par>
                                <p:cTn fill="hold" id="25" nodeType="afterEffect" presetClass="entr" presetID="16" presetSubtype="37">
                                  <p:stCondLst>
                                    <p:cond delay="0"/>
                                  </p:stCondLst>
                                  <p:childTnLst>
                                    <p:set>
                                      <p:cBhvr>
                                        <p:cTn dur="1" fill="hold" id="26">
                                          <p:stCondLst>
                                            <p:cond delay="0"/>
                                          </p:stCondLst>
                                        </p:cTn>
                                        <p:tgtEl>
                                          <p:spTgt spid="122"/>
                                        </p:tgtEl>
                                        <p:attrNameLst>
                                          <p:attrName>style.visibility</p:attrName>
                                        </p:attrNameLst>
                                      </p:cBhvr>
                                      <p:to>
                                        <p:strVal val="visible"/>
                                      </p:to>
                                    </p:set>
                                    <p:animEffect filter="barn(outVertical)" transition="in">
                                      <p:cBhvr>
                                        <p:cTn dur="500" id="27"/>
                                        <p:tgtEl>
                                          <p:spTgt spid="122"/>
                                        </p:tgtEl>
                                      </p:cBhvr>
                                    </p:animEffect>
                                  </p:childTnLst>
                                </p:cTn>
                              </p:par>
                            </p:childTnLst>
                          </p:cTn>
                        </p:par>
                        <p:par>
                          <p:cTn fill="hold" id="28" nodeType="afterGroup">
                            <p:stCondLst>
                              <p:cond delay="2000"/>
                            </p:stCondLst>
                            <p:childTnLst>
                              <p:par>
                                <p:cTn fill="hold" id="29" nodeType="afterEffect" presetClass="entr" presetID="22" presetSubtype="1">
                                  <p:stCondLst>
                                    <p:cond delay="0"/>
                                  </p:stCondLst>
                                  <p:childTnLst>
                                    <p:set>
                                      <p:cBhvr>
                                        <p:cTn dur="1" fill="hold" id="30">
                                          <p:stCondLst>
                                            <p:cond delay="0"/>
                                          </p:stCondLst>
                                        </p:cTn>
                                        <p:tgtEl>
                                          <p:spTgt spid="128"/>
                                        </p:tgtEl>
                                        <p:attrNameLst>
                                          <p:attrName>style.visibility</p:attrName>
                                        </p:attrNameLst>
                                      </p:cBhvr>
                                      <p:to>
                                        <p:strVal val="visible"/>
                                      </p:to>
                                    </p:set>
                                    <p:animEffect filter="wipe(up)" transition="in">
                                      <p:cBhvr>
                                        <p:cTn dur="500" id="31"/>
                                        <p:tgtEl>
                                          <p:spTgt spid="128"/>
                                        </p:tgtEl>
                                      </p:cBhvr>
                                    </p:animEffect>
                                  </p:childTnLst>
                                </p:cTn>
                              </p:par>
                              <p:par>
                                <p:cTn fill="hold" id="32" nodeType="withEffect" presetClass="entr" presetID="22" presetSubtype="1">
                                  <p:stCondLst>
                                    <p:cond delay="0"/>
                                  </p:stCondLst>
                                  <p:childTnLst>
                                    <p:set>
                                      <p:cBhvr>
                                        <p:cTn dur="1" fill="hold" id="33">
                                          <p:stCondLst>
                                            <p:cond delay="0"/>
                                          </p:stCondLst>
                                        </p:cTn>
                                        <p:tgtEl>
                                          <p:spTgt spid="127"/>
                                        </p:tgtEl>
                                        <p:attrNameLst>
                                          <p:attrName>style.visibility</p:attrName>
                                        </p:attrNameLst>
                                      </p:cBhvr>
                                      <p:to>
                                        <p:strVal val="visible"/>
                                      </p:to>
                                    </p:set>
                                    <p:animEffect filter="wipe(up)" transition="in">
                                      <p:cBhvr>
                                        <p:cTn dur="500" id="34"/>
                                        <p:tgtEl>
                                          <p:spTgt spid="127"/>
                                        </p:tgtEl>
                                      </p:cBhvr>
                                    </p:animEffect>
                                  </p:childTnLst>
                                </p:cTn>
                              </p:par>
                            </p:childTnLst>
                          </p:cTn>
                        </p:par>
                        <p:par>
                          <p:cTn fill="hold" id="35" nodeType="afterGroup">
                            <p:stCondLst>
                              <p:cond delay="2500"/>
                            </p:stCondLst>
                            <p:childTnLst>
                              <p:par>
                                <p:cTn fill="hold" id="36" nodeType="afterEffect" presetClass="entr" presetID="53" presetSubtype="0">
                                  <p:stCondLst>
                                    <p:cond delay="0"/>
                                  </p:stCondLst>
                                  <p:childTnLst>
                                    <p:set>
                                      <p:cBhvr>
                                        <p:cTn dur="1" fill="hold" id="37">
                                          <p:stCondLst>
                                            <p:cond delay="0"/>
                                          </p:stCondLst>
                                        </p:cTn>
                                        <p:tgtEl>
                                          <p:spTgt spid="144"/>
                                        </p:tgtEl>
                                        <p:attrNameLst>
                                          <p:attrName>style.visibility</p:attrName>
                                        </p:attrNameLst>
                                      </p:cBhvr>
                                      <p:to>
                                        <p:strVal val="visible"/>
                                      </p:to>
                                    </p:set>
                                    <p:anim calcmode="lin" valueType="num">
                                      <p:cBhvr>
                                        <p:cTn dur="500" fill="hold" id="38"/>
                                        <p:tgtEl>
                                          <p:spTgt spid="144"/>
                                        </p:tgtEl>
                                        <p:attrNameLst>
                                          <p:attrName>ppt_w</p:attrName>
                                        </p:attrNameLst>
                                      </p:cBhvr>
                                      <p:tavLst>
                                        <p:tav tm="0">
                                          <p:val>
                                            <p:fltVal val="0"/>
                                          </p:val>
                                        </p:tav>
                                        <p:tav tm="100000">
                                          <p:val>
                                            <p:strVal val="#ppt_w"/>
                                          </p:val>
                                        </p:tav>
                                      </p:tavLst>
                                    </p:anim>
                                    <p:anim calcmode="lin" valueType="num">
                                      <p:cBhvr>
                                        <p:cTn dur="500" fill="hold" id="39"/>
                                        <p:tgtEl>
                                          <p:spTgt spid="144"/>
                                        </p:tgtEl>
                                        <p:attrNameLst>
                                          <p:attrName>ppt_h</p:attrName>
                                        </p:attrNameLst>
                                      </p:cBhvr>
                                      <p:tavLst>
                                        <p:tav tm="0">
                                          <p:val>
                                            <p:fltVal val="0"/>
                                          </p:val>
                                        </p:tav>
                                        <p:tav tm="100000">
                                          <p:val>
                                            <p:strVal val="#ppt_h"/>
                                          </p:val>
                                        </p:tav>
                                      </p:tavLst>
                                    </p:anim>
                                    <p:animEffect filter="fade" transition="in">
                                      <p:cBhvr>
                                        <p:cTn dur="500" id="40"/>
                                        <p:tgtEl>
                                          <p:spTgt spid="144"/>
                                        </p:tgtEl>
                                      </p:cBhvr>
                                    </p:animEffect>
                                  </p:childTnLst>
                                </p:cTn>
                              </p:par>
                              <p:par>
                                <p:cTn fill="hold" id="41" nodeType="withEffect" presetClass="entr" presetID="53" presetSubtype="0">
                                  <p:stCondLst>
                                    <p:cond delay="0"/>
                                  </p:stCondLst>
                                  <p:childTnLst>
                                    <p:set>
                                      <p:cBhvr>
                                        <p:cTn dur="1" fill="hold" id="42">
                                          <p:stCondLst>
                                            <p:cond delay="0"/>
                                          </p:stCondLst>
                                        </p:cTn>
                                        <p:tgtEl>
                                          <p:spTgt spid="139"/>
                                        </p:tgtEl>
                                        <p:attrNameLst>
                                          <p:attrName>style.visibility</p:attrName>
                                        </p:attrNameLst>
                                      </p:cBhvr>
                                      <p:to>
                                        <p:strVal val="visible"/>
                                      </p:to>
                                    </p:set>
                                    <p:anim calcmode="lin" valueType="num">
                                      <p:cBhvr>
                                        <p:cTn dur="500" fill="hold" id="43"/>
                                        <p:tgtEl>
                                          <p:spTgt spid="139"/>
                                        </p:tgtEl>
                                        <p:attrNameLst>
                                          <p:attrName>ppt_w</p:attrName>
                                        </p:attrNameLst>
                                      </p:cBhvr>
                                      <p:tavLst>
                                        <p:tav tm="0">
                                          <p:val>
                                            <p:fltVal val="0"/>
                                          </p:val>
                                        </p:tav>
                                        <p:tav tm="100000">
                                          <p:val>
                                            <p:strVal val="#ppt_w"/>
                                          </p:val>
                                        </p:tav>
                                      </p:tavLst>
                                    </p:anim>
                                    <p:anim calcmode="lin" valueType="num">
                                      <p:cBhvr>
                                        <p:cTn dur="500" fill="hold" id="44"/>
                                        <p:tgtEl>
                                          <p:spTgt spid="139"/>
                                        </p:tgtEl>
                                        <p:attrNameLst>
                                          <p:attrName>ppt_h</p:attrName>
                                        </p:attrNameLst>
                                      </p:cBhvr>
                                      <p:tavLst>
                                        <p:tav tm="0">
                                          <p:val>
                                            <p:fltVal val="0"/>
                                          </p:val>
                                        </p:tav>
                                        <p:tav tm="100000">
                                          <p:val>
                                            <p:strVal val="#ppt_h"/>
                                          </p:val>
                                        </p:tav>
                                      </p:tavLst>
                                    </p:anim>
                                    <p:animEffect filter="fade" transition="in">
                                      <p:cBhvr>
                                        <p:cTn dur="500" id="45"/>
                                        <p:tgtEl>
                                          <p:spTgt spid="139"/>
                                        </p:tgtEl>
                                      </p:cBhvr>
                                    </p:animEffect>
                                  </p:childTnLst>
                                </p:cTn>
                              </p:par>
                              <p:par>
                                <p:cTn fill="hold" id="46" nodeType="withEffect" presetClass="entr" presetID="53" presetSubtype="0">
                                  <p:stCondLst>
                                    <p:cond delay="0"/>
                                  </p:stCondLst>
                                  <p:childTnLst>
                                    <p:set>
                                      <p:cBhvr>
                                        <p:cTn dur="1" fill="hold" id="47">
                                          <p:stCondLst>
                                            <p:cond delay="0"/>
                                          </p:stCondLst>
                                        </p:cTn>
                                        <p:tgtEl>
                                          <p:spTgt spid="242"/>
                                        </p:tgtEl>
                                        <p:attrNameLst>
                                          <p:attrName>style.visibility</p:attrName>
                                        </p:attrNameLst>
                                      </p:cBhvr>
                                      <p:to>
                                        <p:strVal val="visible"/>
                                      </p:to>
                                    </p:set>
                                    <p:anim calcmode="lin" valueType="num">
                                      <p:cBhvr>
                                        <p:cTn dur="500" fill="hold" id="48"/>
                                        <p:tgtEl>
                                          <p:spTgt spid="242"/>
                                        </p:tgtEl>
                                        <p:attrNameLst>
                                          <p:attrName>ppt_w</p:attrName>
                                        </p:attrNameLst>
                                      </p:cBhvr>
                                      <p:tavLst>
                                        <p:tav tm="0">
                                          <p:val>
                                            <p:fltVal val="0"/>
                                          </p:val>
                                        </p:tav>
                                        <p:tav tm="100000">
                                          <p:val>
                                            <p:strVal val="#ppt_w"/>
                                          </p:val>
                                        </p:tav>
                                      </p:tavLst>
                                    </p:anim>
                                    <p:anim calcmode="lin" valueType="num">
                                      <p:cBhvr>
                                        <p:cTn dur="500" fill="hold" id="49"/>
                                        <p:tgtEl>
                                          <p:spTgt spid="242"/>
                                        </p:tgtEl>
                                        <p:attrNameLst>
                                          <p:attrName>ppt_h</p:attrName>
                                        </p:attrNameLst>
                                      </p:cBhvr>
                                      <p:tavLst>
                                        <p:tav tm="0">
                                          <p:val>
                                            <p:fltVal val="0"/>
                                          </p:val>
                                        </p:tav>
                                        <p:tav tm="100000">
                                          <p:val>
                                            <p:strVal val="#ppt_h"/>
                                          </p:val>
                                        </p:tav>
                                      </p:tavLst>
                                    </p:anim>
                                    <p:animEffect filter="fade" transition="in">
                                      <p:cBhvr>
                                        <p:cTn dur="500" id="50"/>
                                        <p:tgtEl>
                                          <p:spTgt spid="242"/>
                                        </p:tgtEl>
                                      </p:cBhvr>
                                    </p:animEffect>
                                  </p:childTnLst>
                                </p:cTn>
                              </p:par>
                            </p:childTnLst>
                          </p:cTn>
                        </p:par>
                        <p:par>
                          <p:cTn fill="hold" id="51" nodeType="afterGroup">
                            <p:stCondLst>
                              <p:cond delay="3000"/>
                            </p:stCondLst>
                            <p:childTnLst>
                              <p:par>
                                <p:cTn fill="hold" id="52" nodeType="afterEffect" presetClass="entr" presetID="16" presetSubtype="37">
                                  <p:stCondLst>
                                    <p:cond delay="0"/>
                                  </p:stCondLst>
                                  <p:childTnLst>
                                    <p:set>
                                      <p:cBhvr>
                                        <p:cTn dur="1" fill="hold" id="53">
                                          <p:stCondLst>
                                            <p:cond delay="0"/>
                                          </p:stCondLst>
                                        </p:cTn>
                                        <p:tgtEl>
                                          <p:spTgt spid="123"/>
                                        </p:tgtEl>
                                        <p:attrNameLst>
                                          <p:attrName>style.visibility</p:attrName>
                                        </p:attrNameLst>
                                      </p:cBhvr>
                                      <p:to>
                                        <p:strVal val="visible"/>
                                      </p:to>
                                    </p:set>
                                    <p:animEffect filter="barn(outVertical)" transition="in">
                                      <p:cBhvr>
                                        <p:cTn dur="500" id="54"/>
                                        <p:tgtEl>
                                          <p:spTgt spid="123"/>
                                        </p:tgtEl>
                                      </p:cBhvr>
                                    </p:animEffect>
                                  </p:childTnLst>
                                </p:cTn>
                              </p:par>
                              <p:par>
                                <p:cTn fill="hold" id="55" nodeType="withEffect" presetClass="entr" presetID="16" presetSubtype="37">
                                  <p:stCondLst>
                                    <p:cond delay="0"/>
                                  </p:stCondLst>
                                  <p:childTnLst>
                                    <p:set>
                                      <p:cBhvr>
                                        <p:cTn dur="1" fill="hold" id="56">
                                          <p:stCondLst>
                                            <p:cond delay="0"/>
                                          </p:stCondLst>
                                        </p:cTn>
                                        <p:tgtEl>
                                          <p:spTgt spid="124"/>
                                        </p:tgtEl>
                                        <p:attrNameLst>
                                          <p:attrName>style.visibility</p:attrName>
                                        </p:attrNameLst>
                                      </p:cBhvr>
                                      <p:to>
                                        <p:strVal val="visible"/>
                                      </p:to>
                                    </p:set>
                                    <p:animEffect filter="barn(outVertical)" transition="in">
                                      <p:cBhvr>
                                        <p:cTn dur="500" id="57"/>
                                        <p:tgtEl>
                                          <p:spTgt spid="124"/>
                                        </p:tgtEl>
                                      </p:cBhvr>
                                    </p:animEffect>
                                  </p:childTnLst>
                                </p:cTn>
                              </p:par>
                              <p:par>
                                <p:cTn fill="hold" id="58" nodeType="withEffect" presetClass="entr" presetID="16" presetSubtype="37">
                                  <p:stCondLst>
                                    <p:cond delay="0"/>
                                  </p:stCondLst>
                                  <p:childTnLst>
                                    <p:set>
                                      <p:cBhvr>
                                        <p:cTn dur="1" fill="hold" id="59">
                                          <p:stCondLst>
                                            <p:cond delay="0"/>
                                          </p:stCondLst>
                                        </p:cTn>
                                        <p:tgtEl>
                                          <p:spTgt spid="125"/>
                                        </p:tgtEl>
                                        <p:attrNameLst>
                                          <p:attrName>style.visibility</p:attrName>
                                        </p:attrNameLst>
                                      </p:cBhvr>
                                      <p:to>
                                        <p:strVal val="visible"/>
                                      </p:to>
                                    </p:set>
                                    <p:animEffect filter="barn(outVertical)" transition="in">
                                      <p:cBhvr>
                                        <p:cTn dur="500" id="60"/>
                                        <p:tgtEl>
                                          <p:spTgt spid="125"/>
                                        </p:tgtEl>
                                      </p:cBhvr>
                                    </p:animEffect>
                                  </p:childTnLst>
                                </p:cTn>
                              </p:par>
                            </p:childTnLst>
                          </p:cTn>
                        </p:par>
                        <p:par>
                          <p:cTn fill="hold" id="61" nodeType="afterGroup">
                            <p:stCondLst>
                              <p:cond delay="3500"/>
                            </p:stCondLst>
                            <p:childTnLst>
                              <p:par>
                                <p:cTn fill="hold" id="62" nodeType="afterEffect" presetClass="entr" presetID="22" presetSubtype="1">
                                  <p:stCondLst>
                                    <p:cond delay="0"/>
                                  </p:stCondLst>
                                  <p:childTnLst>
                                    <p:set>
                                      <p:cBhvr>
                                        <p:cTn dur="1" fill="hold" id="63">
                                          <p:stCondLst>
                                            <p:cond delay="0"/>
                                          </p:stCondLst>
                                        </p:cTn>
                                        <p:tgtEl>
                                          <p:spTgt spid="129"/>
                                        </p:tgtEl>
                                        <p:attrNameLst>
                                          <p:attrName>style.visibility</p:attrName>
                                        </p:attrNameLst>
                                      </p:cBhvr>
                                      <p:to>
                                        <p:strVal val="visible"/>
                                      </p:to>
                                    </p:set>
                                    <p:animEffect filter="wipe(up)" transition="in">
                                      <p:cBhvr>
                                        <p:cTn dur="500" id="64"/>
                                        <p:tgtEl>
                                          <p:spTgt spid="129"/>
                                        </p:tgtEl>
                                      </p:cBhvr>
                                    </p:animEffect>
                                  </p:childTnLst>
                                </p:cTn>
                              </p:par>
                              <p:par>
                                <p:cTn fill="hold" id="65" nodeType="withEffect" presetClass="entr" presetID="22" presetSubtype="1">
                                  <p:stCondLst>
                                    <p:cond delay="0"/>
                                  </p:stCondLst>
                                  <p:childTnLst>
                                    <p:set>
                                      <p:cBhvr>
                                        <p:cTn dur="1" fill="hold" id="66">
                                          <p:stCondLst>
                                            <p:cond delay="0"/>
                                          </p:stCondLst>
                                        </p:cTn>
                                        <p:tgtEl>
                                          <p:spTgt spid="130"/>
                                        </p:tgtEl>
                                        <p:attrNameLst>
                                          <p:attrName>style.visibility</p:attrName>
                                        </p:attrNameLst>
                                      </p:cBhvr>
                                      <p:to>
                                        <p:strVal val="visible"/>
                                      </p:to>
                                    </p:set>
                                    <p:animEffect filter="wipe(up)" transition="in">
                                      <p:cBhvr>
                                        <p:cTn dur="500" id="67"/>
                                        <p:tgtEl>
                                          <p:spTgt spid="130"/>
                                        </p:tgtEl>
                                      </p:cBhvr>
                                    </p:animEffect>
                                  </p:childTnLst>
                                </p:cTn>
                              </p:par>
                              <p:par>
                                <p:cTn fill="hold" id="68" nodeType="withEffect" presetClass="entr" presetID="22" presetSubtype="1">
                                  <p:stCondLst>
                                    <p:cond delay="0"/>
                                  </p:stCondLst>
                                  <p:childTnLst>
                                    <p:set>
                                      <p:cBhvr>
                                        <p:cTn dur="1" fill="hold" id="69">
                                          <p:stCondLst>
                                            <p:cond delay="0"/>
                                          </p:stCondLst>
                                        </p:cTn>
                                        <p:tgtEl>
                                          <p:spTgt spid="131"/>
                                        </p:tgtEl>
                                        <p:attrNameLst>
                                          <p:attrName>style.visibility</p:attrName>
                                        </p:attrNameLst>
                                      </p:cBhvr>
                                      <p:to>
                                        <p:strVal val="visible"/>
                                      </p:to>
                                    </p:set>
                                    <p:animEffect filter="wipe(up)" transition="in">
                                      <p:cBhvr>
                                        <p:cTn dur="500" id="70"/>
                                        <p:tgtEl>
                                          <p:spTgt spid="131"/>
                                        </p:tgtEl>
                                      </p:cBhvr>
                                    </p:animEffect>
                                  </p:childTnLst>
                                </p:cTn>
                              </p:par>
                              <p:par>
                                <p:cTn fill="hold" id="71" nodeType="withEffect" presetClass="entr" presetID="22" presetSubtype="1">
                                  <p:stCondLst>
                                    <p:cond delay="0"/>
                                  </p:stCondLst>
                                  <p:childTnLst>
                                    <p:set>
                                      <p:cBhvr>
                                        <p:cTn dur="1" fill="hold" id="72">
                                          <p:stCondLst>
                                            <p:cond delay="0"/>
                                          </p:stCondLst>
                                        </p:cTn>
                                        <p:tgtEl>
                                          <p:spTgt spid="132"/>
                                        </p:tgtEl>
                                        <p:attrNameLst>
                                          <p:attrName>style.visibility</p:attrName>
                                        </p:attrNameLst>
                                      </p:cBhvr>
                                      <p:to>
                                        <p:strVal val="visible"/>
                                      </p:to>
                                    </p:set>
                                    <p:animEffect filter="wipe(up)" transition="in">
                                      <p:cBhvr>
                                        <p:cTn dur="500" id="73"/>
                                        <p:tgtEl>
                                          <p:spTgt spid="132"/>
                                        </p:tgtEl>
                                      </p:cBhvr>
                                    </p:animEffect>
                                  </p:childTnLst>
                                </p:cTn>
                              </p:par>
                              <p:par>
                                <p:cTn fill="hold" id="74" nodeType="withEffect" presetClass="entr" presetID="22" presetSubtype="1">
                                  <p:stCondLst>
                                    <p:cond delay="0"/>
                                  </p:stCondLst>
                                  <p:childTnLst>
                                    <p:set>
                                      <p:cBhvr>
                                        <p:cTn dur="1" fill="hold" id="75">
                                          <p:stCondLst>
                                            <p:cond delay="0"/>
                                          </p:stCondLst>
                                        </p:cTn>
                                        <p:tgtEl>
                                          <p:spTgt spid="134"/>
                                        </p:tgtEl>
                                        <p:attrNameLst>
                                          <p:attrName>style.visibility</p:attrName>
                                        </p:attrNameLst>
                                      </p:cBhvr>
                                      <p:to>
                                        <p:strVal val="visible"/>
                                      </p:to>
                                    </p:set>
                                    <p:animEffect filter="wipe(up)" transition="in">
                                      <p:cBhvr>
                                        <p:cTn dur="500" id="76"/>
                                        <p:tgtEl>
                                          <p:spTgt spid="134"/>
                                        </p:tgtEl>
                                      </p:cBhvr>
                                    </p:animEffect>
                                  </p:childTnLst>
                                </p:cTn>
                              </p:par>
                              <p:par>
                                <p:cTn fill="hold" id="77" nodeType="withEffect" presetClass="entr" presetID="22" presetSubtype="1">
                                  <p:stCondLst>
                                    <p:cond delay="0"/>
                                  </p:stCondLst>
                                  <p:childTnLst>
                                    <p:set>
                                      <p:cBhvr>
                                        <p:cTn dur="1" fill="hold" id="78">
                                          <p:stCondLst>
                                            <p:cond delay="0"/>
                                          </p:stCondLst>
                                        </p:cTn>
                                        <p:tgtEl>
                                          <p:spTgt spid="133"/>
                                        </p:tgtEl>
                                        <p:attrNameLst>
                                          <p:attrName>style.visibility</p:attrName>
                                        </p:attrNameLst>
                                      </p:cBhvr>
                                      <p:to>
                                        <p:strVal val="visible"/>
                                      </p:to>
                                    </p:set>
                                    <p:animEffect filter="wipe(up)" transition="in">
                                      <p:cBhvr>
                                        <p:cTn dur="500" id="79"/>
                                        <p:tgtEl>
                                          <p:spTgt spid="133"/>
                                        </p:tgtEl>
                                      </p:cBhvr>
                                    </p:animEffect>
                                  </p:childTnLst>
                                </p:cTn>
                              </p:par>
                              <p:par>
                                <p:cTn fill="hold" id="80" nodeType="withEffect" presetClass="entr" presetID="22" presetSubtype="1">
                                  <p:stCondLst>
                                    <p:cond delay="0"/>
                                  </p:stCondLst>
                                  <p:childTnLst>
                                    <p:set>
                                      <p:cBhvr>
                                        <p:cTn dur="1" fill="hold" id="81">
                                          <p:stCondLst>
                                            <p:cond delay="0"/>
                                          </p:stCondLst>
                                        </p:cTn>
                                        <p:tgtEl>
                                          <p:spTgt spid="135"/>
                                        </p:tgtEl>
                                        <p:attrNameLst>
                                          <p:attrName>style.visibility</p:attrName>
                                        </p:attrNameLst>
                                      </p:cBhvr>
                                      <p:to>
                                        <p:strVal val="visible"/>
                                      </p:to>
                                    </p:set>
                                    <p:animEffect filter="wipe(up)" transition="in">
                                      <p:cBhvr>
                                        <p:cTn dur="500" id="82"/>
                                        <p:tgtEl>
                                          <p:spTgt spid="135"/>
                                        </p:tgtEl>
                                      </p:cBhvr>
                                    </p:animEffect>
                                  </p:childTnLst>
                                </p:cTn>
                              </p:par>
                              <p:par>
                                <p:cTn fill="hold" id="83" nodeType="withEffect" presetClass="entr" presetID="22" presetSubtype="1">
                                  <p:stCondLst>
                                    <p:cond delay="0"/>
                                  </p:stCondLst>
                                  <p:childTnLst>
                                    <p:set>
                                      <p:cBhvr>
                                        <p:cTn dur="1" fill="hold" id="84">
                                          <p:stCondLst>
                                            <p:cond delay="0"/>
                                          </p:stCondLst>
                                        </p:cTn>
                                        <p:tgtEl>
                                          <p:spTgt spid="136"/>
                                        </p:tgtEl>
                                        <p:attrNameLst>
                                          <p:attrName>style.visibility</p:attrName>
                                        </p:attrNameLst>
                                      </p:cBhvr>
                                      <p:to>
                                        <p:strVal val="visible"/>
                                      </p:to>
                                    </p:set>
                                    <p:animEffect filter="wipe(up)" transition="in">
                                      <p:cBhvr>
                                        <p:cTn dur="500" id="85"/>
                                        <p:tgtEl>
                                          <p:spTgt spid="136"/>
                                        </p:tgtEl>
                                      </p:cBhvr>
                                    </p:animEffect>
                                  </p:childTnLst>
                                </p:cTn>
                              </p:par>
                              <p:par>
                                <p:cTn fill="hold" id="86" nodeType="withEffect" presetClass="entr" presetID="22" presetSubtype="1">
                                  <p:stCondLst>
                                    <p:cond delay="0"/>
                                  </p:stCondLst>
                                  <p:childTnLst>
                                    <p:set>
                                      <p:cBhvr>
                                        <p:cTn dur="1" fill="hold" id="87">
                                          <p:stCondLst>
                                            <p:cond delay="0"/>
                                          </p:stCondLst>
                                        </p:cTn>
                                        <p:tgtEl>
                                          <p:spTgt spid="137"/>
                                        </p:tgtEl>
                                        <p:attrNameLst>
                                          <p:attrName>style.visibility</p:attrName>
                                        </p:attrNameLst>
                                      </p:cBhvr>
                                      <p:to>
                                        <p:strVal val="visible"/>
                                      </p:to>
                                    </p:set>
                                    <p:animEffect filter="wipe(up)" transition="in">
                                      <p:cBhvr>
                                        <p:cTn dur="500" id="88"/>
                                        <p:tgtEl>
                                          <p:spTgt spid="137"/>
                                        </p:tgtEl>
                                      </p:cBhvr>
                                    </p:animEffect>
                                  </p:childTnLst>
                                </p:cTn>
                              </p:par>
                              <p:par>
                                <p:cTn fill="hold" id="89" nodeType="withEffect" presetClass="entr" presetID="22" presetSubtype="1">
                                  <p:stCondLst>
                                    <p:cond delay="0"/>
                                  </p:stCondLst>
                                  <p:childTnLst>
                                    <p:set>
                                      <p:cBhvr>
                                        <p:cTn dur="1" fill="hold" id="90">
                                          <p:stCondLst>
                                            <p:cond delay="0"/>
                                          </p:stCondLst>
                                        </p:cTn>
                                        <p:tgtEl>
                                          <p:spTgt spid="138"/>
                                        </p:tgtEl>
                                        <p:attrNameLst>
                                          <p:attrName>style.visibility</p:attrName>
                                        </p:attrNameLst>
                                      </p:cBhvr>
                                      <p:to>
                                        <p:strVal val="visible"/>
                                      </p:to>
                                    </p:set>
                                    <p:animEffect filter="wipe(up)" transition="in">
                                      <p:cBhvr>
                                        <p:cTn dur="500" id="91"/>
                                        <p:tgtEl>
                                          <p:spTgt spid="138"/>
                                        </p:tgtEl>
                                      </p:cBhvr>
                                    </p:animEffect>
                                  </p:childTnLst>
                                </p:cTn>
                              </p:par>
                            </p:childTnLst>
                          </p:cTn>
                        </p:par>
                        <p:par>
                          <p:cTn fill="hold" id="92" nodeType="afterGroup">
                            <p:stCondLst>
                              <p:cond delay="4000"/>
                            </p:stCondLst>
                            <p:childTnLst>
                              <p:par>
                                <p:cTn fill="hold" id="93" nodeType="afterEffect" presetClass="entr" presetID="42" presetSubtype="0">
                                  <p:stCondLst>
                                    <p:cond delay="0"/>
                                  </p:stCondLst>
                                  <p:childTnLst>
                                    <p:set>
                                      <p:cBhvr>
                                        <p:cTn dur="1" fill="hold" id="94">
                                          <p:stCondLst>
                                            <p:cond delay="0"/>
                                          </p:stCondLst>
                                        </p:cTn>
                                        <p:tgtEl>
                                          <p:spTgt spid="182"/>
                                        </p:tgtEl>
                                        <p:attrNameLst>
                                          <p:attrName>style.visibility</p:attrName>
                                        </p:attrNameLst>
                                      </p:cBhvr>
                                      <p:to>
                                        <p:strVal val="visible"/>
                                      </p:to>
                                    </p:set>
                                    <p:animEffect filter="fade" transition="in">
                                      <p:cBhvr>
                                        <p:cTn dur="500" id="95"/>
                                        <p:tgtEl>
                                          <p:spTgt spid="182"/>
                                        </p:tgtEl>
                                      </p:cBhvr>
                                    </p:animEffect>
                                    <p:anim calcmode="lin" valueType="num">
                                      <p:cBhvr>
                                        <p:cTn dur="500" fill="hold" id="96"/>
                                        <p:tgtEl>
                                          <p:spTgt spid="182"/>
                                        </p:tgtEl>
                                        <p:attrNameLst>
                                          <p:attrName>ppt_x</p:attrName>
                                        </p:attrNameLst>
                                      </p:cBhvr>
                                      <p:tavLst>
                                        <p:tav tm="0">
                                          <p:val>
                                            <p:strVal val="#ppt_x"/>
                                          </p:val>
                                        </p:tav>
                                        <p:tav tm="100000">
                                          <p:val>
                                            <p:strVal val="#ppt_x"/>
                                          </p:val>
                                        </p:tav>
                                      </p:tavLst>
                                    </p:anim>
                                    <p:anim calcmode="lin" valueType="num">
                                      <p:cBhvr>
                                        <p:cTn dur="500" fill="hold" id="97"/>
                                        <p:tgtEl>
                                          <p:spTgt spid="182"/>
                                        </p:tgtEl>
                                        <p:attrNameLst>
                                          <p:attrName>ppt_y</p:attrName>
                                        </p:attrNameLst>
                                      </p:cBhvr>
                                      <p:tavLst>
                                        <p:tav tm="0">
                                          <p:val>
                                            <p:strVal val="#ppt_y+.1"/>
                                          </p:val>
                                        </p:tav>
                                        <p:tav tm="100000">
                                          <p:val>
                                            <p:strVal val="#ppt_y"/>
                                          </p:val>
                                        </p:tav>
                                      </p:tavLst>
                                    </p:anim>
                                  </p:childTnLst>
                                </p:cTn>
                              </p:par>
                              <p:par>
                                <p:cTn fill="hold" id="98" nodeType="withEffect" presetClass="entr" presetID="42" presetSubtype="0">
                                  <p:stCondLst>
                                    <p:cond delay="0"/>
                                  </p:stCondLst>
                                  <p:childTnLst>
                                    <p:set>
                                      <p:cBhvr>
                                        <p:cTn dur="1" fill="hold" id="99">
                                          <p:stCondLst>
                                            <p:cond delay="0"/>
                                          </p:stCondLst>
                                        </p:cTn>
                                        <p:tgtEl>
                                          <p:spTgt spid="187"/>
                                        </p:tgtEl>
                                        <p:attrNameLst>
                                          <p:attrName>style.visibility</p:attrName>
                                        </p:attrNameLst>
                                      </p:cBhvr>
                                      <p:to>
                                        <p:strVal val="visible"/>
                                      </p:to>
                                    </p:set>
                                    <p:animEffect filter="fade" transition="in">
                                      <p:cBhvr>
                                        <p:cTn dur="500" id="100"/>
                                        <p:tgtEl>
                                          <p:spTgt spid="187"/>
                                        </p:tgtEl>
                                      </p:cBhvr>
                                    </p:animEffect>
                                    <p:anim calcmode="lin" valueType="num">
                                      <p:cBhvr>
                                        <p:cTn dur="500" fill="hold" id="101"/>
                                        <p:tgtEl>
                                          <p:spTgt spid="187"/>
                                        </p:tgtEl>
                                        <p:attrNameLst>
                                          <p:attrName>ppt_x</p:attrName>
                                        </p:attrNameLst>
                                      </p:cBhvr>
                                      <p:tavLst>
                                        <p:tav tm="0">
                                          <p:val>
                                            <p:strVal val="#ppt_x"/>
                                          </p:val>
                                        </p:tav>
                                        <p:tav tm="100000">
                                          <p:val>
                                            <p:strVal val="#ppt_x"/>
                                          </p:val>
                                        </p:tav>
                                      </p:tavLst>
                                    </p:anim>
                                    <p:anim calcmode="lin" valueType="num">
                                      <p:cBhvr>
                                        <p:cTn dur="500" fill="hold" id="102"/>
                                        <p:tgtEl>
                                          <p:spTgt spid="187"/>
                                        </p:tgtEl>
                                        <p:attrNameLst>
                                          <p:attrName>ppt_y</p:attrName>
                                        </p:attrNameLst>
                                      </p:cBhvr>
                                      <p:tavLst>
                                        <p:tav tm="0">
                                          <p:val>
                                            <p:strVal val="#ppt_y+.1"/>
                                          </p:val>
                                        </p:tav>
                                        <p:tav tm="100000">
                                          <p:val>
                                            <p:strVal val="#ppt_y"/>
                                          </p:val>
                                        </p:tav>
                                      </p:tavLst>
                                    </p:anim>
                                  </p:childTnLst>
                                </p:cTn>
                              </p:par>
                              <p:par>
                                <p:cTn fill="hold" id="103" nodeType="withEffect" presetClass="entr" presetID="42" presetSubtype="0">
                                  <p:stCondLst>
                                    <p:cond delay="0"/>
                                  </p:stCondLst>
                                  <p:childTnLst>
                                    <p:set>
                                      <p:cBhvr>
                                        <p:cTn dur="1" fill="hold" id="104">
                                          <p:stCondLst>
                                            <p:cond delay="0"/>
                                          </p:stCondLst>
                                        </p:cTn>
                                        <p:tgtEl>
                                          <p:spTgt spid="192"/>
                                        </p:tgtEl>
                                        <p:attrNameLst>
                                          <p:attrName>style.visibility</p:attrName>
                                        </p:attrNameLst>
                                      </p:cBhvr>
                                      <p:to>
                                        <p:strVal val="visible"/>
                                      </p:to>
                                    </p:set>
                                    <p:animEffect filter="fade" transition="in">
                                      <p:cBhvr>
                                        <p:cTn dur="500" id="105"/>
                                        <p:tgtEl>
                                          <p:spTgt spid="192"/>
                                        </p:tgtEl>
                                      </p:cBhvr>
                                    </p:animEffect>
                                    <p:anim calcmode="lin" valueType="num">
                                      <p:cBhvr>
                                        <p:cTn dur="500" fill="hold" id="106"/>
                                        <p:tgtEl>
                                          <p:spTgt spid="192"/>
                                        </p:tgtEl>
                                        <p:attrNameLst>
                                          <p:attrName>ppt_x</p:attrName>
                                        </p:attrNameLst>
                                      </p:cBhvr>
                                      <p:tavLst>
                                        <p:tav tm="0">
                                          <p:val>
                                            <p:strVal val="#ppt_x"/>
                                          </p:val>
                                        </p:tav>
                                        <p:tav tm="100000">
                                          <p:val>
                                            <p:strVal val="#ppt_x"/>
                                          </p:val>
                                        </p:tav>
                                      </p:tavLst>
                                    </p:anim>
                                    <p:anim calcmode="lin" valueType="num">
                                      <p:cBhvr>
                                        <p:cTn dur="500" fill="hold" id="107"/>
                                        <p:tgtEl>
                                          <p:spTgt spid="192"/>
                                        </p:tgtEl>
                                        <p:attrNameLst>
                                          <p:attrName>ppt_y</p:attrName>
                                        </p:attrNameLst>
                                      </p:cBhvr>
                                      <p:tavLst>
                                        <p:tav tm="0">
                                          <p:val>
                                            <p:strVal val="#ppt_y+.1"/>
                                          </p:val>
                                        </p:tav>
                                        <p:tav tm="100000">
                                          <p:val>
                                            <p:strVal val="#ppt_y"/>
                                          </p:val>
                                        </p:tav>
                                      </p:tavLst>
                                    </p:anim>
                                  </p:childTnLst>
                                </p:cTn>
                              </p:par>
                              <p:par>
                                <p:cTn fill="hold" id="108" nodeType="withEffect" presetClass="entr" presetID="42" presetSubtype="0">
                                  <p:stCondLst>
                                    <p:cond delay="0"/>
                                  </p:stCondLst>
                                  <p:childTnLst>
                                    <p:set>
                                      <p:cBhvr>
                                        <p:cTn dur="1" fill="hold" id="109">
                                          <p:stCondLst>
                                            <p:cond delay="0"/>
                                          </p:stCondLst>
                                        </p:cTn>
                                        <p:tgtEl>
                                          <p:spTgt spid="197"/>
                                        </p:tgtEl>
                                        <p:attrNameLst>
                                          <p:attrName>style.visibility</p:attrName>
                                        </p:attrNameLst>
                                      </p:cBhvr>
                                      <p:to>
                                        <p:strVal val="visible"/>
                                      </p:to>
                                    </p:set>
                                    <p:animEffect filter="fade" transition="in">
                                      <p:cBhvr>
                                        <p:cTn dur="500" id="110"/>
                                        <p:tgtEl>
                                          <p:spTgt spid="197"/>
                                        </p:tgtEl>
                                      </p:cBhvr>
                                    </p:animEffect>
                                    <p:anim calcmode="lin" valueType="num">
                                      <p:cBhvr>
                                        <p:cTn dur="500" fill="hold" id="111"/>
                                        <p:tgtEl>
                                          <p:spTgt spid="197"/>
                                        </p:tgtEl>
                                        <p:attrNameLst>
                                          <p:attrName>ppt_x</p:attrName>
                                        </p:attrNameLst>
                                      </p:cBhvr>
                                      <p:tavLst>
                                        <p:tav tm="0">
                                          <p:val>
                                            <p:strVal val="#ppt_x"/>
                                          </p:val>
                                        </p:tav>
                                        <p:tav tm="100000">
                                          <p:val>
                                            <p:strVal val="#ppt_x"/>
                                          </p:val>
                                        </p:tav>
                                      </p:tavLst>
                                    </p:anim>
                                    <p:anim calcmode="lin" valueType="num">
                                      <p:cBhvr>
                                        <p:cTn dur="500" fill="hold" id="112"/>
                                        <p:tgtEl>
                                          <p:spTgt spid="197"/>
                                        </p:tgtEl>
                                        <p:attrNameLst>
                                          <p:attrName>ppt_y</p:attrName>
                                        </p:attrNameLst>
                                      </p:cBhvr>
                                      <p:tavLst>
                                        <p:tav tm="0">
                                          <p:val>
                                            <p:strVal val="#ppt_y+.1"/>
                                          </p:val>
                                        </p:tav>
                                        <p:tav tm="100000">
                                          <p:val>
                                            <p:strVal val="#ppt_y"/>
                                          </p:val>
                                        </p:tav>
                                      </p:tavLst>
                                    </p:anim>
                                  </p:childTnLst>
                                </p:cTn>
                              </p:par>
                              <p:par>
                                <p:cTn fill="hold" id="113" nodeType="withEffect" presetClass="entr" presetID="42" presetSubtype="0">
                                  <p:stCondLst>
                                    <p:cond delay="0"/>
                                  </p:stCondLst>
                                  <p:childTnLst>
                                    <p:set>
                                      <p:cBhvr>
                                        <p:cTn dur="1" fill="hold" id="114">
                                          <p:stCondLst>
                                            <p:cond delay="0"/>
                                          </p:stCondLst>
                                        </p:cTn>
                                        <p:tgtEl>
                                          <p:spTgt spid="202"/>
                                        </p:tgtEl>
                                        <p:attrNameLst>
                                          <p:attrName>style.visibility</p:attrName>
                                        </p:attrNameLst>
                                      </p:cBhvr>
                                      <p:to>
                                        <p:strVal val="visible"/>
                                      </p:to>
                                    </p:set>
                                    <p:animEffect filter="fade" transition="in">
                                      <p:cBhvr>
                                        <p:cTn dur="500" id="115"/>
                                        <p:tgtEl>
                                          <p:spTgt spid="202"/>
                                        </p:tgtEl>
                                      </p:cBhvr>
                                    </p:animEffect>
                                    <p:anim calcmode="lin" valueType="num">
                                      <p:cBhvr>
                                        <p:cTn dur="500" fill="hold" id="116"/>
                                        <p:tgtEl>
                                          <p:spTgt spid="202"/>
                                        </p:tgtEl>
                                        <p:attrNameLst>
                                          <p:attrName>ppt_x</p:attrName>
                                        </p:attrNameLst>
                                      </p:cBhvr>
                                      <p:tavLst>
                                        <p:tav tm="0">
                                          <p:val>
                                            <p:strVal val="#ppt_x"/>
                                          </p:val>
                                        </p:tav>
                                        <p:tav tm="100000">
                                          <p:val>
                                            <p:strVal val="#ppt_x"/>
                                          </p:val>
                                        </p:tav>
                                      </p:tavLst>
                                    </p:anim>
                                    <p:anim calcmode="lin" valueType="num">
                                      <p:cBhvr>
                                        <p:cTn dur="500" fill="hold" id="117"/>
                                        <p:tgtEl>
                                          <p:spTgt spid="202"/>
                                        </p:tgtEl>
                                        <p:attrNameLst>
                                          <p:attrName>ppt_y</p:attrName>
                                        </p:attrNameLst>
                                      </p:cBhvr>
                                      <p:tavLst>
                                        <p:tav tm="0">
                                          <p:val>
                                            <p:strVal val="#ppt_y+.1"/>
                                          </p:val>
                                        </p:tav>
                                        <p:tav tm="100000">
                                          <p:val>
                                            <p:strVal val="#ppt_y"/>
                                          </p:val>
                                        </p:tav>
                                      </p:tavLst>
                                    </p:anim>
                                  </p:childTnLst>
                                </p:cTn>
                              </p:par>
                              <p:par>
                                <p:cTn fill="hold" id="118" nodeType="withEffect" presetClass="entr" presetID="42" presetSubtype="0">
                                  <p:stCondLst>
                                    <p:cond delay="0"/>
                                  </p:stCondLst>
                                  <p:childTnLst>
                                    <p:set>
                                      <p:cBhvr>
                                        <p:cTn dur="1" fill="hold" id="119">
                                          <p:stCondLst>
                                            <p:cond delay="0"/>
                                          </p:stCondLst>
                                        </p:cTn>
                                        <p:tgtEl>
                                          <p:spTgt spid="207"/>
                                        </p:tgtEl>
                                        <p:attrNameLst>
                                          <p:attrName>style.visibility</p:attrName>
                                        </p:attrNameLst>
                                      </p:cBhvr>
                                      <p:to>
                                        <p:strVal val="visible"/>
                                      </p:to>
                                    </p:set>
                                    <p:animEffect filter="fade" transition="in">
                                      <p:cBhvr>
                                        <p:cTn dur="500" id="120"/>
                                        <p:tgtEl>
                                          <p:spTgt spid="207"/>
                                        </p:tgtEl>
                                      </p:cBhvr>
                                    </p:animEffect>
                                    <p:anim calcmode="lin" valueType="num">
                                      <p:cBhvr>
                                        <p:cTn dur="500" fill="hold" id="121"/>
                                        <p:tgtEl>
                                          <p:spTgt spid="207"/>
                                        </p:tgtEl>
                                        <p:attrNameLst>
                                          <p:attrName>ppt_x</p:attrName>
                                        </p:attrNameLst>
                                      </p:cBhvr>
                                      <p:tavLst>
                                        <p:tav tm="0">
                                          <p:val>
                                            <p:strVal val="#ppt_x"/>
                                          </p:val>
                                        </p:tav>
                                        <p:tav tm="100000">
                                          <p:val>
                                            <p:strVal val="#ppt_x"/>
                                          </p:val>
                                        </p:tav>
                                      </p:tavLst>
                                    </p:anim>
                                    <p:anim calcmode="lin" valueType="num">
                                      <p:cBhvr>
                                        <p:cTn dur="500" fill="hold" id="122"/>
                                        <p:tgtEl>
                                          <p:spTgt spid="207"/>
                                        </p:tgtEl>
                                        <p:attrNameLst>
                                          <p:attrName>ppt_y</p:attrName>
                                        </p:attrNameLst>
                                      </p:cBhvr>
                                      <p:tavLst>
                                        <p:tav tm="0">
                                          <p:val>
                                            <p:strVal val="#ppt_y+.1"/>
                                          </p:val>
                                        </p:tav>
                                        <p:tav tm="100000">
                                          <p:val>
                                            <p:strVal val="#ppt_y"/>
                                          </p:val>
                                        </p:tav>
                                      </p:tavLst>
                                    </p:anim>
                                  </p:childTnLst>
                                </p:cTn>
                              </p:par>
                              <p:par>
                                <p:cTn fill="hold" id="123" nodeType="withEffect" presetClass="entr" presetID="42" presetSubtype="0">
                                  <p:stCondLst>
                                    <p:cond delay="0"/>
                                  </p:stCondLst>
                                  <p:childTnLst>
                                    <p:set>
                                      <p:cBhvr>
                                        <p:cTn dur="1" fill="hold" id="124">
                                          <p:stCondLst>
                                            <p:cond delay="0"/>
                                          </p:stCondLst>
                                        </p:cTn>
                                        <p:tgtEl>
                                          <p:spTgt spid="212"/>
                                        </p:tgtEl>
                                        <p:attrNameLst>
                                          <p:attrName>style.visibility</p:attrName>
                                        </p:attrNameLst>
                                      </p:cBhvr>
                                      <p:to>
                                        <p:strVal val="visible"/>
                                      </p:to>
                                    </p:set>
                                    <p:animEffect filter="fade" transition="in">
                                      <p:cBhvr>
                                        <p:cTn dur="500" id="125"/>
                                        <p:tgtEl>
                                          <p:spTgt spid="212"/>
                                        </p:tgtEl>
                                      </p:cBhvr>
                                    </p:animEffect>
                                    <p:anim calcmode="lin" valueType="num">
                                      <p:cBhvr>
                                        <p:cTn dur="500" fill="hold" id="126"/>
                                        <p:tgtEl>
                                          <p:spTgt spid="212"/>
                                        </p:tgtEl>
                                        <p:attrNameLst>
                                          <p:attrName>ppt_x</p:attrName>
                                        </p:attrNameLst>
                                      </p:cBhvr>
                                      <p:tavLst>
                                        <p:tav tm="0">
                                          <p:val>
                                            <p:strVal val="#ppt_x"/>
                                          </p:val>
                                        </p:tav>
                                        <p:tav tm="100000">
                                          <p:val>
                                            <p:strVal val="#ppt_x"/>
                                          </p:val>
                                        </p:tav>
                                      </p:tavLst>
                                    </p:anim>
                                    <p:anim calcmode="lin" valueType="num">
                                      <p:cBhvr>
                                        <p:cTn dur="500" fill="hold" id="127"/>
                                        <p:tgtEl>
                                          <p:spTgt spid="212"/>
                                        </p:tgtEl>
                                        <p:attrNameLst>
                                          <p:attrName>ppt_y</p:attrName>
                                        </p:attrNameLst>
                                      </p:cBhvr>
                                      <p:tavLst>
                                        <p:tav tm="0">
                                          <p:val>
                                            <p:strVal val="#ppt_y+.1"/>
                                          </p:val>
                                        </p:tav>
                                        <p:tav tm="100000">
                                          <p:val>
                                            <p:strVal val="#ppt_y"/>
                                          </p:val>
                                        </p:tav>
                                      </p:tavLst>
                                    </p:anim>
                                  </p:childTnLst>
                                </p:cTn>
                              </p:par>
                              <p:par>
                                <p:cTn fill="hold" id="128" nodeType="withEffect" presetClass="entr" presetID="42" presetSubtype="0">
                                  <p:stCondLst>
                                    <p:cond delay="0"/>
                                  </p:stCondLst>
                                  <p:childTnLst>
                                    <p:set>
                                      <p:cBhvr>
                                        <p:cTn dur="1" fill="hold" id="129">
                                          <p:stCondLst>
                                            <p:cond delay="0"/>
                                          </p:stCondLst>
                                        </p:cTn>
                                        <p:tgtEl>
                                          <p:spTgt spid="217"/>
                                        </p:tgtEl>
                                        <p:attrNameLst>
                                          <p:attrName>style.visibility</p:attrName>
                                        </p:attrNameLst>
                                      </p:cBhvr>
                                      <p:to>
                                        <p:strVal val="visible"/>
                                      </p:to>
                                    </p:set>
                                    <p:animEffect filter="fade" transition="in">
                                      <p:cBhvr>
                                        <p:cTn dur="500" id="130"/>
                                        <p:tgtEl>
                                          <p:spTgt spid="217"/>
                                        </p:tgtEl>
                                      </p:cBhvr>
                                    </p:animEffect>
                                    <p:anim calcmode="lin" valueType="num">
                                      <p:cBhvr>
                                        <p:cTn dur="500" fill="hold" id="131"/>
                                        <p:tgtEl>
                                          <p:spTgt spid="217"/>
                                        </p:tgtEl>
                                        <p:attrNameLst>
                                          <p:attrName>ppt_x</p:attrName>
                                        </p:attrNameLst>
                                      </p:cBhvr>
                                      <p:tavLst>
                                        <p:tav tm="0">
                                          <p:val>
                                            <p:strVal val="#ppt_x"/>
                                          </p:val>
                                        </p:tav>
                                        <p:tav tm="100000">
                                          <p:val>
                                            <p:strVal val="#ppt_x"/>
                                          </p:val>
                                        </p:tav>
                                      </p:tavLst>
                                    </p:anim>
                                    <p:anim calcmode="lin" valueType="num">
                                      <p:cBhvr>
                                        <p:cTn dur="500" fill="hold" id="132"/>
                                        <p:tgtEl>
                                          <p:spTgt spid="217"/>
                                        </p:tgtEl>
                                        <p:attrNameLst>
                                          <p:attrName>ppt_y</p:attrName>
                                        </p:attrNameLst>
                                      </p:cBhvr>
                                      <p:tavLst>
                                        <p:tav tm="0">
                                          <p:val>
                                            <p:strVal val="#ppt_y+.1"/>
                                          </p:val>
                                        </p:tav>
                                        <p:tav tm="100000">
                                          <p:val>
                                            <p:strVal val="#ppt_y"/>
                                          </p:val>
                                        </p:tav>
                                      </p:tavLst>
                                    </p:anim>
                                  </p:childTnLst>
                                </p:cTn>
                              </p:par>
                              <p:par>
                                <p:cTn fill="hold" id="133" nodeType="withEffect" presetClass="entr" presetID="42" presetSubtype="0">
                                  <p:stCondLst>
                                    <p:cond delay="0"/>
                                  </p:stCondLst>
                                  <p:childTnLst>
                                    <p:set>
                                      <p:cBhvr>
                                        <p:cTn dur="1" fill="hold" id="134">
                                          <p:stCondLst>
                                            <p:cond delay="0"/>
                                          </p:stCondLst>
                                        </p:cTn>
                                        <p:tgtEl>
                                          <p:spTgt spid="222"/>
                                        </p:tgtEl>
                                        <p:attrNameLst>
                                          <p:attrName>style.visibility</p:attrName>
                                        </p:attrNameLst>
                                      </p:cBhvr>
                                      <p:to>
                                        <p:strVal val="visible"/>
                                      </p:to>
                                    </p:set>
                                    <p:animEffect filter="fade" transition="in">
                                      <p:cBhvr>
                                        <p:cTn dur="500" id="135"/>
                                        <p:tgtEl>
                                          <p:spTgt spid="222"/>
                                        </p:tgtEl>
                                      </p:cBhvr>
                                    </p:animEffect>
                                    <p:anim calcmode="lin" valueType="num">
                                      <p:cBhvr>
                                        <p:cTn dur="500" fill="hold" id="136"/>
                                        <p:tgtEl>
                                          <p:spTgt spid="222"/>
                                        </p:tgtEl>
                                        <p:attrNameLst>
                                          <p:attrName>ppt_x</p:attrName>
                                        </p:attrNameLst>
                                      </p:cBhvr>
                                      <p:tavLst>
                                        <p:tav tm="0">
                                          <p:val>
                                            <p:strVal val="#ppt_x"/>
                                          </p:val>
                                        </p:tav>
                                        <p:tav tm="100000">
                                          <p:val>
                                            <p:strVal val="#ppt_x"/>
                                          </p:val>
                                        </p:tav>
                                      </p:tavLst>
                                    </p:anim>
                                    <p:anim calcmode="lin" valueType="num">
                                      <p:cBhvr>
                                        <p:cTn dur="500" fill="hold" id="137"/>
                                        <p:tgtEl>
                                          <p:spTgt spid="222"/>
                                        </p:tgtEl>
                                        <p:attrNameLst>
                                          <p:attrName>ppt_y</p:attrName>
                                        </p:attrNameLst>
                                      </p:cBhvr>
                                      <p:tavLst>
                                        <p:tav tm="0">
                                          <p:val>
                                            <p:strVal val="#ppt_y+.1"/>
                                          </p:val>
                                        </p:tav>
                                        <p:tav tm="100000">
                                          <p:val>
                                            <p:strVal val="#ppt_y"/>
                                          </p:val>
                                        </p:tav>
                                      </p:tavLst>
                                    </p:anim>
                                  </p:childTnLst>
                                </p:cTn>
                              </p:par>
                              <p:par>
                                <p:cTn fill="hold" id="138" nodeType="withEffect" presetClass="entr" presetID="42" presetSubtype="0">
                                  <p:stCondLst>
                                    <p:cond delay="0"/>
                                  </p:stCondLst>
                                  <p:childTnLst>
                                    <p:set>
                                      <p:cBhvr>
                                        <p:cTn dur="1" fill="hold" id="139">
                                          <p:stCondLst>
                                            <p:cond delay="0"/>
                                          </p:stCondLst>
                                        </p:cTn>
                                        <p:tgtEl>
                                          <p:spTgt spid="227"/>
                                        </p:tgtEl>
                                        <p:attrNameLst>
                                          <p:attrName>style.visibility</p:attrName>
                                        </p:attrNameLst>
                                      </p:cBhvr>
                                      <p:to>
                                        <p:strVal val="visible"/>
                                      </p:to>
                                    </p:set>
                                    <p:animEffect filter="fade" transition="in">
                                      <p:cBhvr>
                                        <p:cTn dur="500" id="140"/>
                                        <p:tgtEl>
                                          <p:spTgt spid="227"/>
                                        </p:tgtEl>
                                      </p:cBhvr>
                                    </p:animEffect>
                                    <p:anim calcmode="lin" valueType="num">
                                      <p:cBhvr>
                                        <p:cTn dur="500" fill="hold" id="141"/>
                                        <p:tgtEl>
                                          <p:spTgt spid="227"/>
                                        </p:tgtEl>
                                        <p:attrNameLst>
                                          <p:attrName>ppt_x</p:attrName>
                                        </p:attrNameLst>
                                      </p:cBhvr>
                                      <p:tavLst>
                                        <p:tav tm="0">
                                          <p:val>
                                            <p:strVal val="#ppt_x"/>
                                          </p:val>
                                        </p:tav>
                                        <p:tav tm="100000">
                                          <p:val>
                                            <p:strVal val="#ppt_x"/>
                                          </p:val>
                                        </p:tav>
                                      </p:tavLst>
                                    </p:anim>
                                    <p:anim calcmode="lin" valueType="num">
                                      <p:cBhvr>
                                        <p:cTn dur="500" fill="hold" id="142"/>
                                        <p:tgtEl>
                                          <p:spTgt spid="227"/>
                                        </p:tgtEl>
                                        <p:attrNameLst>
                                          <p:attrName>ppt_y</p:attrName>
                                        </p:attrNameLst>
                                      </p:cBhvr>
                                      <p:tavLst>
                                        <p:tav tm="0">
                                          <p:val>
                                            <p:strVal val="#ppt_y+.1"/>
                                          </p:val>
                                        </p:tav>
                                        <p:tav tm="100000">
                                          <p:val>
                                            <p:strVal val="#ppt_y"/>
                                          </p:val>
                                        </p:tav>
                                      </p:tavLst>
                                    </p:anim>
                                  </p:childTnLst>
                                </p:cTn>
                              </p:par>
                            </p:childTnLst>
                          </p:cTn>
                        </p:par>
                        <p:par>
                          <p:cTn fill="hold" id="143" nodeType="afterGroup">
                            <p:stCondLst>
                              <p:cond delay="4500"/>
                            </p:stCondLst>
                            <p:childTnLst>
                              <p:par>
                                <p:cTn fill="hold" id="144" nodeType="afterEffect" presetClass="entr" presetID="22" presetSubtype="1">
                                  <p:stCondLst>
                                    <p:cond delay="0"/>
                                  </p:stCondLst>
                                  <p:childTnLst>
                                    <p:set>
                                      <p:cBhvr>
                                        <p:cTn dur="1" fill="hold" id="145">
                                          <p:stCondLst>
                                            <p:cond delay="0"/>
                                          </p:stCondLst>
                                        </p:cTn>
                                        <p:tgtEl>
                                          <p:spTgt spid="149"/>
                                        </p:tgtEl>
                                        <p:attrNameLst>
                                          <p:attrName>style.visibility</p:attrName>
                                        </p:attrNameLst>
                                      </p:cBhvr>
                                      <p:to>
                                        <p:strVal val="visible"/>
                                      </p:to>
                                    </p:set>
                                    <p:animEffect filter="wipe(up)" transition="in">
                                      <p:cBhvr>
                                        <p:cTn dur="500" id="146"/>
                                        <p:tgtEl>
                                          <p:spTgt spid="149"/>
                                        </p:tgtEl>
                                      </p:cBhvr>
                                    </p:animEffect>
                                  </p:childTnLst>
                                </p:cTn>
                              </p:par>
                              <p:par>
                                <p:cTn fill="hold" id="147" nodeType="withEffect" presetClass="entr" presetID="22" presetSubtype="1">
                                  <p:stCondLst>
                                    <p:cond delay="0"/>
                                  </p:stCondLst>
                                  <p:childTnLst>
                                    <p:set>
                                      <p:cBhvr>
                                        <p:cTn dur="1" fill="hold" id="148">
                                          <p:stCondLst>
                                            <p:cond delay="0"/>
                                          </p:stCondLst>
                                        </p:cTn>
                                        <p:tgtEl>
                                          <p:spTgt spid="150"/>
                                        </p:tgtEl>
                                        <p:attrNameLst>
                                          <p:attrName>style.visibility</p:attrName>
                                        </p:attrNameLst>
                                      </p:cBhvr>
                                      <p:to>
                                        <p:strVal val="visible"/>
                                      </p:to>
                                    </p:set>
                                    <p:animEffect filter="wipe(up)" transition="in">
                                      <p:cBhvr>
                                        <p:cTn dur="500" id="149"/>
                                        <p:tgtEl>
                                          <p:spTgt spid="150"/>
                                        </p:tgtEl>
                                      </p:cBhvr>
                                    </p:animEffect>
                                  </p:childTnLst>
                                </p:cTn>
                              </p:par>
                              <p:par>
                                <p:cTn fill="hold" id="150" nodeType="withEffect" presetClass="entr" presetID="22" presetSubtype="1">
                                  <p:stCondLst>
                                    <p:cond delay="0"/>
                                  </p:stCondLst>
                                  <p:childTnLst>
                                    <p:set>
                                      <p:cBhvr>
                                        <p:cTn dur="1" fill="hold" id="151">
                                          <p:stCondLst>
                                            <p:cond delay="0"/>
                                          </p:stCondLst>
                                        </p:cTn>
                                        <p:tgtEl>
                                          <p:spTgt spid="151"/>
                                        </p:tgtEl>
                                        <p:attrNameLst>
                                          <p:attrName>style.visibility</p:attrName>
                                        </p:attrNameLst>
                                      </p:cBhvr>
                                      <p:to>
                                        <p:strVal val="visible"/>
                                      </p:to>
                                    </p:set>
                                    <p:animEffect filter="wipe(up)" transition="in">
                                      <p:cBhvr>
                                        <p:cTn dur="500" id="152"/>
                                        <p:tgtEl>
                                          <p:spTgt spid="151"/>
                                        </p:tgtEl>
                                      </p:cBhvr>
                                    </p:animEffect>
                                  </p:childTnLst>
                                </p:cTn>
                              </p:par>
                              <p:par>
                                <p:cTn fill="hold" id="153" nodeType="withEffect" presetClass="entr" presetID="22" presetSubtype="1">
                                  <p:stCondLst>
                                    <p:cond delay="0"/>
                                  </p:stCondLst>
                                  <p:childTnLst>
                                    <p:set>
                                      <p:cBhvr>
                                        <p:cTn dur="1" fill="hold" id="154">
                                          <p:stCondLst>
                                            <p:cond delay="0"/>
                                          </p:stCondLst>
                                        </p:cTn>
                                        <p:tgtEl>
                                          <p:spTgt spid="152"/>
                                        </p:tgtEl>
                                        <p:attrNameLst>
                                          <p:attrName>style.visibility</p:attrName>
                                        </p:attrNameLst>
                                      </p:cBhvr>
                                      <p:to>
                                        <p:strVal val="visible"/>
                                      </p:to>
                                    </p:set>
                                    <p:animEffect filter="wipe(up)" transition="in">
                                      <p:cBhvr>
                                        <p:cTn dur="500" id="155"/>
                                        <p:tgtEl>
                                          <p:spTgt spid="152"/>
                                        </p:tgtEl>
                                      </p:cBhvr>
                                    </p:animEffect>
                                  </p:childTnLst>
                                </p:cTn>
                              </p:par>
                              <p:par>
                                <p:cTn fill="hold" id="156" nodeType="withEffect" presetClass="entr" presetID="22" presetSubtype="1">
                                  <p:stCondLst>
                                    <p:cond delay="0"/>
                                  </p:stCondLst>
                                  <p:childTnLst>
                                    <p:set>
                                      <p:cBhvr>
                                        <p:cTn dur="1" fill="hold" id="157">
                                          <p:stCondLst>
                                            <p:cond delay="0"/>
                                          </p:stCondLst>
                                        </p:cTn>
                                        <p:tgtEl>
                                          <p:spTgt spid="153"/>
                                        </p:tgtEl>
                                        <p:attrNameLst>
                                          <p:attrName>style.visibility</p:attrName>
                                        </p:attrNameLst>
                                      </p:cBhvr>
                                      <p:to>
                                        <p:strVal val="visible"/>
                                      </p:to>
                                    </p:set>
                                    <p:animEffect filter="wipe(up)" transition="in">
                                      <p:cBhvr>
                                        <p:cTn dur="500" id="158"/>
                                        <p:tgtEl>
                                          <p:spTgt spid="153"/>
                                        </p:tgtEl>
                                      </p:cBhvr>
                                    </p:animEffect>
                                  </p:childTnLst>
                                </p:cTn>
                              </p:par>
                              <p:par>
                                <p:cTn fill="hold" id="159" nodeType="withEffect" presetClass="entr" presetID="22" presetSubtype="1">
                                  <p:stCondLst>
                                    <p:cond delay="0"/>
                                  </p:stCondLst>
                                  <p:childTnLst>
                                    <p:set>
                                      <p:cBhvr>
                                        <p:cTn dur="1" fill="hold" id="160">
                                          <p:stCondLst>
                                            <p:cond delay="0"/>
                                          </p:stCondLst>
                                        </p:cTn>
                                        <p:tgtEl>
                                          <p:spTgt spid="154"/>
                                        </p:tgtEl>
                                        <p:attrNameLst>
                                          <p:attrName>style.visibility</p:attrName>
                                        </p:attrNameLst>
                                      </p:cBhvr>
                                      <p:to>
                                        <p:strVal val="visible"/>
                                      </p:to>
                                    </p:set>
                                    <p:animEffect filter="wipe(up)" transition="in">
                                      <p:cBhvr>
                                        <p:cTn dur="500" id="161"/>
                                        <p:tgtEl>
                                          <p:spTgt spid="154"/>
                                        </p:tgtEl>
                                      </p:cBhvr>
                                    </p:animEffect>
                                  </p:childTnLst>
                                </p:cTn>
                              </p:par>
                              <p:par>
                                <p:cTn fill="hold" id="162" nodeType="withEffect" presetClass="entr" presetID="22" presetSubtype="1">
                                  <p:stCondLst>
                                    <p:cond delay="0"/>
                                  </p:stCondLst>
                                  <p:childTnLst>
                                    <p:set>
                                      <p:cBhvr>
                                        <p:cTn dur="1" fill="hold" id="163">
                                          <p:stCondLst>
                                            <p:cond delay="0"/>
                                          </p:stCondLst>
                                        </p:cTn>
                                        <p:tgtEl>
                                          <p:spTgt spid="155"/>
                                        </p:tgtEl>
                                        <p:attrNameLst>
                                          <p:attrName>style.visibility</p:attrName>
                                        </p:attrNameLst>
                                      </p:cBhvr>
                                      <p:to>
                                        <p:strVal val="visible"/>
                                      </p:to>
                                    </p:set>
                                    <p:animEffect filter="wipe(up)" transition="in">
                                      <p:cBhvr>
                                        <p:cTn dur="500" id="164"/>
                                        <p:tgtEl>
                                          <p:spTgt spid="155"/>
                                        </p:tgtEl>
                                      </p:cBhvr>
                                    </p:animEffect>
                                  </p:childTnLst>
                                </p:cTn>
                              </p:par>
                              <p:par>
                                <p:cTn fill="hold" id="165" nodeType="withEffect" presetClass="entr" presetID="22" presetSubtype="1">
                                  <p:stCondLst>
                                    <p:cond delay="0"/>
                                  </p:stCondLst>
                                  <p:childTnLst>
                                    <p:set>
                                      <p:cBhvr>
                                        <p:cTn dur="1" fill="hold" id="166">
                                          <p:stCondLst>
                                            <p:cond delay="0"/>
                                          </p:stCondLst>
                                        </p:cTn>
                                        <p:tgtEl>
                                          <p:spTgt spid="156"/>
                                        </p:tgtEl>
                                        <p:attrNameLst>
                                          <p:attrName>style.visibility</p:attrName>
                                        </p:attrNameLst>
                                      </p:cBhvr>
                                      <p:to>
                                        <p:strVal val="visible"/>
                                      </p:to>
                                    </p:set>
                                    <p:animEffect filter="wipe(up)" transition="in">
                                      <p:cBhvr>
                                        <p:cTn dur="500" id="167"/>
                                        <p:tgtEl>
                                          <p:spTgt spid="156"/>
                                        </p:tgtEl>
                                      </p:cBhvr>
                                    </p:animEffect>
                                  </p:childTnLst>
                                </p:cTn>
                              </p:par>
                              <p:par>
                                <p:cTn fill="hold" id="168" nodeType="withEffect" presetClass="entr" presetID="22" presetSubtype="1">
                                  <p:stCondLst>
                                    <p:cond delay="0"/>
                                  </p:stCondLst>
                                  <p:childTnLst>
                                    <p:set>
                                      <p:cBhvr>
                                        <p:cTn dur="1" fill="hold" id="169">
                                          <p:stCondLst>
                                            <p:cond delay="0"/>
                                          </p:stCondLst>
                                        </p:cTn>
                                        <p:tgtEl>
                                          <p:spTgt spid="157"/>
                                        </p:tgtEl>
                                        <p:attrNameLst>
                                          <p:attrName>style.visibility</p:attrName>
                                        </p:attrNameLst>
                                      </p:cBhvr>
                                      <p:to>
                                        <p:strVal val="visible"/>
                                      </p:to>
                                    </p:set>
                                    <p:animEffect filter="wipe(up)" transition="in">
                                      <p:cBhvr>
                                        <p:cTn dur="500" id="170"/>
                                        <p:tgtEl>
                                          <p:spTgt spid="157"/>
                                        </p:tgtEl>
                                      </p:cBhvr>
                                    </p:animEffect>
                                  </p:childTnLst>
                                </p:cTn>
                              </p:par>
                              <p:par>
                                <p:cTn fill="hold" id="171" nodeType="withEffect" presetClass="entr" presetID="22" presetSubtype="1">
                                  <p:stCondLst>
                                    <p:cond delay="0"/>
                                  </p:stCondLst>
                                  <p:childTnLst>
                                    <p:set>
                                      <p:cBhvr>
                                        <p:cTn dur="1" fill="hold" id="172">
                                          <p:stCondLst>
                                            <p:cond delay="0"/>
                                          </p:stCondLst>
                                        </p:cTn>
                                        <p:tgtEl>
                                          <p:spTgt spid="158"/>
                                        </p:tgtEl>
                                        <p:attrNameLst>
                                          <p:attrName>style.visibility</p:attrName>
                                        </p:attrNameLst>
                                      </p:cBhvr>
                                      <p:to>
                                        <p:strVal val="visible"/>
                                      </p:to>
                                    </p:set>
                                    <p:animEffect filter="wipe(up)" transition="in">
                                      <p:cBhvr>
                                        <p:cTn dur="500" id="173"/>
                                        <p:tgtEl>
                                          <p:spTgt spid="158"/>
                                        </p:tgtEl>
                                      </p:cBhvr>
                                    </p:animEffect>
                                  </p:childTnLst>
                                </p:cTn>
                              </p:par>
                              <p:par>
                                <p:cTn fill="hold" id="174" nodeType="withEffect" presetClass="entr" presetID="22" presetSubtype="1">
                                  <p:stCondLst>
                                    <p:cond delay="0"/>
                                  </p:stCondLst>
                                  <p:childTnLst>
                                    <p:set>
                                      <p:cBhvr>
                                        <p:cTn dur="1" fill="hold" id="175">
                                          <p:stCondLst>
                                            <p:cond delay="0"/>
                                          </p:stCondLst>
                                        </p:cTn>
                                        <p:tgtEl>
                                          <p:spTgt spid="159"/>
                                        </p:tgtEl>
                                        <p:attrNameLst>
                                          <p:attrName>style.visibility</p:attrName>
                                        </p:attrNameLst>
                                      </p:cBhvr>
                                      <p:to>
                                        <p:strVal val="visible"/>
                                      </p:to>
                                    </p:set>
                                    <p:animEffect filter="wipe(up)" transition="in">
                                      <p:cBhvr>
                                        <p:cTn dur="500" id="176"/>
                                        <p:tgtEl>
                                          <p:spTgt spid="159"/>
                                        </p:tgtEl>
                                      </p:cBhvr>
                                    </p:animEffect>
                                  </p:childTnLst>
                                </p:cTn>
                              </p:par>
                              <p:par>
                                <p:cTn fill="hold" id="177" nodeType="withEffect" presetClass="entr" presetID="22" presetSubtype="1">
                                  <p:stCondLst>
                                    <p:cond delay="0"/>
                                  </p:stCondLst>
                                  <p:childTnLst>
                                    <p:set>
                                      <p:cBhvr>
                                        <p:cTn dur="1" fill="hold" id="178">
                                          <p:stCondLst>
                                            <p:cond delay="0"/>
                                          </p:stCondLst>
                                        </p:cTn>
                                        <p:tgtEl>
                                          <p:spTgt spid="160"/>
                                        </p:tgtEl>
                                        <p:attrNameLst>
                                          <p:attrName>style.visibility</p:attrName>
                                        </p:attrNameLst>
                                      </p:cBhvr>
                                      <p:to>
                                        <p:strVal val="visible"/>
                                      </p:to>
                                    </p:set>
                                    <p:animEffect filter="wipe(up)" transition="in">
                                      <p:cBhvr>
                                        <p:cTn dur="500" id="179"/>
                                        <p:tgtEl>
                                          <p:spTgt spid="160"/>
                                        </p:tgtEl>
                                      </p:cBhvr>
                                    </p:animEffect>
                                  </p:childTnLst>
                                </p:cTn>
                              </p:par>
                              <p:par>
                                <p:cTn fill="hold" id="180" nodeType="withEffect" presetClass="entr" presetID="22" presetSubtype="1">
                                  <p:stCondLst>
                                    <p:cond delay="0"/>
                                  </p:stCondLst>
                                  <p:childTnLst>
                                    <p:set>
                                      <p:cBhvr>
                                        <p:cTn dur="1" fill="hold" id="181">
                                          <p:stCondLst>
                                            <p:cond delay="0"/>
                                          </p:stCondLst>
                                        </p:cTn>
                                        <p:tgtEl>
                                          <p:spTgt spid="161"/>
                                        </p:tgtEl>
                                        <p:attrNameLst>
                                          <p:attrName>style.visibility</p:attrName>
                                        </p:attrNameLst>
                                      </p:cBhvr>
                                      <p:to>
                                        <p:strVal val="visible"/>
                                      </p:to>
                                    </p:set>
                                    <p:animEffect filter="wipe(up)" transition="in">
                                      <p:cBhvr>
                                        <p:cTn dur="500" id="182"/>
                                        <p:tgtEl>
                                          <p:spTgt spid="161"/>
                                        </p:tgtEl>
                                      </p:cBhvr>
                                    </p:animEffect>
                                  </p:childTnLst>
                                </p:cTn>
                              </p:par>
                              <p:par>
                                <p:cTn fill="hold" id="183" nodeType="withEffect" presetClass="entr" presetID="22" presetSubtype="1">
                                  <p:stCondLst>
                                    <p:cond delay="0"/>
                                  </p:stCondLst>
                                  <p:childTnLst>
                                    <p:set>
                                      <p:cBhvr>
                                        <p:cTn dur="1" fill="hold" id="184">
                                          <p:stCondLst>
                                            <p:cond delay="0"/>
                                          </p:stCondLst>
                                        </p:cTn>
                                        <p:tgtEl>
                                          <p:spTgt spid="162"/>
                                        </p:tgtEl>
                                        <p:attrNameLst>
                                          <p:attrName>style.visibility</p:attrName>
                                        </p:attrNameLst>
                                      </p:cBhvr>
                                      <p:to>
                                        <p:strVal val="visible"/>
                                      </p:to>
                                    </p:set>
                                    <p:animEffect filter="wipe(up)" transition="in">
                                      <p:cBhvr>
                                        <p:cTn dur="500" id="185"/>
                                        <p:tgtEl>
                                          <p:spTgt spid="162"/>
                                        </p:tgtEl>
                                      </p:cBhvr>
                                    </p:animEffect>
                                  </p:childTnLst>
                                </p:cTn>
                              </p:par>
                              <p:par>
                                <p:cTn fill="hold" id="186" nodeType="withEffect" presetClass="entr" presetID="22" presetSubtype="1">
                                  <p:stCondLst>
                                    <p:cond delay="0"/>
                                  </p:stCondLst>
                                  <p:childTnLst>
                                    <p:set>
                                      <p:cBhvr>
                                        <p:cTn dur="1" fill="hold" id="187">
                                          <p:stCondLst>
                                            <p:cond delay="0"/>
                                          </p:stCondLst>
                                        </p:cTn>
                                        <p:tgtEl>
                                          <p:spTgt spid="163"/>
                                        </p:tgtEl>
                                        <p:attrNameLst>
                                          <p:attrName>style.visibility</p:attrName>
                                        </p:attrNameLst>
                                      </p:cBhvr>
                                      <p:to>
                                        <p:strVal val="visible"/>
                                      </p:to>
                                    </p:set>
                                    <p:animEffect filter="wipe(up)" transition="in">
                                      <p:cBhvr>
                                        <p:cTn dur="500" id="188"/>
                                        <p:tgtEl>
                                          <p:spTgt spid="163"/>
                                        </p:tgtEl>
                                      </p:cBhvr>
                                    </p:animEffect>
                                  </p:childTnLst>
                                </p:cTn>
                              </p:par>
                              <p:par>
                                <p:cTn fill="hold" id="189" nodeType="withEffect" presetClass="entr" presetID="22" presetSubtype="1">
                                  <p:stCondLst>
                                    <p:cond delay="0"/>
                                  </p:stCondLst>
                                  <p:childTnLst>
                                    <p:set>
                                      <p:cBhvr>
                                        <p:cTn dur="1" fill="hold" id="190">
                                          <p:stCondLst>
                                            <p:cond delay="0"/>
                                          </p:stCondLst>
                                        </p:cTn>
                                        <p:tgtEl>
                                          <p:spTgt spid="164"/>
                                        </p:tgtEl>
                                        <p:attrNameLst>
                                          <p:attrName>style.visibility</p:attrName>
                                        </p:attrNameLst>
                                      </p:cBhvr>
                                      <p:to>
                                        <p:strVal val="visible"/>
                                      </p:to>
                                    </p:set>
                                    <p:animEffect filter="wipe(up)" transition="in">
                                      <p:cBhvr>
                                        <p:cTn dur="500" id="191"/>
                                        <p:tgtEl>
                                          <p:spTgt spid="164"/>
                                        </p:tgtEl>
                                      </p:cBhvr>
                                    </p:animEffect>
                                  </p:childTnLst>
                                </p:cTn>
                              </p:par>
                              <p:par>
                                <p:cTn fill="hold" id="192" nodeType="withEffect" presetClass="entr" presetID="22" presetSubtype="1">
                                  <p:stCondLst>
                                    <p:cond delay="0"/>
                                  </p:stCondLst>
                                  <p:childTnLst>
                                    <p:set>
                                      <p:cBhvr>
                                        <p:cTn dur="1" fill="hold" id="193">
                                          <p:stCondLst>
                                            <p:cond delay="0"/>
                                          </p:stCondLst>
                                        </p:cTn>
                                        <p:tgtEl>
                                          <p:spTgt spid="165"/>
                                        </p:tgtEl>
                                        <p:attrNameLst>
                                          <p:attrName>style.visibility</p:attrName>
                                        </p:attrNameLst>
                                      </p:cBhvr>
                                      <p:to>
                                        <p:strVal val="visible"/>
                                      </p:to>
                                    </p:set>
                                    <p:animEffect filter="wipe(up)" transition="in">
                                      <p:cBhvr>
                                        <p:cTn dur="500" id="194"/>
                                        <p:tgtEl>
                                          <p:spTgt spid="165"/>
                                        </p:tgtEl>
                                      </p:cBhvr>
                                    </p:animEffect>
                                  </p:childTnLst>
                                </p:cTn>
                              </p:par>
                              <p:par>
                                <p:cTn fill="hold" id="195" nodeType="withEffect" presetClass="entr" presetID="22" presetSubtype="1">
                                  <p:stCondLst>
                                    <p:cond delay="0"/>
                                  </p:stCondLst>
                                  <p:childTnLst>
                                    <p:set>
                                      <p:cBhvr>
                                        <p:cTn dur="1" fill="hold" id="196">
                                          <p:stCondLst>
                                            <p:cond delay="0"/>
                                          </p:stCondLst>
                                        </p:cTn>
                                        <p:tgtEl>
                                          <p:spTgt spid="166"/>
                                        </p:tgtEl>
                                        <p:attrNameLst>
                                          <p:attrName>style.visibility</p:attrName>
                                        </p:attrNameLst>
                                      </p:cBhvr>
                                      <p:to>
                                        <p:strVal val="visible"/>
                                      </p:to>
                                    </p:set>
                                    <p:animEffect filter="wipe(up)" transition="in">
                                      <p:cBhvr>
                                        <p:cTn dur="500" id="197"/>
                                        <p:tgtEl>
                                          <p:spTgt spid="166"/>
                                        </p:tgtEl>
                                      </p:cBhvr>
                                    </p:animEffect>
                                  </p:childTnLst>
                                </p:cTn>
                              </p:par>
                              <p:par>
                                <p:cTn fill="hold" id="198" nodeType="withEffect" presetClass="entr" presetID="22" presetSubtype="1">
                                  <p:stCondLst>
                                    <p:cond delay="0"/>
                                  </p:stCondLst>
                                  <p:childTnLst>
                                    <p:set>
                                      <p:cBhvr>
                                        <p:cTn dur="1" fill="hold" id="199">
                                          <p:stCondLst>
                                            <p:cond delay="0"/>
                                          </p:stCondLst>
                                        </p:cTn>
                                        <p:tgtEl>
                                          <p:spTgt spid="167"/>
                                        </p:tgtEl>
                                        <p:attrNameLst>
                                          <p:attrName>style.visibility</p:attrName>
                                        </p:attrNameLst>
                                      </p:cBhvr>
                                      <p:to>
                                        <p:strVal val="visible"/>
                                      </p:to>
                                    </p:set>
                                    <p:animEffect filter="wipe(up)" transition="in">
                                      <p:cBhvr>
                                        <p:cTn dur="500" id="200"/>
                                        <p:tgtEl>
                                          <p:spTgt spid="167"/>
                                        </p:tgtEl>
                                      </p:cBhvr>
                                    </p:animEffect>
                                  </p:childTnLst>
                                </p:cTn>
                              </p:par>
                              <p:par>
                                <p:cTn fill="hold" id="201" nodeType="withEffect" presetClass="entr" presetID="22" presetSubtype="1">
                                  <p:stCondLst>
                                    <p:cond delay="0"/>
                                  </p:stCondLst>
                                  <p:childTnLst>
                                    <p:set>
                                      <p:cBhvr>
                                        <p:cTn dur="1" fill="hold" id="202">
                                          <p:stCondLst>
                                            <p:cond delay="0"/>
                                          </p:stCondLst>
                                        </p:cTn>
                                        <p:tgtEl>
                                          <p:spTgt spid="168"/>
                                        </p:tgtEl>
                                        <p:attrNameLst>
                                          <p:attrName>style.visibility</p:attrName>
                                        </p:attrNameLst>
                                      </p:cBhvr>
                                      <p:to>
                                        <p:strVal val="visible"/>
                                      </p:to>
                                    </p:set>
                                    <p:animEffect filter="wipe(up)" transition="in">
                                      <p:cBhvr>
                                        <p:cTn dur="500" id="203"/>
                                        <p:tgtEl>
                                          <p:spTgt spid="168"/>
                                        </p:tgtEl>
                                      </p:cBhvr>
                                    </p:animEffect>
                                  </p:childTnLst>
                                </p:cTn>
                              </p:par>
                              <p:par>
                                <p:cTn fill="hold" id="204" nodeType="withEffect" presetClass="entr" presetID="22" presetSubtype="1">
                                  <p:stCondLst>
                                    <p:cond delay="0"/>
                                  </p:stCondLst>
                                  <p:childTnLst>
                                    <p:set>
                                      <p:cBhvr>
                                        <p:cTn dur="1" fill="hold" id="205">
                                          <p:stCondLst>
                                            <p:cond delay="0"/>
                                          </p:stCondLst>
                                        </p:cTn>
                                        <p:tgtEl>
                                          <p:spTgt spid="169"/>
                                        </p:tgtEl>
                                        <p:attrNameLst>
                                          <p:attrName>style.visibility</p:attrName>
                                        </p:attrNameLst>
                                      </p:cBhvr>
                                      <p:to>
                                        <p:strVal val="visible"/>
                                      </p:to>
                                    </p:set>
                                    <p:animEffect filter="wipe(up)" transition="in">
                                      <p:cBhvr>
                                        <p:cTn dur="500" id="206"/>
                                        <p:tgtEl>
                                          <p:spTgt spid="169"/>
                                        </p:tgtEl>
                                      </p:cBhvr>
                                    </p:animEffect>
                                  </p:childTnLst>
                                </p:cTn>
                              </p:par>
                              <p:par>
                                <p:cTn fill="hold" id="207" nodeType="withEffect" presetClass="entr" presetID="22" presetSubtype="1">
                                  <p:stCondLst>
                                    <p:cond delay="0"/>
                                  </p:stCondLst>
                                  <p:childTnLst>
                                    <p:set>
                                      <p:cBhvr>
                                        <p:cTn dur="1" fill="hold" id="208">
                                          <p:stCondLst>
                                            <p:cond delay="0"/>
                                          </p:stCondLst>
                                        </p:cTn>
                                        <p:tgtEl>
                                          <p:spTgt spid="170"/>
                                        </p:tgtEl>
                                        <p:attrNameLst>
                                          <p:attrName>style.visibility</p:attrName>
                                        </p:attrNameLst>
                                      </p:cBhvr>
                                      <p:to>
                                        <p:strVal val="visible"/>
                                      </p:to>
                                    </p:set>
                                    <p:animEffect filter="wipe(up)" transition="in">
                                      <p:cBhvr>
                                        <p:cTn dur="500" id="209"/>
                                        <p:tgtEl>
                                          <p:spTgt spid="170"/>
                                        </p:tgtEl>
                                      </p:cBhvr>
                                    </p:animEffect>
                                  </p:childTnLst>
                                </p:cTn>
                              </p:par>
                              <p:par>
                                <p:cTn fill="hold" id="210" nodeType="withEffect" presetClass="entr" presetID="22" presetSubtype="1">
                                  <p:stCondLst>
                                    <p:cond delay="0"/>
                                  </p:stCondLst>
                                  <p:childTnLst>
                                    <p:set>
                                      <p:cBhvr>
                                        <p:cTn dur="1" fill="hold" id="211">
                                          <p:stCondLst>
                                            <p:cond delay="0"/>
                                          </p:stCondLst>
                                        </p:cTn>
                                        <p:tgtEl>
                                          <p:spTgt spid="171"/>
                                        </p:tgtEl>
                                        <p:attrNameLst>
                                          <p:attrName>style.visibility</p:attrName>
                                        </p:attrNameLst>
                                      </p:cBhvr>
                                      <p:to>
                                        <p:strVal val="visible"/>
                                      </p:to>
                                    </p:set>
                                    <p:animEffect filter="wipe(up)" transition="in">
                                      <p:cBhvr>
                                        <p:cTn dur="500" id="212"/>
                                        <p:tgtEl>
                                          <p:spTgt spid="171"/>
                                        </p:tgtEl>
                                      </p:cBhvr>
                                    </p:animEffect>
                                  </p:childTnLst>
                                </p:cTn>
                              </p:par>
                              <p:par>
                                <p:cTn fill="hold" id="213" nodeType="withEffect" presetClass="entr" presetID="22" presetSubtype="1">
                                  <p:stCondLst>
                                    <p:cond delay="0"/>
                                  </p:stCondLst>
                                  <p:childTnLst>
                                    <p:set>
                                      <p:cBhvr>
                                        <p:cTn dur="1" fill="hold" id="214">
                                          <p:stCondLst>
                                            <p:cond delay="0"/>
                                          </p:stCondLst>
                                        </p:cTn>
                                        <p:tgtEl>
                                          <p:spTgt spid="172"/>
                                        </p:tgtEl>
                                        <p:attrNameLst>
                                          <p:attrName>style.visibility</p:attrName>
                                        </p:attrNameLst>
                                      </p:cBhvr>
                                      <p:to>
                                        <p:strVal val="visible"/>
                                      </p:to>
                                    </p:set>
                                    <p:animEffect filter="wipe(up)" transition="in">
                                      <p:cBhvr>
                                        <p:cTn dur="500" id="215"/>
                                        <p:tgtEl>
                                          <p:spTgt spid="172"/>
                                        </p:tgtEl>
                                      </p:cBhvr>
                                    </p:animEffect>
                                  </p:childTnLst>
                                </p:cTn>
                              </p:par>
                              <p:par>
                                <p:cTn fill="hold" id="216" nodeType="withEffect" presetClass="entr" presetID="22" presetSubtype="1">
                                  <p:stCondLst>
                                    <p:cond delay="0"/>
                                  </p:stCondLst>
                                  <p:childTnLst>
                                    <p:set>
                                      <p:cBhvr>
                                        <p:cTn dur="1" fill="hold" id="217">
                                          <p:stCondLst>
                                            <p:cond delay="0"/>
                                          </p:stCondLst>
                                        </p:cTn>
                                        <p:tgtEl>
                                          <p:spTgt spid="173"/>
                                        </p:tgtEl>
                                        <p:attrNameLst>
                                          <p:attrName>style.visibility</p:attrName>
                                        </p:attrNameLst>
                                      </p:cBhvr>
                                      <p:to>
                                        <p:strVal val="visible"/>
                                      </p:to>
                                    </p:set>
                                    <p:animEffect filter="wipe(up)" transition="in">
                                      <p:cBhvr>
                                        <p:cTn dur="500" id="218"/>
                                        <p:tgtEl>
                                          <p:spTgt spid="173"/>
                                        </p:tgtEl>
                                      </p:cBhvr>
                                    </p:animEffect>
                                  </p:childTnLst>
                                </p:cTn>
                              </p:par>
                              <p:par>
                                <p:cTn fill="hold" id="219" nodeType="withEffect" presetClass="entr" presetID="22" presetSubtype="1">
                                  <p:stCondLst>
                                    <p:cond delay="0"/>
                                  </p:stCondLst>
                                  <p:childTnLst>
                                    <p:set>
                                      <p:cBhvr>
                                        <p:cTn dur="1" fill="hold" id="220">
                                          <p:stCondLst>
                                            <p:cond delay="0"/>
                                          </p:stCondLst>
                                        </p:cTn>
                                        <p:tgtEl>
                                          <p:spTgt spid="174"/>
                                        </p:tgtEl>
                                        <p:attrNameLst>
                                          <p:attrName>style.visibility</p:attrName>
                                        </p:attrNameLst>
                                      </p:cBhvr>
                                      <p:to>
                                        <p:strVal val="visible"/>
                                      </p:to>
                                    </p:set>
                                    <p:animEffect filter="wipe(up)" transition="in">
                                      <p:cBhvr>
                                        <p:cTn dur="500" id="221"/>
                                        <p:tgtEl>
                                          <p:spTgt spid="174"/>
                                        </p:tgtEl>
                                      </p:cBhvr>
                                    </p:animEffect>
                                  </p:childTnLst>
                                </p:cTn>
                              </p:par>
                              <p:par>
                                <p:cTn fill="hold" id="222" nodeType="withEffect" presetClass="entr" presetID="22" presetSubtype="1">
                                  <p:stCondLst>
                                    <p:cond delay="0"/>
                                  </p:stCondLst>
                                  <p:childTnLst>
                                    <p:set>
                                      <p:cBhvr>
                                        <p:cTn dur="1" fill="hold" id="223">
                                          <p:stCondLst>
                                            <p:cond delay="0"/>
                                          </p:stCondLst>
                                        </p:cTn>
                                        <p:tgtEl>
                                          <p:spTgt spid="175"/>
                                        </p:tgtEl>
                                        <p:attrNameLst>
                                          <p:attrName>style.visibility</p:attrName>
                                        </p:attrNameLst>
                                      </p:cBhvr>
                                      <p:to>
                                        <p:strVal val="visible"/>
                                      </p:to>
                                    </p:set>
                                    <p:animEffect filter="wipe(up)" transition="in">
                                      <p:cBhvr>
                                        <p:cTn dur="500" id="224"/>
                                        <p:tgtEl>
                                          <p:spTgt spid="175"/>
                                        </p:tgtEl>
                                      </p:cBhvr>
                                    </p:animEffect>
                                  </p:childTnLst>
                                </p:cTn>
                              </p:par>
                              <p:par>
                                <p:cTn fill="hold" id="225" nodeType="withEffect" presetClass="entr" presetID="22" presetSubtype="1">
                                  <p:stCondLst>
                                    <p:cond delay="0"/>
                                  </p:stCondLst>
                                  <p:childTnLst>
                                    <p:set>
                                      <p:cBhvr>
                                        <p:cTn dur="1" fill="hold" id="226">
                                          <p:stCondLst>
                                            <p:cond delay="0"/>
                                          </p:stCondLst>
                                        </p:cTn>
                                        <p:tgtEl>
                                          <p:spTgt spid="176"/>
                                        </p:tgtEl>
                                        <p:attrNameLst>
                                          <p:attrName>style.visibility</p:attrName>
                                        </p:attrNameLst>
                                      </p:cBhvr>
                                      <p:to>
                                        <p:strVal val="visible"/>
                                      </p:to>
                                    </p:set>
                                    <p:animEffect filter="wipe(up)" transition="in">
                                      <p:cBhvr>
                                        <p:cTn dur="500" id="227"/>
                                        <p:tgtEl>
                                          <p:spTgt spid="176"/>
                                        </p:tgtEl>
                                      </p:cBhvr>
                                    </p:animEffect>
                                  </p:childTnLst>
                                </p:cTn>
                              </p:par>
                              <p:par>
                                <p:cTn fill="hold" id="228" nodeType="withEffect" presetClass="entr" presetID="22" presetSubtype="1">
                                  <p:stCondLst>
                                    <p:cond delay="0"/>
                                  </p:stCondLst>
                                  <p:childTnLst>
                                    <p:set>
                                      <p:cBhvr>
                                        <p:cTn dur="1" fill="hold" id="229">
                                          <p:stCondLst>
                                            <p:cond delay="0"/>
                                          </p:stCondLst>
                                        </p:cTn>
                                        <p:tgtEl>
                                          <p:spTgt spid="177"/>
                                        </p:tgtEl>
                                        <p:attrNameLst>
                                          <p:attrName>style.visibility</p:attrName>
                                        </p:attrNameLst>
                                      </p:cBhvr>
                                      <p:to>
                                        <p:strVal val="visible"/>
                                      </p:to>
                                    </p:set>
                                    <p:animEffect filter="wipe(up)" transition="in">
                                      <p:cBhvr>
                                        <p:cTn dur="500" id="230"/>
                                        <p:tgtEl>
                                          <p:spTgt spid="177"/>
                                        </p:tgtEl>
                                      </p:cBhvr>
                                    </p:animEffect>
                                  </p:childTnLst>
                                </p:cTn>
                              </p:par>
                              <p:par>
                                <p:cTn fill="hold" id="231" nodeType="withEffect" presetClass="entr" presetID="22" presetSubtype="1">
                                  <p:stCondLst>
                                    <p:cond delay="0"/>
                                  </p:stCondLst>
                                  <p:childTnLst>
                                    <p:set>
                                      <p:cBhvr>
                                        <p:cTn dur="1" fill="hold" id="232">
                                          <p:stCondLst>
                                            <p:cond delay="0"/>
                                          </p:stCondLst>
                                        </p:cTn>
                                        <p:tgtEl>
                                          <p:spTgt spid="178"/>
                                        </p:tgtEl>
                                        <p:attrNameLst>
                                          <p:attrName>style.visibility</p:attrName>
                                        </p:attrNameLst>
                                      </p:cBhvr>
                                      <p:to>
                                        <p:strVal val="visible"/>
                                      </p:to>
                                    </p:set>
                                    <p:animEffect filter="wipe(up)" transition="in">
                                      <p:cBhvr>
                                        <p:cTn dur="500" id="233"/>
                                        <p:tgtEl>
                                          <p:spTgt spid="178"/>
                                        </p:tgtEl>
                                      </p:cBhvr>
                                    </p:animEffect>
                                  </p:childTnLst>
                                </p:cTn>
                              </p:par>
                              <p:par>
                                <p:cTn fill="hold" id="234" nodeType="withEffect" presetClass="entr" presetID="22" presetSubtype="1">
                                  <p:stCondLst>
                                    <p:cond delay="0"/>
                                  </p:stCondLst>
                                  <p:childTnLst>
                                    <p:set>
                                      <p:cBhvr>
                                        <p:cTn dur="1" fill="hold" id="235">
                                          <p:stCondLst>
                                            <p:cond delay="0"/>
                                          </p:stCondLst>
                                        </p:cTn>
                                        <p:tgtEl>
                                          <p:spTgt spid="179"/>
                                        </p:tgtEl>
                                        <p:attrNameLst>
                                          <p:attrName>style.visibility</p:attrName>
                                        </p:attrNameLst>
                                      </p:cBhvr>
                                      <p:to>
                                        <p:strVal val="visible"/>
                                      </p:to>
                                    </p:set>
                                    <p:animEffect filter="wipe(up)" transition="in">
                                      <p:cBhvr>
                                        <p:cTn dur="500" id="236"/>
                                        <p:tgtEl>
                                          <p:spTgt spid="179"/>
                                        </p:tgtEl>
                                      </p:cBhvr>
                                    </p:animEffect>
                                  </p:childTnLst>
                                </p:cTn>
                              </p:par>
                              <p:par>
                                <p:cTn fill="hold" id="237" nodeType="withEffect" presetClass="entr" presetID="22" presetSubtype="1">
                                  <p:stCondLst>
                                    <p:cond delay="0"/>
                                  </p:stCondLst>
                                  <p:childTnLst>
                                    <p:set>
                                      <p:cBhvr>
                                        <p:cTn dur="1" fill="hold" id="238">
                                          <p:stCondLst>
                                            <p:cond delay="0"/>
                                          </p:stCondLst>
                                        </p:cTn>
                                        <p:tgtEl>
                                          <p:spTgt spid="180"/>
                                        </p:tgtEl>
                                        <p:attrNameLst>
                                          <p:attrName>style.visibility</p:attrName>
                                        </p:attrNameLst>
                                      </p:cBhvr>
                                      <p:to>
                                        <p:strVal val="visible"/>
                                      </p:to>
                                    </p:set>
                                    <p:animEffect filter="wipe(up)" transition="in">
                                      <p:cBhvr>
                                        <p:cTn dur="500" id="239"/>
                                        <p:tgtEl>
                                          <p:spTgt spid="180"/>
                                        </p:tgtEl>
                                      </p:cBhvr>
                                    </p:animEffect>
                                  </p:childTnLst>
                                </p:cTn>
                              </p:par>
                              <p:par>
                                <p:cTn fill="hold" id="240" nodeType="withEffect" presetClass="entr" presetID="22" presetSubtype="1">
                                  <p:stCondLst>
                                    <p:cond delay="0"/>
                                  </p:stCondLst>
                                  <p:childTnLst>
                                    <p:set>
                                      <p:cBhvr>
                                        <p:cTn dur="1" fill="hold" id="241">
                                          <p:stCondLst>
                                            <p:cond delay="0"/>
                                          </p:stCondLst>
                                        </p:cTn>
                                        <p:tgtEl>
                                          <p:spTgt spid="181"/>
                                        </p:tgtEl>
                                        <p:attrNameLst>
                                          <p:attrName>style.visibility</p:attrName>
                                        </p:attrNameLst>
                                      </p:cBhvr>
                                      <p:to>
                                        <p:strVal val="visible"/>
                                      </p:to>
                                    </p:set>
                                    <p:animEffect filter="wipe(up)" transition="in">
                                      <p:cBhvr>
                                        <p:cTn dur="500" id="242"/>
                                        <p:tgtEl>
                                          <p:spTgt spid="181"/>
                                        </p:tgtEl>
                                      </p:cBhvr>
                                    </p:animEffect>
                                  </p:childTnLst>
                                </p:cTn>
                              </p:par>
                              <p:par>
                                <p:cTn fill="hold" id="243" nodeType="withEffect" presetClass="entr" presetID="22" presetSubtype="1">
                                  <p:stCondLst>
                                    <p:cond delay="0"/>
                                  </p:stCondLst>
                                  <p:childTnLst>
                                    <p:set>
                                      <p:cBhvr>
                                        <p:cTn dur="1" fill="hold" id="244">
                                          <p:stCondLst>
                                            <p:cond delay="0"/>
                                          </p:stCondLst>
                                        </p:cTn>
                                        <p:tgtEl>
                                          <p:spTgt spid="247"/>
                                        </p:tgtEl>
                                        <p:attrNameLst>
                                          <p:attrName>style.visibility</p:attrName>
                                        </p:attrNameLst>
                                      </p:cBhvr>
                                      <p:to>
                                        <p:strVal val="visible"/>
                                      </p:to>
                                    </p:set>
                                    <p:animEffect filter="wipe(up)" transition="in">
                                      <p:cBhvr>
                                        <p:cTn dur="500" id="245"/>
                                        <p:tgtEl>
                                          <p:spTgt spid="247"/>
                                        </p:tgtEl>
                                      </p:cBhvr>
                                    </p:animEffect>
                                  </p:childTnLst>
                                </p:cTn>
                              </p:par>
                            </p:childTnLst>
                          </p:cTn>
                        </p:par>
                        <p:par>
                          <p:cTn fill="hold" id="246" nodeType="afterGroup">
                            <p:stCondLst>
                              <p:cond delay="5000"/>
                            </p:stCondLst>
                            <p:childTnLst>
                              <p:par>
                                <p:cTn fill="hold" id="247" nodeType="afterEffect" presetClass="entr" presetID="42" presetSubtype="0">
                                  <p:stCondLst>
                                    <p:cond delay="0"/>
                                  </p:stCondLst>
                                  <p:childTnLst>
                                    <p:set>
                                      <p:cBhvr>
                                        <p:cTn dur="1" fill="hold" id="248">
                                          <p:stCondLst>
                                            <p:cond delay="0"/>
                                          </p:stCondLst>
                                        </p:cTn>
                                        <p:tgtEl>
                                          <p:spTgt spid="2"/>
                                        </p:tgtEl>
                                        <p:attrNameLst>
                                          <p:attrName>style.visibility</p:attrName>
                                        </p:attrNameLst>
                                      </p:cBhvr>
                                      <p:to>
                                        <p:strVal val="visible"/>
                                      </p:to>
                                    </p:set>
                                    <p:animEffect filter="fade" transition="in">
                                      <p:cBhvr>
                                        <p:cTn dur="1000" id="249"/>
                                        <p:tgtEl>
                                          <p:spTgt spid="2"/>
                                        </p:tgtEl>
                                      </p:cBhvr>
                                    </p:animEffect>
                                    <p:anim calcmode="lin" valueType="num">
                                      <p:cBhvr>
                                        <p:cTn dur="1000" fill="hold" id="250"/>
                                        <p:tgtEl>
                                          <p:spTgt spid="2"/>
                                        </p:tgtEl>
                                        <p:attrNameLst>
                                          <p:attrName>ppt_x</p:attrName>
                                        </p:attrNameLst>
                                      </p:cBhvr>
                                      <p:tavLst>
                                        <p:tav tm="0">
                                          <p:val>
                                            <p:strVal val="#ppt_x"/>
                                          </p:val>
                                        </p:tav>
                                        <p:tav tm="100000">
                                          <p:val>
                                            <p:strVal val="#ppt_x"/>
                                          </p:val>
                                        </p:tav>
                                      </p:tavLst>
                                    </p:anim>
                                    <p:anim calcmode="lin" valueType="num">
                                      <p:cBhvr>
                                        <p:cTn dur="1000" fill="hold" id="251"/>
                                        <p:tgtEl>
                                          <p:spTgt spid="2"/>
                                        </p:tgtEl>
                                        <p:attrNameLst>
                                          <p:attrName>ppt_y</p:attrName>
                                        </p:attrNameLst>
                                      </p:cBhvr>
                                      <p:tavLst>
                                        <p:tav tm="0">
                                          <p:val>
                                            <p:strVal val="#ppt_y+.1"/>
                                          </p:val>
                                        </p:tav>
                                        <p:tav tm="100000">
                                          <p:val>
                                            <p:strVal val="#ppt_y"/>
                                          </p:val>
                                        </p:tav>
                                      </p:tavLst>
                                    </p:anim>
                                  </p:childTnLst>
                                </p:cTn>
                              </p:par>
                              <p:par>
                                <p:cTn fill="hold" id="252" nodeType="withEffect" presetClass="entr" presetID="42" presetSubtype="0">
                                  <p:stCondLst>
                                    <p:cond delay="100"/>
                                  </p:stCondLst>
                                  <p:childTnLst>
                                    <p:set>
                                      <p:cBhvr>
                                        <p:cTn dur="1" fill="hold" id="253">
                                          <p:stCondLst>
                                            <p:cond delay="0"/>
                                          </p:stCondLst>
                                        </p:cTn>
                                        <p:tgtEl>
                                          <p:spTgt spid="7"/>
                                        </p:tgtEl>
                                        <p:attrNameLst>
                                          <p:attrName>style.visibility</p:attrName>
                                        </p:attrNameLst>
                                      </p:cBhvr>
                                      <p:to>
                                        <p:strVal val="visible"/>
                                      </p:to>
                                    </p:set>
                                    <p:animEffect filter="fade" transition="in">
                                      <p:cBhvr>
                                        <p:cTn dur="1000" id="254"/>
                                        <p:tgtEl>
                                          <p:spTgt spid="7"/>
                                        </p:tgtEl>
                                      </p:cBhvr>
                                    </p:animEffect>
                                    <p:anim calcmode="lin" valueType="num">
                                      <p:cBhvr>
                                        <p:cTn dur="1000" fill="hold" id="255"/>
                                        <p:tgtEl>
                                          <p:spTgt spid="7"/>
                                        </p:tgtEl>
                                        <p:attrNameLst>
                                          <p:attrName>ppt_x</p:attrName>
                                        </p:attrNameLst>
                                      </p:cBhvr>
                                      <p:tavLst>
                                        <p:tav tm="0">
                                          <p:val>
                                            <p:strVal val="#ppt_x"/>
                                          </p:val>
                                        </p:tav>
                                        <p:tav tm="100000">
                                          <p:val>
                                            <p:strVal val="#ppt_x"/>
                                          </p:val>
                                        </p:tav>
                                      </p:tavLst>
                                    </p:anim>
                                    <p:anim calcmode="lin" valueType="num">
                                      <p:cBhvr>
                                        <p:cTn dur="1000" fill="hold" id="256"/>
                                        <p:tgtEl>
                                          <p:spTgt spid="7"/>
                                        </p:tgtEl>
                                        <p:attrNameLst>
                                          <p:attrName>ppt_y</p:attrName>
                                        </p:attrNameLst>
                                      </p:cBhvr>
                                      <p:tavLst>
                                        <p:tav tm="0">
                                          <p:val>
                                            <p:strVal val="#ppt_y+.1"/>
                                          </p:val>
                                        </p:tav>
                                        <p:tav tm="100000">
                                          <p:val>
                                            <p:strVal val="#ppt_y"/>
                                          </p:val>
                                        </p:tav>
                                      </p:tavLst>
                                    </p:anim>
                                  </p:childTnLst>
                                </p:cTn>
                              </p:par>
                              <p:par>
                                <p:cTn fill="hold" id="257" nodeType="withEffect" presetClass="entr" presetID="42" presetSubtype="0">
                                  <p:stCondLst>
                                    <p:cond delay="200"/>
                                  </p:stCondLst>
                                  <p:childTnLst>
                                    <p:set>
                                      <p:cBhvr>
                                        <p:cTn dur="1" fill="hold" id="258">
                                          <p:stCondLst>
                                            <p:cond delay="0"/>
                                          </p:stCondLst>
                                        </p:cTn>
                                        <p:tgtEl>
                                          <p:spTgt spid="12"/>
                                        </p:tgtEl>
                                        <p:attrNameLst>
                                          <p:attrName>style.visibility</p:attrName>
                                        </p:attrNameLst>
                                      </p:cBhvr>
                                      <p:to>
                                        <p:strVal val="visible"/>
                                      </p:to>
                                    </p:set>
                                    <p:animEffect filter="fade" transition="in">
                                      <p:cBhvr>
                                        <p:cTn dur="1000" id="259"/>
                                        <p:tgtEl>
                                          <p:spTgt spid="12"/>
                                        </p:tgtEl>
                                      </p:cBhvr>
                                    </p:animEffect>
                                    <p:anim calcmode="lin" valueType="num">
                                      <p:cBhvr>
                                        <p:cTn dur="1000" fill="hold" id="260"/>
                                        <p:tgtEl>
                                          <p:spTgt spid="12"/>
                                        </p:tgtEl>
                                        <p:attrNameLst>
                                          <p:attrName>ppt_x</p:attrName>
                                        </p:attrNameLst>
                                      </p:cBhvr>
                                      <p:tavLst>
                                        <p:tav tm="0">
                                          <p:val>
                                            <p:strVal val="#ppt_x"/>
                                          </p:val>
                                        </p:tav>
                                        <p:tav tm="100000">
                                          <p:val>
                                            <p:strVal val="#ppt_x"/>
                                          </p:val>
                                        </p:tav>
                                      </p:tavLst>
                                    </p:anim>
                                    <p:anim calcmode="lin" valueType="num">
                                      <p:cBhvr>
                                        <p:cTn dur="1000" fill="hold" id="261"/>
                                        <p:tgtEl>
                                          <p:spTgt spid="12"/>
                                        </p:tgtEl>
                                        <p:attrNameLst>
                                          <p:attrName>ppt_y</p:attrName>
                                        </p:attrNameLst>
                                      </p:cBhvr>
                                      <p:tavLst>
                                        <p:tav tm="0">
                                          <p:val>
                                            <p:strVal val="#ppt_y+.1"/>
                                          </p:val>
                                        </p:tav>
                                        <p:tav tm="100000">
                                          <p:val>
                                            <p:strVal val="#ppt_y"/>
                                          </p:val>
                                        </p:tav>
                                      </p:tavLst>
                                    </p:anim>
                                  </p:childTnLst>
                                </p:cTn>
                              </p:par>
                              <p:par>
                                <p:cTn fill="hold" id="262" nodeType="withEffect" presetClass="entr" presetID="42" presetSubtype="0">
                                  <p:stCondLst>
                                    <p:cond delay="300"/>
                                  </p:stCondLst>
                                  <p:childTnLst>
                                    <p:set>
                                      <p:cBhvr>
                                        <p:cTn dur="1" fill="hold" id="263">
                                          <p:stCondLst>
                                            <p:cond delay="0"/>
                                          </p:stCondLst>
                                        </p:cTn>
                                        <p:tgtEl>
                                          <p:spTgt spid="17"/>
                                        </p:tgtEl>
                                        <p:attrNameLst>
                                          <p:attrName>style.visibility</p:attrName>
                                        </p:attrNameLst>
                                      </p:cBhvr>
                                      <p:to>
                                        <p:strVal val="visible"/>
                                      </p:to>
                                    </p:set>
                                    <p:animEffect filter="fade" transition="in">
                                      <p:cBhvr>
                                        <p:cTn dur="1000" id="264"/>
                                        <p:tgtEl>
                                          <p:spTgt spid="17"/>
                                        </p:tgtEl>
                                      </p:cBhvr>
                                    </p:animEffect>
                                    <p:anim calcmode="lin" valueType="num">
                                      <p:cBhvr>
                                        <p:cTn dur="1000" fill="hold" id="265"/>
                                        <p:tgtEl>
                                          <p:spTgt spid="17"/>
                                        </p:tgtEl>
                                        <p:attrNameLst>
                                          <p:attrName>ppt_x</p:attrName>
                                        </p:attrNameLst>
                                      </p:cBhvr>
                                      <p:tavLst>
                                        <p:tav tm="0">
                                          <p:val>
                                            <p:strVal val="#ppt_x"/>
                                          </p:val>
                                        </p:tav>
                                        <p:tav tm="100000">
                                          <p:val>
                                            <p:strVal val="#ppt_x"/>
                                          </p:val>
                                        </p:tav>
                                      </p:tavLst>
                                    </p:anim>
                                    <p:anim calcmode="lin" valueType="num">
                                      <p:cBhvr>
                                        <p:cTn dur="1000" fill="hold" id="266"/>
                                        <p:tgtEl>
                                          <p:spTgt spid="17"/>
                                        </p:tgtEl>
                                        <p:attrNameLst>
                                          <p:attrName>ppt_y</p:attrName>
                                        </p:attrNameLst>
                                      </p:cBhvr>
                                      <p:tavLst>
                                        <p:tav tm="0">
                                          <p:val>
                                            <p:strVal val="#ppt_y+.1"/>
                                          </p:val>
                                        </p:tav>
                                        <p:tav tm="100000">
                                          <p:val>
                                            <p:strVal val="#ppt_y"/>
                                          </p:val>
                                        </p:tav>
                                      </p:tavLst>
                                    </p:anim>
                                  </p:childTnLst>
                                </p:cTn>
                              </p:par>
                              <p:par>
                                <p:cTn fill="hold" id="267" nodeType="withEffect" presetClass="entr" presetID="42" presetSubtype="0">
                                  <p:stCondLst>
                                    <p:cond delay="400"/>
                                  </p:stCondLst>
                                  <p:childTnLst>
                                    <p:set>
                                      <p:cBhvr>
                                        <p:cTn dur="1" fill="hold" id="268">
                                          <p:stCondLst>
                                            <p:cond delay="0"/>
                                          </p:stCondLst>
                                        </p:cTn>
                                        <p:tgtEl>
                                          <p:spTgt spid="22"/>
                                        </p:tgtEl>
                                        <p:attrNameLst>
                                          <p:attrName>style.visibility</p:attrName>
                                        </p:attrNameLst>
                                      </p:cBhvr>
                                      <p:to>
                                        <p:strVal val="visible"/>
                                      </p:to>
                                    </p:set>
                                    <p:animEffect filter="fade" transition="in">
                                      <p:cBhvr>
                                        <p:cTn dur="1000" id="269"/>
                                        <p:tgtEl>
                                          <p:spTgt spid="22"/>
                                        </p:tgtEl>
                                      </p:cBhvr>
                                    </p:animEffect>
                                    <p:anim calcmode="lin" valueType="num">
                                      <p:cBhvr>
                                        <p:cTn dur="1000" fill="hold" id="270"/>
                                        <p:tgtEl>
                                          <p:spTgt spid="22"/>
                                        </p:tgtEl>
                                        <p:attrNameLst>
                                          <p:attrName>ppt_x</p:attrName>
                                        </p:attrNameLst>
                                      </p:cBhvr>
                                      <p:tavLst>
                                        <p:tav tm="0">
                                          <p:val>
                                            <p:strVal val="#ppt_x"/>
                                          </p:val>
                                        </p:tav>
                                        <p:tav tm="100000">
                                          <p:val>
                                            <p:strVal val="#ppt_x"/>
                                          </p:val>
                                        </p:tav>
                                      </p:tavLst>
                                    </p:anim>
                                    <p:anim calcmode="lin" valueType="num">
                                      <p:cBhvr>
                                        <p:cTn dur="1000" fill="hold" id="271"/>
                                        <p:tgtEl>
                                          <p:spTgt spid="22"/>
                                        </p:tgtEl>
                                        <p:attrNameLst>
                                          <p:attrName>ppt_y</p:attrName>
                                        </p:attrNameLst>
                                      </p:cBhvr>
                                      <p:tavLst>
                                        <p:tav tm="0">
                                          <p:val>
                                            <p:strVal val="#ppt_y+.1"/>
                                          </p:val>
                                        </p:tav>
                                        <p:tav tm="100000">
                                          <p:val>
                                            <p:strVal val="#ppt_y"/>
                                          </p:val>
                                        </p:tav>
                                      </p:tavLst>
                                    </p:anim>
                                  </p:childTnLst>
                                </p:cTn>
                              </p:par>
                              <p:par>
                                <p:cTn fill="hold" id="272" nodeType="withEffect" presetClass="entr" presetID="42" presetSubtype="0">
                                  <p:stCondLst>
                                    <p:cond delay="500"/>
                                  </p:stCondLst>
                                  <p:childTnLst>
                                    <p:set>
                                      <p:cBhvr>
                                        <p:cTn dur="1" fill="hold" id="273">
                                          <p:stCondLst>
                                            <p:cond delay="0"/>
                                          </p:stCondLst>
                                        </p:cTn>
                                        <p:tgtEl>
                                          <p:spTgt spid="27"/>
                                        </p:tgtEl>
                                        <p:attrNameLst>
                                          <p:attrName>style.visibility</p:attrName>
                                        </p:attrNameLst>
                                      </p:cBhvr>
                                      <p:to>
                                        <p:strVal val="visible"/>
                                      </p:to>
                                    </p:set>
                                    <p:animEffect filter="fade" transition="in">
                                      <p:cBhvr>
                                        <p:cTn dur="1000" id="274"/>
                                        <p:tgtEl>
                                          <p:spTgt spid="27"/>
                                        </p:tgtEl>
                                      </p:cBhvr>
                                    </p:animEffect>
                                    <p:anim calcmode="lin" valueType="num">
                                      <p:cBhvr>
                                        <p:cTn dur="1000" fill="hold" id="275"/>
                                        <p:tgtEl>
                                          <p:spTgt spid="27"/>
                                        </p:tgtEl>
                                        <p:attrNameLst>
                                          <p:attrName>ppt_x</p:attrName>
                                        </p:attrNameLst>
                                      </p:cBhvr>
                                      <p:tavLst>
                                        <p:tav tm="0">
                                          <p:val>
                                            <p:strVal val="#ppt_x"/>
                                          </p:val>
                                        </p:tav>
                                        <p:tav tm="100000">
                                          <p:val>
                                            <p:strVal val="#ppt_x"/>
                                          </p:val>
                                        </p:tav>
                                      </p:tavLst>
                                    </p:anim>
                                    <p:anim calcmode="lin" valueType="num">
                                      <p:cBhvr>
                                        <p:cTn dur="1000" fill="hold" id="276"/>
                                        <p:tgtEl>
                                          <p:spTgt spid="27"/>
                                        </p:tgtEl>
                                        <p:attrNameLst>
                                          <p:attrName>ppt_y</p:attrName>
                                        </p:attrNameLst>
                                      </p:cBhvr>
                                      <p:tavLst>
                                        <p:tav tm="0">
                                          <p:val>
                                            <p:strVal val="#ppt_y+.1"/>
                                          </p:val>
                                        </p:tav>
                                        <p:tav tm="100000">
                                          <p:val>
                                            <p:strVal val="#ppt_y"/>
                                          </p:val>
                                        </p:tav>
                                      </p:tavLst>
                                    </p:anim>
                                  </p:childTnLst>
                                </p:cTn>
                              </p:par>
                              <p:par>
                                <p:cTn fill="hold" id="277" nodeType="withEffect" presetClass="entr" presetID="42" presetSubtype="0">
                                  <p:stCondLst>
                                    <p:cond delay="600"/>
                                  </p:stCondLst>
                                  <p:childTnLst>
                                    <p:set>
                                      <p:cBhvr>
                                        <p:cTn dur="1" fill="hold" id="278">
                                          <p:stCondLst>
                                            <p:cond delay="0"/>
                                          </p:stCondLst>
                                        </p:cTn>
                                        <p:tgtEl>
                                          <p:spTgt spid="32"/>
                                        </p:tgtEl>
                                        <p:attrNameLst>
                                          <p:attrName>style.visibility</p:attrName>
                                        </p:attrNameLst>
                                      </p:cBhvr>
                                      <p:to>
                                        <p:strVal val="visible"/>
                                      </p:to>
                                    </p:set>
                                    <p:animEffect filter="fade" transition="in">
                                      <p:cBhvr>
                                        <p:cTn dur="1000" id="279"/>
                                        <p:tgtEl>
                                          <p:spTgt spid="32"/>
                                        </p:tgtEl>
                                      </p:cBhvr>
                                    </p:animEffect>
                                    <p:anim calcmode="lin" valueType="num">
                                      <p:cBhvr>
                                        <p:cTn dur="1000" fill="hold" id="280"/>
                                        <p:tgtEl>
                                          <p:spTgt spid="32"/>
                                        </p:tgtEl>
                                        <p:attrNameLst>
                                          <p:attrName>ppt_x</p:attrName>
                                        </p:attrNameLst>
                                      </p:cBhvr>
                                      <p:tavLst>
                                        <p:tav tm="0">
                                          <p:val>
                                            <p:strVal val="#ppt_x"/>
                                          </p:val>
                                        </p:tav>
                                        <p:tav tm="100000">
                                          <p:val>
                                            <p:strVal val="#ppt_x"/>
                                          </p:val>
                                        </p:tav>
                                      </p:tavLst>
                                    </p:anim>
                                    <p:anim calcmode="lin" valueType="num">
                                      <p:cBhvr>
                                        <p:cTn dur="1000" fill="hold" id="281"/>
                                        <p:tgtEl>
                                          <p:spTgt spid="32"/>
                                        </p:tgtEl>
                                        <p:attrNameLst>
                                          <p:attrName>ppt_y</p:attrName>
                                        </p:attrNameLst>
                                      </p:cBhvr>
                                      <p:tavLst>
                                        <p:tav tm="0">
                                          <p:val>
                                            <p:strVal val="#ppt_y+.1"/>
                                          </p:val>
                                        </p:tav>
                                        <p:tav tm="100000">
                                          <p:val>
                                            <p:strVal val="#ppt_y"/>
                                          </p:val>
                                        </p:tav>
                                      </p:tavLst>
                                    </p:anim>
                                  </p:childTnLst>
                                </p:cTn>
                              </p:par>
                              <p:par>
                                <p:cTn fill="hold" id="282" nodeType="withEffect" presetClass="entr" presetID="42" presetSubtype="0">
                                  <p:stCondLst>
                                    <p:cond delay="700"/>
                                  </p:stCondLst>
                                  <p:childTnLst>
                                    <p:set>
                                      <p:cBhvr>
                                        <p:cTn dur="1" fill="hold" id="283">
                                          <p:stCondLst>
                                            <p:cond delay="0"/>
                                          </p:stCondLst>
                                        </p:cTn>
                                        <p:tgtEl>
                                          <p:spTgt spid="37"/>
                                        </p:tgtEl>
                                        <p:attrNameLst>
                                          <p:attrName>style.visibility</p:attrName>
                                        </p:attrNameLst>
                                      </p:cBhvr>
                                      <p:to>
                                        <p:strVal val="visible"/>
                                      </p:to>
                                    </p:set>
                                    <p:animEffect filter="fade" transition="in">
                                      <p:cBhvr>
                                        <p:cTn dur="1000" id="284"/>
                                        <p:tgtEl>
                                          <p:spTgt spid="37"/>
                                        </p:tgtEl>
                                      </p:cBhvr>
                                    </p:animEffect>
                                    <p:anim calcmode="lin" valueType="num">
                                      <p:cBhvr>
                                        <p:cTn dur="1000" fill="hold" id="285"/>
                                        <p:tgtEl>
                                          <p:spTgt spid="37"/>
                                        </p:tgtEl>
                                        <p:attrNameLst>
                                          <p:attrName>ppt_x</p:attrName>
                                        </p:attrNameLst>
                                      </p:cBhvr>
                                      <p:tavLst>
                                        <p:tav tm="0">
                                          <p:val>
                                            <p:strVal val="#ppt_x"/>
                                          </p:val>
                                        </p:tav>
                                        <p:tav tm="100000">
                                          <p:val>
                                            <p:strVal val="#ppt_x"/>
                                          </p:val>
                                        </p:tav>
                                      </p:tavLst>
                                    </p:anim>
                                    <p:anim calcmode="lin" valueType="num">
                                      <p:cBhvr>
                                        <p:cTn dur="1000" fill="hold" id="286"/>
                                        <p:tgtEl>
                                          <p:spTgt spid="37"/>
                                        </p:tgtEl>
                                        <p:attrNameLst>
                                          <p:attrName>ppt_y</p:attrName>
                                        </p:attrNameLst>
                                      </p:cBhvr>
                                      <p:tavLst>
                                        <p:tav tm="0">
                                          <p:val>
                                            <p:strVal val="#ppt_y+.1"/>
                                          </p:val>
                                        </p:tav>
                                        <p:tav tm="100000">
                                          <p:val>
                                            <p:strVal val="#ppt_y"/>
                                          </p:val>
                                        </p:tav>
                                      </p:tavLst>
                                    </p:anim>
                                  </p:childTnLst>
                                </p:cTn>
                              </p:par>
                              <p:par>
                                <p:cTn fill="hold" id="287" nodeType="withEffect" presetClass="entr" presetID="42" presetSubtype="0">
                                  <p:stCondLst>
                                    <p:cond delay="800"/>
                                  </p:stCondLst>
                                  <p:childTnLst>
                                    <p:set>
                                      <p:cBhvr>
                                        <p:cTn dur="1" fill="hold" id="288">
                                          <p:stCondLst>
                                            <p:cond delay="0"/>
                                          </p:stCondLst>
                                        </p:cTn>
                                        <p:tgtEl>
                                          <p:spTgt spid="42"/>
                                        </p:tgtEl>
                                        <p:attrNameLst>
                                          <p:attrName>style.visibility</p:attrName>
                                        </p:attrNameLst>
                                      </p:cBhvr>
                                      <p:to>
                                        <p:strVal val="visible"/>
                                      </p:to>
                                    </p:set>
                                    <p:animEffect filter="fade" transition="in">
                                      <p:cBhvr>
                                        <p:cTn dur="1000" id="289"/>
                                        <p:tgtEl>
                                          <p:spTgt spid="42"/>
                                        </p:tgtEl>
                                      </p:cBhvr>
                                    </p:animEffect>
                                    <p:anim calcmode="lin" valueType="num">
                                      <p:cBhvr>
                                        <p:cTn dur="1000" fill="hold" id="290"/>
                                        <p:tgtEl>
                                          <p:spTgt spid="42"/>
                                        </p:tgtEl>
                                        <p:attrNameLst>
                                          <p:attrName>ppt_x</p:attrName>
                                        </p:attrNameLst>
                                      </p:cBhvr>
                                      <p:tavLst>
                                        <p:tav tm="0">
                                          <p:val>
                                            <p:strVal val="#ppt_x"/>
                                          </p:val>
                                        </p:tav>
                                        <p:tav tm="100000">
                                          <p:val>
                                            <p:strVal val="#ppt_x"/>
                                          </p:val>
                                        </p:tav>
                                      </p:tavLst>
                                    </p:anim>
                                    <p:anim calcmode="lin" valueType="num">
                                      <p:cBhvr>
                                        <p:cTn dur="1000" fill="hold" id="291"/>
                                        <p:tgtEl>
                                          <p:spTgt spid="42"/>
                                        </p:tgtEl>
                                        <p:attrNameLst>
                                          <p:attrName>ppt_y</p:attrName>
                                        </p:attrNameLst>
                                      </p:cBhvr>
                                      <p:tavLst>
                                        <p:tav tm="0">
                                          <p:val>
                                            <p:strVal val="#ppt_y+.1"/>
                                          </p:val>
                                        </p:tav>
                                        <p:tav tm="100000">
                                          <p:val>
                                            <p:strVal val="#ppt_y"/>
                                          </p:val>
                                        </p:tav>
                                      </p:tavLst>
                                    </p:anim>
                                  </p:childTnLst>
                                </p:cTn>
                              </p:par>
                              <p:par>
                                <p:cTn fill="hold" id="292" nodeType="withEffect" presetClass="entr" presetID="42" presetSubtype="0">
                                  <p:stCondLst>
                                    <p:cond delay="900"/>
                                  </p:stCondLst>
                                  <p:childTnLst>
                                    <p:set>
                                      <p:cBhvr>
                                        <p:cTn dur="1" fill="hold" id="293">
                                          <p:stCondLst>
                                            <p:cond delay="0"/>
                                          </p:stCondLst>
                                        </p:cTn>
                                        <p:tgtEl>
                                          <p:spTgt spid="47"/>
                                        </p:tgtEl>
                                        <p:attrNameLst>
                                          <p:attrName>style.visibility</p:attrName>
                                        </p:attrNameLst>
                                      </p:cBhvr>
                                      <p:to>
                                        <p:strVal val="visible"/>
                                      </p:to>
                                    </p:set>
                                    <p:animEffect filter="fade" transition="in">
                                      <p:cBhvr>
                                        <p:cTn dur="1000" id="294"/>
                                        <p:tgtEl>
                                          <p:spTgt spid="47"/>
                                        </p:tgtEl>
                                      </p:cBhvr>
                                    </p:animEffect>
                                    <p:anim calcmode="lin" valueType="num">
                                      <p:cBhvr>
                                        <p:cTn dur="1000" fill="hold" id="295"/>
                                        <p:tgtEl>
                                          <p:spTgt spid="47"/>
                                        </p:tgtEl>
                                        <p:attrNameLst>
                                          <p:attrName>ppt_x</p:attrName>
                                        </p:attrNameLst>
                                      </p:cBhvr>
                                      <p:tavLst>
                                        <p:tav tm="0">
                                          <p:val>
                                            <p:strVal val="#ppt_x"/>
                                          </p:val>
                                        </p:tav>
                                        <p:tav tm="100000">
                                          <p:val>
                                            <p:strVal val="#ppt_x"/>
                                          </p:val>
                                        </p:tav>
                                      </p:tavLst>
                                    </p:anim>
                                    <p:anim calcmode="lin" valueType="num">
                                      <p:cBhvr>
                                        <p:cTn dur="1000" fill="hold" id="296"/>
                                        <p:tgtEl>
                                          <p:spTgt spid="47"/>
                                        </p:tgtEl>
                                        <p:attrNameLst>
                                          <p:attrName>ppt_y</p:attrName>
                                        </p:attrNameLst>
                                      </p:cBhvr>
                                      <p:tavLst>
                                        <p:tav tm="0">
                                          <p:val>
                                            <p:strVal val="#ppt_y+.1"/>
                                          </p:val>
                                        </p:tav>
                                        <p:tav tm="100000">
                                          <p:val>
                                            <p:strVal val="#ppt_y"/>
                                          </p:val>
                                        </p:tav>
                                      </p:tavLst>
                                    </p:anim>
                                  </p:childTnLst>
                                </p:cTn>
                              </p:par>
                              <p:par>
                                <p:cTn fill="hold" id="297" nodeType="withEffect" presetClass="entr" presetID="42" presetSubtype="0">
                                  <p:stCondLst>
                                    <p:cond delay="1000"/>
                                  </p:stCondLst>
                                  <p:childTnLst>
                                    <p:set>
                                      <p:cBhvr>
                                        <p:cTn dur="1" fill="hold" id="298">
                                          <p:stCondLst>
                                            <p:cond delay="0"/>
                                          </p:stCondLst>
                                        </p:cTn>
                                        <p:tgtEl>
                                          <p:spTgt spid="52"/>
                                        </p:tgtEl>
                                        <p:attrNameLst>
                                          <p:attrName>style.visibility</p:attrName>
                                        </p:attrNameLst>
                                      </p:cBhvr>
                                      <p:to>
                                        <p:strVal val="visible"/>
                                      </p:to>
                                    </p:set>
                                    <p:animEffect filter="fade" transition="in">
                                      <p:cBhvr>
                                        <p:cTn dur="1000" id="299"/>
                                        <p:tgtEl>
                                          <p:spTgt spid="52"/>
                                        </p:tgtEl>
                                      </p:cBhvr>
                                    </p:animEffect>
                                    <p:anim calcmode="lin" valueType="num">
                                      <p:cBhvr>
                                        <p:cTn dur="1000" fill="hold" id="300"/>
                                        <p:tgtEl>
                                          <p:spTgt spid="52"/>
                                        </p:tgtEl>
                                        <p:attrNameLst>
                                          <p:attrName>ppt_x</p:attrName>
                                        </p:attrNameLst>
                                      </p:cBhvr>
                                      <p:tavLst>
                                        <p:tav tm="0">
                                          <p:val>
                                            <p:strVal val="#ppt_x"/>
                                          </p:val>
                                        </p:tav>
                                        <p:tav tm="100000">
                                          <p:val>
                                            <p:strVal val="#ppt_x"/>
                                          </p:val>
                                        </p:tav>
                                      </p:tavLst>
                                    </p:anim>
                                    <p:anim calcmode="lin" valueType="num">
                                      <p:cBhvr>
                                        <p:cTn dur="1000" fill="hold" id="301"/>
                                        <p:tgtEl>
                                          <p:spTgt spid="52"/>
                                        </p:tgtEl>
                                        <p:attrNameLst>
                                          <p:attrName>ppt_y</p:attrName>
                                        </p:attrNameLst>
                                      </p:cBhvr>
                                      <p:tavLst>
                                        <p:tav tm="0">
                                          <p:val>
                                            <p:strVal val="#ppt_y+.1"/>
                                          </p:val>
                                        </p:tav>
                                        <p:tav tm="100000">
                                          <p:val>
                                            <p:strVal val="#ppt_y"/>
                                          </p:val>
                                        </p:tav>
                                      </p:tavLst>
                                    </p:anim>
                                  </p:childTnLst>
                                </p:cTn>
                              </p:par>
                              <p:par>
                                <p:cTn fill="hold" id="302" nodeType="withEffect" presetClass="entr" presetID="42" presetSubtype="0">
                                  <p:stCondLst>
                                    <p:cond delay="1100"/>
                                  </p:stCondLst>
                                  <p:childTnLst>
                                    <p:set>
                                      <p:cBhvr>
                                        <p:cTn dur="1" fill="hold" id="303">
                                          <p:stCondLst>
                                            <p:cond delay="0"/>
                                          </p:stCondLst>
                                        </p:cTn>
                                        <p:tgtEl>
                                          <p:spTgt spid="57"/>
                                        </p:tgtEl>
                                        <p:attrNameLst>
                                          <p:attrName>style.visibility</p:attrName>
                                        </p:attrNameLst>
                                      </p:cBhvr>
                                      <p:to>
                                        <p:strVal val="visible"/>
                                      </p:to>
                                    </p:set>
                                    <p:animEffect filter="fade" transition="in">
                                      <p:cBhvr>
                                        <p:cTn dur="1000" id="304"/>
                                        <p:tgtEl>
                                          <p:spTgt spid="57"/>
                                        </p:tgtEl>
                                      </p:cBhvr>
                                    </p:animEffect>
                                    <p:anim calcmode="lin" valueType="num">
                                      <p:cBhvr>
                                        <p:cTn dur="1000" fill="hold" id="305"/>
                                        <p:tgtEl>
                                          <p:spTgt spid="57"/>
                                        </p:tgtEl>
                                        <p:attrNameLst>
                                          <p:attrName>ppt_x</p:attrName>
                                        </p:attrNameLst>
                                      </p:cBhvr>
                                      <p:tavLst>
                                        <p:tav tm="0">
                                          <p:val>
                                            <p:strVal val="#ppt_x"/>
                                          </p:val>
                                        </p:tav>
                                        <p:tav tm="100000">
                                          <p:val>
                                            <p:strVal val="#ppt_x"/>
                                          </p:val>
                                        </p:tav>
                                      </p:tavLst>
                                    </p:anim>
                                    <p:anim calcmode="lin" valueType="num">
                                      <p:cBhvr>
                                        <p:cTn dur="1000" fill="hold" id="306"/>
                                        <p:tgtEl>
                                          <p:spTgt spid="57"/>
                                        </p:tgtEl>
                                        <p:attrNameLst>
                                          <p:attrName>ppt_y</p:attrName>
                                        </p:attrNameLst>
                                      </p:cBhvr>
                                      <p:tavLst>
                                        <p:tav tm="0">
                                          <p:val>
                                            <p:strVal val="#ppt_y+.1"/>
                                          </p:val>
                                        </p:tav>
                                        <p:tav tm="100000">
                                          <p:val>
                                            <p:strVal val="#ppt_y"/>
                                          </p:val>
                                        </p:tav>
                                      </p:tavLst>
                                    </p:anim>
                                  </p:childTnLst>
                                </p:cTn>
                              </p:par>
                              <p:par>
                                <p:cTn fill="hold" id="307" nodeType="withEffect" presetClass="entr" presetID="42" presetSubtype="0">
                                  <p:stCondLst>
                                    <p:cond delay="1200"/>
                                  </p:stCondLst>
                                  <p:childTnLst>
                                    <p:set>
                                      <p:cBhvr>
                                        <p:cTn dur="1" fill="hold" id="308">
                                          <p:stCondLst>
                                            <p:cond delay="0"/>
                                          </p:stCondLst>
                                        </p:cTn>
                                        <p:tgtEl>
                                          <p:spTgt spid="62"/>
                                        </p:tgtEl>
                                        <p:attrNameLst>
                                          <p:attrName>style.visibility</p:attrName>
                                        </p:attrNameLst>
                                      </p:cBhvr>
                                      <p:to>
                                        <p:strVal val="visible"/>
                                      </p:to>
                                    </p:set>
                                    <p:animEffect filter="fade" transition="in">
                                      <p:cBhvr>
                                        <p:cTn dur="1000" id="309"/>
                                        <p:tgtEl>
                                          <p:spTgt spid="62"/>
                                        </p:tgtEl>
                                      </p:cBhvr>
                                    </p:animEffect>
                                    <p:anim calcmode="lin" valueType="num">
                                      <p:cBhvr>
                                        <p:cTn dur="1000" fill="hold" id="310"/>
                                        <p:tgtEl>
                                          <p:spTgt spid="62"/>
                                        </p:tgtEl>
                                        <p:attrNameLst>
                                          <p:attrName>ppt_x</p:attrName>
                                        </p:attrNameLst>
                                      </p:cBhvr>
                                      <p:tavLst>
                                        <p:tav tm="0">
                                          <p:val>
                                            <p:strVal val="#ppt_x"/>
                                          </p:val>
                                        </p:tav>
                                        <p:tav tm="100000">
                                          <p:val>
                                            <p:strVal val="#ppt_x"/>
                                          </p:val>
                                        </p:tav>
                                      </p:tavLst>
                                    </p:anim>
                                    <p:anim calcmode="lin" valueType="num">
                                      <p:cBhvr>
                                        <p:cTn dur="1000" fill="hold" id="311"/>
                                        <p:tgtEl>
                                          <p:spTgt spid="62"/>
                                        </p:tgtEl>
                                        <p:attrNameLst>
                                          <p:attrName>ppt_y</p:attrName>
                                        </p:attrNameLst>
                                      </p:cBhvr>
                                      <p:tavLst>
                                        <p:tav tm="0">
                                          <p:val>
                                            <p:strVal val="#ppt_y+.1"/>
                                          </p:val>
                                        </p:tav>
                                        <p:tav tm="100000">
                                          <p:val>
                                            <p:strVal val="#ppt_y"/>
                                          </p:val>
                                        </p:tav>
                                      </p:tavLst>
                                    </p:anim>
                                  </p:childTnLst>
                                </p:cTn>
                              </p:par>
                              <p:par>
                                <p:cTn fill="hold" id="312" nodeType="withEffect" presetClass="entr" presetID="42" presetSubtype="0">
                                  <p:stCondLst>
                                    <p:cond delay="1300"/>
                                  </p:stCondLst>
                                  <p:childTnLst>
                                    <p:set>
                                      <p:cBhvr>
                                        <p:cTn dur="1" fill="hold" id="313">
                                          <p:stCondLst>
                                            <p:cond delay="0"/>
                                          </p:stCondLst>
                                        </p:cTn>
                                        <p:tgtEl>
                                          <p:spTgt spid="67"/>
                                        </p:tgtEl>
                                        <p:attrNameLst>
                                          <p:attrName>style.visibility</p:attrName>
                                        </p:attrNameLst>
                                      </p:cBhvr>
                                      <p:to>
                                        <p:strVal val="visible"/>
                                      </p:to>
                                    </p:set>
                                    <p:animEffect filter="fade" transition="in">
                                      <p:cBhvr>
                                        <p:cTn dur="1000" id="314"/>
                                        <p:tgtEl>
                                          <p:spTgt spid="67"/>
                                        </p:tgtEl>
                                      </p:cBhvr>
                                    </p:animEffect>
                                    <p:anim calcmode="lin" valueType="num">
                                      <p:cBhvr>
                                        <p:cTn dur="1000" fill="hold" id="315"/>
                                        <p:tgtEl>
                                          <p:spTgt spid="67"/>
                                        </p:tgtEl>
                                        <p:attrNameLst>
                                          <p:attrName>ppt_x</p:attrName>
                                        </p:attrNameLst>
                                      </p:cBhvr>
                                      <p:tavLst>
                                        <p:tav tm="0">
                                          <p:val>
                                            <p:strVal val="#ppt_x"/>
                                          </p:val>
                                        </p:tav>
                                        <p:tav tm="100000">
                                          <p:val>
                                            <p:strVal val="#ppt_x"/>
                                          </p:val>
                                        </p:tav>
                                      </p:tavLst>
                                    </p:anim>
                                    <p:anim calcmode="lin" valueType="num">
                                      <p:cBhvr>
                                        <p:cTn dur="1000" fill="hold" id="316"/>
                                        <p:tgtEl>
                                          <p:spTgt spid="67"/>
                                        </p:tgtEl>
                                        <p:attrNameLst>
                                          <p:attrName>ppt_y</p:attrName>
                                        </p:attrNameLst>
                                      </p:cBhvr>
                                      <p:tavLst>
                                        <p:tav tm="0">
                                          <p:val>
                                            <p:strVal val="#ppt_y+.1"/>
                                          </p:val>
                                        </p:tav>
                                        <p:tav tm="100000">
                                          <p:val>
                                            <p:strVal val="#ppt_y"/>
                                          </p:val>
                                        </p:tav>
                                      </p:tavLst>
                                    </p:anim>
                                  </p:childTnLst>
                                </p:cTn>
                              </p:par>
                              <p:par>
                                <p:cTn fill="hold" id="317" nodeType="withEffect" presetClass="entr" presetID="42" presetSubtype="0">
                                  <p:stCondLst>
                                    <p:cond delay="1400"/>
                                  </p:stCondLst>
                                  <p:childTnLst>
                                    <p:set>
                                      <p:cBhvr>
                                        <p:cTn dur="1" fill="hold" id="318">
                                          <p:stCondLst>
                                            <p:cond delay="0"/>
                                          </p:stCondLst>
                                        </p:cTn>
                                        <p:tgtEl>
                                          <p:spTgt spid="72"/>
                                        </p:tgtEl>
                                        <p:attrNameLst>
                                          <p:attrName>style.visibility</p:attrName>
                                        </p:attrNameLst>
                                      </p:cBhvr>
                                      <p:to>
                                        <p:strVal val="visible"/>
                                      </p:to>
                                    </p:set>
                                    <p:animEffect filter="fade" transition="in">
                                      <p:cBhvr>
                                        <p:cTn dur="1000" id="319"/>
                                        <p:tgtEl>
                                          <p:spTgt spid="72"/>
                                        </p:tgtEl>
                                      </p:cBhvr>
                                    </p:animEffect>
                                    <p:anim calcmode="lin" valueType="num">
                                      <p:cBhvr>
                                        <p:cTn dur="1000" fill="hold" id="320"/>
                                        <p:tgtEl>
                                          <p:spTgt spid="72"/>
                                        </p:tgtEl>
                                        <p:attrNameLst>
                                          <p:attrName>ppt_x</p:attrName>
                                        </p:attrNameLst>
                                      </p:cBhvr>
                                      <p:tavLst>
                                        <p:tav tm="0">
                                          <p:val>
                                            <p:strVal val="#ppt_x"/>
                                          </p:val>
                                        </p:tav>
                                        <p:tav tm="100000">
                                          <p:val>
                                            <p:strVal val="#ppt_x"/>
                                          </p:val>
                                        </p:tav>
                                      </p:tavLst>
                                    </p:anim>
                                    <p:anim calcmode="lin" valueType="num">
                                      <p:cBhvr>
                                        <p:cTn dur="1000" fill="hold" id="321"/>
                                        <p:tgtEl>
                                          <p:spTgt spid="72"/>
                                        </p:tgtEl>
                                        <p:attrNameLst>
                                          <p:attrName>ppt_y</p:attrName>
                                        </p:attrNameLst>
                                      </p:cBhvr>
                                      <p:tavLst>
                                        <p:tav tm="0">
                                          <p:val>
                                            <p:strVal val="#ppt_y+.1"/>
                                          </p:val>
                                        </p:tav>
                                        <p:tav tm="100000">
                                          <p:val>
                                            <p:strVal val="#ppt_y"/>
                                          </p:val>
                                        </p:tav>
                                      </p:tavLst>
                                    </p:anim>
                                  </p:childTnLst>
                                </p:cTn>
                              </p:par>
                              <p:par>
                                <p:cTn fill="hold" id="322" nodeType="withEffect" presetClass="entr" presetID="42" presetSubtype="0">
                                  <p:stCondLst>
                                    <p:cond delay="1500"/>
                                  </p:stCondLst>
                                  <p:childTnLst>
                                    <p:set>
                                      <p:cBhvr>
                                        <p:cTn dur="1" fill="hold" id="323">
                                          <p:stCondLst>
                                            <p:cond delay="0"/>
                                          </p:stCondLst>
                                        </p:cTn>
                                        <p:tgtEl>
                                          <p:spTgt spid="77"/>
                                        </p:tgtEl>
                                        <p:attrNameLst>
                                          <p:attrName>style.visibility</p:attrName>
                                        </p:attrNameLst>
                                      </p:cBhvr>
                                      <p:to>
                                        <p:strVal val="visible"/>
                                      </p:to>
                                    </p:set>
                                    <p:animEffect filter="fade" transition="in">
                                      <p:cBhvr>
                                        <p:cTn dur="1000" id="324"/>
                                        <p:tgtEl>
                                          <p:spTgt spid="77"/>
                                        </p:tgtEl>
                                      </p:cBhvr>
                                    </p:animEffect>
                                    <p:anim calcmode="lin" valueType="num">
                                      <p:cBhvr>
                                        <p:cTn dur="1000" fill="hold" id="325"/>
                                        <p:tgtEl>
                                          <p:spTgt spid="77"/>
                                        </p:tgtEl>
                                        <p:attrNameLst>
                                          <p:attrName>ppt_x</p:attrName>
                                        </p:attrNameLst>
                                      </p:cBhvr>
                                      <p:tavLst>
                                        <p:tav tm="0">
                                          <p:val>
                                            <p:strVal val="#ppt_x"/>
                                          </p:val>
                                        </p:tav>
                                        <p:tav tm="100000">
                                          <p:val>
                                            <p:strVal val="#ppt_x"/>
                                          </p:val>
                                        </p:tav>
                                      </p:tavLst>
                                    </p:anim>
                                    <p:anim calcmode="lin" valueType="num">
                                      <p:cBhvr>
                                        <p:cTn dur="1000" fill="hold" id="326"/>
                                        <p:tgtEl>
                                          <p:spTgt spid="77"/>
                                        </p:tgtEl>
                                        <p:attrNameLst>
                                          <p:attrName>ppt_y</p:attrName>
                                        </p:attrNameLst>
                                      </p:cBhvr>
                                      <p:tavLst>
                                        <p:tav tm="0">
                                          <p:val>
                                            <p:strVal val="#ppt_y+.1"/>
                                          </p:val>
                                        </p:tav>
                                        <p:tav tm="100000">
                                          <p:val>
                                            <p:strVal val="#ppt_y"/>
                                          </p:val>
                                        </p:tav>
                                      </p:tavLst>
                                    </p:anim>
                                  </p:childTnLst>
                                </p:cTn>
                              </p:par>
                              <p:par>
                                <p:cTn fill="hold" id="327" nodeType="withEffect" presetClass="entr" presetID="42" presetSubtype="0">
                                  <p:stCondLst>
                                    <p:cond delay="1600"/>
                                  </p:stCondLst>
                                  <p:childTnLst>
                                    <p:set>
                                      <p:cBhvr>
                                        <p:cTn dur="1" fill="hold" id="328">
                                          <p:stCondLst>
                                            <p:cond delay="0"/>
                                          </p:stCondLst>
                                        </p:cTn>
                                        <p:tgtEl>
                                          <p:spTgt spid="82"/>
                                        </p:tgtEl>
                                        <p:attrNameLst>
                                          <p:attrName>style.visibility</p:attrName>
                                        </p:attrNameLst>
                                      </p:cBhvr>
                                      <p:to>
                                        <p:strVal val="visible"/>
                                      </p:to>
                                    </p:set>
                                    <p:animEffect filter="fade" transition="in">
                                      <p:cBhvr>
                                        <p:cTn dur="1000" id="329"/>
                                        <p:tgtEl>
                                          <p:spTgt spid="82"/>
                                        </p:tgtEl>
                                      </p:cBhvr>
                                    </p:animEffect>
                                    <p:anim calcmode="lin" valueType="num">
                                      <p:cBhvr>
                                        <p:cTn dur="1000" fill="hold" id="330"/>
                                        <p:tgtEl>
                                          <p:spTgt spid="82"/>
                                        </p:tgtEl>
                                        <p:attrNameLst>
                                          <p:attrName>ppt_x</p:attrName>
                                        </p:attrNameLst>
                                      </p:cBhvr>
                                      <p:tavLst>
                                        <p:tav tm="0">
                                          <p:val>
                                            <p:strVal val="#ppt_x"/>
                                          </p:val>
                                        </p:tav>
                                        <p:tav tm="100000">
                                          <p:val>
                                            <p:strVal val="#ppt_x"/>
                                          </p:val>
                                        </p:tav>
                                      </p:tavLst>
                                    </p:anim>
                                    <p:anim calcmode="lin" valueType="num">
                                      <p:cBhvr>
                                        <p:cTn dur="1000" fill="hold" id="331"/>
                                        <p:tgtEl>
                                          <p:spTgt spid="82"/>
                                        </p:tgtEl>
                                        <p:attrNameLst>
                                          <p:attrName>ppt_y</p:attrName>
                                        </p:attrNameLst>
                                      </p:cBhvr>
                                      <p:tavLst>
                                        <p:tav tm="0">
                                          <p:val>
                                            <p:strVal val="#ppt_y+.1"/>
                                          </p:val>
                                        </p:tav>
                                        <p:tav tm="100000">
                                          <p:val>
                                            <p:strVal val="#ppt_y"/>
                                          </p:val>
                                        </p:tav>
                                      </p:tavLst>
                                    </p:anim>
                                  </p:childTnLst>
                                </p:cTn>
                              </p:par>
                              <p:par>
                                <p:cTn fill="hold" id="332" nodeType="withEffect" presetClass="entr" presetID="42" presetSubtype="0">
                                  <p:stCondLst>
                                    <p:cond delay="1700"/>
                                  </p:stCondLst>
                                  <p:childTnLst>
                                    <p:set>
                                      <p:cBhvr>
                                        <p:cTn dur="1" fill="hold" id="333">
                                          <p:stCondLst>
                                            <p:cond delay="0"/>
                                          </p:stCondLst>
                                        </p:cTn>
                                        <p:tgtEl>
                                          <p:spTgt spid="87"/>
                                        </p:tgtEl>
                                        <p:attrNameLst>
                                          <p:attrName>style.visibility</p:attrName>
                                        </p:attrNameLst>
                                      </p:cBhvr>
                                      <p:to>
                                        <p:strVal val="visible"/>
                                      </p:to>
                                    </p:set>
                                    <p:animEffect filter="fade" transition="in">
                                      <p:cBhvr>
                                        <p:cTn dur="1000" id="334"/>
                                        <p:tgtEl>
                                          <p:spTgt spid="87"/>
                                        </p:tgtEl>
                                      </p:cBhvr>
                                    </p:animEffect>
                                    <p:anim calcmode="lin" valueType="num">
                                      <p:cBhvr>
                                        <p:cTn dur="1000" fill="hold" id="335"/>
                                        <p:tgtEl>
                                          <p:spTgt spid="87"/>
                                        </p:tgtEl>
                                        <p:attrNameLst>
                                          <p:attrName>ppt_x</p:attrName>
                                        </p:attrNameLst>
                                      </p:cBhvr>
                                      <p:tavLst>
                                        <p:tav tm="0">
                                          <p:val>
                                            <p:strVal val="#ppt_x"/>
                                          </p:val>
                                        </p:tav>
                                        <p:tav tm="100000">
                                          <p:val>
                                            <p:strVal val="#ppt_x"/>
                                          </p:val>
                                        </p:tav>
                                      </p:tavLst>
                                    </p:anim>
                                    <p:anim calcmode="lin" valueType="num">
                                      <p:cBhvr>
                                        <p:cTn dur="1000" fill="hold" id="336"/>
                                        <p:tgtEl>
                                          <p:spTgt spid="87"/>
                                        </p:tgtEl>
                                        <p:attrNameLst>
                                          <p:attrName>ppt_y</p:attrName>
                                        </p:attrNameLst>
                                      </p:cBhvr>
                                      <p:tavLst>
                                        <p:tav tm="0">
                                          <p:val>
                                            <p:strVal val="#ppt_y+.1"/>
                                          </p:val>
                                        </p:tav>
                                        <p:tav tm="100000">
                                          <p:val>
                                            <p:strVal val="#ppt_y"/>
                                          </p:val>
                                        </p:tav>
                                      </p:tavLst>
                                    </p:anim>
                                  </p:childTnLst>
                                </p:cTn>
                              </p:par>
                              <p:par>
                                <p:cTn fill="hold" id="337" nodeType="withEffect" presetClass="entr" presetID="42" presetSubtype="0">
                                  <p:stCondLst>
                                    <p:cond delay="1800"/>
                                  </p:stCondLst>
                                  <p:childTnLst>
                                    <p:set>
                                      <p:cBhvr>
                                        <p:cTn dur="1" fill="hold" id="338">
                                          <p:stCondLst>
                                            <p:cond delay="0"/>
                                          </p:stCondLst>
                                        </p:cTn>
                                        <p:tgtEl>
                                          <p:spTgt spid="92"/>
                                        </p:tgtEl>
                                        <p:attrNameLst>
                                          <p:attrName>style.visibility</p:attrName>
                                        </p:attrNameLst>
                                      </p:cBhvr>
                                      <p:to>
                                        <p:strVal val="visible"/>
                                      </p:to>
                                    </p:set>
                                    <p:animEffect filter="fade" transition="in">
                                      <p:cBhvr>
                                        <p:cTn dur="1000" id="339"/>
                                        <p:tgtEl>
                                          <p:spTgt spid="92"/>
                                        </p:tgtEl>
                                      </p:cBhvr>
                                    </p:animEffect>
                                    <p:anim calcmode="lin" valueType="num">
                                      <p:cBhvr>
                                        <p:cTn dur="1000" fill="hold" id="340"/>
                                        <p:tgtEl>
                                          <p:spTgt spid="92"/>
                                        </p:tgtEl>
                                        <p:attrNameLst>
                                          <p:attrName>ppt_x</p:attrName>
                                        </p:attrNameLst>
                                      </p:cBhvr>
                                      <p:tavLst>
                                        <p:tav tm="0">
                                          <p:val>
                                            <p:strVal val="#ppt_x"/>
                                          </p:val>
                                        </p:tav>
                                        <p:tav tm="100000">
                                          <p:val>
                                            <p:strVal val="#ppt_x"/>
                                          </p:val>
                                        </p:tav>
                                      </p:tavLst>
                                    </p:anim>
                                    <p:anim calcmode="lin" valueType="num">
                                      <p:cBhvr>
                                        <p:cTn dur="1000" fill="hold" id="341"/>
                                        <p:tgtEl>
                                          <p:spTgt spid="92"/>
                                        </p:tgtEl>
                                        <p:attrNameLst>
                                          <p:attrName>ppt_y</p:attrName>
                                        </p:attrNameLst>
                                      </p:cBhvr>
                                      <p:tavLst>
                                        <p:tav tm="0">
                                          <p:val>
                                            <p:strVal val="#ppt_y+.1"/>
                                          </p:val>
                                        </p:tav>
                                        <p:tav tm="100000">
                                          <p:val>
                                            <p:strVal val="#ppt_y"/>
                                          </p:val>
                                        </p:tav>
                                      </p:tavLst>
                                    </p:anim>
                                  </p:childTnLst>
                                </p:cTn>
                              </p:par>
                              <p:par>
                                <p:cTn fill="hold" id="342" nodeType="withEffect" presetClass="entr" presetID="42" presetSubtype="0">
                                  <p:stCondLst>
                                    <p:cond delay="1900"/>
                                  </p:stCondLst>
                                  <p:childTnLst>
                                    <p:set>
                                      <p:cBhvr>
                                        <p:cTn dur="1" fill="hold" id="343">
                                          <p:stCondLst>
                                            <p:cond delay="0"/>
                                          </p:stCondLst>
                                        </p:cTn>
                                        <p:tgtEl>
                                          <p:spTgt spid="97"/>
                                        </p:tgtEl>
                                        <p:attrNameLst>
                                          <p:attrName>style.visibility</p:attrName>
                                        </p:attrNameLst>
                                      </p:cBhvr>
                                      <p:to>
                                        <p:strVal val="visible"/>
                                      </p:to>
                                    </p:set>
                                    <p:animEffect filter="fade" transition="in">
                                      <p:cBhvr>
                                        <p:cTn dur="1000" id="344"/>
                                        <p:tgtEl>
                                          <p:spTgt spid="97"/>
                                        </p:tgtEl>
                                      </p:cBhvr>
                                    </p:animEffect>
                                    <p:anim calcmode="lin" valueType="num">
                                      <p:cBhvr>
                                        <p:cTn dur="1000" fill="hold" id="345"/>
                                        <p:tgtEl>
                                          <p:spTgt spid="97"/>
                                        </p:tgtEl>
                                        <p:attrNameLst>
                                          <p:attrName>ppt_x</p:attrName>
                                        </p:attrNameLst>
                                      </p:cBhvr>
                                      <p:tavLst>
                                        <p:tav tm="0">
                                          <p:val>
                                            <p:strVal val="#ppt_x"/>
                                          </p:val>
                                        </p:tav>
                                        <p:tav tm="100000">
                                          <p:val>
                                            <p:strVal val="#ppt_x"/>
                                          </p:val>
                                        </p:tav>
                                      </p:tavLst>
                                    </p:anim>
                                    <p:anim calcmode="lin" valueType="num">
                                      <p:cBhvr>
                                        <p:cTn dur="1000" fill="hold" id="346"/>
                                        <p:tgtEl>
                                          <p:spTgt spid="97"/>
                                        </p:tgtEl>
                                        <p:attrNameLst>
                                          <p:attrName>ppt_y</p:attrName>
                                        </p:attrNameLst>
                                      </p:cBhvr>
                                      <p:tavLst>
                                        <p:tav tm="0">
                                          <p:val>
                                            <p:strVal val="#ppt_y+.1"/>
                                          </p:val>
                                        </p:tav>
                                        <p:tav tm="100000">
                                          <p:val>
                                            <p:strVal val="#ppt_y"/>
                                          </p:val>
                                        </p:tav>
                                      </p:tavLst>
                                    </p:anim>
                                  </p:childTnLst>
                                </p:cTn>
                              </p:par>
                              <p:par>
                                <p:cTn fill="hold" id="347" nodeType="withEffect" presetClass="entr" presetID="42" presetSubtype="0">
                                  <p:stCondLst>
                                    <p:cond delay="2000"/>
                                  </p:stCondLst>
                                  <p:childTnLst>
                                    <p:set>
                                      <p:cBhvr>
                                        <p:cTn dur="1" fill="hold" id="348">
                                          <p:stCondLst>
                                            <p:cond delay="0"/>
                                          </p:stCondLst>
                                        </p:cTn>
                                        <p:tgtEl>
                                          <p:spTgt spid="102"/>
                                        </p:tgtEl>
                                        <p:attrNameLst>
                                          <p:attrName>style.visibility</p:attrName>
                                        </p:attrNameLst>
                                      </p:cBhvr>
                                      <p:to>
                                        <p:strVal val="visible"/>
                                      </p:to>
                                    </p:set>
                                    <p:animEffect filter="fade" transition="in">
                                      <p:cBhvr>
                                        <p:cTn dur="1000" id="349"/>
                                        <p:tgtEl>
                                          <p:spTgt spid="102"/>
                                        </p:tgtEl>
                                      </p:cBhvr>
                                    </p:animEffect>
                                    <p:anim calcmode="lin" valueType="num">
                                      <p:cBhvr>
                                        <p:cTn dur="1000" fill="hold" id="350"/>
                                        <p:tgtEl>
                                          <p:spTgt spid="102"/>
                                        </p:tgtEl>
                                        <p:attrNameLst>
                                          <p:attrName>ppt_x</p:attrName>
                                        </p:attrNameLst>
                                      </p:cBhvr>
                                      <p:tavLst>
                                        <p:tav tm="0">
                                          <p:val>
                                            <p:strVal val="#ppt_x"/>
                                          </p:val>
                                        </p:tav>
                                        <p:tav tm="100000">
                                          <p:val>
                                            <p:strVal val="#ppt_x"/>
                                          </p:val>
                                        </p:tav>
                                      </p:tavLst>
                                    </p:anim>
                                    <p:anim calcmode="lin" valueType="num">
                                      <p:cBhvr>
                                        <p:cTn dur="1000" fill="hold" id="351"/>
                                        <p:tgtEl>
                                          <p:spTgt spid="102"/>
                                        </p:tgtEl>
                                        <p:attrNameLst>
                                          <p:attrName>ppt_y</p:attrName>
                                        </p:attrNameLst>
                                      </p:cBhvr>
                                      <p:tavLst>
                                        <p:tav tm="0">
                                          <p:val>
                                            <p:strVal val="#ppt_y+.1"/>
                                          </p:val>
                                        </p:tav>
                                        <p:tav tm="100000">
                                          <p:val>
                                            <p:strVal val="#ppt_y"/>
                                          </p:val>
                                        </p:tav>
                                      </p:tavLst>
                                    </p:anim>
                                  </p:childTnLst>
                                </p:cTn>
                              </p:par>
                              <p:par>
                                <p:cTn fill="hold" id="352" nodeType="withEffect" presetClass="entr" presetID="42" presetSubtype="0">
                                  <p:stCondLst>
                                    <p:cond delay="2100"/>
                                  </p:stCondLst>
                                  <p:childTnLst>
                                    <p:set>
                                      <p:cBhvr>
                                        <p:cTn dur="1" fill="hold" id="353">
                                          <p:stCondLst>
                                            <p:cond delay="0"/>
                                          </p:stCondLst>
                                        </p:cTn>
                                        <p:tgtEl>
                                          <p:spTgt spid="107"/>
                                        </p:tgtEl>
                                        <p:attrNameLst>
                                          <p:attrName>style.visibility</p:attrName>
                                        </p:attrNameLst>
                                      </p:cBhvr>
                                      <p:to>
                                        <p:strVal val="visible"/>
                                      </p:to>
                                    </p:set>
                                    <p:animEffect filter="fade" transition="in">
                                      <p:cBhvr>
                                        <p:cTn dur="1000" id="354"/>
                                        <p:tgtEl>
                                          <p:spTgt spid="107"/>
                                        </p:tgtEl>
                                      </p:cBhvr>
                                    </p:animEffect>
                                    <p:anim calcmode="lin" valueType="num">
                                      <p:cBhvr>
                                        <p:cTn dur="1000" fill="hold" id="355"/>
                                        <p:tgtEl>
                                          <p:spTgt spid="107"/>
                                        </p:tgtEl>
                                        <p:attrNameLst>
                                          <p:attrName>ppt_x</p:attrName>
                                        </p:attrNameLst>
                                      </p:cBhvr>
                                      <p:tavLst>
                                        <p:tav tm="0">
                                          <p:val>
                                            <p:strVal val="#ppt_x"/>
                                          </p:val>
                                        </p:tav>
                                        <p:tav tm="100000">
                                          <p:val>
                                            <p:strVal val="#ppt_x"/>
                                          </p:val>
                                        </p:tav>
                                      </p:tavLst>
                                    </p:anim>
                                    <p:anim calcmode="lin" valueType="num">
                                      <p:cBhvr>
                                        <p:cTn dur="1000" fill="hold" id="356"/>
                                        <p:tgtEl>
                                          <p:spTgt spid="107"/>
                                        </p:tgtEl>
                                        <p:attrNameLst>
                                          <p:attrName>ppt_y</p:attrName>
                                        </p:attrNameLst>
                                      </p:cBhvr>
                                      <p:tavLst>
                                        <p:tav tm="0">
                                          <p:val>
                                            <p:strVal val="#ppt_y+.1"/>
                                          </p:val>
                                        </p:tav>
                                        <p:tav tm="100000">
                                          <p:val>
                                            <p:strVal val="#ppt_y"/>
                                          </p:val>
                                        </p:tav>
                                      </p:tavLst>
                                    </p:anim>
                                  </p:childTnLst>
                                </p:cTn>
                              </p:par>
                              <p:par>
                                <p:cTn fill="hold" id="357" nodeType="withEffect" presetClass="entr" presetID="42" presetSubtype="0">
                                  <p:stCondLst>
                                    <p:cond delay="2200"/>
                                  </p:stCondLst>
                                  <p:childTnLst>
                                    <p:set>
                                      <p:cBhvr>
                                        <p:cTn dur="1" fill="hold" id="358">
                                          <p:stCondLst>
                                            <p:cond delay="0"/>
                                          </p:stCondLst>
                                        </p:cTn>
                                        <p:tgtEl>
                                          <p:spTgt spid="112"/>
                                        </p:tgtEl>
                                        <p:attrNameLst>
                                          <p:attrName>style.visibility</p:attrName>
                                        </p:attrNameLst>
                                      </p:cBhvr>
                                      <p:to>
                                        <p:strVal val="visible"/>
                                      </p:to>
                                    </p:set>
                                    <p:animEffect filter="fade" transition="in">
                                      <p:cBhvr>
                                        <p:cTn dur="1000" id="359"/>
                                        <p:tgtEl>
                                          <p:spTgt spid="112"/>
                                        </p:tgtEl>
                                      </p:cBhvr>
                                    </p:animEffect>
                                    <p:anim calcmode="lin" valueType="num">
                                      <p:cBhvr>
                                        <p:cTn dur="1000" fill="hold" id="360"/>
                                        <p:tgtEl>
                                          <p:spTgt spid="112"/>
                                        </p:tgtEl>
                                        <p:attrNameLst>
                                          <p:attrName>ppt_x</p:attrName>
                                        </p:attrNameLst>
                                      </p:cBhvr>
                                      <p:tavLst>
                                        <p:tav tm="0">
                                          <p:val>
                                            <p:strVal val="#ppt_x"/>
                                          </p:val>
                                        </p:tav>
                                        <p:tav tm="100000">
                                          <p:val>
                                            <p:strVal val="#ppt_x"/>
                                          </p:val>
                                        </p:tav>
                                      </p:tavLst>
                                    </p:anim>
                                    <p:anim calcmode="lin" valueType="num">
                                      <p:cBhvr>
                                        <p:cTn dur="1000" fill="hold" id="361"/>
                                        <p:tgtEl>
                                          <p:spTgt spid="112"/>
                                        </p:tgtEl>
                                        <p:attrNameLst>
                                          <p:attrName>ppt_y</p:attrName>
                                        </p:attrNameLst>
                                      </p:cBhvr>
                                      <p:tavLst>
                                        <p:tav tm="0">
                                          <p:val>
                                            <p:strVal val="#ppt_y+.1"/>
                                          </p:val>
                                        </p:tav>
                                        <p:tav tm="100000">
                                          <p:val>
                                            <p:strVal val="#ppt_y"/>
                                          </p:val>
                                        </p:tav>
                                      </p:tavLst>
                                    </p:anim>
                                  </p:childTnLst>
                                </p:cTn>
                              </p:par>
                              <p:par>
                                <p:cTn fill="hold" id="362" nodeType="withEffect" presetClass="entr" presetID="42" presetSubtype="0">
                                  <p:stCondLst>
                                    <p:cond delay="2300"/>
                                  </p:stCondLst>
                                  <p:childTnLst>
                                    <p:set>
                                      <p:cBhvr>
                                        <p:cTn dur="1" fill="hold" id="363">
                                          <p:stCondLst>
                                            <p:cond delay="0"/>
                                          </p:stCondLst>
                                        </p:cTn>
                                        <p:tgtEl>
                                          <p:spTgt spid="117"/>
                                        </p:tgtEl>
                                        <p:attrNameLst>
                                          <p:attrName>style.visibility</p:attrName>
                                        </p:attrNameLst>
                                      </p:cBhvr>
                                      <p:to>
                                        <p:strVal val="visible"/>
                                      </p:to>
                                    </p:set>
                                    <p:animEffect filter="fade" transition="in">
                                      <p:cBhvr>
                                        <p:cTn dur="1000" id="364"/>
                                        <p:tgtEl>
                                          <p:spTgt spid="117"/>
                                        </p:tgtEl>
                                      </p:cBhvr>
                                    </p:animEffect>
                                    <p:anim calcmode="lin" valueType="num">
                                      <p:cBhvr>
                                        <p:cTn dur="1000" fill="hold" id="365"/>
                                        <p:tgtEl>
                                          <p:spTgt spid="117"/>
                                        </p:tgtEl>
                                        <p:attrNameLst>
                                          <p:attrName>ppt_x</p:attrName>
                                        </p:attrNameLst>
                                      </p:cBhvr>
                                      <p:tavLst>
                                        <p:tav tm="0">
                                          <p:val>
                                            <p:strVal val="#ppt_x"/>
                                          </p:val>
                                        </p:tav>
                                        <p:tav tm="100000">
                                          <p:val>
                                            <p:strVal val="#ppt_x"/>
                                          </p:val>
                                        </p:tav>
                                      </p:tavLst>
                                    </p:anim>
                                    <p:anim calcmode="lin" valueType="num">
                                      <p:cBhvr>
                                        <p:cTn dur="1000" fill="hold" id="366"/>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11"/>
          <p:cNvSpPr>
            <a:spLocks noChangeArrowheads="1"/>
          </p:cNvSpPr>
          <p:nvPr/>
        </p:nvSpPr>
        <p:spPr bwMode="auto">
          <a:xfrm>
            <a:off x="1234679" y="591536"/>
            <a:ext cx="1493596" cy="1507331"/>
          </a:xfrm>
          <a:custGeom>
            <a:gdLst>
              <a:gd fmla="*/ 0 w 2008628" name="T0"/>
              <a:gd fmla="*/ 873753 h 1747506" name="T1"/>
              <a:gd fmla="*/ 436877 w 2008628" name="T2"/>
              <a:gd fmla="*/ 0 h 1747506" name="T3"/>
              <a:gd fmla="*/ 1571752 w 2008628" name="T4"/>
              <a:gd fmla="*/ 0 h 1747506" name="T5"/>
              <a:gd fmla="*/ 2008628 w 2008628" name="T6"/>
              <a:gd fmla="*/ 873753 h 1747506" name="T7"/>
              <a:gd fmla="*/ 1571752 w 2008628" name="T8"/>
              <a:gd fmla="*/ 1747506 h 1747506" name="T9"/>
              <a:gd fmla="*/ 436877 w 2008628" name="T10"/>
              <a:gd fmla="*/ 1747506 h 1747506" name="T11"/>
              <a:gd fmla="*/ 0 w 2008628" name="T12"/>
              <a:gd fmla="*/ 873753 h 1747506" name="T13"/>
              <a:gd fmla="*/ 0 60000 65536" name="T14"/>
              <a:gd fmla="*/ 0 60000 65536" name="T15"/>
              <a:gd fmla="*/ 0 60000 65536" name="T16"/>
              <a:gd fmla="*/ 0 60000 65536" name="T17"/>
              <a:gd fmla="*/ 0 60000 65536" name="T18"/>
              <a:gd fmla="*/ 0 60000 65536" name="T19"/>
              <a:gd fmla="*/ 0 60000 65536" name="T20"/>
              <a:gd fmla="*/ 0 w 2008628" name="T21"/>
              <a:gd fmla="*/ 0 h 1747506" name="T22"/>
              <a:gd fmla="*/ 2008628 w 2008628" name="T23"/>
              <a:gd fmla="*/ 1747506 h 174750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747506" w="2008628">
                <a:moveTo>
                  <a:pt x="1004314" y="0"/>
                </a:moveTo>
                <a:lnTo>
                  <a:pt x="2008627" y="380083"/>
                </a:lnTo>
                <a:lnTo>
                  <a:pt x="2008627" y="1367424"/>
                </a:lnTo>
                <a:lnTo>
                  <a:pt x="1004314" y="1747506"/>
                </a:lnTo>
                <a:lnTo>
                  <a:pt x="1" y="1367424"/>
                </a:lnTo>
                <a:lnTo>
                  <a:pt x="1" y="380083"/>
                </a:lnTo>
                <a:lnTo>
                  <a:pt x="1004314" y="0"/>
                </a:lnTo>
                <a:close/>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zh-CN" sz="1400">
              <a:solidFill>
                <a:schemeClr val="tx1">
                  <a:lumMod val="65000"/>
                  <a:lumOff val="35000"/>
                </a:schemeClr>
              </a:solidFill>
              <a:sym charset="-122" pitchFamily="2" typeface="宋体"/>
            </a:endParaRPr>
          </a:p>
        </p:txBody>
      </p:sp>
      <p:sp>
        <p:nvSpPr>
          <p:cNvPr id="3" name="TextBox 2"/>
          <p:cNvSpPr txBox="1"/>
          <p:nvPr/>
        </p:nvSpPr>
        <p:spPr>
          <a:xfrm>
            <a:off x="3347864" y="1639776"/>
            <a:ext cx="4691645" cy="739122"/>
          </a:xfrm>
          <a:prstGeom prst="rect">
            <a:avLst/>
          </a:prstGeom>
          <a:noFill/>
        </p:spPr>
        <p:txBody>
          <a:bodyPr bIns="34281" lIns="68562" rIns="68562" rtlCol="0" tIns="34281" wrap="square">
            <a:spAutoFit/>
          </a:bodyPr>
          <a:lstStyle/>
          <a:p>
            <a:pPr algn="ctr"/>
            <a:r>
              <a:rPr altLang="en-US" b="1" lang="zh-CN" smtClean="0" sz="4400">
                <a:solidFill>
                  <a:srgbClr val="C00000"/>
                </a:solidFill>
                <a:latin typeface="微软雅黑"/>
                <a:ea typeface="微软雅黑"/>
              </a:rPr>
              <a:t>项目介绍</a:t>
            </a:r>
          </a:p>
        </p:txBody>
      </p:sp>
      <p:cxnSp>
        <p:nvCxnSpPr>
          <p:cNvPr id="4" name="直接连接符 3"/>
          <p:cNvCxnSpPr/>
          <p:nvPr/>
        </p:nvCxnSpPr>
        <p:spPr bwMode="auto">
          <a:xfrm>
            <a:off x="3482355" y="2456001"/>
            <a:ext cx="4392488" cy="0"/>
          </a:xfrm>
          <a:prstGeom prst="line">
            <a:avLst/>
          </a:prstGeom>
          <a:solidFill>
            <a:schemeClr val="accent1"/>
          </a:solidFill>
          <a:ln algn="ctr" cap="flat" cmpd="sng" w="9525">
            <a:solidFill>
              <a:schemeClr val="tx1">
                <a:lumMod val="85000"/>
                <a:lumOff val="15000"/>
              </a:schemeClr>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5" name="Oval 39"/>
          <p:cNvSpPr>
            <a:spLocks noChangeArrowheads="1" noChangeAspect="1"/>
          </p:cNvSpPr>
          <p:nvPr/>
        </p:nvSpPr>
        <p:spPr bwMode="auto">
          <a:xfrm>
            <a:off x="3924682" y="2704393"/>
            <a:ext cx="161937" cy="162920"/>
          </a:xfrm>
          <a:prstGeom prst="ellipse">
            <a:avLst/>
          </a:prstGeom>
          <a:solidFill>
            <a:schemeClr val="tx1"/>
          </a:solidFill>
          <a:ln cap="flat" w="28575">
            <a:noFill/>
            <a:prstDash val="solid"/>
            <a:miter lim="800000"/>
          </a:ln>
        </p:spPr>
        <p:txBody>
          <a:bodyPr anchor="t" anchorCtr="0" bIns="34281" compatLnSpc="1" lIns="68562" numCol="1" rIns="68562" tIns="34281" vert="horz" wrap="square">
            <a:prstTxWarp prst="textNoShape">
              <a:avLst/>
            </a:prstTxWarp>
          </a:bodyPr>
          <a:lstStyle/>
          <a:p>
            <a:endParaRPr altLang="en-US" lang="zh-CN" sz="1500">
              <a:solidFill>
                <a:schemeClr val="accent1"/>
              </a:solidFill>
            </a:endParaRPr>
          </a:p>
        </p:txBody>
      </p:sp>
      <p:sp>
        <p:nvSpPr>
          <p:cNvPr id="6" name="Oval 40"/>
          <p:cNvSpPr>
            <a:spLocks noChangeArrowheads="1" noChangeAspect="1"/>
          </p:cNvSpPr>
          <p:nvPr/>
        </p:nvSpPr>
        <p:spPr bwMode="auto">
          <a:xfrm>
            <a:off x="3924682" y="3031741"/>
            <a:ext cx="161937" cy="162920"/>
          </a:xfrm>
          <a:prstGeom prst="ellipse">
            <a:avLst/>
          </a:prstGeom>
          <a:solidFill>
            <a:schemeClr val="tx1"/>
          </a:solidFill>
          <a:ln cap="flat" w="28575">
            <a:noFill/>
            <a:prstDash val="solid"/>
            <a:miter lim="800000"/>
          </a:ln>
        </p:spPr>
        <p:txBody>
          <a:bodyPr anchor="t" anchorCtr="0" bIns="34281" compatLnSpc="1" lIns="68562" numCol="1" rIns="68562" tIns="34281" vert="horz" wrap="square">
            <a:prstTxWarp prst="textNoShape">
              <a:avLst/>
            </a:prstTxWarp>
          </a:bodyPr>
          <a:lstStyle/>
          <a:p>
            <a:endParaRPr altLang="en-US" lang="zh-CN" sz="1500">
              <a:solidFill>
                <a:schemeClr val="accent1"/>
              </a:solidFill>
            </a:endParaRPr>
          </a:p>
        </p:txBody>
      </p:sp>
      <p:sp>
        <p:nvSpPr>
          <p:cNvPr id="7" name="Oval 41"/>
          <p:cNvSpPr>
            <a:spLocks noChangeArrowheads="1" noChangeAspect="1"/>
          </p:cNvSpPr>
          <p:nvPr/>
        </p:nvSpPr>
        <p:spPr bwMode="auto">
          <a:xfrm>
            <a:off x="3924682" y="3347926"/>
            <a:ext cx="161937" cy="162000"/>
          </a:xfrm>
          <a:prstGeom prst="ellipse">
            <a:avLst/>
          </a:prstGeom>
          <a:solidFill>
            <a:schemeClr val="tx1"/>
          </a:solidFill>
          <a:ln cap="flat" w="28575">
            <a:noFill/>
            <a:prstDash val="solid"/>
            <a:miter lim="800000"/>
          </a:ln>
        </p:spPr>
        <p:txBody>
          <a:bodyPr anchor="t" anchorCtr="0" bIns="34281" compatLnSpc="1" lIns="68562" numCol="1" rIns="68562" tIns="34281" vert="horz" wrap="square">
            <a:prstTxWarp prst="textNoShape">
              <a:avLst/>
            </a:prstTxWarp>
          </a:bodyPr>
          <a:lstStyle/>
          <a:p>
            <a:endParaRPr altLang="en-US" lang="zh-CN" sz="1500">
              <a:solidFill>
                <a:schemeClr val="accent1"/>
              </a:solidFill>
            </a:endParaRPr>
          </a:p>
        </p:txBody>
      </p:sp>
      <p:sp>
        <p:nvSpPr>
          <p:cNvPr id="8" name="Oval 42"/>
          <p:cNvSpPr>
            <a:spLocks noChangeArrowheads="1" noChangeAspect="1"/>
          </p:cNvSpPr>
          <p:nvPr/>
        </p:nvSpPr>
        <p:spPr bwMode="auto">
          <a:xfrm>
            <a:off x="5914058" y="2704393"/>
            <a:ext cx="161937" cy="162920"/>
          </a:xfrm>
          <a:prstGeom prst="ellipse">
            <a:avLst/>
          </a:prstGeom>
          <a:solidFill>
            <a:schemeClr val="tx1"/>
          </a:solidFill>
          <a:ln cap="flat" w="28575">
            <a:noFill/>
            <a:prstDash val="solid"/>
            <a:miter lim="800000"/>
          </a:ln>
        </p:spPr>
        <p:txBody>
          <a:bodyPr anchor="t" anchorCtr="0" bIns="34281" compatLnSpc="1" lIns="68562" numCol="1" rIns="68562" tIns="34281" vert="horz" wrap="square">
            <a:prstTxWarp prst="textNoShape">
              <a:avLst/>
            </a:prstTxWarp>
          </a:bodyPr>
          <a:lstStyle/>
          <a:p>
            <a:endParaRPr altLang="en-US" lang="zh-CN" sz="1500">
              <a:solidFill>
                <a:schemeClr val="accent1"/>
              </a:solidFill>
            </a:endParaRPr>
          </a:p>
        </p:txBody>
      </p:sp>
      <p:sp>
        <p:nvSpPr>
          <p:cNvPr id="9" name="TextBox 8"/>
          <p:cNvSpPr txBox="1"/>
          <p:nvPr/>
        </p:nvSpPr>
        <p:spPr>
          <a:xfrm>
            <a:off x="4196988" y="2635810"/>
            <a:ext cx="1698003" cy="297162"/>
          </a:xfrm>
          <a:prstGeom prst="rect">
            <a:avLst/>
          </a:prstGeom>
          <a:noFill/>
        </p:spPr>
        <p:txBody>
          <a:bodyPr bIns="34281" lIns="68562" rIns="68562" rtlCol="0" tIns="34281" wrap="square">
            <a:spAutoFit/>
          </a:bodyPr>
          <a:lstStyle/>
          <a:p>
            <a:r>
              <a:rPr altLang="en-US" lang="zh-CN" sz="1500">
                <a:latin typeface="+mn-ea"/>
                <a:ea typeface="+mn-ea"/>
              </a:rPr>
              <a:t>项目来源</a:t>
            </a:r>
          </a:p>
        </p:txBody>
      </p:sp>
      <p:sp>
        <p:nvSpPr>
          <p:cNvPr id="10" name="TextBox 9"/>
          <p:cNvSpPr txBox="1"/>
          <p:nvPr/>
        </p:nvSpPr>
        <p:spPr>
          <a:xfrm>
            <a:off x="4196988" y="2963158"/>
            <a:ext cx="1698003" cy="297162"/>
          </a:xfrm>
          <a:prstGeom prst="rect">
            <a:avLst/>
          </a:prstGeom>
          <a:noFill/>
        </p:spPr>
        <p:txBody>
          <a:bodyPr bIns="34281" lIns="68562" rIns="68562" rtlCol="0" tIns="34281" wrap="square">
            <a:spAutoFit/>
          </a:bodyPr>
          <a:lstStyle/>
          <a:p>
            <a:r>
              <a:rPr altLang="en-US" lang="zh-CN" sz="1500">
                <a:latin typeface="+mn-ea"/>
                <a:ea typeface="+mn-ea"/>
              </a:rPr>
              <a:t>项目解决的问题</a:t>
            </a:r>
          </a:p>
        </p:txBody>
      </p:sp>
      <p:sp>
        <p:nvSpPr>
          <p:cNvPr id="11" name="TextBox 10"/>
          <p:cNvSpPr txBox="1"/>
          <p:nvPr/>
        </p:nvSpPr>
        <p:spPr>
          <a:xfrm>
            <a:off x="4196988" y="3278884"/>
            <a:ext cx="1698003" cy="297162"/>
          </a:xfrm>
          <a:prstGeom prst="rect">
            <a:avLst/>
          </a:prstGeom>
          <a:noFill/>
        </p:spPr>
        <p:txBody>
          <a:bodyPr bIns="34281" lIns="68562" rIns="68562" rtlCol="0" tIns="34281" wrap="square">
            <a:spAutoFit/>
          </a:bodyPr>
          <a:lstStyle>
            <a:defPPr>
              <a:defRPr lang="zh-CN"/>
            </a:defPPr>
            <a:lvl1pPr>
              <a:lnSpc>
                <a:spcPct val="150000"/>
              </a:lnSpc>
              <a:defRPr>
                <a:solidFill>
                  <a:schemeClr val="accent1"/>
                </a:solidFill>
                <a:latin typeface="+mn-ea"/>
                <a:ea typeface="+mn-ea"/>
              </a:defRPr>
            </a:lvl1pPr>
          </a:lstStyle>
          <a:p>
            <a:pPr>
              <a:lnSpc>
                <a:spcPct val="100000"/>
              </a:lnSpc>
            </a:pPr>
            <a:r>
              <a:rPr altLang="en-US" lang="zh-CN" sz="1500">
                <a:solidFill>
                  <a:schemeClr val="tx1"/>
                </a:solidFill>
              </a:rPr>
              <a:t>竞争对手</a:t>
            </a:r>
          </a:p>
        </p:txBody>
      </p:sp>
      <p:sp>
        <p:nvSpPr>
          <p:cNvPr id="12" name="TextBox 11"/>
          <p:cNvSpPr txBox="1"/>
          <p:nvPr/>
        </p:nvSpPr>
        <p:spPr>
          <a:xfrm>
            <a:off x="6186364" y="3278884"/>
            <a:ext cx="1698003" cy="297162"/>
          </a:xfrm>
          <a:prstGeom prst="rect">
            <a:avLst/>
          </a:prstGeom>
          <a:noFill/>
        </p:spPr>
        <p:txBody>
          <a:bodyPr bIns="34281" lIns="68562" rIns="68562" rtlCol="0" tIns="34281" wrap="square">
            <a:spAutoFit/>
          </a:bodyPr>
          <a:lstStyle/>
          <a:p>
            <a:r>
              <a:rPr altLang="en-US" lang="zh-CN" sz="1500">
                <a:latin typeface="+mn-ea"/>
                <a:ea typeface="+mn-ea"/>
              </a:rPr>
              <a:t>可行性分析</a:t>
            </a:r>
          </a:p>
        </p:txBody>
      </p:sp>
      <p:sp>
        <p:nvSpPr>
          <p:cNvPr id="13" name="Oval 42"/>
          <p:cNvSpPr>
            <a:spLocks noChangeArrowheads="1" noChangeAspect="1"/>
          </p:cNvSpPr>
          <p:nvPr/>
        </p:nvSpPr>
        <p:spPr bwMode="auto">
          <a:xfrm>
            <a:off x="5914058" y="3031741"/>
            <a:ext cx="161937" cy="162920"/>
          </a:xfrm>
          <a:prstGeom prst="ellipse">
            <a:avLst/>
          </a:prstGeom>
          <a:solidFill>
            <a:schemeClr val="tx1"/>
          </a:solidFill>
          <a:ln cap="flat" w="28575">
            <a:noFill/>
            <a:prstDash val="solid"/>
            <a:miter lim="800000"/>
          </a:ln>
        </p:spPr>
        <p:txBody>
          <a:bodyPr anchor="t" anchorCtr="0" bIns="34281" compatLnSpc="1" lIns="68562" numCol="1" rIns="68562" tIns="34281" vert="horz" wrap="square">
            <a:prstTxWarp prst="textNoShape">
              <a:avLst/>
            </a:prstTxWarp>
          </a:bodyPr>
          <a:lstStyle/>
          <a:p>
            <a:endParaRPr altLang="en-US" lang="zh-CN" sz="1500">
              <a:solidFill>
                <a:schemeClr val="accent1"/>
              </a:solidFill>
            </a:endParaRPr>
          </a:p>
        </p:txBody>
      </p:sp>
      <p:sp>
        <p:nvSpPr>
          <p:cNvPr id="14" name="TextBox 13"/>
          <p:cNvSpPr txBox="1"/>
          <p:nvPr/>
        </p:nvSpPr>
        <p:spPr>
          <a:xfrm>
            <a:off x="6186364" y="2635810"/>
            <a:ext cx="1698003" cy="297162"/>
          </a:xfrm>
          <a:prstGeom prst="rect">
            <a:avLst/>
          </a:prstGeom>
          <a:noFill/>
        </p:spPr>
        <p:txBody>
          <a:bodyPr bIns="34281" lIns="68562" rIns="68562" rtlCol="0" tIns="34281" wrap="square">
            <a:spAutoFit/>
          </a:bodyPr>
          <a:lstStyle/>
          <a:p>
            <a:r>
              <a:rPr altLang="en-US" lang="zh-CN" sz="1500">
                <a:latin typeface="+mn-ea"/>
                <a:ea typeface="+mn-ea"/>
              </a:rPr>
              <a:t>需求分析</a:t>
            </a:r>
          </a:p>
        </p:txBody>
      </p:sp>
      <p:sp>
        <p:nvSpPr>
          <p:cNvPr id="15" name="Oval 42"/>
          <p:cNvSpPr>
            <a:spLocks noChangeArrowheads="1" noChangeAspect="1"/>
          </p:cNvSpPr>
          <p:nvPr/>
        </p:nvSpPr>
        <p:spPr bwMode="auto">
          <a:xfrm>
            <a:off x="5914058" y="3347467"/>
            <a:ext cx="161937" cy="162920"/>
          </a:xfrm>
          <a:prstGeom prst="ellipse">
            <a:avLst/>
          </a:prstGeom>
          <a:solidFill>
            <a:schemeClr val="tx1"/>
          </a:solidFill>
          <a:ln cap="flat" w="28575">
            <a:noFill/>
            <a:prstDash val="solid"/>
            <a:miter lim="800000"/>
          </a:ln>
        </p:spPr>
        <p:txBody>
          <a:bodyPr anchor="t" anchorCtr="0" bIns="34281" compatLnSpc="1" lIns="68562" numCol="1" rIns="68562" tIns="34281" vert="horz" wrap="square">
            <a:prstTxWarp prst="textNoShape">
              <a:avLst/>
            </a:prstTxWarp>
          </a:bodyPr>
          <a:lstStyle/>
          <a:p>
            <a:endParaRPr altLang="en-US" lang="zh-CN" sz="1500">
              <a:solidFill>
                <a:schemeClr val="accent1"/>
              </a:solidFill>
            </a:endParaRPr>
          </a:p>
        </p:txBody>
      </p:sp>
      <p:sp>
        <p:nvSpPr>
          <p:cNvPr id="16" name="TextBox 15"/>
          <p:cNvSpPr txBox="1"/>
          <p:nvPr/>
        </p:nvSpPr>
        <p:spPr>
          <a:xfrm>
            <a:off x="6186364" y="2963158"/>
            <a:ext cx="1698003" cy="297162"/>
          </a:xfrm>
          <a:prstGeom prst="rect">
            <a:avLst/>
          </a:prstGeom>
          <a:noFill/>
        </p:spPr>
        <p:txBody>
          <a:bodyPr bIns="34281" lIns="68562" rIns="68562" rtlCol="0" tIns="34281" wrap="square">
            <a:spAutoFit/>
          </a:bodyPr>
          <a:lstStyle/>
          <a:p>
            <a:r>
              <a:rPr altLang="en-US" lang="zh-CN" sz="1500">
                <a:latin typeface="+mn-ea"/>
                <a:ea typeface="+mn-ea"/>
              </a:rPr>
              <a:t>行业前景</a:t>
            </a:r>
          </a:p>
        </p:txBody>
      </p:sp>
      <p:sp>
        <p:nvSpPr>
          <p:cNvPr id="17" name="Freeform 11"/>
          <p:cNvSpPr>
            <a:spLocks noEditPoints="1"/>
          </p:cNvSpPr>
          <p:nvPr/>
        </p:nvSpPr>
        <p:spPr bwMode="auto">
          <a:xfrm>
            <a:off x="1495987" y="934987"/>
            <a:ext cx="915417" cy="723617"/>
          </a:xfrm>
          <a:custGeom>
            <a:gdLst>
              <a:gd fmla="*/ 392 w 1065" name="T0"/>
              <a:gd fmla="*/ 422 h 834" name="T1"/>
              <a:gd fmla="*/ 544 w 1065" name="T2"/>
              <a:gd fmla="*/ 344 h 834" name="T3"/>
              <a:gd fmla="*/ 828 w 1065" name="T4"/>
              <a:gd fmla="*/ 296 h 834" name="T5"/>
              <a:gd fmla="*/ 907 w 1065" name="T6"/>
              <a:gd fmla="*/ 179 h 834" name="T7"/>
              <a:gd fmla="*/ 792 w 1065" name="T8"/>
              <a:gd fmla="*/ 259 h 834" name="T9"/>
              <a:gd fmla="*/ 543 w 1065" name="T10"/>
              <a:gd fmla="*/ 271 h 834" name="T11"/>
              <a:gd fmla="*/ 1065 w 1065" name="T12"/>
              <a:gd fmla="*/ 111 h 834" name="T13"/>
              <a:gd fmla="*/ 647 w 1065" name="T14"/>
              <a:gd fmla="*/ 44 h 834" name="T15"/>
              <a:gd fmla="*/ 607 w 1065" name="T16"/>
              <a:gd fmla="*/ 0 h 834" name="T17"/>
              <a:gd fmla="*/ 214 w 1065" name="T18"/>
              <a:gd fmla="*/ 44 h 834" name="T19"/>
              <a:gd fmla="*/ 243 w 1065" name="T20"/>
              <a:gd fmla="*/ 111 h 834" name="T21"/>
              <a:gd fmla="*/ 300 w 1065" name="T22"/>
              <a:gd fmla="*/ 189 h 834" name="T23"/>
              <a:gd fmla="*/ 981 w 1065" name="T24"/>
              <a:gd fmla="*/ 111 h 834" name="T25"/>
              <a:gd fmla="*/ 493 w 1065" name="T26"/>
              <a:gd fmla="*/ 548 h 834" name="T27"/>
              <a:gd fmla="*/ 981 w 1065" name="T28"/>
              <a:gd fmla="*/ 570 h 834" name="T29"/>
              <a:gd fmla="*/ 501 w 1065" name="T30"/>
              <a:gd fmla="*/ 593 h 834" name="T31"/>
              <a:gd fmla="*/ 503 w 1065" name="T32"/>
              <a:gd fmla="*/ 664 h 834" name="T33"/>
              <a:gd fmla="*/ 607 w 1065" name="T34"/>
              <a:gd fmla="*/ 828 h 834" name="T35"/>
              <a:gd fmla="*/ 647 w 1065" name="T36"/>
              <a:gd fmla="*/ 664 h 834" name="T37"/>
              <a:gd fmla="*/ 839 w 1065" name="T38"/>
              <a:gd fmla="*/ 823 h 834" name="T39"/>
              <a:gd fmla="*/ 822 w 1065" name="T40"/>
              <a:gd fmla="*/ 664 h 834" name="T41"/>
              <a:gd fmla="*/ 1065 w 1065" name="T42"/>
              <a:gd fmla="*/ 593 h 834" name="T43"/>
              <a:gd fmla="*/ 1039 w 1065" name="T44"/>
              <a:gd fmla="*/ 111 h 834" name="T45"/>
              <a:gd fmla="*/ 223 w 1065" name="T46"/>
              <a:gd fmla="*/ 431 h 834" name="T47"/>
              <a:gd fmla="*/ 327 w 1065" name="T48"/>
              <a:gd fmla="*/ 328 h 834" name="T49"/>
              <a:gd fmla="*/ 120 w 1065" name="T50"/>
              <a:gd fmla="*/ 328 h 834" name="T51"/>
              <a:gd fmla="*/ 290 w 1065" name="T52"/>
              <a:gd fmla="*/ 453 h 834" name="T53"/>
              <a:gd fmla="*/ 251 w 1065" name="T54"/>
              <a:gd fmla="*/ 453 h 834" name="T55"/>
              <a:gd fmla="*/ 262 w 1065" name="T56"/>
              <a:gd fmla="*/ 472 h 834" name="T57"/>
              <a:gd fmla="*/ 273 w 1065" name="T58"/>
              <a:gd fmla="*/ 709 h 834" name="T59"/>
              <a:gd fmla="*/ 180 w 1065" name="T60"/>
              <a:gd fmla="*/ 709 h 834" name="T61"/>
              <a:gd fmla="*/ 191 w 1065" name="T62"/>
              <a:gd fmla="*/ 472 h 834" name="T63"/>
              <a:gd fmla="*/ 201 w 1065" name="T64"/>
              <a:gd fmla="*/ 453 h 834" name="T65"/>
              <a:gd fmla="*/ 0 w 1065" name="T66"/>
              <a:gd fmla="*/ 609 h 834" name="T67"/>
              <a:gd fmla="*/ 92 w 1065" name="T68"/>
              <a:gd fmla="*/ 834 h 834" name="T69"/>
              <a:gd fmla="*/ 124 w 1065" name="T70"/>
              <a:gd fmla="*/ 601 h 834" name="T71"/>
              <a:gd fmla="*/ 320 w 1065" name="T72"/>
              <a:gd fmla="*/ 834 h 834" name="T73"/>
              <a:gd fmla="*/ 352 w 1065" name="T74"/>
              <a:gd fmla="*/ 601 h 834" name="T75"/>
              <a:gd fmla="*/ 446 w 1065" name="T76"/>
              <a:gd fmla="*/ 834 h 834" name="T77"/>
              <a:gd fmla="*/ 290 w 1065" name="T78"/>
              <a:gd fmla="*/ 453 h 83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834" w="1065">
                <a:moveTo>
                  <a:pt x="543" y="271"/>
                </a:moveTo>
                <a:lnTo>
                  <a:pt x="392" y="422"/>
                </a:lnTo>
                <a:cubicBezTo>
                  <a:pt x="408" y="431"/>
                  <a:pt x="422" y="442"/>
                  <a:pt x="434" y="454"/>
                </a:cubicBezTo>
                <a:lnTo>
                  <a:pt x="544" y="344"/>
                </a:lnTo>
                <a:lnTo>
                  <a:pt x="662" y="463"/>
                </a:lnTo>
                <a:lnTo>
                  <a:pt x="828" y="296"/>
                </a:lnTo>
                <a:lnTo>
                  <a:pt x="854" y="361"/>
                </a:lnTo>
                <a:lnTo>
                  <a:pt x="907" y="179"/>
                </a:lnTo>
                <a:lnTo>
                  <a:pt x="725" y="232"/>
                </a:lnTo>
                <a:lnTo>
                  <a:pt x="792" y="259"/>
                </a:lnTo>
                <a:lnTo>
                  <a:pt x="662" y="389"/>
                </a:lnTo>
                <a:lnTo>
                  <a:pt x="543" y="271"/>
                </a:lnTo>
                <a:close/>
                <a:moveTo>
                  <a:pt x="1065" y="111"/>
                </a:moveTo>
                <a:lnTo>
                  <a:pt x="1065" y="111"/>
                </a:lnTo>
                <a:lnTo>
                  <a:pt x="1065" y="44"/>
                </a:lnTo>
                <a:lnTo>
                  <a:pt x="647" y="44"/>
                </a:lnTo>
                <a:lnTo>
                  <a:pt x="647" y="0"/>
                </a:lnTo>
                <a:lnTo>
                  <a:pt x="607" y="0"/>
                </a:lnTo>
                <a:lnTo>
                  <a:pt x="607" y="44"/>
                </a:lnTo>
                <a:lnTo>
                  <a:pt x="214" y="44"/>
                </a:lnTo>
                <a:lnTo>
                  <a:pt x="214" y="111"/>
                </a:lnTo>
                <a:lnTo>
                  <a:pt x="243" y="111"/>
                </a:lnTo>
                <a:lnTo>
                  <a:pt x="243" y="170"/>
                </a:lnTo>
                <a:cubicBezTo>
                  <a:pt x="264" y="172"/>
                  <a:pt x="283" y="179"/>
                  <a:pt x="300" y="189"/>
                </a:cubicBezTo>
                <a:lnTo>
                  <a:pt x="300" y="111"/>
                </a:lnTo>
                <a:lnTo>
                  <a:pt x="981" y="111"/>
                </a:lnTo>
                <a:lnTo>
                  <a:pt x="981" y="548"/>
                </a:lnTo>
                <a:lnTo>
                  <a:pt x="493" y="548"/>
                </a:lnTo>
                <a:cubicBezTo>
                  <a:pt x="496" y="555"/>
                  <a:pt x="497" y="562"/>
                  <a:pt x="499" y="570"/>
                </a:cubicBezTo>
                <a:lnTo>
                  <a:pt x="981" y="570"/>
                </a:lnTo>
                <a:lnTo>
                  <a:pt x="981" y="593"/>
                </a:lnTo>
                <a:lnTo>
                  <a:pt x="501" y="593"/>
                </a:lnTo>
                <a:cubicBezTo>
                  <a:pt x="502" y="599"/>
                  <a:pt x="503" y="604"/>
                  <a:pt x="503" y="609"/>
                </a:cubicBezTo>
                <a:lnTo>
                  <a:pt x="503" y="664"/>
                </a:lnTo>
                <a:lnTo>
                  <a:pt x="607" y="664"/>
                </a:lnTo>
                <a:lnTo>
                  <a:pt x="607" y="828"/>
                </a:lnTo>
                <a:lnTo>
                  <a:pt x="647" y="828"/>
                </a:lnTo>
                <a:lnTo>
                  <a:pt x="647" y="664"/>
                </a:lnTo>
                <a:lnTo>
                  <a:pt x="779" y="664"/>
                </a:lnTo>
                <a:lnTo>
                  <a:pt x="839" y="823"/>
                </a:lnTo>
                <a:lnTo>
                  <a:pt x="878" y="813"/>
                </a:lnTo>
                <a:lnTo>
                  <a:pt x="822" y="664"/>
                </a:lnTo>
                <a:lnTo>
                  <a:pt x="1065" y="664"/>
                </a:lnTo>
                <a:lnTo>
                  <a:pt x="1065" y="593"/>
                </a:lnTo>
                <a:lnTo>
                  <a:pt x="1039" y="593"/>
                </a:lnTo>
                <a:lnTo>
                  <a:pt x="1039" y="111"/>
                </a:lnTo>
                <a:lnTo>
                  <a:pt x="1065" y="111"/>
                </a:lnTo>
                <a:close/>
                <a:moveTo>
                  <a:pt x="223" y="431"/>
                </a:moveTo>
                <a:lnTo>
                  <a:pt x="223" y="431"/>
                </a:lnTo>
                <a:cubicBezTo>
                  <a:pt x="280" y="431"/>
                  <a:pt x="327" y="385"/>
                  <a:pt x="327" y="328"/>
                </a:cubicBezTo>
                <a:cubicBezTo>
                  <a:pt x="327" y="271"/>
                  <a:pt x="280" y="224"/>
                  <a:pt x="223" y="224"/>
                </a:cubicBezTo>
                <a:cubicBezTo>
                  <a:pt x="166" y="224"/>
                  <a:pt x="120" y="271"/>
                  <a:pt x="120" y="328"/>
                </a:cubicBezTo>
                <a:cubicBezTo>
                  <a:pt x="120" y="385"/>
                  <a:pt x="166" y="431"/>
                  <a:pt x="223" y="431"/>
                </a:cubicBezTo>
                <a:close/>
                <a:moveTo>
                  <a:pt x="290" y="453"/>
                </a:moveTo>
                <a:lnTo>
                  <a:pt x="290" y="453"/>
                </a:lnTo>
                <a:lnTo>
                  <a:pt x="251" y="453"/>
                </a:lnTo>
                <a:lnTo>
                  <a:pt x="257" y="457"/>
                </a:lnTo>
                <a:cubicBezTo>
                  <a:pt x="262" y="460"/>
                  <a:pt x="264" y="467"/>
                  <a:pt x="262" y="472"/>
                </a:cubicBezTo>
                <a:lnTo>
                  <a:pt x="248" y="507"/>
                </a:lnTo>
                <a:lnTo>
                  <a:pt x="273" y="709"/>
                </a:lnTo>
                <a:lnTo>
                  <a:pt x="226" y="751"/>
                </a:lnTo>
                <a:lnTo>
                  <a:pt x="180" y="709"/>
                </a:lnTo>
                <a:lnTo>
                  <a:pt x="205" y="507"/>
                </a:lnTo>
                <a:lnTo>
                  <a:pt x="191" y="472"/>
                </a:lnTo>
                <a:cubicBezTo>
                  <a:pt x="188" y="467"/>
                  <a:pt x="191" y="460"/>
                  <a:pt x="195" y="457"/>
                </a:cubicBezTo>
                <a:lnTo>
                  <a:pt x="201" y="453"/>
                </a:lnTo>
                <a:lnTo>
                  <a:pt x="156" y="453"/>
                </a:lnTo>
                <a:cubicBezTo>
                  <a:pt x="70" y="453"/>
                  <a:pt x="0" y="523"/>
                  <a:pt x="0" y="609"/>
                </a:cubicBezTo>
                <a:lnTo>
                  <a:pt x="0" y="834"/>
                </a:lnTo>
                <a:lnTo>
                  <a:pt x="92" y="834"/>
                </a:lnTo>
                <a:lnTo>
                  <a:pt x="92" y="601"/>
                </a:lnTo>
                <a:lnTo>
                  <a:pt x="124" y="601"/>
                </a:lnTo>
                <a:lnTo>
                  <a:pt x="124" y="834"/>
                </a:lnTo>
                <a:lnTo>
                  <a:pt x="320" y="834"/>
                </a:lnTo>
                <a:lnTo>
                  <a:pt x="320" y="601"/>
                </a:lnTo>
                <a:lnTo>
                  <a:pt x="352" y="601"/>
                </a:lnTo>
                <a:lnTo>
                  <a:pt x="352" y="834"/>
                </a:lnTo>
                <a:lnTo>
                  <a:pt x="446" y="834"/>
                </a:lnTo>
                <a:lnTo>
                  <a:pt x="446" y="609"/>
                </a:lnTo>
                <a:cubicBezTo>
                  <a:pt x="446" y="523"/>
                  <a:pt x="376" y="453"/>
                  <a:pt x="290" y="453"/>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sz="1100"/>
          </a:p>
        </p:txBody>
      </p:sp>
      <p:pic>
        <p:nvPicPr>
          <p:cNvPr descr="D:\360data\重要数据\桌面\未标题-1.png" id="18" name="Picture 6"/>
          <p:cNvPicPr>
            <a:picLocks noChangeArrowheads="1" noChangeAspect="1"/>
          </p:cNvPicPr>
          <p:nvPr/>
        </p:nvPicPr>
        <p:blipFill>
          <a:blip r:embed="rId3">
            <a:extLst>
              <a:ext uri="{28A0092B-C50C-407E-A947-70E740481C1C}">
                <a14:useLocalDpi val="0"/>
              </a:ext>
            </a:extLst>
          </a:blip>
          <a:stretch>
            <a:fillRect/>
          </a:stretch>
        </p:blipFill>
        <p:spPr bwMode="auto">
          <a:xfrm>
            <a:off x="1151832" y="1296796"/>
            <a:ext cx="1895475" cy="4543425"/>
          </a:xfrm>
          <a:prstGeom prst="rect">
            <a:avLst/>
          </a:prstGeom>
          <a:noFill/>
          <a:effectLst>
            <a:outerShdw algn="t" blurRad="50800" dir="5400000" dist="38100"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1984281741"/>
      </p:ext>
    </p:extLst>
  </p:cSld>
  <p:clrMapOvr>
    <a:masterClrMapping/>
  </p:clrMapOvr>
  <mc:AlternateContent>
    <mc:Choice Requires="p14">
      <p:transition p14:dur="1200" spd="slow">
        <p14:prism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2">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fill="hold" id="7"/>
                                        <p:tgtEl>
                                          <p:spTgt spid="18"/>
                                        </p:tgtEl>
                                        <p:attrNameLst>
                                          <p:attrName>ppt_x</p:attrName>
                                        </p:attrNameLst>
                                      </p:cBhvr>
                                      <p:tavLst>
                                        <p:tav tm="0">
                                          <p:val>
                                            <p:strVal val="0-#ppt_w/2"/>
                                          </p:val>
                                        </p:tav>
                                        <p:tav tm="100000">
                                          <p:val>
                                            <p:strVal val="#ppt_x"/>
                                          </p:val>
                                        </p:tav>
                                      </p:tavLst>
                                    </p:anim>
                                    <p:anim calcmode="lin" valueType="num">
                                      <p:cBhvr additive="base">
                                        <p:cTn dur="500" fill="hold" id="8"/>
                                        <p:tgtEl>
                                          <p:spTgt spid="18"/>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12">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0-#ppt_w/2"/>
                                          </p:val>
                                        </p:tav>
                                        <p:tav tm="100000">
                                          <p:val>
                                            <p:strVal val="#ppt_x"/>
                                          </p:val>
                                        </p:tav>
                                      </p:tavLst>
                                    </p:anim>
                                    <p:anim calcmode="lin" valueType="num">
                                      <p:cBhvr additive="base">
                                        <p:cTn dur="500" fill="hold" id="12"/>
                                        <p:tgtEl>
                                          <p:spTgt spid="2"/>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12">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500" fill="hold" id="15"/>
                                        <p:tgtEl>
                                          <p:spTgt spid="17"/>
                                        </p:tgtEl>
                                        <p:attrNameLst>
                                          <p:attrName>ppt_x</p:attrName>
                                        </p:attrNameLst>
                                      </p:cBhvr>
                                      <p:tavLst>
                                        <p:tav tm="0">
                                          <p:val>
                                            <p:strVal val="0-#ppt_w/2"/>
                                          </p:val>
                                        </p:tav>
                                        <p:tav tm="100000">
                                          <p:val>
                                            <p:strVal val="#ppt_x"/>
                                          </p:val>
                                        </p:tav>
                                      </p:tavLst>
                                    </p:anim>
                                    <p:anim calcmode="lin" valueType="num">
                                      <p:cBhvr additive="base">
                                        <p:cTn dur="500" fill="hold" id="16"/>
                                        <p:tgtEl>
                                          <p:spTgt spid="17"/>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grpId="1" id="18" nodeType="afterEffect" presetClass="emph" presetID="26" presetSubtype="0">
                                  <p:stCondLst>
                                    <p:cond delay="0"/>
                                  </p:stCondLst>
                                  <p:childTnLst>
                                    <p:animEffect filter="fade" transition="out">
                                      <p:cBhvr>
                                        <p:cTn dur="500" id="19" tmFilter="0, 0; .2, .5; .8, .5; 1, 0"/>
                                        <p:tgtEl>
                                          <p:spTgt spid="2"/>
                                        </p:tgtEl>
                                      </p:cBhvr>
                                    </p:animEffect>
                                    <p:animScale>
                                      <p:cBhvr>
                                        <p:cTn autoRev="1" dur="250" fill="hold" id="20"/>
                                        <p:tgtEl>
                                          <p:spTgt spid="2"/>
                                        </p:tgtEl>
                                      </p:cBhvr>
                                      <p:by x="105000" y="105000"/>
                                    </p:animScale>
                                  </p:childTnLst>
                                </p:cTn>
                              </p:par>
                              <p:par>
                                <p:cTn fill="hold" grpId="1" id="21" nodeType="withEffect" presetClass="emph" presetID="26" presetSubtype="0">
                                  <p:stCondLst>
                                    <p:cond delay="0"/>
                                  </p:stCondLst>
                                  <p:childTnLst>
                                    <p:animEffect filter="fade" transition="out">
                                      <p:cBhvr>
                                        <p:cTn dur="500" id="22" tmFilter="0, 0; .2, .5; .8, .5; 1, 0"/>
                                        <p:tgtEl>
                                          <p:spTgt spid="17"/>
                                        </p:tgtEl>
                                      </p:cBhvr>
                                    </p:animEffect>
                                    <p:animScale>
                                      <p:cBhvr>
                                        <p:cTn autoRev="1" dur="250" fill="hold" id="23"/>
                                        <p:tgtEl>
                                          <p:spTgt spid="17"/>
                                        </p:tgtEl>
                                      </p:cBhvr>
                                      <p:by x="105000" y="105000"/>
                                    </p:animScale>
                                  </p:childTnLst>
                                </p:cTn>
                              </p:par>
                            </p:childTnLst>
                          </p:cTn>
                        </p:par>
                        <p:par>
                          <p:cTn fill="hold" id="24" nodeType="afterGroup">
                            <p:stCondLst>
                              <p:cond delay="100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3"/>
                                        </p:tgtEl>
                                        <p:attrNameLst>
                                          <p:attrName>style.visibility</p:attrName>
                                        </p:attrNameLst>
                                      </p:cBhvr>
                                      <p:to>
                                        <p:strVal val="visible"/>
                                      </p:to>
                                    </p:set>
                                    <p:anim calcmode="lin" valueType="num">
                                      <p:cBhvr>
                                        <p:cTn dur="500" fill="hold" id="27"/>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3"/>
                                        </p:tgtEl>
                                        <p:attrNameLst>
                                          <p:attrName>ppt_y</p:attrName>
                                        </p:attrNameLst>
                                      </p:cBhvr>
                                      <p:tavLst>
                                        <p:tav tm="0">
                                          <p:val>
                                            <p:strVal val="#ppt_y"/>
                                          </p:val>
                                        </p:tav>
                                        <p:tav tm="100000">
                                          <p:val>
                                            <p:strVal val="#ppt_y"/>
                                          </p:val>
                                        </p:tav>
                                      </p:tavLst>
                                    </p:anim>
                                    <p:anim calcmode="lin" valueType="num">
                                      <p:cBhvr>
                                        <p:cTn dur="500" fill="hold" id="29"/>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3"/>
                                        </p:tgtEl>
                                      </p:cBhvr>
                                    </p:animEffect>
                                  </p:childTnLst>
                                </p:cTn>
                              </p:par>
                            </p:childTnLst>
                          </p:cTn>
                        </p:par>
                        <p:par>
                          <p:cTn fill="hold" id="32" nodeType="afterGroup">
                            <p:stCondLst>
                              <p:cond delay="1500"/>
                            </p:stCondLst>
                            <p:childTnLst>
                              <p:par>
                                <p:cTn fill="hold" id="33" nodeType="afterEffect" presetClass="entr" presetID="16" presetSubtype="21">
                                  <p:stCondLst>
                                    <p:cond delay="0"/>
                                  </p:stCondLst>
                                  <p:childTnLst>
                                    <p:set>
                                      <p:cBhvr>
                                        <p:cTn dur="1" fill="hold" id="34">
                                          <p:stCondLst>
                                            <p:cond delay="0"/>
                                          </p:stCondLst>
                                        </p:cTn>
                                        <p:tgtEl>
                                          <p:spTgt spid="4"/>
                                        </p:tgtEl>
                                        <p:attrNameLst>
                                          <p:attrName>style.visibility</p:attrName>
                                        </p:attrNameLst>
                                      </p:cBhvr>
                                      <p:to>
                                        <p:strVal val="visible"/>
                                      </p:to>
                                    </p:set>
                                    <p:animEffect filter="barn(inVertical)" transition="in">
                                      <p:cBhvr>
                                        <p:cTn dur="500" id="35"/>
                                        <p:tgtEl>
                                          <p:spTgt spid="4"/>
                                        </p:tgtEl>
                                      </p:cBhvr>
                                    </p:animEffect>
                                  </p:childTnLst>
                                </p:cTn>
                              </p:par>
                            </p:childTnLst>
                          </p:cTn>
                        </p:par>
                        <p:par>
                          <p:cTn fill="hold" id="36" nodeType="afterGroup">
                            <p:stCondLst>
                              <p:cond delay="2000"/>
                            </p:stCondLst>
                            <p:childTnLst>
                              <p:par>
                                <p:cTn fill="hold" grpId="0" id="37" nodeType="afterEffect" presetClass="entr" presetID="2" presetSubtype="12">
                                  <p:stCondLst>
                                    <p:cond delay="0"/>
                                  </p:stCondLst>
                                  <p:childTnLst>
                                    <p:set>
                                      <p:cBhvr>
                                        <p:cTn dur="1" fill="hold" id="38">
                                          <p:stCondLst>
                                            <p:cond delay="0"/>
                                          </p:stCondLst>
                                        </p:cTn>
                                        <p:tgtEl>
                                          <p:spTgt spid="5"/>
                                        </p:tgtEl>
                                        <p:attrNameLst>
                                          <p:attrName>style.visibility</p:attrName>
                                        </p:attrNameLst>
                                      </p:cBhvr>
                                      <p:to>
                                        <p:strVal val="visible"/>
                                      </p:to>
                                    </p:set>
                                    <p:anim calcmode="lin" valueType="num">
                                      <p:cBhvr additive="base">
                                        <p:cTn dur="500" fill="hold" id="39"/>
                                        <p:tgtEl>
                                          <p:spTgt spid="5"/>
                                        </p:tgtEl>
                                        <p:attrNameLst>
                                          <p:attrName>ppt_x</p:attrName>
                                        </p:attrNameLst>
                                      </p:cBhvr>
                                      <p:tavLst>
                                        <p:tav tm="0">
                                          <p:val>
                                            <p:strVal val="0-#ppt_w/2"/>
                                          </p:val>
                                        </p:tav>
                                        <p:tav tm="100000">
                                          <p:val>
                                            <p:strVal val="#ppt_x"/>
                                          </p:val>
                                        </p:tav>
                                      </p:tavLst>
                                    </p:anim>
                                    <p:anim calcmode="lin" valueType="num">
                                      <p:cBhvr additive="base">
                                        <p:cTn dur="500" fill="hold" id="40"/>
                                        <p:tgtEl>
                                          <p:spTgt spid="5"/>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12">
                                  <p:stCondLst>
                                    <p:cond delay="100"/>
                                  </p:stCondLst>
                                  <p:childTnLst>
                                    <p:set>
                                      <p:cBhvr>
                                        <p:cTn dur="1" fill="hold" id="42">
                                          <p:stCondLst>
                                            <p:cond delay="0"/>
                                          </p:stCondLst>
                                        </p:cTn>
                                        <p:tgtEl>
                                          <p:spTgt spid="6"/>
                                        </p:tgtEl>
                                        <p:attrNameLst>
                                          <p:attrName>style.visibility</p:attrName>
                                        </p:attrNameLst>
                                      </p:cBhvr>
                                      <p:to>
                                        <p:strVal val="visible"/>
                                      </p:to>
                                    </p:set>
                                    <p:anim calcmode="lin" valueType="num">
                                      <p:cBhvr additive="base">
                                        <p:cTn dur="500" fill="hold" id="43"/>
                                        <p:tgtEl>
                                          <p:spTgt spid="6"/>
                                        </p:tgtEl>
                                        <p:attrNameLst>
                                          <p:attrName>ppt_x</p:attrName>
                                        </p:attrNameLst>
                                      </p:cBhvr>
                                      <p:tavLst>
                                        <p:tav tm="0">
                                          <p:val>
                                            <p:strVal val="0-#ppt_w/2"/>
                                          </p:val>
                                        </p:tav>
                                        <p:tav tm="100000">
                                          <p:val>
                                            <p:strVal val="#ppt_x"/>
                                          </p:val>
                                        </p:tav>
                                      </p:tavLst>
                                    </p:anim>
                                    <p:anim calcmode="lin" valueType="num">
                                      <p:cBhvr additive="base">
                                        <p:cTn dur="500" fill="hold" id="44"/>
                                        <p:tgtEl>
                                          <p:spTgt spid="6"/>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12">
                                  <p:stCondLst>
                                    <p:cond delay="200"/>
                                  </p:stCondLst>
                                  <p:childTnLst>
                                    <p:set>
                                      <p:cBhvr>
                                        <p:cTn dur="1" fill="hold" id="46">
                                          <p:stCondLst>
                                            <p:cond delay="0"/>
                                          </p:stCondLst>
                                        </p:cTn>
                                        <p:tgtEl>
                                          <p:spTgt spid="7"/>
                                        </p:tgtEl>
                                        <p:attrNameLst>
                                          <p:attrName>style.visibility</p:attrName>
                                        </p:attrNameLst>
                                      </p:cBhvr>
                                      <p:to>
                                        <p:strVal val="visible"/>
                                      </p:to>
                                    </p:set>
                                    <p:anim calcmode="lin" valueType="num">
                                      <p:cBhvr additive="base">
                                        <p:cTn dur="500" fill="hold" id="47"/>
                                        <p:tgtEl>
                                          <p:spTgt spid="7"/>
                                        </p:tgtEl>
                                        <p:attrNameLst>
                                          <p:attrName>ppt_x</p:attrName>
                                        </p:attrNameLst>
                                      </p:cBhvr>
                                      <p:tavLst>
                                        <p:tav tm="0">
                                          <p:val>
                                            <p:strVal val="0-#ppt_w/2"/>
                                          </p:val>
                                        </p:tav>
                                        <p:tav tm="100000">
                                          <p:val>
                                            <p:strVal val="#ppt_x"/>
                                          </p:val>
                                        </p:tav>
                                      </p:tavLst>
                                    </p:anim>
                                    <p:anim calcmode="lin" valueType="num">
                                      <p:cBhvr additive="base">
                                        <p:cTn dur="500" fill="hold" id="48"/>
                                        <p:tgtEl>
                                          <p:spTgt spid="7"/>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12">
                                  <p:stCondLst>
                                    <p:cond delay="300"/>
                                  </p:stCondLst>
                                  <p:childTnLst>
                                    <p:set>
                                      <p:cBhvr>
                                        <p:cTn dur="1" fill="hold" id="50">
                                          <p:stCondLst>
                                            <p:cond delay="0"/>
                                          </p:stCondLst>
                                        </p:cTn>
                                        <p:tgtEl>
                                          <p:spTgt spid="8"/>
                                        </p:tgtEl>
                                        <p:attrNameLst>
                                          <p:attrName>style.visibility</p:attrName>
                                        </p:attrNameLst>
                                      </p:cBhvr>
                                      <p:to>
                                        <p:strVal val="visible"/>
                                      </p:to>
                                    </p:set>
                                    <p:anim calcmode="lin" valueType="num">
                                      <p:cBhvr additive="base">
                                        <p:cTn dur="500" fill="hold" id="51"/>
                                        <p:tgtEl>
                                          <p:spTgt spid="8"/>
                                        </p:tgtEl>
                                        <p:attrNameLst>
                                          <p:attrName>ppt_x</p:attrName>
                                        </p:attrNameLst>
                                      </p:cBhvr>
                                      <p:tavLst>
                                        <p:tav tm="0">
                                          <p:val>
                                            <p:strVal val="0-#ppt_w/2"/>
                                          </p:val>
                                        </p:tav>
                                        <p:tav tm="100000">
                                          <p:val>
                                            <p:strVal val="#ppt_x"/>
                                          </p:val>
                                        </p:tav>
                                      </p:tavLst>
                                    </p:anim>
                                    <p:anim calcmode="lin" valueType="num">
                                      <p:cBhvr additive="base">
                                        <p:cTn dur="500" fill="hold" id="52"/>
                                        <p:tgtEl>
                                          <p:spTgt spid="8"/>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12">
                                  <p:stCondLst>
                                    <p:cond delay="400"/>
                                  </p:stCondLst>
                                  <p:childTnLst>
                                    <p:set>
                                      <p:cBhvr>
                                        <p:cTn dur="1" fill="hold" id="54">
                                          <p:stCondLst>
                                            <p:cond delay="0"/>
                                          </p:stCondLst>
                                        </p:cTn>
                                        <p:tgtEl>
                                          <p:spTgt spid="13"/>
                                        </p:tgtEl>
                                        <p:attrNameLst>
                                          <p:attrName>style.visibility</p:attrName>
                                        </p:attrNameLst>
                                      </p:cBhvr>
                                      <p:to>
                                        <p:strVal val="visible"/>
                                      </p:to>
                                    </p:set>
                                    <p:anim calcmode="lin" valueType="num">
                                      <p:cBhvr additive="base">
                                        <p:cTn dur="500" fill="hold" id="55"/>
                                        <p:tgtEl>
                                          <p:spTgt spid="13"/>
                                        </p:tgtEl>
                                        <p:attrNameLst>
                                          <p:attrName>ppt_x</p:attrName>
                                        </p:attrNameLst>
                                      </p:cBhvr>
                                      <p:tavLst>
                                        <p:tav tm="0">
                                          <p:val>
                                            <p:strVal val="0-#ppt_w/2"/>
                                          </p:val>
                                        </p:tav>
                                        <p:tav tm="100000">
                                          <p:val>
                                            <p:strVal val="#ppt_x"/>
                                          </p:val>
                                        </p:tav>
                                      </p:tavLst>
                                    </p:anim>
                                    <p:anim calcmode="lin" valueType="num">
                                      <p:cBhvr additive="base">
                                        <p:cTn dur="500" fill="hold" id="56"/>
                                        <p:tgtEl>
                                          <p:spTgt spid="13"/>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12">
                                  <p:stCondLst>
                                    <p:cond delay="500"/>
                                  </p:stCondLst>
                                  <p:childTnLst>
                                    <p:set>
                                      <p:cBhvr>
                                        <p:cTn dur="1" fill="hold" id="58">
                                          <p:stCondLst>
                                            <p:cond delay="0"/>
                                          </p:stCondLst>
                                        </p:cTn>
                                        <p:tgtEl>
                                          <p:spTgt spid="15"/>
                                        </p:tgtEl>
                                        <p:attrNameLst>
                                          <p:attrName>style.visibility</p:attrName>
                                        </p:attrNameLst>
                                      </p:cBhvr>
                                      <p:to>
                                        <p:strVal val="visible"/>
                                      </p:to>
                                    </p:set>
                                    <p:anim calcmode="lin" valueType="num">
                                      <p:cBhvr additive="base">
                                        <p:cTn dur="500" fill="hold" id="59"/>
                                        <p:tgtEl>
                                          <p:spTgt spid="15"/>
                                        </p:tgtEl>
                                        <p:attrNameLst>
                                          <p:attrName>ppt_x</p:attrName>
                                        </p:attrNameLst>
                                      </p:cBhvr>
                                      <p:tavLst>
                                        <p:tav tm="0">
                                          <p:val>
                                            <p:strVal val="0-#ppt_w/2"/>
                                          </p:val>
                                        </p:tav>
                                        <p:tav tm="100000">
                                          <p:val>
                                            <p:strVal val="#ppt_x"/>
                                          </p:val>
                                        </p:tav>
                                      </p:tavLst>
                                    </p:anim>
                                    <p:anim calcmode="lin" valueType="num">
                                      <p:cBhvr additive="base">
                                        <p:cTn dur="500" fill="hold" id="60"/>
                                        <p:tgtEl>
                                          <p:spTgt spid="15"/>
                                        </p:tgtEl>
                                        <p:attrNameLst>
                                          <p:attrName>ppt_y</p:attrName>
                                        </p:attrNameLst>
                                      </p:cBhvr>
                                      <p:tavLst>
                                        <p:tav tm="0">
                                          <p:val>
                                            <p:strVal val="1+#ppt_h/2"/>
                                          </p:val>
                                        </p:tav>
                                        <p:tav tm="100000">
                                          <p:val>
                                            <p:strVal val="#ppt_y"/>
                                          </p:val>
                                        </p:tav>
                                      </p:tavLst>
                                    </p:anim>
                                  </p:childTnLst>
                                </p:cTn>
                              </p:par>
                            </p:childTnLst>
                          </p:cTn>
                        </p:par>
                        <p:par>
                          <p:cTn fill="hold" id="61" nodeType="afterGroup">
                            <p:stCondLst>
                              <p:cond delay="3000"/>
                            </p:stCondLst>
                            <p:childTnLst>
                              <p:par>
                                <p:cTn fill="hold" grpId="0" id="62" nodeType="afterEffect" presetClass="entr" presetID="22" presetSubtype="8">
                                  <p:stCondLst>
                                    <p:cond delay="0"/>
                                  </p:stCondLst>
                                  <p:childTnLst>
                                    <p:set>
                                      <p:cBhvr>
                                        <p:cTn dur="1" fill="hold" id="63">
                                          <p:stCondLst>
                                            <p:cond delay="0"/>
                                          </p:stCondLst>
                                        </p:cTn>
                                        <p:tgtEl>
                                          <p:spTgt spid="9"/>
                                        </p:tgtEl>
                                        <p:attrNameLst>
                                          <p:attrName>style.visibility</p:attrName>
                                        </p:attrNameLst>
                                      </p:cBhvr>
                                      <p:to>
                                        <p:strVal val="visible"/>
                                      </p:to>
                                    </p:set>
                                    <p:animEffect filter="wipe(left)" transition="in">
                                      <p:cBhvr>
                                        <p:cTn dur="500" id="64"/>
                                        <p:tgtEl>
                                          <p:spTgt spid="9"/>
                                        </p:tgtEl>
                                      </p:cBhvr>
                                    </p:animEffect>
                                  </p:childTnLst>
                                </p:cTn>
                              </p:par>
                              <p:par>
                                <p:cTn fill="hold" grpId="0" id="65" nodeType="withEffect" presetClass="entr" presetID="22" presetSubtype="8">
                                  <p:stCondLst>
                                    <p:cond delay="100"/>
                                  </p:stCondLst>
                                  <p:childTnLst>
                                    <p:set>
                                      <p:cBhvr>
                                        <p:cTn dur="1" fill="hold" id="66">
                                          <p:stCondLst>
                                            <p:cond delay="0"/>
                                          </p:stCondLst>
                                        </p:cTn>
                                        <p:tgtEl>
                                          <p:spTgt spid="10"/>
                                        </p:tgtEl>
                                        <p:attrNameLst>
                                          <p:attrName>style.visibility</p:attrName>
                                        </p:attrNameLst>
                                      </p:cBhvr>
                                      <p:to>
                                        <p:strVal val="visible"/>
                                      </p:to>
                                    </p:set>
                                    <p:animEffect filter="wipe(left)" transition="in">
                                      <p:cBhvr>
                                        <p:cTn dur="500" id="67"/>
                                        <p:tgtEl>
                                          <p:spTgt spid="10"/>
                                        </p:tgtEl>
                                      </p:cBhvr>
                                    </p:animEffect>
                                  </p:childTnLst>
                                </p:cTn>
                              </p:par>
                              <p:par>
                                <p:cTn fill="hold" grpId="0" id="68" nodeType="withEffect" presetClass="entr" presetID="22" presetSubtype="8">
                                  <p:stCondLst>
                                    <p:cond delay="200"/>
                                  </p:stCondLst>
                                  <p:childTnLst>
                                    <p:set>
                                      <p:cBhvr>
                                        <p:cTn dur="1" fill="hold" id="69">
                                          <p:stCondLst>
                                            <p:cond delay="0"/>
                                          </p:stCondLst>
                                        </p:cTn>
                                        <p:tgtEl>
                                          <p:spTgt spid="11"/>
                                        </p:tgtEl>
                                        <p:attrNameLst>
                                          <p:attrName>style.visibility</p:attrName>
                                        </p:attrNameLst>
                                      </p:cBhvr>
                                      <p:to>
                                        <p:strVal val="visible"/>
                                      </p:to>
                                    </p:set>
                                    <p:animEffect filter="wipe(left)" transition="in">
                                      <p:cBhvr>
                                        <p:cTn dur="500" id="70"/>
                                        <p:tgtEl>
                                          <p:spTgt spid="11"/>
                                        </p:tgtEl>
                                      </p:cBhvr>
                                    </p:animEffect>
                                  </p:childTnLst>
                                </p:cTn>
                              </p:par>
                              <p:par>
                                <p:cTn fill="hold" grpId="0" id="71" nodeType="withEffect" presetClass="entr" presetID="22" presetSubtype="8">
                                  <p:stCondLst>
                                    <p:cond delay="300"/>
                                  </p:stCondLst>
                                  <p:childTnLst>
                                    <p:set>
                                      <p:cBhvr>
                                        <p:cTn dur="1" fill="hold" id="72">
                                          <p:stCondLst>
                                            <p:cond delay="0"/>
                                          </p:stCondLst>
                                        </p:cTn>
                                        <p:tgtEl>
                                          <p:spTgt spid="14"/>
                                        </p:tgtEl>
                                        <p:attrNameLst>
                                          <p:attrName>style.visibility</p:attrName>
                                        </p:attrNameLst>
                                      </p:cBhvr>
                                      <p:to>
                                        <p:strVal val="visible"/>
                                      </p:to>
                                    </p:set>
                                    <p:animEffect filter="wipe(left)" transition="in">
                                      <p:cBhvr>
                                        <p:cTn dur="500" id="73"/>
                                        <p:tgtEl>
                                          <p:spTgt spid="14"/>
                                        </p:tgtEl>
                                      </p:cBhvr>
                                    </p:animEffect>
                                  </p:childTnLst>
                                </p:cTn>
                              </p:par>
                              <p:par>
                                <p:cTn fill="hold" grpId="0" id="74" nodeType="withEffect" presetClass="entr" presetID="22" presetSubtype="8">
                                  <p:stCondLst>
                                    <p:cond delay="400"/>
                                  </p:stCondLst>
                                  <p:childTnLst>
                                    <p:set>
                                      <p:cBhvr>
                                        <p:cTn dur="1" fill="hold" id="75">
                                          <p:stCondLst>
                                            <p:cond delay="0"/>
                                          </p:stCondLst>
                                        </p:cTn>
                                        <p:tgtEl>
                                          <p:spTgt spid="16"/>
                                        </p:tgtEl>
                                        <p:attrNameLst>
                                          <p:attrName>style.visibility</p:attrName>
                                        </p:attrNameLst>
                                      </p:cBhvr>
                                      <p:to>
                                        <p:strVal val="visible"/>
                                      </p:to>
                                    </p:set>
                                    <p:animEffect filter="wipe(left)" transition="in">
                                      <p:cBhvr>
                                        <p:cTn dur="500" id="76"/>
                                        <p:tgtEl>
                                          <p:spTgt spid="16"/>
                                        </p:tgtEl>
                                      </p:cBhvr>
                                    </p:animEffect>
                                  </p:childTnLst>
                                </p:cTn>
                              </p:par>
                              <p:par>
                                <p:cTn fill="hold" grpId="0" id="77" nodeType="withEffect" presetClass="entr" presetID="22" presetSubtype="8">
                                  <p:stCondLst>
                                    <p:cond delay="500"/>
                                  </p:stCondLst>
                                  <p:childTnLst>
                                    <p:set>
                                      <p:cBhvr>
                                        <p:cTn dur="1" fill="hold" id="78">
                                          <p:stCondLst>
                                            <p:cond delay="0"/>
                                          </p:stCondLst>
                                        </p:cTn>
                                        <p:tgtEl>
                                          <p:spTgt spid="12"/>
                                        </p:tgtEl>
                                        <p:attrNameLst>
                                          <p:attrName>style.visibility</p:attrName>
                                        </p:attrNameLst>
                                      </p:cBhvr>
                                      <p:to>
                                        <p:strVal val="visible"/>
                                      </p:to>
                                    </p:set>
                                    <p:animEffect filter="wipe(left)" transition="in">
                                      <p:cBhvr>
                                        <p:cTn dur="500" id="79"/>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3"/>
      <p:bldP grpId="0" spid="5"/>
      <p:bldP grpId="0" spid="6"/>
      <p:bldP grpId="0" spid="7"/>
      <p:bldP grpId="0" spid="8"/>
      <p:bldP grpId="0" spid="9"/>
      <p:bldP grpId="0" spid="10"/>
      <p:bldP grpId="0" spid="11"/>
      <p:bldP grpId="0" spid="12"/>
      <p:bldP grpId="0" spid="13"/>
      <p:bldP grpId="0" spid="14"/>
      <p:bldP grpId="0" spid="15"/>
      <p:bldP grpId="0" spid="16"/>
      <p:bldP grpId="0" spid="17"/>
      <p:bldP grpId="1" spid="1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Mqlp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KpaZ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Mqlpk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yqWm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yqWm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yqWm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yqWm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yqWm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yqWmSG7UU1AADQAAvxwAABcAAAB1bml2ZXJzYWwvdW5pdmVyc2FsLnBuZ+2YeVyS+fbHn8pW0/k5jWmmch2nvJXjVmpm6pRbNeOWmSuQmaOloia4Iert1miTS7cyZ8Jkrjaoqag5biw6jaMYKKiIGwIZgySIpoSoINyHu71+f9+//YMXz3k/3+0czjnfz4v7gf6+evtM9gEAoHfxgtdlANhRBgDb3+/ZBZL3MSOZ4Ne2tMu+5wECw3QeNHTizvmdA4CWUl1V9E7Q3ptyITwNAPR7tZ9t1OTaGwBgeuWi17krmTApN6D+C/kUdTbLrzufnJ94z/rO4VQri/C6/7M4531K99DOc58afxp6yesz50+3p/5Nx1LnMwOvL4j2h/Z4ZfhUjwYsCmRYFZ7B1XRjsitYaYZRH12gIVAom1ujZIVwRbRbJu4alYxthct5tfG+upRBVvDQ4IlmZn0sr9pedWb0FteqqB7qEcZ+kLaKqfYV3sIaXO60/x7Qfi4eaK1VrdBtOXtB69pj8ZsTqG8SnT8FDae6SvLK692QXyy3/fsNVztj8l6tDgD86ehxkBbevwSS61Xg8PwftvAW3sJbeAtv4S28hbfwFt7CW3gLb+Et/D/jUPXmUl4T+PQni/9hDe+g9ak4XCMsb1POTmO6dWS/u2919RO3j8NJNYRQaA+xEoUhycGZ2bIE9aJ8NTZoooe8QjuBRp3zi5QVrZPo3dbiDUjrg9USmmSiqSlXLcN1hK6mh0x0EDI63AHg1yF39ZqAky4asXipe4tLRFWyT5U3ZqUHdczbSHqaKNUr94xg8U1vpQTt+ILsdWE5Eyl4ap67Nsv2hWCQiyoPzTqzPg6HWR1MzpVh0wQulRl8jKK/XcNdys1gda6n183PpbYSh/qRGpXII9nEmcGXp0MzIF2FsYnYxTdWuJnOyoJnfCm50OqYryXwa+oY44fg/bTZiR41isRrfYbHKj4bS0KPuM6APtAjFlAUktzFi3K6R0IgMWC1GYLyRdJSd5oo5OH4uqGdUMnXqKfmb58pqW7H9N1IkuFUf1g5//bqt6SZg8LdHmuvp511bnWfacxKINoTFo0MbzkiVGeZnPlFS6OWIj8WmzgunMB09TNl0CcxkNnAcmm8DnA6ihKElovZq+urT5ASd8mcyxHUYfgf2BW0b2zGzzYPEJjL8s/JsJmJm5QLS/gfQx4ibdcSmGOq8902CeV0QUobV/RVPQVp+EgucyCL9e4SG8WibMtrM99aXqIiUXnGaMKJ0TnK93wlTzFtZzbO9R2NHTtThHP2C5WcXWRSv6dFpt7tbSnxAfJdL5ptG3NjVj5DcOO4Z2vwCAmCe6DK4ZT+gRnH7ScuzdmFUStpkTWIx8Kk0OWQGvpkE44K+31fjwHKMC7mmcPiJ4aJdEqJXInnpHMxX0B9NqMUrCRWcWcFkxTf8W5PQYxpMQBkPNpogCpM0d8T5TiUrOJZthQZhGv6rGy3ie0HUmrr9IFTS8fEVwaKKNGm8AxOcW3Urqub5P2tDnhIf2w6K/lBO0rxN8/yFgmSQ+BbEKkCeyR9F9Be72kRsJ725Guu0w/golVn9rdHajD3aTuKjda4nVMr3psN56v6dWmR9SRpN712waankMZFaSe6Cm3x80jOtfGhtJdiPh58glStfCXYmeuMqPU0mfALPheOi5W4f01NZVs0pA0wcXUNMqoFIVb9jbABDykofbqcRT2THDXePH+yDLtoWWATMzHvdQSY+ZGXIxtazZI/QXGiwbVpvFylNN11Qez6gCZslnR6IiVptdCqV3dSuT23agMPwR86WMMX0kzbnp8g9CcFd/TtoX7fToQe3/BdKx1oYBnAZWdRLmkNIQNDMuteRLvU/ZF19WK5Mqqc8+XxPI2S3yFK3sAOf3kYCFua5A/nksTtfQ1Y0ROzDb8N0B35dgw5DB6X9X7WTh8NnU7PiqqYHkdl3jxk4NIfMlCc2paRUuGRF8Tcw7Dn5nCKgQaZBBnczJbynsPBZIktCeQKiYn7OJ6oUipKXDrNV692tJVuokTliCng1+wClfJh9o7M+XURrse+GxY5KIChpW1s27x1OpsV4EGR36Yl5yk5h8uDPJiyJ8QGk9AaeioHybk+PtTqBy2PoK6TU80S3MSKiNINSrAgQclmytKtUV2oXIr/M1H4pfa+lAHRCe8jKUiuoCU4b4+HRiXT5P2B05DscOnE2B0AZcMaqsgh1qN699Rnw+DO2r84I21reDcIy4K217dLxWDRKlplvs3Sao55K6Iyqd+uAHqPl8PLFJAP38rZmaHXxojBnLBLMObEsALp9Tcvz/9nv9TJU9Y12ABX7qtt+TJenmZztQsJcSwaPmb4WJZleVw0XAeoPrICmAyIfVhvjsvXeZsSOBP/o2L7ONnxShiDtfiSc/SfOwZKnBmRRmUxOXGDwRJotEtV9iFmjBIxnX6fmIzk3DgQtNcUqsg0ddKLycmYnn+qB1RkGPBXI3od4vt5vRtdD2grVA/18oLKIMIxcV91iwKhP2DQzI1uIb1vf9OAjcNmGUsqvGIPcVK/6Zn5ThgWFK4oRmATPz/+l2qJeWkvPrpoyf9fThBFIxh24HJwarCP9Xhlm4mHb4B3ULj/SZuaw3MPTdDOVJG9L/LLT+5zQzr8vuWe5YwFSiImGsebVq0J2tTd32sw6jiIdo8DG8do0mM/L+EuCNitxaE9G+wps+tXRexOhPlb8uLy6UST/rXFX1hgTp5uQptzJ4jROW8GCysN7jpeSWSLjkkc5TkuqNy+kUSersv1X/wTeCbiD8P2uXCu048oWWKwJ3SphddWKam6DWNeljjCx3MmE4pxVL2qlZ6nvQSB/khjQM2dlsUGMCqloT1rfbZXmWdlg37meapl9qaCn+dU3HlXCvaH5pvGAhLLvyMReEu2qsyswthwffVklTQD/97CyhZqqs64w0+3Jg/6yIwmizzh5fyHxFIEdpCY1V4X3UBdM43fhPVOOgkUWd3+O2/qWQ6ImI/1Y5Qw5JVxTDXnKLaQdk/7k9fvNs98a20qKSEy2hImGPi6mwmVi6/yk8GCiWY1VyDcpdouxUALip2nRaOYseZj8U+Dwvuj6+nJedwjRXNulRL9vf+NuN14DI8V1useFI6OT6i9KfrBvECtD8b735nSFYj+PG+DhWu3mPp/+zAyd6ftl3UuK0//c69sppsiSgkWhYnTTj+jMsEw28Qnnj1spiaSF1oKXn0n5DEwKE6MtgT1ZCjCVeNeh+MilOlxkwTlWPuf5WlDJ8dJd3Ki0l18QE+rOOacQtrFTYHiTAPqUAlnBtQK9aFwDErOcF1KeUP+OPp1XIFLK2zzLxJzW+V781LJGGRgmQFzzuWu/xzpBAwrF1qZ72yJxwxPYt8RYJ5jp+jJ8Y0XXsp8E8eZkkFZyI1imW/Kz0SpvWRuCk+YuI0ei25GqSfpYQLqGWv2qTY/sUg4SxDcfunWnxWjNDeZ9OQaid1HkkqTvIQvuvNr3D27ivqJqZqPNR7P63DlAgh6oYVtWXp21Ee3o8fmRWe4InPKV5E580Jdy4a8Qczge/Zqi0Fu804TAvPhtmsvDWIHP5fEPUhaY1StkIYbmQu+HhsjU7BHLsYS6J3Yu2NZslNt2LUCD9Vs13ynKbHw3bdcQSyEK1g21vYgLEW9IZHKxMck7b3azkv58JuuNH2yrLZiBhQszn3X5z9/YV1DUi6SOPOdmyiDviEile7+3/uLlC2/pZzJfklMsgMFQIg8qWk+uumvtRWFNNdgo6CZBjR5oRp91twTTONrJFBqQT6u0+h4zi6wtwTLl6mQDu29dXvUTB2B+3uUz8BKWpl+HmXmP4fseHfx5dMRsBIn/TB4ArrEzZu7wSRm+Y9gk7unCJpuMIhqxwsKb7e8tV4IQufCJtkUDh8L1kTc0De0KbWp+lf8zGr4bkdtR/+O2wkAiKG0VelPkYpwZ2Zd18CEP9pXGMv9spsOK+pRCW3jbH8qH+kcoih4pOzlPiPOtdnV1fHI5Oe6f0asvv3rJ+2l5RhT5cNnxIUIH61DHgVqDY0DxXzXHLkU7scaQh8f1fh2MXhBWeF8ymTb73mrrbhGbWE7mbs6Jg2xoAc/eKDIavvKF2IH23etoMzs8N+UlZGQr48ttbj1Y5e1pyE/lrbOuq//8biVedV94311kpf+BAHqisXjG7OI9O1APr2W1+zW1zzTpuvv2JDwvGT5WxUvKLykjTpr/IhibHhfvk47s9DkX35ufSw44LnZwTCBzhEAqHnvQJnj93VDU2qaNO5VteRg8nL/4XorXM7KArx4UEw2mRjaAQApVgZloG7+HZQCAGAftBcAvlqgGcFzRkpAO9/vpVUTqFY1N323g4c/yn4c2r0+h03/AnyXeNktK1bOf83TCvbVILPw3vAr4x/YofC2A9qxDRup+52rXn3X1KPOlgvL4e0nQRmfElcPa0Co+M0Rm5DJXy+rPV2/OQ/OBi56+3sRzl+78w9QSwMEFAACAAgAyqWmSLE0Q2lKAAAAagAAABsAAAB1bml2ZXJzYWwvdW5pdmVyc2FsLnBuZy54bWyzsa/IzVEoSy0qzszPs1Uy1DNQsrfj5bIpKEoty0wtV6gAihnpGUCAkkIlKrc8M6Ukw1bJwtIYIZaRmpmeUWKrZGZuABfUBxoJAFBLAQIAABQAAgAIAMqlpkgVDq0oZAQAAAcRAAAdAAAAAAAAAAEAAAAAAAAAAAB1bml2ZXJzYWwvY29tbW9uX21lc3NhZ2VzLmxuZ1BLAQIAABQAAgAIAMqlpkgIfgsjKQMAAIYMAAAnAAAAAAAAAAEAAAAAAJ8EAAB1bml2ZXJzYWwvZmxhc2hfcHVibGlzaGluZ19zZXR0aW5ncy54bWxQSwECAAAUAAIACADKpaZItfwJZLoCAABVCgAAIQAAAAAAAAABAAAAAAANCAAAdW5pdmVyc2FsL2ZsYXNoX3NraW5fc2V0dGluZ3MueG1sUEsBAgAAFAACAAgAyqWmSCqWD2f+AgAAlwsAACYAAAAAAAAAAQAAAAAABgsAAHVuaXZlcnNhbC9odG1sX3B1Ymxpc2hpbmdfc2V0dGluZ3MueG1sUEsBAgAAFAACAAgAyqWmSGhxUpGaAQAAHwYAAB8AAAAAAAAAAQAAAAAASA4AAHVuaXZlcnNhbC9odG1sX3NraW5fc2V0dGluZ3MuanNQSwECAAAUAAIACADKpaZIPTwv0cEAAADlAQAAGgAAAAAAAAABAAAAAAAfEAAAdW5pdmVyc2FsL2kxOG5fcHJlc2V0cy54bWxQSwECAAAUAAIACADKpaZImvmWZGsAAABrAAAAHAAAAAAAAAABAAAAAAAYEQAAdW5pdmVyc2FsL2xvY2FsX3NldHRpbmdzLnhtbFBLAQIAABQAAgAIAESUV0cjtE77+wIAALAIAAAUAAAAAAAAAAEAAAAAAL0RAAB1bml2ZXJzYWwvcGxheWVyLnhtbFBLAQIAABQAAgAIAMqlpkiwhyP0bAEAAPcCAAApAAAAAAAAAAEAAAAAAOoUAAB1bml2ZXJzYWwvc2tpbl9jdXN0b21pemF0aW9uX3NldHRpbmdzLnhtbFBLAQIAABQAAgAIAMqlpkhu1FNQAA0AAL8cAAAXAAAAAAAAAAAAAAAAAJ0WAAB1bml2ZXJzYWwvdW5pdmVyc2FsLnBuZ1BLAQIAABQAAgAIAMqlpkixNENpSgAAAGoAAAAbAAAAAAAAAAEAAAAAANIjAAB1bml2ZXJzYWwvdW5pdmVyc2FsLnBuZy54bWxQSwUGAAAAAAsACwBJAwAAVSQAAAAA"/>
  <p:tag name="ISPRING_PRESENTATION_TITLE" val="HG000472"/>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AEC70B84-81F5-4C66-8FA7-2E8663A9B4F4"/>
  <p:tag name="ISPRINGCLOUDFOLDERID" val="0"/>
  <p:tag name="ISPRINGCLOUDFOLDERPATH" val="Content List"/>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362</Paragraphs>
  <Slides>35</Slides>
  <Notes>35</Notes>
  <TotalTime>292</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35</vt:i4>
      </vt:variant>
    </vt:vector>
  </HeadingPairs>
  <TitlesOfParts>
    <vt:vector baseType="lpstr" size="49">
      <vt:lpstr>Arial</vt:lpstr>
      <vt:lpstr>Calibri</vt:lpstr>
      <vt:lpstr>微软雅黑</vt:lpstr>
      <vt:lpstr>Calibri Light</vt:lpstr>
      <vt:lpstr>宋体</vt:lpstr>
      <vt:lpstr>微软雅黑 Light</vt:lpstr>
      <vt:lpstr>华康俪金黑W8</vt:lpstr>
      <vt:lpstr>Impact</vt:lpstr>
      <vt:lpstr>MS UI Gothic</vt:lpstr>
      <vt:lpstr>方正中等线简体</vt:lpstr>
      <vt:lpstr>Verdana</vt:lpstr>
      <vt:lpstr>Silo-ExtraBoldItalic</vt:lpstr>
      <vt:lpstr>Wingdings</vt:lpstr>
      <vt:lpstr>Office 主题​​</vt:lpstr>
      <vt:lpstr>PowerPoint Presentation</vt:lpstr>
      <vt:lpstr>PowerPoint Presentation</vt:lpstr>
      <vt:lpstr>PowerPoint Presentation</vt:lpstr>
      <vt:lpstr>公司介绍</vt:lpstr>
      <vt:lpstr>团队介绍</vt:lpstr>
      <vt:lpstr>核心成员介绍</vt:lpstr>
      <vt:lpstr>团队成员介绍</vt:lpstr>
      <vt:lpstr>组织架构链</vt:lpstr>
      <vt:lpstr>PowerPoint Presentation</vt:lpstr>
      <vt:lpstr>项目来源分析</vt:lpstr>
      <vt:lpstr>需求分析</vt:lpstr>
      <vt:lpstr>解决了什么问题</vt:lpstr>
      <vt:lpstr>行业前景</vt:lpstr>
      <vt:lpstr>竞争对手分析</vt:lpstr>
      <vt:lpstr>可行性分析</vt:lpstr>
      <vt:lpstr>PowerPoint Presentation</vt:lpstr>
      <vt:lpstr>产品概率</vt:lpstr>
      <vt:lpstr>产品形式</vt:lpstr>
      <vt:lpstr>网络营销方案</vt:lpstr>
      <vt:lpstr>各项推广方案</vt:lpstr>
      <vt:lpstr>代理推广方案</vt:lpstr>
      <vt:lpstr>利润分析</vt:lpstr>
      <vt:lpstr>PowerPoint Presentation</vt:lpstr>
      <vt:lpstr>公司战略分析</vt:lpstr>
      <vt:lpstr>五年发展规划</vt:lpstr>
      <vt:lpstr>现阶段盈利计划</vt:lpstr>
      <vt:lpstr>产品开发目标</vt:lpstr>
      <vt:lpstr>市场拓展计划</vt:lpstr>
      <vt:lpstr>PowerPoint Presentation</vt:lpstr>
      <vt:lpstr>各项成本预算</vt:lpstr>
      <vt:lpstr>资金缺口</vt:lpstr>
      <vt:lpstr>融资计划</vt:lpstr>
      <vt:lpstr>融资主要用途</vt:lpstr>
      <vt:lpstr>结束语</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2015-09-09T05:57:31Z</dcterms:created>
  <cp:lastModifiedBy>Administrator</cp:lastModifiedBy>
  <dcterms:modified xsi:type="dcterms:W3CDTF">2021-08-20T10:56:56Z</dcterms:modified>
  <cp:revision>59</cp:revision>
  <dc:title>PowerPoint 演示文稿</dc:title>
</cp:coreProperties>
</file>